
<file path=[Content_Types].xml><?xml version="1.0" encoding="utf-8"?>
<Types xmlns="http://schemas.openxmlformats.org/package/2006/content-types">
  <Default Extension="bin" ContentType="application/vnd.openxmlformats-officedocument.oleObject"/>
  <Default Extension="jpeg" ContentType="image/jpeg"/>
  <Default Extension="jpg" ContentType="image/jpeg"/>
  <Default Extension="png" ContentType="image/png"/>
  <Default Extension="rels" ContentType="application/vnd.openxmlformats-package.relationships+xml"/>
  <Default Extension="svg" ContentType="image/svg+xml"/>
  <Default Extension="wmf" ContentType="image/x-wmf"/>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Masters/slideMaster7.xml" ContentType="application/vnd.openxmlformats-officedocument.presentationml.slideMaster+xml"/>
  <Override PartName="/ppt/slideMasters/slideMaster8.xml" ContentType="application/vnd.openxmlformats-officedocument.presentationml.slideMaster+xml"/>
  <Override PartName="/ppt/slideMasters/slideMaster9.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theme/theme3.xml" ContentType="application/vnd.openxmlformats-officedocument.theme+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4.xml" ContentType="application/vnd.openxmlformats-officedocument.theme+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theme/theme5.xml" ContentType="application/vnd.openxmlformats-officedocument.theme+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theme/theme6.xml" ContentType="application/vnd.openxmlformats-officedocument.theme+xml"/>
  <Override PartName="/ppt/slideLayouts/slideLayout44.xml" ContentType="application/vnd.openxmlformats-officedocument.presentationml.slideLayout+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theme/theme7.xml" ContentType="application/vnd.openxmlformats-officedocument.theme+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theme/theme8.xml" ContentType="application/vnd.openxmlformats-officedocument.theme+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theme/theme9.xml" ContentType="application/vnd.openxmlformats-officedocument.theme+xml"/>
  <Override PartName="/ppt/theme/theme10.xml" ContentType="application/vnd.openxmlformats-officedocument.theme+xml"/>
  <Override PartName="/ppt/theme/theme11.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notesSlides/notesSlide36.xml" ContentType="application/vnd.openxmlformats-officedocument.presentationml.notesSlide+xml"/>
  <Override PartName="/ppt/tags/tag7.xml" ContentType="application/vnd.openxmlformats-officedocument.presentationml.tags+xml"/>
  <Override PartName="/ppt/notesSlides/notesSlide37.xml" ContentType="application/vnd.openxmlformats-officedocument.presentationml.notesSlide+xml"/>
  <Override PartName="/ppt/tags/tag8.xml" ContentType="application/vnd.openxmlformats-officedocument.presentationml.tags+xml"/>
  <Override PartName="/ppt/notesSlides/notesSlide38.xml" ContentType="application/vnd.openxmlformats-officedocument.presentationml.notesSlide+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notesSlides/notesSlide39.xml" ContentType="application/vnd.openxmlformats-officedocument.presentationml.notesSlide+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notesSlides/notesSlide40.xml" ContentType="application/vnd.openxmlformats-officedocument.presentationml.notesSlide+xml"/>
  <Override PartName="/ppt/notesSlides/notesSlide41.xml" ContentType="application/vnd.openxmlformats-officedocument.presentationml.notesSlid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notesSlides/notesSlide42.xml" ContentType="application/vnd.openxmlformats-officedocument.presentationml.notesSlide+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notesSlides/notesSlide43.xml" ContentType="application/vnd.openxmlformats-officedocument.presentationml.notesSlide+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44.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45.xml" ContentType="application/vnd.openxmlformats-officedocument.presentationml.notesSlide+xml"/>
  <Override PartName="/ppt/notesSlides/notesSlide46.xml" ContentType="application/vnd.openxmlformats-officedocument.presentationml.notesSlide+xml"/>
  <Override PartName="/ppt/tags/tag53.xml" ContentType="application/vnd.openxmlformats-officedocument.presentationml.tags+xml"/>
  <Override PartName="/ppt/notesSlides/notesSlide47.xml" ContentType="application/vnd.openxmlformats-officedocument.presentationml.notesSlide+xml"/>
  <Override PartName="/ppt/tags/tag54.xml" ContentType="application/vnd.openxmlformats-officedocument.presentationml.tags+xml"/>
  <Override PartName="/ppt/tags/tag55.xml" ContentType="application/vnd.openxmlformats-officedocument.presentationml.tags+xml"/>
  <Override PartName="/ppt/notesSlides/notesSlide48.xml" ContentType="application/vnd.openxmlformats-officedocument.presentationml.notesSlide+xml"/>
  <Override PartName="/ppt/tags/tag56.xml" ContentType="application/vnd.openxmlformats-officedocument.presentationml.tags+xml"/>
  <Override PartName="/ppt/notesSlides/notesSlide49.xml" ContentType="application/vnd.openxmlformats-officedocument.presentationml.notesSlide+xml"/>
  <Override PartName="/ppt/tags/tag57.xml" ContentType="application/vnd.openxmlformats-officedocument.presentationml.tags+xml"/>
  <Override PartName="/ppt/tags/tag58.xml" ContentType="application/vnd.openxmlformats-officedocument.presentationml.tags+xml"/>
  <Override PartName="/ppt/notesSlides/notesSlide50.xml" ContentType="application/vnd.openxmlformats-officedocument.presentationml.notesSlide+xml"/>
  <Override PartName="/ppt/tags/tag59.xml" ContentType="application/vnd.openxmlformats-officedocument.presentationml.tags+xml"/>
  <Override PartName="/ppt/tags/tag60.xml" ContentType="application/vnd.openxmlformats-officedocument.presentationml.tags+xml"/>
  <Override PartName="/ppt/notesSlides/notesSlide51.xml" ContentType="application/vnd.openxmlformats-officedocument.presentationml.notesSlide+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52.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notesSlides/notesSlide53.xml" ContentType="application/vnd.openxmlformats-officedocument.presentationml.notesSlide+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notesSlides/notesSlide54.xml" ContentType="application/vnd.openxmlformats-officedocument.presentationml.notesSlide+xml"/>
  <Override PartName="/ppt/tags/tag92.xml" ContentType="application/vnd.openxmlformats-officedocument.presentationml.tags+xml"/>
  <Override PartName="/ppt/tags/tag93.xml" ContentType="application/vnd.openxmlformats-officedocument.presentationml.tags+xml"/>
  <Override PartName="/ppt/tags/tag94.xml" ContentType="application/vnd.openxmlformats-officedocument.presentationml.tags+xml"/>
  <Override PartName="/ppt/notesSlides/notesSlide55.xml" ContentType="application/vnd.openxmlformats-officedocument.presentationml.notesSlide+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notesSlides/notesSlide56.xml" ContentType="application/vnd.openxmlformats-officedocument.presentationml.notesSlide+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57.xml" ContentType="application/vnd.openxmlformats-officedocument.presentationml.notesSlide+xml"/>
  <Override PartName="/ppt/tags/tag104.xml" ContentType="application/vnd.openxmlformats-officedocument.presentationml.tags+xml"/>
  <Override PartName="/ppt/tags/tag105.xml" ContentType="application/vnd.openxmlformats-officedocument.presentationml.tags+xml"/>
  <Override PartName="/ppt/notesSlides/notesSlide58.xml" ContentType="application/vnd.openxmlformats-officedocument.presentationml.notesSlide+xml"/>
  <Override PartName="/ppt/notesSlides/notesSlide59.xml" ContentType="application/vnd.openxmlformats-officedocument.presentationml.notesSlide+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notesSlides/notesSlide60.xml" ContentType="application/vnd.openxmlformats-officedocument.presentationml.notesSlide+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notesSlides/notesSlide61.xml" ContentType="application/vnd.openxmlformats-officedocument.presentationml.notesSlide+xml"/>
  <Override PartName="/ppt/tags/tag134.xml" ContentType="application/vnd.openxmlformats-officedocument.presentationml.tags+xml"/>
  <Override PartName="/ppt/tags/tag135.xml" ContentType="application/vnd.openxmlformats-officedocument.presentationml.tags+xml"/>
  <Override PartName="/ppt/tags/tag136.xml" ContentType="application/vnd.openxmlformats-officedocument.presentationml.tags+xml"/>
  <Override PartName="/ppt/tags/tag137.xml" ContentType="application/vnd.openxmlformats-officedocument.presentationml.tags+xml"/>
  <Override PartName="/ppt/tags/tag138.xml" ContentType="application/vnd.openxmlformats-officedocument.presentationml.tags+xml"/>
  <Override PartName="/ppt/tags/tag139.xml" ContentType="application/vnd.openxmlformats-officedocument.presentationml.tags+xml"/>
  <Override PartName="/ppt/notesSlides/notesSlide62.xml" ContentType="application/vnd.openxmlformats-officedocument.presentationml.notesSlide+xml"/>
  <Override PartName="/ppt/notesSlides/notesSlide63.xml" ContentType="application/vnd.openxmlformats-officedocument.presentationml.notesSlide+xml"/>
  <Override PartName="/ppt/tags/tag140.xml" ContentType="application/vnd.openxmlformats-officedocument.presentationml.tags+xml"/>
  <Override PartName="/ppt/tags/tag141.xml" ContentType="application/vnd.openxmlformats-officedocument.presentationml.tags+xml"/>
  <Override PartName="/ppt/notesSlides/notesSlide64.xml" ContentType="application/vnd.openxmlformats-officedocument.presentationml.notesSlide+xml"/>
  <Override PartName="/ppt/tags/tag142.xml" ContentType="application/vnd.openxmlformats-officedocument.presentationml.tags+xml"/>
  <Override PartName="/ppt/tags/tag143.xml" ContentType="application/vnd.openxmlformats-officedocument.presentationml.tags+xml"/>
  <Override PartName="/ppt/notesSlides/notesSlide65.xml" ContentType="application/vnd.openxmlformats-officedocument.presentationml.notesSlide+xml"/>
  <Override PartName="/ppt/tags/tag144.xml" ContentType="application/vnd.openxmlformats-officedocument.presentationml.tags+xml"/>
  <Override PartName="/ppt/notesSlides/notesSlide66.xml" ContentType="application/vnd.openxmlformats-officedocument.presentationml.notesSlide+xml"/>
  <Override PartName="/ppt/notesSlides/notesSlide67.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 id="2147483660" r:id="rId2"/>
    <p:sldMasterId id="2147483672" r:id="rId3"/>
    <p:sldMasterId id="2147483677" r:id="rId4"/>
    <p:sldMasterId id="2147483689" r:id="rId5"/>
    <p:sldMasterId id="2147483693" r:id="rId6"/>
    <p:sldMasterId id="2147483701" r:id="rId7"/>
    <p:sldMasterId id="2147483705" r:id="rId8"/>
    <p:sldMasterId id="2147483717" r:id="rId9"/>
  </p:sldMasterIdLst>
  <p:notesMasterIdLst>
    <p:notesMasterId r:id="rId82"/>
  </p:notesMasterIdLst>
  <p:handoutMasterIdLst>
    <p:handoutMasterId r:id="rId83"/>
  </p:handoutMasterIdLst>
  <p:sldIdLst>
    <p:sldId id="2992" r:id="rId10"/>
    <p:sldId id="2993" r:id="rId11"/>
    <p:sldId id="4416" r:id="rId12"/>
    <p:sldId id="2995" r:id="rId13"/>
    <p:sldId id="2996" r:id="rId14"/>
    <p:sldId id="1836" r:id="rId15"/>
    <p:sldId id="1839" r:id="rId16"/>
    <p:sldId id="2942" r:id="rId17"/>
    <p:sldId id="2978" r:id="rId18"/>
    <p:sldId id="2801" r:id="rId19"/>
    <p:sldId id="2805" r:id="rId20"/>
    <p:sldId id="2946" r:id="rId21"/>
    <p:sldId id="2806" r:id="rId22"/>
    <p:sldId id="3003" r:id="rId23"/>
    <p:sldId id="3004" r:id="rId24"/>
    <p:sldId id="3005" r:id="rId25"/>
    <p:sldId id="3006" r:id="rId26"/>
    <p:sldId id="3007" r:id="rId27"/>
    <p:sldId id="3001" r:id="rId28"/>
    <p:sldId id="3009" r:id="rId29"/>
    <p:sldId id="3010" r:id="rId30"/>
    <p:sldId id="3002" r:id="rId31"/>
    <p:sldId id="2999" r:id="rId32"/>
    <p:sldId id="3011" r:id="rId33"/>
    <p:sldId id="3012" r:id="rId34"/>
    <p:sldId id="3013" r:id="rId35"/>
    <p:sldId id="4417" r:id="rId36"/>
    <p:sldId id="4418" r:id="rId37"/>
    <p:sldId id="3014" r:id="rId38"/>
    <p:sldId id="3015" r:id="rId39"/>
    <p:sldId id="3016" r:id="rId40"/>
    <p:sldId id="3017" r:id="rId41"/>
    <p:sldId id="3018" r:id="rId42"/>
    <p:sldId id="3019" r:id="rId43"/>
    <p:sldId id="3020" r:id="rId44"/>
    <p:sldId id="2935" r:id="rId45"/>
    <p:sldId id="2936" r:id="rId46"/>
    <p:sldId id="2937" r:id="rId47"/>
    <p:sldId id="2945" r:id="rId48"/>
    <p:sldId id="2938" r:id="rId49"/>
    <p:sldId id="2939" r:id="rId50"/>
    <p:sldId id="3021" r:id="rId51"/>
    <p:sldId id="3022" r:id="rId52"/>
    <p:sldId id="3023" r:id="rId53"/>
    <p:sldId id="3024" r:id="rId54"/>
    <p:sldId id="3025" r:id="rId55"/>
    <p:sldId id="2019" r:id="rId56"/>
    <p:sldId id="2020" r:id="rId57"/>
    <p:sldId id="1954" r:id="rId58"/>
    <p:sldId id="2290" r:id="rId59"/>
    <p:sldId id="312" r:id="rId60"/>
    <p:sldId id="2203" r:id="rId61"/>
    <p:sldId id="2366" r:id="rId62"/>
    <p:sldId id="2364" r:id="rId63"/>
    <p:sldId id="2655" r:id="rId64"/>
    <p:sldId id="2549" r:id="rId65"/>
    <p:sldId id="2489" r:id="rId66"/>
    <p:sldId id="2486" r:id="rId67"/>
    <p:sldId id="1976" r:id="rId68"/>
    <p:sldId id="2022" r:id="rId69"/>
    <p:sldId id="2990" r:id="rId70"/>
    <p:sldId id="687" r:id="rId71"/>
    <p:sldId id="2998" r:id="rId72"/>
    <p:sldId id="2982" r:id="rId73"/>
    <p:sldId id="2984" r:id="rId74"/>
    <p:sldId id="2985" r:id="rId75"/>
    <p:sldId id="2986" r:id="rId76"/>
    <p:sldId id="2987" r:id="rId77"/>
    <p:sldId id="2988" r:id="rId78"/>
    <p:sldId id="2989" r:id="rId79"/>
    <p:sldId id="641" r:id="rId80"/>
    <p:sldId id="1432" r:id="rId81"/>
  </p:sldIdLst>
  <p:sldSz cx="12192000" cy="6858000"/>
  <p:notesSz cx="6858000" cy="9144000"/>
  <p:custDataLst>
    <p:tags r:id="rId84"/>
  </p:custDataLst>
  <p:defaultTextStyle>
    <a:defPPr>
      <a:defRPr lang="zh-CN"/>
    </a:defPPr>
    <a:lvl1pPr marL="0" lvl="0"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1pPr>
    <a:lvl2pPr marL="457200" lvl="1"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6pPr>
    <a:lvl7pPr marL="2743200" lvl="6"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7pPr>
    <a:lvl8pPr marL="3200400" lvl="7"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8pPr>
    <a:lvl9pPr marL="3657600" lvl="8" indent="0" algn="l" defTabSz="914400" rtl="0" eaLnBrk="1" fontAlgn="base" latinLnBrk="0" hangingPunct="1">
      <a:lnSpc>
        <a:spcPct val="100000"/>
      </a:lnSpc>
      <a:spcBef>
        <a:spcPct val="0"/>
      </a:spcBef>
      <a:spcAft>
        <a:spcPct val="0"/>
      </a:spcAft>
      <a:buNone/>
      <a:defRPr b="0" i="0" u="none" kern="1200" baseline="0">
        <a:solidFill>
          <a:schemeClr val="tx1"/>
        </a:solidFill>
        <a:latin typeface="Arial" panose="020B0604020202020204" pitchFamily="34" charset="0"/>
        <a:ea typeface="宋体" panose="02010600030101010101" pitchFamily="2" charset="-122"/>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Mia Vida Villanueva" initials="MVV" lastIdx="1" clrIdx="0"/>
  <p:cmAuthor id="7" name="1206988966@qq.com" initials="1" lastIdx="1" clrIdx="2"/>
  <p:cmAuthor id="1" name="Lian" initials="L" lastIdx="4" clrIdx="0"/>
  <p:cmAuthor id="8" name="姜伟光" initials="姜" lastIdx="1" clrIdx="0"/>
  <p:cmAuthor id="2" name="陈 晓晖" initials="陈" lastIdx="1" clrIdx="1"/>
  <p:cmAuthor id="3" name="Administrator" initials="A" lastIdx="2" clrIdx="2"/>
  <p:cmAuthor id="4" name="LinKy" initials="Lin" lastIdx="2" clrIdx="3"/>
  <p:cmAuthor id="5" name="宋洁然" initials="宋" lastIdx="2" clrIdx="1"/>
  <p:cmAuthor id="6" name="ming qiu" initials="m" lastIdx="17"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useTimings="0">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5F0EA"/>
    <a:srgbClr val="F3EEE8"/>
    <a:srgbClr val="986240"/>
    <a:srgbClr val="B38F60"/>
    <a:srgbClr val="FCF6EA"/>
    <a:srgbClr val="FA820A"/>
    <a:srgbClr val="8C8C8C"/>
    <a:srgbClr val="DDDCDC"/>
    <a:srgbClr val="FBD2F7"/>
    <a:srgbClr val="FF767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2006" autoAdjust="0"/>
    <p:restoredTop sz="91026" autoAdjust="0"/>
  </p:normalViewPr>
  <p:slideViewPr>
    <p:cSldViewPr>
      <p:cViewPr varScale="1">
        <p:scale>
          <a:sx n="101" d="100"/>
          <a:sy n="101" d="100"/>
        </p:scale>
        <p:origin x="1164" y="96"/>
      </p:cViewPr>
      <p:guideLst/>
    </p:cSldViewPr>
  </p:slideViewPr>
  <p:notesTextViewPr>
    <p:cViewPr>
      <p:scale>
        <a:sx n="150" d="100"/>
        <a:sy n="150" d="100"/>
      </p:scale>
      <p:origin x="0" y="0"/>
    </p:cViewPr>
  </p:notesTextViewPr>
  <p:gridSpacing cx="72005" cy="72005"/>
</p:viewPr>
</file>

<file path=ppt/_rels/presentation.xml.rels><?xml version="1.0" encoding="UTF-8" standalone="yes"?>
<Relationships xmlns="http://schemas.openxmlformats.org/package/2006/relationships"><Relationship Id="rId26" Type="http://schemas.openxmlformats.org/officeDocument/2006/relationships/slide" Target="slides/slide17.xml"/><Relationship Id="rId21" Type="http://schemas.openxmlformats.org/officeDocument/2006/relationships/slide" Target="slides/slide12.xml"/><Relationship Id="rId42" Type="http://schemas.openxmlformats.org/officeDocument/2006/relationships/slide" Target="slides/slide33.xml"/><Relationship Id="rId47" Type="http://schemas.openxmlformats.org/officeDocument/2006/relationships/slide" Target="slides/slide38.xml"/><Relationship Id="rId63" Type="http://schemas.openxmlformats.org/officeDocument/2006/relationships/slide" Target="slides/slide54.xml"/><Relationship Id="rId68" Type="http://schemas.openxmlformats.org/officeDocument/2006/relationships/slide" Target="slides/slide59.xml"/><Relationship Id="rId84" Type="http://schemas.openxmlformats.org/officeDocument/2006/relationships/tags" Target="tags/tag1.xml"/><Relationship Id="rId89" Type="http://schemas.openxmlformats.org/officeDocument/2006/relationships/tableStyles" Target="tableStyles.xml"/><Relationship Id="rId16" Type="http://schemas.openxmlformats.org/officeDocument/2006/relationships/slide" Target="slides/slide7.xml"/><Relationship Id="rId11" Type="http://schemas.openxmlformats.org/officeDocument/2006/relationships/slide" Target="slides/slide2.xml"/><Relationship Id="rId32" Type="http://schemas.openxmlformats.org/officeDocument/2006/relationships/slide" Target="slides/slide23.xml"/><Relationship Id="rId37" Type="http://schemas.openxmlformats.org/officeDocument/2006/relationships/slide" Target="slides/slide28.xml"/><Relationship Id="rId53" Type="http://schemas.openxmlformats.org/officeDocument/2006/relationships/slide" Target="slides/slide44.xml"/><Relationship Id="rId58" Type="http://schemas.openxmlformats.org/officeDocument/2006/relationships/slide" Target="slides/slide49.xml"/><Relationship Id="rId74" Type="http://schemas.openxmlformats.org/officeDocument/2006/relationships/slide" Target="slides/slide65.xml"/><Relationship Id="rId79" Type="http://schemas.openxmlformats.org/officeDocument/2006/relationships/slide" Target="slides/slide70.xml"/><Relationship Id="rId5" Type="http://schemas.openxmlformats.org/officeDocument/2006/relationships/slideMaster" Target="slideMasters/slideMaster5.xml"/><Relationship Id="rId14" Type="http://schemas.openxmlformats.org/officeDocument/2006/relationships/slide" Target="slides/slide5.xml"/><Relationship Id="rId22" Type="http://schemas.openxmlformats.org/officeDocument/2006/relationships/slide" Target="slides/slide13.xml"/><Relationship Id="rId27" Type="http://schemas.openxmlformats.org/officeDocument/2006/relationships/slide" Target="slides/slide18.xml"/><Relationship Id="rId30" Type="http://schemas.openxmlformats.org/officeDocument/2006/relationships/slide" Target="slides/slide21.xml"/><Relationship Id="rId35" Type="http://schemas.openxmlformats.org/officeDocument/2006/relationships/slide" Target="slides/slide26.xml"/><Relationship Id="rId43" Type="http://schemas.openxmlformats.org/officeDocument/2006/relationships/slide" Target="slides/slide34.xml"/><Relationship Id="rId48" Type="http://schemas.openxmlformats.org/officeDocument/2006/relationships/slide" Target="slides/slide39.xml"/><Relationship Id="rId56" Type="http://schemas.openxmlformats.org/officeDocument/2006/relationships/slide" Target="slides/slide47.xml"/><Relationship Id="rId64" Type="http://schemas.openxmlformats.org/officeDocument/2006/relationships/slide" Target="slides/slide55.xml"/><Relationship Id="rId69" Type="http://schemas.openxmlformats.org/officeDocument/2006/relationships/slide" Target="slides/slide60.xml"/><Relationship Id="rId77" Type="http://schemas.openxmlformats.org/officeDocument/2006/relationships/slide" Target="slides/slide68.xml"/><Relationship Id="rId8" Type="http://schemas.openxmlformats.org/officeDocument/2006/relationships/slideMaster" Target="slideMasters/slideMaster8.xml"/><Relationship Id="rId51" Type="http://schemas.openxmlformats.org/officeDocument/2006/relationships/slide" Target="slides/slide42.xml"/><Relationship Id="rId72" Type="http://schemas.openxmlformats.org/officeDocument/2006/relationships/slide" Target="slides/slide63.xml"/><Relationship Id="rId80" Type="http://schemas.openxmlformats.org/officeDocument/2006/relationships/slide" Target="slides/slide71.xml"/><Relationship Id="rId85" Type="http://schemas.openxmlformats.org/officeDocument/2006/relationships/commentAuthors" Target="commentAuthors.xml"/><Relationship Id="rId3" Type="http://schemas.openxmlformats.org/officeDocument/2006/relationships/slideMaster" Target="slideMasters/slideMaster3.xml"/><Relationship Id="rId12" Type="http://schemas.openxmlformats.org/officeDocument/2006/relationships/slide" Target="slides/slide3.xml"/><Relationship Id="rId17" Type="http://schemas.openxmlformats.org/officeDocument/2006/relationships/slide" Target="slides/slide8.xml"/><Relationship Id="rId25" Type="http://schemas.openxmlformats.org/officeDocument/2006/relationships/slide" Target="slides/slide16.xml"/><Relationship Id="rId33" Type="http://schemas.openxmlformats.org/officeDocument/2006/relationships/slide" Target="slides/slide24.xml"/><Relationship Id="rId38" Type="http://schemas.openxmlformats.org/officeDocument/2006/relationships/slide" Target="slides/slide29.xml"/><Relationship Id="rId46" Type="http://schemas.openxmlformats.org/officeDocument/2006/relationships/slide" Target="slides/slide37.xml"/><Relationship Id="rId59" Type="http://schemas.openxmlformats.org/officeDocument/2006/relationships/slide" Target="slides/slide50.xml"/><Relationship Id="rId67" Type="http://schemas.openxmlformats.org/officeDocument/2006/relationships/slide" Target="slides/slide58.xml"/><Relationship Id="rId20" Type="http://schemas.openxmlformats.org/officeDocument/2006/relationships/slide" Target="slides/slide11.xml"/><Relationship Id="rId41" Type="http://schemas.openxmlformats.org/officeDocument/2006/relationships/slide" Target="slides/slide32.xml"/><Relationship Id="rId54" Type="http://schemas.openxmlformats.org/officeDocument/2006/relationships/slide" Target="slides/slide45.xml"/><Relationship Id="rId62" Type="http://schemas.openxmlformats.org/officeDocument/2006/relationships/slide" Target="slides/slide53.xml"/><Relationship Id="rId70" Type="http://schemas.openxmlformats.org/officeDocument/2006/relationships/slide" Target="slides/slide61.xml"/><Relationship Id="rId75" Type="http://schemas.openxmlformats.org/officeDocument/2006/relationships/slide" Target="slides/slide66.xml"/><Relationship Id="rId83" Type="http://schemas.openxmlformats.org/officeDocument/2006/relationships/handoutMaster" Target="handoutMasters/handoutMaster1.xml"/><Relationship Id="rId88"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6.xml"/><Relationship Id="rId23" Type="http://schemas.openxmlformats.org/officeDocument/2006/relationships/slide" Target="slides/slide14.xml"/><Relationship Id="rId28" Type="http://schemas.openxmlformats.org/officeDocument/2006/relationships/slide" Target="slides/slide19.xml"/><Relationship Id="rId36" Type="http://schemas.openxmlformats.org/officeDocument/2006/relationships/slide" Target="slides/slide27.xml"/><Relationship Id="rId49" Type="http://schemas.openxmlformats.org/officeDocument/2006/relationships/slide" Target="slides/slide40.xml"/><Relationship Id="rId57" Type="http://schemas.openxmlformats.org/officeDocument/2006/relationships/slide" Target="slides/slide48.xml"/><Relationship Id="rId10" Type="http://schemas.openxmlformats.org/officeDocument/2006/relationships/slide" Target="slides/slide1.xml"/><Relationship Id="rId31" Type="http://schemas.openxmlformats.org/officeDocument/2006/relationships/slide" Target="slides/slide22.xml"/><Relationship Id="rId44" Type="http://schemas.openxmlformats.org/officeDocument/2006/relationships/slide" Target="slides/slide35.xml"/><Relationship Id="rId52" Type="http://schemas.openxmlformats.org/officeDocument/2006/relationships/slide" Target="slides/slide43.xml"/><Relationship Id="rId60" Type="http://schemas.openxmlformats.org/officeDocument/2006/relationships/slide" Target="slides/slide51.xml"/><Relationship Id="rId65" Type="http://schemas.openxmlformats.org/officeDocument/2006/relationships/slide" Target="slides/slide56.xml"/><Relationship Id="rId73" Type="http://schemas.openxmlformats.org/officeDocument/2006/relationships/slide" Target="slides/slide64.xml"/><Relationship Id="rId78" Type="http://schemas.openxmlformats.org/officeDocument/2006/relationships/slide" Target="slides/slide69.xml"/><Relationship Id="rId81" Type="http://schemas.openxmlformats.org/officeDocument/2006/relationships/slide" Target="slides/slide72.xml"/><Relationship Id="rId86"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Master" Target="slideMasters/slideMaster9.xml"/><Relationship Id="rId13" Type="http://schemas.openxmlformats.org/officeDocument/2006/relationships/slide" Target="slides/slide4.xml"/><Relationship Id="rId18" Type="http://schemas.openxmlformats.org/officeDocument/2006/relationships/slide" Target="slides/slide9.xml"/><Relationship Id="rId39" Type="http://schemas.openxmlformats.org/officeDocument/2006/relationships/slide" Target="slides/slide30.xml"/><Relationship Id="rId34" Type="http://schemas.openxmlformats.org/officeDocument/2006/relationships/slide" Target="slides/slide25.xml"/><Relationship Id="rId50" Type="http://schemas.openxmlformats.org/officeDocument/2006/relationships/slide" Target="slides/slide41.xml"/><Relationship Id="rId55" Type="http://schemas.openxmlformats.org/officeDocument/2006/relationships/slide" Target="slides/slide46.xml"/><Relationship Id="rId76" Type="http://schemas.openxmlformats.org/officeDocument/2006/relationships/slide" Target="slides/slide67.xml"/><Relationship Id="rId7" Type="http://schemas.openxmlformats.org/officeDocument/2006/relationships/slideMaster" Target="slideMasters/slideMaster7.xml"/><Relationship Id="rId71" Type="http://schemas.openxmlformats.org/officeDocument/2006/relationships/slide" Target="slides/slide62.xml"/><Relationship Id="rId2" Type="http://schemas.openxmlformats.org/officeDocument/2006/relationships/slideMaster" Target="slideMasters/slideMaster2.xml"/><Relationship Id="rId29" Type="http://schemas.openxmlformats.org/officeDocument/2006/relationships/slide" Target="slides/slide20.xml"/><Relationship Id="rId24" Type="http://schemas.openxmlformats.org/officeDocument/2006/relationships/slide" Target="slides/slide15.xml"/><Relationship Id="rId40" Type="http://schemas.openxmlformats.org/officeDocument/2006/relationships/slide" Target="slides/slide31.xml"/><Relationship Id="rId45" Type="http://schemas.openxmlformats.org/officeDocument/2006/relationships/slide" Target="slides/slide36.xml"/><Relationship Id="rId66" Type="http://schemas.openxmlformats.org/officeDocument/2006/relationships/slide" Target="slides/slide57.xml"/><Relationship Id="rId87" Type="http://schemas.openxmlformats.org/officeDocument/2006/relationships/viewProps" Target="viewProps.xml"/><Relationship Id="rId61" Type="http://schemas.openxmlformats.org/officeDocument/2006/relationships/slide" Target="slides/slide52.xml"/><Relationship Id="rId82" Type="http://schemas.openxmlformats.org/officeDocument/2006/relationships/notesMaster" Target="notesMasters/notesMaster1.xml"/><Relationship Id="rId19"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11.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3" name="日期占位符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0F9B84EA-7D68-4D60-9CB1-D50884785D1C}" type="datetimeFigureOut">
              <a:rPr lang="zh-CN" altLang="en-US" smtClean="0">
                <a:latin typeface="微软雅黑" panose="020B0503020204020204" charset="-122"/>
                <a:cs typeface="微软雅黑" panose="020B0503020204020204" charset="-122"/>
              </a:rPr>
              <a:t>2026/5/2</a:t>
            </a:fld>
            <a:endParaRPr lang="zh-CN" altLang="en-US">
              <a:latin typeface="微软雅黑" panose="020B0503020204020204" charset="-122"/>
              <a:cs typeface="微软雅黑" panose="020B0503020204020204" charset="-122"/>
            </a:endParaRPr>
          </a:p>
        </p:txBody>
      </p:sp>
      <p:sp>
        <p:nvSpPr>
          <p:cNvPr id="4" name="页脚占位符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latin typeface="微软雅黑" panose="020B0503020204020204" charset="-122"/>
              <a:ea typeface="微软雅黑" panose="020B0503020204020204" charset="-122"/>
              <a:cs typeface="微软雅黑" panose="020B0503020204020204" charset="-122"/>
            </a:endParaRPr>
          </a:p>
        </p:txBody>
      </p:sp>
      <p:sp>
        <p:nvSpPr>
          <p:cNvPr id="5" name="灯片编号占位符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8D4E0FC9-F1F8-4FAE-9988-3BA365CFD46F}" type="slidenum">
              <a:rPr lang="zh-CN" altLang="en-US" smtClean="0">
                <a:latin typeface="微软雅黑" panose="020B0503020204020204" charset="-122"/>
                <a:cs typeface="微软雅黑" panose="020B0503020204020204" charset="-122"/>
              </a:rPr>
              <a:t>‹#›</a:t>
            </a:fld>
            <a:endParaRPr lang="zh-CN" altLang="en-US">
              <a:latin typeface="微软雅黑" panose="020B0503020204020204" charset="-122"/>
              <a:cs typeface="微软雅黑" panose="020B0503020204020204" charset="-122"/>
            </a:endParaRPr>
          </a:p>
        </p:txBody>
      </p:sp>
    </p:spTree>
    <p:extLst>
      <p:ext uri="{BB962C8B-B14F-4D97-AF65-F5344CB8AC3E}">
        <p14:creationId xmlns:p14="http://schemas.microsoft.com/office/powerpoint/2010/main" val="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10.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atin typeface="微软雅黑" panose="020B0503020204020204" charset="-122"/>
                <a:ea typeface="微软雅黑" panose="020B0503020204020204" charset="-122"/>
                <a:cs typeface="微软雅黑" panose="020B0503020204020204" charset="-122"/>
              </a:defRPr>
            </a:lvl1pPr>
          </a:lstStyle>
          <a:p>
            <a:fld id="{D2A48B96-639E-45A3-A0BA-2464DFDB1FAA}" type="datetimeFigureOut">
              <a:rPr lang="zh-CN" altLang="en-US" smtClean="0"/>
              <a:t>2026/5/2</a:t>
            </a:fld>
            <a:endParaRPr lang="zh-CN" altLang="en-US"/>
          </a:p>
        </p:txBody>
      </p:sp>
      <p:sp>
        <p:nvSpPr>
          <p:cNvPr id="4" name="幻灯片图像占位符 3"/>
          <p:cNvSpPr>
            <a:spLocks noGrp="1" noRot="1" noChangeAspect="1"/>
          </p:cNvSpPr>
          <p:nvPr>
            <p:ph type="sldImg" idx="2"/>
          </p:nvPr>
        </p:nvSpPr>
        <p:spPr>
          <a:xfrm>
            <a:off x="685657" y="1143000"/>
            <a:ext cx="5486686"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atin typeface="微软雅黑" panose="020B0503020204020204" charset="-122"/>
                <a:ea typeface="微软雅黑" panose="020B0503020204020204" charset="-122"/>
                <a:cs typeface="微软雅黑" panose="020B0503020204020204" charset="-122"/>
              </a:defRPr>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atin typeface="微软雅黑" panose="020B0503020204020204" charset="-122"/>
                <a:ea typeface="微软雅黑" panose="020B0503020204020204" charset="-122"/>
                <a:cs typeface="微软雅黑" panose="020B0503020204020204" charset="-122"/>
              </a:defRPr>
            </a:lvl1pPr>
          </a:lstStyle>
          <a:p>
            <a:fld id="{A6837353-30EB-4A48-80EB-173D804AEFBD}" type="slidenum">
              <a:rPr lang="zh-CN" altLang="en-US" smtClean="0"/>
              <a:t>‹#›</a:t>
            </a:fld>
            <a:endParaRPr lang="zh-CN" altLang="en-US"/>
          </a:p>
        </p:txBody>
      </p:sp>
    </p:spTree>
    <p:extLst>
      <p:ext uri="{BB962C8B-B14F-4D97-AF65-F5344CB8AC3E}">
        <p14:creationId xmlns:p14="http://schemas.microsoft.com/office/powerpoint/2010/main" val="2829873802"/>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1pPr>
    <a:lvl2pPr marL="4572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2pPr>
    <a:lvl3pPr marL="9144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3pPr>
    <a:lvl4pPr marL="13716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4pPr>
    <a:lvl5pPr marL="1828800" algn="l" defTabSz="914400" rtl="0" eaLnBrk="1" latinLnBrk="0" hangingPunct="1">
      <a:defRPr sz="1200" kern="1200">
        <a:solidFill>
          <a:schemeClr val="tx1"/>
        </a:solidFill>
        <a:latin typeface="微软雅黑" panose="020B0503020204020204" charset="-122"/>
        <a:ea typeface="微软雅黑" panose="020B0503020204020204" charset="-122"/>
        <a:cs typeface="微软雅黑" panose="020B0503020204020204" charset="-122"/>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43.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44.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45.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6.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47.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48.xml.rels><?xml version="1.0" encoding="UTF-8" standalone="yes"?>
<Relationships xmlns="http://schemas.openxmlformats.org/package/2006/relationships"><Relationship Id="rId2" Type="http://schemas.openxmlformats.org/officeDocument/2006/relationships/slide" Target="../slides/slide49.xml"/><Relationship Id="rId1" Type="http://schemas.openxmlformats.org/officeDocument/2006/relationships/notesMaster" Target="../notesMasters/notesMaster1.xml"/></Relationships>
</file>

<file path=ppt/notesSlides/_rels/notesSlide49.xml.rels><?xml version="1.0" encoding="UTF-8" standalone="yes"?>
<Relationships xmlns="http://schemas.openxmlformats.org/package/2006/relationships"><Relationship Id="rId2" Type="http://schemas.openxmlformats.org/officeDocument/2006/relationships/slide" Target="../slides/slide50.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0.xml.rels><?xml version="1.0" encoding="UTF-8" standalone="yes"?>
<Relationships xmlns="http://schemas.openxmlformats.org/package/2006/relationships"><Relationship Id="rId2" Type="http://schemas.openxmlformats.org/officeDocument/2006/relationships/slide" Target="../slides/slide51.xml"/><Relationship Id="rId1" Type="http://schemas.openxmlformats.org/officeDocument/2006/relationships/notesMaster" Target="../notesMasters/notesMaster1.xml"/></Relationships>
</file>

<file path=ppt/notesSlides/_rels/notesSlide51.xml.rels><?xml version="1.0" encoding="UTF-8" standalone="yes"?>
<Relationships xmlns="http://schemas.openxmlformats.org/package/2006/relationships"><Relationship Id="rId2" Type="http://schemas.openxmlformats.org/officeDocument/2006/relationships/slide" Target="../slides/slide52.xml"/><Relationship Id="rId1" Type="http://schemas.openxmlformats.org/officeDocument/2006/relationships/notesMaster" Target="../notesMasters/notesMaster1.xml"/></Relationships>
</file>

<file path=ppt/notesSlides/_rels/notesSlide52.xml.rels><?xml version="1.0" encoding="UTF-8" standalone="yes"?>
<Relationships xmlns="http://schemas.openxmlformats.org/package/2006/relationships"><Relationship Id="rId2" Type="http://schemas.openxmlformats.org/officeDocument/2006/relationships/slide" Target="../slides/slide53.xml"/><Relationship Id="rId1" Type="http://schemas.openxmlformats.org/officeDocument/2006/relationships/notesMaster" Target="../notesMasters/notesMaster1.xml"/></Relationships>
</file>

<file path=ppt/notesSlides/_rels/notesSlide53.xml.rels><?xml version="1.0" encoding="UTF-8" standalone="yes"?>
<Relationships xmlns="http://schemas.openxmlformats.org/package/2006/relationships"><Relationship Id="rId2" Type="http://schemas.openxmlformats.org/officeDocument/2006/relationships/slide" Target="../slides/slide54.xml"/><Relationship Id="rId1" Type="http://schemas.openxmlformats.org/officeDocument/2006/relationships/notesMaster" Target="../notesMasters/notesMaster1.xml"/></Relationships>
</file>

<file path=ppt/notesSlides/_rels/notesSlide54.xml.rels><?xml version="1.0" encoding="UTF-8" standalone="yes"?>
<Relationships xmlns="http://schemas.openxmlformats.org/package/2006/relationships"><Relationship Id="rId2" Type="http://schemas.openxmlformats.org/officeDocument/2006/relationships/slide" Target="../slides/slide55.xml"/><Relationship Id="rId1" Type="http://schemas.openxmlformats.org/officeDocument/2006/relationships/notesMaster" Target="../notesMasters/notesMaster1.xml"/></Relationships>
</file>

<file path=ppt/notesSlides/_rels/notesSlide55.xml.rels><?xml version="1.0" encoding="UTF-8" standalone="yes"?>
<Relationships xmlns="http://schemas.openxmlformats.org/package/2006/relationships"><Relationship Id="rId2" Type="http://schemas.openxmlformats.org/officeDocument/2006/relationships/slide" Target="../slides/slide56.xml"/><Relationship Id="rId1" Type="http://schemas.openxmlformats.org/officeDocument/2006/relationships/notesMaster" Target="../notesMasters/notesMaster1.xml"/></Relationships>
</file>

<file path=ppt/notesSlides/_rels/notesSlide56.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57.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58.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59.xml.rels><?xml version="1.0" encoding="UTF-8" standalone="yes"?>
<Relationships xmlns="http://schemas.openxmlformats.org/package/2006/relationships"><Relationship Id="rId2" Type="http://schemas.openxmlformats.org/officeDocument/2006/relationships/slide" Target="../slides/slide63.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6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6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6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6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6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6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67.xml.rels><?xml version="1.0" encoding="UTF-8" standalone="yes"?>
<Relationships xmlns="http://schemas.openxmlformats.org/package/2006/relationships"><Relationship Id="rId2" Type="http://schemas.openxmlformats.org/officeDocument/2006/relationships/slide" Target="../slides/slide72.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panose="020F0502020204030204"/>
              </a:rPr>
              <a:pPr/>
              <a:t>1</a:t>
            </a:fld>
            <a:endParaRPr lang="zh-CN" altLang="en-US">
              <a:solidFill>
                <a:prstClr val="black"/>
              </a:solidFill>
              <a:latin typeface="Calibri" panose="020F0502020204030204"/>
            </a:endParaRPr>
          </a:p>
        </p:txBody>
      </p:sp>
    </p:spTree>
    <p:extLst>
      <p:ext uri="{BB962C8B-B14F-4D97-AF65-F5344CB8AC3E}">
        <p14:creationId xmlns:p14="http://schemas.microsoft.com/office/powerpoint/2010/main" val="421024290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r>
              <a:rPr lang="en-US" altLang="zh-CN" sz="1800" kern="100" dirty="0">
                <a:effectLst/>
                <a:latin typeface="Times New Roman" panose="02020603050405020304" charset="0"/>
                <a:ea typeface="宋体" panose="02010600030101010101" pitchFamily="2" charset="-122"/>
                <a:cs typeface="Times New Roman" panose="02020603050405020304" charset="0"/>
              </a:rPr>
              <a:t>Here is the HyPanel, </a:t>
            </a:r>
          </a:p>
          <a:p>
            <a:pPr algn="l"/>
            <a:endParaRPr lang="en-US" altLang="zh-CN" sz="1800" kern="100" dirty="0">
              <a:effectLst/>
              <a:latin typeface="Times New Roman" panose="02020603050405020304" charset="0"/>
              <a:ea typeface="宋体" panose="02010600030101010101" pitchFamily="2" charset="-122"/>
              <a:cs typeface="Times New Roman" panose="02020603050405020304" charset="0"/>
            </a:endParaRPr>
          </a:p>
          <a:p>
            <a:pPr algn="l"/>
            <a:r>
              <a:rPr lang="en-US" altLang="zh-CN" sz="1800" kern="100" dirty="0">
                <a:effectLst/>
                <a:latin typeface="Times New Roman" panose="02020603050405020304" charset="0"/>
                <a:ea typeface="宋体" panose="02010600030101010101" pitchFamily="2" charset="-122"/>
                <a:cs typeface="Times New Roman" panose="02020603050405020304" charset="0"/>
              </a:rPr>
              <a:t>A 4-inch screen Android based control panel, it has a kinds of sensors built-in, like temperature and humidity sensor, brightness sensor, motion sensor and so on.</a:t>
            </a:r>
          </a:p>
          <a:p>
            <a:pPr algn="l"/>
            <a:endParaRPr lang="en-US" altLang="zh-CN" sz="1800" kern="100" dirty="0">
              <a:effectLst/>
              <a:latin typeface="Times New Roman" panose="02020603050405020304" charset="0"/>
              <a:ea typeface="宋体" panose="02010600030101010101" pitchFamily="2" charset="-122"/>
              <a:cs typeface="Times New Roman" panose="02020603050405020304" charset="0"/>
            </a:endParaRPr>
          </a:p>
          <a:p>
            <a:pPr algn="l"/>
            <a:r>
              <a:rPr lang="en-US" altLang="zh-CN" sz="1800" kern="100" dirty="0">
                <a:effectLst/>
                <a:latin typeface="Times New Roman" panose="02020603050405020304" charset="0"/>
                <a:ea typeface="宋体" panose="02010600030101010101" pitchFamily="2" charset="-122"/>
                <a:cs typeface="Times New Roman" panose="02020603050405020304" charset="0"/>
              </a:rPr>
              <a:t>And there are various protocols supported, such as </a:t>
            </a:r>
            <a:r>
              <a:rPr lang="en-US" altLang="zh-CN" sz="1800" kern="100" dirty="0" err="1">
                <a:effectLst/>
                <a:latin typeface="Times New Roman" panose="02020603050405020304" charset="0"/>
                <a:ea typeface="宋体" panose="02010600030101010101" pitchFamily="2" charset="-122"/>
                <a:cs typeface="Times New Roman" panose="02020603050405020304" charset="0"/>
              </a:rPr>
              <a:t>zigbee</a:t>
            </a:r>
            <a:r>
              <a:rPr lang="en-US" altLang="zh-CN" sz="1800" kern="100" dirty="0">
                <a:effectLst/>
                <a:latin typeface="Times New Roman" panose="02020603050405020304" charset="0"/>
                <a:ea typeface="宋体" panose="02010600030101010101" pitchFamily="2" charset="-122"/>
                <a:cs typeface="Times New Roman" panose="02020603050405020304" charset="0"/>
              </a:rPr>
              <a:t> ,</a:t>
            </a:r>
            <a:r>
              <a:rPr lang="en-US" altLang="zh-CN" sz="1800" kern="100" dirty="0" err="1">
                <a:effectLst/>
                <a:latin typeface="Times New Roman" panose="02020603050405020304" charset="0"/>
                <a:ea typeface="宋体" panose="02010600030101010101" pitchFamily="2" charset="-122"/>
                <a:cs typeface="Times New Roman" panose="02020603050405020304" charset="0"/>
              </a:rPr>
              <a:t>wifi,BT,and</a:t>
            </a:r>
            <a:r>
              <a:rPr lang="en-US" altLang="zh-CN" sz="1800" kern="100" dirty="0">
                <a:effectLst/>
                <a:latin typeface="Times New Roman" panose="02020603050405020304" charset="0"/>
                <a:ea typeface="宋体" panose="02010600030101010101" pitchFamily="2" charset="-122"/>
                <a:cs typeface="Times New Roman" panose="02020603050405020304" charset="0"/>
              </a:rPr>
              <a:t> Ethernet, easy for integrate to other smart device.</a:t>
            </a:r>
          </a:p>
          <a:p>
            <a:pPr algn="l"/>
            <a:endParaRPr lang="zh-CN" altLang="zh-CN" sz="1800" kern="100" dirty="0">
              <a:effectLst/>
              <a:latin typeface="Calibri" panose="020F0502020204030204" pitchFamily="34" charset="0"/>
              <a:ea typeface="宋体" panose="02010600030101010101" pitchFamily="2" charset="-122"/>
              <a:cs typeface="Times New Roman" panose="02020603050405020304" charset="0"/>
            </a:endParaRPr>
          </a:p>
          <a:p>
            <a:pPr algn="l"/>
            <a:endParaRPr lang="zh-CN"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10</a:t>
            </a:fld>
            <a:endParaRPr lang="zh-CN" altLang="en-US"/>
          </a:p>
        </p:txBody>
      </p:sp>
    </p:spTree>
    <p:extLst>
      <p:ext uri="{BB962C8B-B14F-4D97-AF65-F5344CB8AC3E}">
        <p14:creationId xmlns:p14="http://schemas.microsoft.com/office/powerpoint/2010/main" val="5969781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en-US" dirty="0"/>
              <a:t>This is HyPanel Lux. </a:t>
            </a:r>
          </a:p>
          <a:p>
            <a:endParaRPr lang="zh-CN" altLang="en-US" dirty="0"/>
          </a:p>
          <a:p>
            <a:r>
              <a:rPr lang="zh-CN" altLang="en-US" dirty="0"/>
              <a:t>We create a timeless luxury icon with Lux, combining a circular touch screen housed in a rotatable metal knob with four AG-glass physical buttons.</a:t>
            </a:r>
          </a:p>
          <a:p>
            <a:endParaRPr lang="zh-CN" altLang="en-US" dirty="0"/>
          </a:p>
          <a:p>
            <a:r>
              <a:rPr lang="en-US" altLang="zh-CN" dirty="0"/>
              <a:t>Its hardware specifications are similar to HyPanel, the difference is that it has a metal knob and  an IR control built-in.</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11</a:t>
            </a:fld>
            <a:endParaRPr lang="zh-CN" altLang="en-US"/>
          </a:p>
        </p:txBody>
      </p:sp>
    </p:spTree>
    <p:extLst>
      <p:ext uri="{BB962C8B-B14F-4D97-AF65-F5344CB8AC3E}">
        <p14:creationId xmlns:p14="http://schemas.microsoft.com/office/powerpoint/2010/main" val="1343175995"/>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zh-CN" altLang="en-US" dirty="0"/>
              <a:t>This is HyPanel Lux. </a:t>
            </a:r>
          </a:p>
          <a:p>
            <a:endParaRPr lang="zh-CN" altLang="en-US" dirty="0"/>
          </a:p>
          <a:p>
            <a:r>
              <a:rPr lang="zh-CN" altLang="en-US" dirty="0"/>
              <a:t>We create a timeless luxury icon with Lux, combining a circular touch screen housed in a rotatable metal knob with four AG-glass physical buttons.</a:t>
            </a:r>
          </a:p>
          <a:p>
            <a:endParaRPr lang="zh-CN" altLang="en-US" dirty="0"/>
          </a:p>
          <a:p>
            <a:r>
              <a:rPr lang="en-US" altLang="zh-CN" dirty="0"/>
              <a:t>Its hardware specifications are similar to HyPanel, the difference is that it has a metal knob and  an IR control built-in.</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12</a:t>
            </a:fld>
            <a:endParaRPr lang="zh-CN" altLang="en-US"/>
          </a:p>
        </p:txBody>
      </p:sp>
    </p:spTree>
    <p:extLst>
      <p:ext uri="{BB962C8B-B14F-4D97-AF65-F5344CB8AC3E}">
        <p14:creationId xmlns:p14="http://schemas.microsoft.com/office/powerpoint/2010/main" val="133660297"/>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r>
              <a:rPr lang="en-US" altLang="zh-CN" dirty="0"/>
              <a:t>For larger screen, we recommend the HyPanel Pro, </a:t>
            </a:r>
          </a:p>
          <a:p>
            <a:r>
              <a:rPr lang="en-US" altLang="zh-CN" dirty="0"/>
              <a:t> </a:t>
            </a:r>
          </a:p>
          <a:p>
            <a:r>
              <a:rPr lang="en-US" altLang="zh-CN" dirty="0"/>
              <a:t>a 8-inch screen control panel with a 5 million camera embedded.</a:t>
            </a:r>
          </a:p>
          <a:p>
            <a:endParaRPr lang="en-US" altLang="zh-CN" dirty="0"/>
          </a:p>
          <a:p>
            <a:r>
              <a:rPr lang="en-US" altLang="zh-CN" dirty="0"/>
              <a:t>The key feature is all metal body construction. </a:t>
            </a:r>
          </a:p>
          <a:p>
            <a:r>
              <a:rPr lang="en-US" altLang="zh-CN" dirty="0"/>
              <a:t>Pro will offer a distinctive experience than other HyPanel products and more home control possibilities, like IR, monitoring, voice assistant, etc.</a:t>
            </a:r>
          </a:p>
        </p:txBody>
      </p:sp>
      <p:sp>
        <p:nvSpPr>
          <p:cNvPr id="4" name="灯片编号占位符 3"/>
          <p:cNvSpPr>
            <a:spLocks noGrp="1"/>
          </p:cNvSpPr>
          <p:nvPr>
            <p:ph type="sldNum" sz="quarter" idx="5"/>
          </p:nvPr>
        </p:nvSpPr>
        <p:spPr/>
        <p:txBody>
          <a:bodyPr/>
          <a:lstStyle/>
          <a:p>
            <a:fld id="{A6837353-30EB-4A48-80EB-173D804AEFBD}" type="slidenum">
              <a:rPr lang="zh-CN" altLang="en-US" smtClean="0"/>
              <a:t>13</a:t>
            </a:fld>
            <a:endParaRPr lang="zh-CN" altLang="en-US"/>
          </a:p>
        </p:txBody>
      </p:sp>
    </p:spTree>
    <p:extLst>
      <p:ext uri="{BB962C8B-B14F-4D97-AF65-F5344CB8AC3E}">
        <p14:creationId xmlns:p14="http://schemas.microsoft.com/office/powerpoint/2010/main" val="137387966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14</a:t>
            </a:fld>
            <a:endParaRPr lang="zh-CN" altLang="en-US"/>
          </a:p>
        </p:txBody>
      </p:sp>
    </p:spTree>
    <p:extLst>
      <p:ext uri="{BB962C8B-B14F-4D97-AF65-F5344CB8AC3E}">
        <p14:creationId xmlns:p14="http://schemas.microsoft.com/office/powerpoint/2010/main" val="2660713548"/>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15</a:t>
            </a:fld>
            <a:endParaRPr lang="zh-CN" altLang="en-US"/>
          </a:p>
        </p:txBody>
      </p:sp>
    </p:spTree>
    <p:extLst>
      <p:ext uri="{BB962C8B-B14F-4D97-AF65-F5344CB8AC3E}">
        <p14:creationId xmlns:p14="http://schemas.microsoft.com/office/powerpoint/2010/main" val="118487665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16</a:t>
            </a:fld>
            <a:endParaRPr lang="zh-CN" altLang="en-US"/>
          </a:p>
        </p:txBody>
      </p:sp>
    </p:spTree>
    <p:extLst>
      <p:ext uri="{BB962C8B-B14F-4D97-AF65-F5344CB8AC3E}">
        <p14:creationId xmlns:p14="http://schemas.microsoft.com/office/powerpoint/2010/main" val="104311181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17</a:t>
            </a:fld>
            <a:endParaRPr lang="zh-CN" altLang="en-US"/>
          </a:p>
        </p:txBody>
      </p:sp>
    </p:spTree>
    <p:extLst>
      <p:ext uri="{BB962C8B-B14F-4D97-AF65-F5344CB8AC3E}">
        <p14:creationId xmlns:p14="http://schemas.microsoft.com/office/powerpoint/2010/main" val="2362480639"/>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18</a:t>
            </a:fld>
            <a:endParaRPr lang="zh-CN" altLang="en-US"/>
          </a:p>
        </p:txBody>
      </p:sp>
    </p:spTree>
    <p:extLst>
      <p:ext uri="{BB962C8B-B14F-4D97-AF65-F5344CB8AC3E}">
        <p14:creationId xmlns:p14="http://schemas.microsoft.com/office/powerpoint/2010/main" val="1745480435"/>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sym typeface="+mn-ea"/>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19</a:t>
            </a:fld>
            <a:endParaRPr lang="zh-CN" altLang="en-US">
              <a:solidFill>
                <a:prstClr val="black"/>
              </a:solidFill>
            </a:endParaRPr>
          </a:p>
        </p:txBody>
      </p:sp>
    </p:spTree>
    <p:extLst>
      <p:ext uri="{BB962C8B-B14F-4D97-AF65-F5344CB8AC3E}">
        <p14:creationId xmlns:p14="http://schemas.microsoft.com/office/powerpoint/2010/main" val="316785225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latin typeface="Calibri" panose="020F0502020204030204"/>
              </a:rPr>
              <a:pPr/>
              <a:t>2</a:t>
            </a:fld>
            <a:endParaRPr lang="zh-CN" altLang="en-US">
              <a:solidFill>
                <a:prstClr val="black"/>
              </a:solidFill>
              <a:latin typeface="Calibri" panose="020F0502020204030204"/>
            </a:endParaRPr>
          </a:p>
        </p:txBody>
      </p:sp>
    </p:spTree>
    <p:extLst>
      <p:ext uri="{BB962C8B-B14F-4D97-AF65-F5344CB8AC3E}">
        <p14:creationId xmlns:p14="http://schemas.microsoft.com/office/powerpoint/2010/main" val="3617596244"/>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20</a:t>
            </a:fld>
            <a:endParaRPr lang="zh-CN" altLang="en-US"/>
          </a:p>
        </p:txBody>
      </p:sp>
    </p:spTree>
    <p:extLst>
      <p:ext uri="{BB962C8B-B14F-4D97-AF65-F5344CB8AC3E}">
        <p14:creationId xmlns:p14="http://schemas.microsoft.com/office/powerpoint/2010/main" val="4181176787"/>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21</a:t>
            </a:fld>
            <a:endParaRPr lang="zh-CN" altLang="en-US"/>
          </a:p>
        </p:txBody>
      </p:sp>
    </p:spTree>
    <p:extLst>
      <p:ext uri="{BB962C8B-B14F-4D97-AF65-F5344CB8AC3E}">
        <p14:creationId xmlns:p14="http://schemas.microsoft.com/office/powerpoint/2010/main" val="230178055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22</a:t>
            </a:fld>
            <a:endParaRPr lang="zh-CN" altLang="en-US"/>
          </a:p>
        </p:txBody>
      </p:sp>
    </p:spTree>
    <p:extLst>
      <p:ext uri="{BB962C8B-B14F-4D97-AF65-F5344CB8AC3E}">
        <p14:creationId xmlns:p14="http://schemas.microsoft.com/office/powerpoint/2010/main" val="1643283154"/>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23</a:t>
            </a:fld>
            <a:endParaRPr lang="zh-CN" altLang="en-US"/>
          </a:p>
        </p:txBody>
      </p:sp>
    </p:spTree>
    <p:extLst>
      <p:ext uri="{BB962C8B-B14F-4D97-AF65-F5344CB8AC3E}">
        <p14:creationId xmlns:p14="http://schemas.microsoft.com/office/powerpoint/2010/main" val="2954341927"/>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24</a:t>
            </a:fld>
            <a:endParaRPr lang="zh-CN" altLang="en-US"/>
          </a:p>
        </p:txBody>
      </p:sp>
    </p:spTree>
    <p:extLst>
      <p:ext uri="{BB962C8B-B14F-4D97-AF65-F5344CB8AC3E}">
        <p14:creationId xmlns:p14="http://schemas.microsoft.com/office/powerpoint/2010/main" val="388805348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25</a:t>
            </a:fld>
            <a:endParaRPr lang="zh-CN" altLang="en-US"/>
          </a:p>
        </p:txBody>
      </p:sp>
    </p:spTree>
    <p:extLst>
      <p:ext uri="{BB962C8B-B14F-4D97-AF65-F5344CB8AC3E}">
        <p14:creationId xmlns:p14="http://schemas.microsoft.com/office/powerpoint/2010/main" val="4040754374"/>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26</a:t>
            </a:fld>
            <a:endParaRPr lang="zh-CN" altLang="en-US"/>
          </a:p>
        </p:txBody>
      </p:sp>
    </p:spTree>
    <p:extLst>
      <p:ext uri="{BB962C8B-B14F-4D97-AF65-F5344CB8AC3E}">
        <p14:creationId xmlns:p14="http://schemas.microsoft.com/office/powerpoint/2010/main" val="4048783289"/>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60E3930-AA14-63BD-E5DC-A00644D01147}"/>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FA33026D-0221-865E-76A4-5E36ACF2A1F0}"/>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13467922-E1E3-22FF-625A-1309C3997C81}"/>
              </a:ext>
            </a:extLst>
          </p:cNvPr>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a:extLst>
              <a:ext uri="{FF2B5EF4-FFF2-40B4-BE49-F238E27FC236}">
                <a16:creationId xmlns:a16="http://schemas.microsoft.com/office/drawing/2014/main" id="{0CE4ADE5-985E-D990-C54F-99BB9B64B529}"/>
              </a:ext>
            </a:extLst>
          </p:cNvPr>
          <p:cNvSpPr>
            <a:spLocks noGrp="1"/>
          </p:cNvSpPr>
          <p:nvPr>
            <p:ph type="sldNum" sz="quarter" idx="5"/>
          </p:nvPr>
        </p:nvSpPr>
        <p:spPr/>
        <p:txBody>
          <a:bodyPr/>
          <a:lstStyle/>
          <a:p>
            <a:fld id="{A6837353-30EB-4A48-80EB-173D804AEFBD}" type="slidenum">
              <a:rPr lang="zh-CN" altLang="en-US" smtClean="0"/>
              <a:t>27</a:t>
            </a:fld>
            <a:endParaRPr lang="zh-CN" altLang="en-US"/>
          </a:p>
        </p:txBody>
      </p:sp>
    </p:spTree>
    <p:extLst>
      <p:ext uri="{BB962C8B-B14F-4D97-AF65-F5344CB8AC3E}">
        <p14:creationId xmlns:p14="http://schemas.microsoft.com/office/powerpoint/2010/main" val="102368583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85A995-F2CD-A7F4-5057-83D606D4ADA1}"/>
            </a:ext>
          </a:extLst>
        </p:cNvPr>
        <p:cNvGrpSpPr/>
        <p:nvPr/>
      </p:nvGrpSpPr>
      <p:grpSpPr>
        <a:xfrm>
          <a:off x="0" y="0"/>
          <a:ext cx="0" cy="0"/>
          <a:chOff x="0" y="0"/>
          <a:chExt cx="0" cy="0"/>
        </a:xfrm>
      </p:grpSpPr>
      <p:sp>
        <p:nvSpPr>
          <p:cNvPr id="2" name="幻灯片图像占位符 1">
            <a:extLst>
              <a:ext uri="{FF2B5EF4-FFF2-40B4-BE49-F238E27FC236}">
                <a16:creationId xmlns:a16="http://schemas.microsoft.com/office/drawing/2014/main" id="{5A5E1468-2E69-4163-360D-30829A80F29E}"/>
              </a:ext>
            </a:extLst>
          </p:cNvPr>
          <p:cNvSpPr>
            <a:spLocks noGrp="1" noRot="1" noChangeAspect="1"/>
          </p:cNvSpPr>
          <p:nvPr>
            <p:ph type="sldImg"/>
          </p:nvPr>
        </p:nvSpPr>
        <p:spPr>
          <a:xfrm>
            <a:off x="685800" y="1143000"/>
            <a:ext cx="5486400" cy="3086100"/>
          </a:xfrm>
        </p:spPr>
      </p:sp>
      <p:sp>
        <p:nvSpPr>
          <p:cNvPr id="3" name="备注占位符 2">
            <a:extLst>
              <a:ext uri="{FF2B5EF4-FFF2-40B4-BE49-F238E27FC236}">
                <a16:creationId xmlns:a16="http://schemas.microsoft.com/office/drawing/2014/main" id="{922ABF5D-4CB7-1594-955B-E8C431081452}"/>
              </a:ext>
            </a:extLst>
          </p:cNvPr>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a:extLst>
              <a:ext uri="{FF2B5EF4-FFF2-40B4-BE49-F238E27FC236}">
                <a16:creationId xmlns:a16="http://schemas.microsoft.com/office/drawing/2014/main" id="{9F11D504-65D2-1BD0-65C9-553515527FA4}"/>
              </a:ext>
            </a:extLst>
          </p:cNvPr>
          <p:cNvSpPr>
            <a:spLocks noGrp="1"/>
          </p:cNvSpPr>
          <p:nvPr>
            <p:ph type="sldNum" sz="quarter" idx="5"/>
          </p:nvPr>
        </p:nvSpPr>
        <p:spPr/>
        <p:txBody>
          <a:bodyPr/>
          <a:lstStyle/>
          <a:p>
            <a:fld id="{A6837353-30EB-4A48-80EB-173D804AEFBD}" type="slidenum">
              <a:rPr lang="zh-CN" altLang="en-US" smtClean="0"/>
              <a:t>28</a:t>
            </a:fld>
            <a:endParaRPr lang="zh-CN" altLang="en-US"/>
          </a:p>
        </p:txBody>
      </p:sp>
    </p:spTree>
    <p:extLst>
      <p:ext uri="{BB962C8B-B14F-4D97-AF65-F5344CB8AC3E}">
        <p14:creationId xmlns:p14="http://schemas.microsoft.com/office/powerpoint/2010/main" val="3987276706"/>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29</a:t>
            </a:fld>
            <a:endParaRPr lang="zh-CN" altLang="en-US"/>
          </a:p>
        </p:txBody>
      </p:sp>
    </p:spTree>
    <p:extLst>
      <p:ext uri="{BB962C8B-B14F-4D97-AF65-F5344CB8AC3E}">
        <p14:creationId xmlns:p14="http://schemas.microsoft.com/office/powerpoint/2010/main" val="52063619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8923550C-0EAD-42A3-AC8C-7F87D0B3B98F}" type="slidenum">
              <a:rPr kumimoji="0" lang="zh-CN" altLang="en-US" sz="1200" b="0" i="0" u="none" strike="noStrike" kern="1200" cap="none" spc="0" normalizeH="0" baseline="0" noProof="0" smtClean="0">
                <a:ln>
                  <a:noFill/>
                </a:ln>
                <a:solidFill>
                  <a:prstClr val="black"/>
                </a:solidFill>
                <a:effectLst/>
                <a:uLnTx/>
                <a:uFillTx/>
                <a:latin typeface="WeblySleek UI Semilight" panose="020B0402040204020203" charset="0"/>
                <a:ea typeface="思源黑体 CN Regular" panose="020B0500000000000000" charset="-122"/>
              </a:rPr>
              <a:pPr marL="0" marR="0" lvl="0" indent="0" algn="r" defTabSz="914400" rtl="0" eaLnBrk="1" fontAlgn="auto" latinLnBrk="0" hangingPunct="1">
                <a:lnSpc>
                  <a:spcPct val="100000"/>
                </a:lnSpc>
                <a:spcBef>
                  <a:spcPts val="0"/>
                </a:spcBef>
                <a:spcAft>
                  <a:spcPts val="0"/>
                </a:spcAft>
                <a:buClrTx/>
                <a:buSzTx/>
                <a:buFontTx/>
                <a:buNone/>
                <a:tabLst/>
                <a:defRPr/>
              </a:pPr>
              <a:t>3</a:t>
            </a:fld>
            <a:endParaRPr kumimoji="0" lang="zh-CN" altLang="en-US" sz="1200" b="0" i="0" u="none" strike="noStrike" kern="1200" cap="none" spc="0" normalizeH="0" baseline="0" noProof="0">
              <a:ln>
                <a:noFill/>
              </a:ln>
              <a:solidFill>
                <a:prstClr val="black"/>
              </a:solidFill>
              <a:effectLst/>
              <a:uLnTx/>
              <a:uFillTx/>
              <a:latin typeface="WeblySleek UI Semilight" panose="020B0402040204020203" charset="0"/>
              <a:ea typeface="思源黑体 CN Regular" panose="020B0500000000000000" charset="-122"/>
            </a:endParaRPr>
          </a:p>
        </p:txBody>
      </p:sp>
    </p:spTree>
    <p:extLst>
      <p:ext uri="{BB962C8B-B14F-4D97-AF65-F5344CB8AC3E}">
        <p14:creationId xmlns:p14="http://schemas.microsoft.com/office/powerpoint/2010/main" val="252024433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30</a:t>
            </a:fld>
            <a:endParaRPr lang="zh-CN" altLang="en-US"/>
          </a:p>
        </p:txBody>
      </p:sp>
    </p:spTree>
    <p:extLst>
      <p:ext uri="{BB962C8B-B14F-4D97-AF65-F5344CB8AC3E}">
        <p14:creationId xmlns:p14="http://schemas.microsoft.com/office/powerpoint/2010/main" val="4050900230"/>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31</a:t>
            </a:fld>
            <a:endParaRPr lang="zh-CN" altLang="en-US"/>
          </a:p>
        </p:txBody>
      </p:sp>
    </p:spTree>
    <p:extLst>
      <p:ext uri="{BB962C8B-B14F-4D97-AF65-F5344CB8AC3E}">
        <p14:creationId xmlns:p14="http://schemas.microsoft.com/office/powerpoint/2010/main" val="2381736134"/>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32</a:t>
            </a:fld>
            <a:endParaRPr lang="zh-CN" altLang="en-US"/>
          </a:p>
        </p:txBody>
      </p:sp>
    </p:spTree>
    <p:extLst>
      <p:ext uri="{BB962C8B-B14F-4D97-AF65-F5344CB8AC3E}">
        <p14:creationId xmlns:p14="http://schemas.microsoft.com/office/powerpoint/2010/main" val="1768871150"/>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33</a:t>
            </a:fld>
            <a:endParaRPr lang="zh-CN" altLang="en-US"/>
          </a:p>
        </p:txBody>
      </p:sp>
    </p:spTree>
    <p:extLst>
      <p:ext uri="{BB962C8B-B14F-4D97-AF65-F5344CB8AC3E}">
        <p14:creationId xmlns:p14="http://schemas.microsoft.com/office/powerpoint/2010/main" val="3695165737"/>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34</a:t>
            </a:fld>
            <a:endParaRPr lang="zh-CN" altLang="en-US"/>
          </a:p>
        </p:txBody>
      </p:sp>
    </p:spTree>
    <p:extLst>
      <p:ext uri="{BB962C8B-B14F-4D97-AF65-F5344CB8AC3E}">
        <p14:creationId xmlns:p14="http://schemas.microsoft.com/office/powerpoint/2010/main" val="434677407"/>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35</a:t>
            </a:fld>
            <a:endParaRPr lang="zh-CN" altLang="en-US"/>
          </a:p>
        </p:txBody>
      </p:sp>
    </p:spTree>
    <p:extLst>
      <p:ext uri="{BB962C8B-B14F-4D97-AF65-F5344CB8AC3E}">
        <p14:creationId xmlns:p14="http://schemas.microsoft.com/office/powerpoint/2010/main" val="966105449"/>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dirty="0">
              <a:solidFill>
                <a:srgbClr val="333333"/>
              </a:solidFill>
              <a:highlight>
                <a:srgbClr val="FFFFFF"/>
              </a:highlight>
              <a:latin typeface="BlinkMacSystemFont"/>
              <a:ea typeface="BlinkMacSystemFont"/>
            </a:endParaRPr>
          </a:p>
        </p:txBody>
      </p:sp>
    </p:spTree>
    <p:extLst>
      <p:ext uri="{BB962C8B-B14F-4D97-AF65-F5344CB8AC3E}">
        <p14:creationId xmlns:p14="http://schemas.microsoft.com/office/powerpoint/2010/main" val="3309880004"/>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a:solidFill>
                <a:srgbClr val="333333"/>
              </a:solidFill>
              <a:highlight>
                <a:srgbClr val="FFFFFF"/>
              </a:highlight>
              <a:latin typeface="BlinkMacSystemFont"/>
              <a:ea typeface="BlinkMacSystemFont"/>
            </a:endParaRPr>
          </a:p>
        </p:txBody>
      </p:sp>
    </p:spTree>
    <p:extLst>
      <p:ext uri="{BB962C8B-B14F-4D97-AF65-F5344CB8AC3E}">
        <p14:creationId xmlns:p14="http://schemas.microsoft.com/office/powerpoint/2010/main" val="577679362"/>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altLang="en-US" dirty="0">
              <a:solidFill>
                <a:srgbClr val="333333"/>
              </a:solidFill>
              <a:highlight>
                <a:srgbClr val="FFFFFF"/>
              </a:highlight>
              <a:latin typeface="BlinkMacSystemFont"/>
              <a:ea typeface="BlinkMacSystemFont"/>
            </a:endParaRPr>
          </a:p>
        </p:txBody>
      </p:sp>
    </p:spTree>
    <p:extLst>
      <p:ext uri="{BB962C8B-B14F-4D97-AF65-F5344CB8AC3E}">
        <p14:creationId xmlns:p14="http://schemas.microsoft.com/office/powerpoint/2010/main" val="3513858033"/>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nSpc>
                <a:spcPct val="180000"/>
              </a:lnSpc>
            </a:pPr>
            <a:endParaRPr kumimoji="1" lang="zh-CN" altLang="en-US" dirty="0">
              <a:solidFill>
                <a:srgbClr val="FF0000"/>
              </a:solidFill>
              <a:latin typeface="微软雅黑" panose="020B0503020204020204" charset="-122"/>
              <a:ea typeface="微软雅黑" panose="020B0503020204020204" charset="-122"/>
              <a:sym typeface="+mn-ea"/>
            </a:endParaRPr>
          </a:p>
        </p:txBody>
      </p:sp>
      <p:sp>
        <p:nvSpPr>
          <p:cNvPr id="4" name="灯片编号占位符 3"/>
          <p:cNvSpPr>
            <a:spLocks noGrp="1"/>
          </p:cNvSpPr>
          <p:nvPr>
            <p:ph type="sldNum" sz="quarter" idx="5"/>
          </p:nvPr>
        </p:nvSpPr>
        <p:spPr/>
        <p:txBody>
          <a:bodyPr/>
          <a:lstStyle/>
          <a:p>
            <a:fld id="{85D0DACE-38E0-42D2-9336-2B707D34BC6D}" type="slidenum">
              <a:rPr lang="zh-CN" altLang="en-US" smtClean="0"/>
              <a:t>40</a:t>
            </a:fld>
            <a:endParaRPr lang="zh-CN" altLang="en-US"/>
          </a:p>
        </p:txBody>
      </p:sp>
    </p:spTree>
    <p:extLst>
      <p:ext uri="{BB962C8B-B14F-4D97-AF65-F5344CB8AC3E}">
        <p14:creationId xmlns:p14="http://schemas.microsoft.com/office/powerpoint/2010/main" val="796972889"/>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4</a:t>
            </a:fld>
            <a:endParaRPr lang="zh-CN" altLang="en-US">
              <a:solidFill>
                <a:prstClr val="black"/>
              </a:solidFill>
            </a:endParaRPr>
          </a:p>
        </p:txBody>
      </p:sp>
    </p:spTree>
    <p:extLst>
      <p:ext uri="{BB962C8B-B14F-4D97-AF65-F5344CB8AC3E}">
        <p14:creationId xmlns:p14="http://schemas.microsoft.com/office/powerpoint/2010/main" val="2514347046"/>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a:p>
        </p:txBody>
      </p:sp>
    </p:spTree>
    <p:extLst>
      <p:ext uri="{BB962C8B-B14F-4D97-AF65-F5344CB8AC3E}">
        <p14:creationId xmlns:p14="http://schemas.microsoft.com/office/powerpoint/2010/main" val="1630447420"/>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pPr algn="l"/>
            <a:endParaRPr lang="en-US" altLang="zh-CN" sz="1800" kern="100" dirty="0">
              <a:effectLst/>
              <a:latin typeface="Calibri" panose="020F0502020204030204" pitchFamily="34" charset="0"/>
              <a:ea typeface="宋体" panose="02010600030101010101" pitchFamily="2" charset="-122"/>
              <a:cs typeface="Times New Roman" panose="02020603050405020304" charset="0"/>
            </a:endParaRPr>
          </a:p>
        </p:txBody>
      </p:sp>
      <p:sp>
        <p:nvSpPr>
          <p:cNvPr id="4" name="灯片编号占位符 3"/>
          <p:cNvSpPr>
            <a:spLocks noGrp="1"/>
          </p:cNvSpPr>
          <p:nvPr>
            <p:ph type="sldNum" sz="quarter" idx="5"/>
          </p:nvPr>
        </p:nvSpPr>
        <p:spPr/>
        <p:txBody>
          <a:bodyPr/>
          <a:lstStyle/>
          <a:p>
            <a:fld id="{A6837353-30EB-4A48-80EB-173D804AEFBD}" type="slidenum">
              <a:rPr lang="zh-CN" altLang="en-US" smtClean="0"/>
              <a:t>42</a:t>
            </a:fld>
            <a:endParaRPr lang="zh-CN" altLang="en-US"/>
          </a:p>
        </p:txBody>
      </p:sp>
    </p:spTree>
    <p:extLst>
      <p:ext uri="{BB962C8B-B14F-4D97-AF65-F5344CB8AC3E}">
        <p14:creationId xmlns:p14="http://schemas.microsoft.com/office/powerpoint/2010/main" val="3542242127"/>
      </p:ext>
    </p:extLst>
  </p:cSld>
  <p:clrMapOvr>
    <a:masterClrMapping/>
  </p:clrMapOvr>
</p:notes>
</file>

<file path=ppt/notesSlides/notesSlide4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43</a:t>
            </a:fld>
            <a:endParaRPr lang="zh-CN" altLang="en-US">
              <a:solidFill>
                <a:prstClr val="black"/>
              </a:solidFill>
            </a:endParaRPr>
          </a:p>
        </p:txBody>
      </p:sp>
    </p:spTree>
    <p:extLst>
      <p:ext uri="{BB962C8B-B14F-4D97-AF65-F5344CB8AC3E}">
        <p14:creationId xmlns:p14="http://schemas.microsoft.com/office/powerpoint/2010/main" val="2906896093"/>
      </p:ext>
    </p:extLst>
  </p:cSld>
  <p:clrMapOvr>
    <a:masterClrMapping/>
  </p:clrMapOvr>
</p:notes>
</file>

<file path=ppt/notesSlides/notesSlide4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44</a:t>
            </a:fld>
            <a:endParaRPr lang="zh-CN" altLang="en-US">
              <a:solidFill>
                <a:prstClr val="black"/>
              </a:solidFill>
            </a:endParaRPr>
          </a:p>
        </p:txBody>
      </p:sp>
    </p:spTree>
    <p:extLst>
      <p:ext uri="{BB962C8B-B14F-4D97-AF65-F5344CB8AC3E}">
        <p14:creationId xmlns:p14="http://schemas.microsoft.com/office/powerpoint/2010/main" val="2033014142"/>
      </p:ext>
    </p:extLst>
  </p:cSld>
  <p:clrMapOvr>
    <a:masterClrMapping/>
  </p:clrMapOvr>
</p:notes>
</file>

<file path=ppt/notesSlides/notesSlide4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45</a:t>
            </a:fld>
            <a:endParaRPr lang="zh-CN" altLang="en-US">
              <a:solidFill>
                <a:prstClr val="black"/>
              </a:solidFill>
            </a:endParaRPr>
          </a:p>
        </p:txBody>
      </p:sp>
    </p:spTree>
    <p:extLst>
      <p:ext uri="{BB962C8B-B14F-4D97-AF65-F5344CB8AC3E}">
        <p14:creationId xmlns:p14="http://schemas.microsoft.com/office/powerpoint/2010/main" val="2383645832"/>
      </p:ext>
    </p:extLst>
  </p:cSld>
  <p:clrMapOvr>
    <a:masterClrMapping/>
  </p:clrMapOvr>
</p:notes>
</file>

<file path=ppt/notesSlides/notesSlide4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solidFill>
                  <a:prstClr val="black"/>
                </a:solidFill>
              </a:rPr>
              <a:pPr/>
              <a:t>46</a:t>
            </a:fld>
            <a:endParaRPr lang="zh-CN" altLang="en-US">
              <a:solidFill>
                <a:prstClr val="black"/>
              </a:solidFill>
            </a:endParaRPr>
          </a:p>
        </p:txBody>
      </p:sp>
    </p:spTree>
    <p:extLst>
      <p:ext uri="{BB962C8B-B14F-4D97-AF65-F5344CB8AC3E}">
        <p14:creationId xmlns:p14="http://schemas.microsoft.com/office/powerpoint/2010/main" val="2932355349"/>
      </p:ext>
    </p:extLst>
  </p:cSld>
  <p:clrMapOvr>
    <a:masterClrMapping/>
  </p:clrMapOvr>
</p:notes>
</file>

<file path=ppt/notesSlides/notesSlide4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dirty="0"/>
          </a:p>
        </p:txBody>
      </p:sp>
    </p:spTree>
    <p:extLst>
      <p:ext uri="{BB962C8B-B14F-4D97-AF65-F5344CB8AC3E}">
        <p14:creationId xmlns:p14="http://schemas.microsoft.com/office/powerpoint/2010/main" val="273128239"/>
      </p:ext>
    </p:extLst>
  </p:cSld>
  <p:clrMapOvr>
    <a:masterClrMapping/>
  </p:clrMapOvr>
</p:notes>
</file>

<file path=ppt/notesSlides/notesSlide4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1625746296"/>
      </p:ext>
    </p:extLst>
  </p:cSld>
  <p:clrMapOvr>
    <a:masterClrMapping/>
  </p:clrMapOvr>
</p:notes>
</file>

<file path=ppt/notesSlides/notesSlide4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marL="0" lvl="1" indent="0" algn="l">
              <a:lnSpc>
                <a:spcPct val="170000"/>
              </a:lnSpc>
              <a:buClrTx/>
              <a:buSzTx/>
              <a:buFont typeface="Arial" panose="020B0604020202090204" pitchFamily="34" charset="0"/>
              <a:buNone/>
            </a:pPr>
            <a:endParaRPr lang="zh-CN" altLang="en-US" dirty="0"/>
          </a:p>
        </p:txBody>
      </p:sp>
    </p:spTree>
    <p:extLst>
      <p:ext uri="{BB962C8B-B14F-4D97-AF65-F5344CB8AC3E}">
        <p14:creationId xmlns:p14="http://schemas.microsoft.com/office/powerpoint/2010/main" val="4158599258"/>
      </p:ext>
    </p:extLst>
  </p:cSld>
  <p:clrMapOvr>
    <a:masterClrMapping/>
  </p:clrMapOvr>
</p:notes>
</file>

<file path=ppt/notesSlides/notesSlide4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417978909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8923550C-0EAD-42A3-AC8C-7F87D0B3B98F}" type="slidenum">
              <a:rPr lang="zh-CN" altLang="en-US" smtClean="0">
                <a:solidFill>
                  <a:prstClr val="black"/>
                </a:solidFill>
              </a:rPr>
              <a:pPr/>
              <a:t>5</a:t>
            </a:fld>
            <a:endParaRPr lang="zh-CN" altLang="en-US">
              <a:solidFill>
                <a:prstClr val="black"/>
              </a:solidFill>
            </a:endParaRPr>
          </a:p>
        </p:txBody>
      </p:sp>
    </p:spTree>
    <p:extLst>
      <p:ext uri="{BB962C8B-B14F-4D97-AF65-F5344CB8AC3E}">
        <p14:creationId xmlns:p14="http://schemas.microsoft.com/office/powerpoint/2010/main" val="1689189889"/>
      </p:ext>
    </p:extLst>
  </p:cSld>
  <p:clrMapOvr>
    <a:masterClrMapping/>
  </p:clrMapOvr>
</p:notes>
</file>

<file path=ppt/notesSlides/notesSlide5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pPr algn="l">
              <a:lnSpc>
                <a:spcPct val="170000"/>
              </a:lnSpc>
            </a:pPr>
            <a:r>
              <a:rPr dirty="0">
                <a:solidFill>
                  <a:schemeClr val="tx1">
                    <a:lumMod val="65000"/>
                    <a:lumOff val="35000"/>
                  </a:schemeClr>
                </a:solidFill>
                <a:sym typeface="+mn-ea"/>
              </a:rPr>
              <a:t>Support connected wired, </a:t>
            </a:r>
            <a:r>
              <a:rPr dirty="0" err="1">
                <a:solidFill>
                  <a:schemeClr val="tx1">
                    <a:lumMod val="65000"/>
                    <a:lumOff val="35000"/>
                  </a:schemeClr>
                </a:solidFill>
                <a:sym typeface="+mn-ea"/>
              </a:rPr>
              <a:t>zigbee</a:t>
            </a:r>
            <a:r>
              <a:rPr dirty="0">
                <a:solidFill>
                  <a:schemeClr val="tx1">
                    <a:lumMod val="65000"/>
                    <a:lumOff val="35000"/>
                  </a:schemeClr>
                </a:solidFill>
                <a:sym typeface="+mn-ea"/>
              </a:rPr>
              <a:t>, </a:t>
            </a:r>
            <a:r>
              <a:rPr dirty="0" err="1">
                <a:solidFill>
                  <a:schemeClr val="tx1">
                    <a:lumMod val="65000"/>
                    <a:lumOff val="35000"/>
                  </a:schemeClr>
                </a:solidFill>
                <a:sym typeface="+mn-ea"/>
              </a:rPr>
              <a:t>Wifi</a:t>
            </a:r>
            <a:r>
              <a:rPr dirty="0">
                <a:solidFill>
                  <a:schemeClr val="tx1">
                    <a:lumMod val="65000"/>
                    <a:lumOff val="35000"/>
                  </a:schemeClr>
                </a:solidFill>
                <a:sym typeface="+mn-ea"/>
              </a:rPr>
              <a:t> devices, and expand more three-party ecological brands</a:t>
            </a:r>
            <a:r>
              <a:rPr lang="en-US" dirty="0">
                <a:solidFill>
                  <a:schemeClr val="tx1">
                    <a:lumMod val="65000"/>
                    <a:lumOff val="35000"/>
                  </a:schemeClr>
                </a:solidFill>
                <a:sym typeface="+mn-ea"/>
              </a:rPr>
              <a:t>.</a:t>
            </a:r>
          </a:p>
        </p:txBody>
      </p:sp>
    </p:spTree>
    <p:extLst>
      <p:ext uri="{BB962C8B-B14F-4D97-AF65-F5344CB8AC3E}">
        <p14:creationId xmlns:p14="http://schemas.microsoft.com/office/powerpoint/2010/main" val="2002002611"/>
      </p:ext>
    </p:extLst>
  </p:cSld>
  <p:clrMapOvr>
    <a:masterClrMapping/>
  </p:clrMapOvr>
</p:notes>
</file>

<file path=ppt/notesSlides/notesSlide5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pPr algn="l">
              <a:lnSpc>
                <a:spcPct val="170000"/>
              </a:lnSpc>
            </a:pPr>
            <a:r>
              <a:rPr dirty="0">
                <a:solidFill>
                  <a:schemeClr val="tx1">
                    <a:lumMod val="65000"/>
                    <a:lumOff val="35000"/>
                  </a:schemeClr>
                </a:solidFill>
                <a:sym typeface="+mn-ea"/>
              </a:rPr>
              <a:t>Support connected wired, </a:t>
            </a:r>
            <a:r>
              <a:rPr dirty="0" err="1">
                <a:solidFill>
                  <a:schemeClr val="tx1">
                    <a:lumMod val="65000"/>
                    <a:lumOff val="35000"/>
                  </a:schemeClr>
                </a:solidFill>
                <a:sym typeface="+mn-ea"/>
              </a:rPr>
              <a:t>zigbee</a:t>
            </a:r>
            <a:r>
              <a:rPr dirty="0">
                <a:solidFill>
                  <a:schemeClr val="tx1">
                    <a:lumMod val="65000"/>
                    <a:lumOff val="35000"/>
                  </a:schemeClr>
                </a:solidFill>
                <a:sym typeface="+mn-ea"/>
              </a:rPr>
              <a:t>, </a:t>
            </a:r>
            <a:r>
              <a:rPr dirty="0" err="1">
                <a:solidFill>
                  <a:schemeClr val="tx1">
                    <a:lumMod val="65000"/>
                    <a:lumOff val="35000"/>
                  </a:schemeClr>
                </a:solidFill>
                <a:sym typeface="+mn-ea"/>
              </a:rPr>
              <a:t>Wifi</a:t>
            </a:r>
            <a:r>
              <a:rPr dirty="0">
                <a:solidFill>
                  <a:schemeClr val="tx1">
                    <a:lumMod val="65000"/>
                    <a:lumOff val="35000"/>
                  </a:schemeClr>
                </a:solidFill>
                <a:sym typeface="+mn-ea"/>
              </a:rPr>
              <a:t> devices, and expand more three-party ecological brands</a:t>
            </a:r>
            <a:r>
              <a:rPr lang="en-US" dirty="0">
                <a:solidFill>
                  <a:schemeClr val="tx1">
                    <a:lumMod val="65000"/>
                    <a:lumOff val="35000"/>
                  </a:schemeClr>
                </a:solidFill>
                <a:sym typeface="+mn-ea"/>
              </a:rPr>
              <a:t>.</a:t>
            </a:r>
          </a:p>
        </p:txBody>
      </p:sp>
    </p:spTree>
    <p:extLst>
      <p:ext uri="{BB962C8B-B14F-4D97-AF65-F5344CB8AC3E}">
        <p14:creationId xmlns:p14="http://schemas.microsoft.com/office/powerpoint/2010/main" val="548534545"/>
      </p:ext>
    </p:extLst>
  </p:cSld>
  <p:clrMapOvr>
    <a:masterClrMapping/>
  </p:clrMapOvr>
</p:notes>
</file>

<file path=ppt/notesSlides/notesSlide5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lvl="0" algn="ctr" fontAlgn="auto">
              <a:lnSpc>
                <a:spcPct val="140000"/>
              </a:lnSpc>
              <a:buClrTx/>
              <a:buSzTx/>
              <a:buFontTx/>
            </a:pPr>
            <a:endParaRPr lang="en-US" spc="100" dirty="0">
              <a:solidFill>
                <a:schemeClr val="tx1"/>
              </a:solidFill>
              <a:uFillTx/>
              <a:latin typeface="Arial Regular" panose="020B0604020202090204" charset="0"/>
              <a:cs typeface="Arial Regular" panose="020B0604020202090204" charset="0"/>
              <a:sym typeface="+mn-ea"/>
            </a:endParaRPr>
          </a:p>
          <a:p>
            <a:pPr lvl="0" algn="l" fontAlgn="auto">
              <a:lnSpc>
                <a:spcPct val="140000"/>
              </a:lnSpc>
              <a:buClrTx/>
              <a:buSzTx/>
              <a:buFontTx/>
            </a:pPr>
            <a:r>
              <a:rPr lang="en-US" spc="100" dirty="0">
                <a:uFillTx/>
                <a:latin typeface="Arial Regular" panose="020B0604020202090204" charset="0"/>
                <a:cs typeface="Arial Regular" panose="020B0604020202090204" charset="0"/>
                <a:sym typeface="+mn-ea"/>
              </a:rPr>
              <a:t>With a variety of smart sensors, whole-house light control can be achieved without the need for hands-on operation.</a:t>
            </a:r>
            <a:endParaRPr lang="en-US" spc="100" dirty="0">
              <a:solidFill>
                <a:schemeClr val="tx1"/>
              </a:solidFill>
              <a:uFillTx/>
              <a:latin typeface="Arial Regular" panose="020B0604020202090204" charset="0"/>
              <a:cs typeface="Arial Regular" panose="020B0604020202090204" charset="0"/>
              <a:sym typeface="+mn-ea"/>
            </a:endParaRPr>
          </a:p>
          <a:p>
            <a:pPr lvl="0" indent="0" algn="l">
              <a:lnSpc>
                <a:spcPct val="170000"/>
              </a:lnSpc>
              <a:buClrTx/>
              <a:buSzTx/>
              <a:buNone/>
            </a:pPr>
            <a:endParaRPr lang="zh-CN" altLang="en-US" dirty="0"/>
          </a:p>
        </p:txBody>
      </p:sp>
    </p:spTree>
    <p:extLst>
      <p:ext uri="{BB962C8B-B14F-4D97-AF65-F5344CB8AC3E}">
        <p14:creationId xmlns:p14="http://schemas.microsoft.com/office/powerpoint/2010/main" val="1911706246"/>
      </p:ext>
    </p:extLst>
  </p:cSld>
  <p:clrMapOvr>
    <a:masterClrMapping/>
  </p:clrMapOvr>
</p:notes>
</file>

<file path=ppt/notesSlides/notesSlide5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nSpc>
                <a:spcPct val="130000"/>
              </a:lnSpc>
            </a:pPr>
            <a:r>
              <a:rPr lang="zh-CN" altLang="en-US" dirty="0">
                <a:solidFill>
                  <a:schemeClr val="bg1"/>
                </a:solidFill>
                <a:latin typeface="思源黑体 CN Medium" panose="020B0300000000000000" charset="-122"/>
                <a:ea typeface="思源黑体 CN Medium" panose="020B0300000000000000" charset="-122"/>
                <a:sym typeface="+mn-ea"/>
              </a:rPr>
              <a:t>Our solutions enable real-time monitoring of the home environment, provide heating, ventilation and cooling regulation, and promote internal and external circulation to create a healthy and comfortable indoor climate.</a:t>
            </a:r>
            <a:endParaRPr lang="en-US" altLang="zh-CN" dirty="0">
              <a:solidFill>
                <a:schemeClr val="bg1"/>
              </a:solidFill>
              <a:latin typeface="思源黑体 CN Medium" panose="020B0300000000000000" charset="-122"/>
              <a:ea typeface="思源黑体 CN Medium" panose="020B0300000000000000" charset="-122"/>
              <a:sym typeface="+mn-ea"/>
            </a:endParaRPr>
          </a:p>
        </p:txBody>
      </p:sp>
    </p:spTree>
    <p:extLst>
      <p:ext uri="{BB962C8B-B14F-4D97-AF65-F5344CB8AC3E}">
        <p14:creationId xmlns:p14="http://schemas.microsoft.com/office/powerpoint/2010/main" val="2386445898"/>
      </p:ext>
    </p:extLst>
  </p:cSld>
  <p:clrMapOvr>
    <a:masterClrMapping/>
  </p:clrMapOvr>
</p:notes>
</file>

<file path=ppt/notesSlides/notesSlide5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nSpc>
                <a:spcPct val="130000"/>
              </a:lnSpc>
            </a:pPr>
            <a:r>
              <a:rPr lang="en-US" altLang="zh-CN" b="1" dirty="0">
                <a:latin typeface="Microsoft YaHei Bold" panose="020B0703020204020201" charset="-122"/>
                <a:ea typeface="Microsoft YaHei Bold" panose="020B0703020204020201" charset="-122"/>
                <a:sym typeface="+mn-ea"/>
              </a:rPr>
              <a:t>VRV/VRF System</a:t>
            </a:r>
          </a:p>
          <a:p>
            <a:pPr>
              <a:lnSpc>
                <a:spcPct val="130000"/>
              </a:lnSpc>
            </a:pPr>
            <a:endParaRPr lang="en-US" altLang="zh-CN" dirty="0">
              <a:solidFill>
                <a:schemeClr val="tx1">
                  <a:lumMod val="65000"/>
                  <a:lumOff val="35000"/>
                </a:schemeClr>
              </a:solidFill>
              <a:latin typeface="思源黑体 CN Medium" panose="020B0300000000000000" charset="-122"/>
              <a:ea typeface="思源黑体 CN Medium" panose="020B0300000000000000" charset="-122"/>
              <a:sym typeface="+mn-ea"/>
            </a:endParaRPr>
          </a:p>
        </p:txBody>
      </p:sp>
    </p:spTree>
    <p:extLst>
      <p:ext uri="{BB962C8B-B14F-4D97-AF65-F5344CB8AC3E}">
        <p14:creationId xmlns:p14="http://schemas.microsoft.com/office/powerpoint/2010/main" val="3312272512"/>
      </p:ext>
    </p:extLst>
  </p:cSld>
  <p:clrMapOvr>
    <a:masterClrMapping/>
  </p:clrMapOvr>
</p:notes>
</file>

<file path=ppt/notesSlides/notesSlide5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nSpc>
                <a:spcPct val="130000"/>
              </a:lnSpc>
            </a:pPr>
            <a:endParaRPr lang="zh-CN" altLang="en-US" dirty="0"/>
          </a:p>
        </p:txBody>
      </p:sp>
    </p:spTree>
    <p:extLst>
      <p:ext uri="{BB962C8B-B14F-4D97-AF65-F5344CB8AC3E}">
        <p14:creationId xmlns:p14="http://schemas.microsoft.com/office/powerpoint/2010/main" val="609889295"/>
      </p:ext>
    </p:extLst>
  </p:cSld>
  <p:clrMapOvr>
    <a:masterClrMapping/>
  </p:clrMapOvr>
</p:notes>
</file>

<file path=ppt/notesSlides/notesSlide5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nSpc>
                <a:spcPct val="130000"/>
              </a:lnSpc>
            </a:pPr>
            <a:r>
              <a:rPr lang="zh-CN" altLang="en-US" dirty="0">
                <a:sym typeface="+mn-ea"/>
              </a:rPr>
              <a:t>Our flexible solution works with a variety of motors and curtain modules, handling all kinds of shades from roller blinds to Venetian blinds, to simple open/close curtains. </a:t>
            </a:r>
            <a:endParaRPr lang="zh-CN" altLang="en-US" dirty="0"/>
          </a:p>
        </p:txBody>
      </p:sp>
    </p:spTree>
    <p:extLst>
      <p:ext uri="{BB962C8B-B14F-4D97-AF65-F5344CB8AC3E}">
        <p14:creationId xmlns:p14="http://schemas.microsoft.com/office/powerpoint/2010/main" val="220836017"/>
      </p:ext>
    </p:extLst>
  </p:cSld>
  <p:clrMapOvr>
    <a:masterClrMapping/>
  </p:clrMapOvr>
</p:notes>
</file>

<file path=ppt/notesSlides/notesSlide5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marL="0" lvl="0" indent="0" algn="l">
              <a:lnSpc>
                <a:spcPct val="170000"/>
              </a:lnSpc>
              <a:buClrTx/>
              <a:buSzTx/>
              <a:buFont typeface="Arial" panose="020B0604020202090204" pitchFamily="34" charset="0"/>
              <a:buNone/>
            </a:pPr>
            <a:r>
              <a:rPr dirty="0">
                <a:solidFill>
                  <a:schemeClr val="bg1"/>
                </a:solidFill>
                <a:latin typeface="微软雅黑 Light" panose="020B0502040204020203" charset="-122"/>
                <a:ea typeface="微软雅黑 Light" panose="020B0502040204020203" charset="-122"/>
                <a:sym typeface="+mn-ea"/>
              </a:rPr>
              <a:t>Real-time detection of indoor air quality. The meaning of home should not only be limited to comfort, but also a healthy harbor.</a:t>
            </a:r>
          </a:p>
          <a:p>
            <a:pPr marL="171450" lvl="0" indent="-171450" algn="l">
              <a:lnSpc>
                <a:spcPct val="170000"/>
              </a:lnSpc>
              <a:buClrTx/>
              <a:buSzTx/>
              <a:buFont typeface="Arial" panose="020B0604020202090204" pitchFamily="34" charset="0"/>
              <a:buChar char="•"/>
            </a:pPr>
            <a:endParaRPr lang="zh-CN" altLang="en-US" dirty="0">
              <a:solidFill>
                <a:schemeClr val="tx1">
                  <a:lumMod val="65000"/>
                  <a:lumOff val="35000"/>
                </a:schemeClr>
              </a:solidFill>
              <a:latin typeface="思源黑体 CN Medium" panose="020B0300000000000000" charset="-122"/>
              <a:ea typeface="思源黑体 CN Medium" panose="020B0300000000000000" charset="-122"/>
              <a:sym typeface="+mn-ea"/>
            </a:endParaRPr>
          </a:p>
        </p:txBody>
      </p:sp>
    </p:spTree>
    <p:extLst>
      <p:ext uri="{BB962C8B-B14F-4D97-AF65-F5344CB8AC3E}">
        <p14:creationId xmlns:p14="http://schemas.microsoft.com/office/powerpoint/2010/main" val="1904654928"/>
      </p:ext>
    </p:extLst>
  </p:cSld>
  <p:clrMapOvr>
    <a:masterClrMapping/>
  </p:clrMapOvr>
</p:notes>
</file>

<file path=ppt/notesSlides/notesSlide5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nSpc>
                <a:spcPct val="130000"/>
              </a:lnSpc>
            </a:pPr>
            <a:endParaRPr lang="zh-CN" altLang="en-US" dirty="0"/>
          </a:p>
        </p:txBody>
      </p:sp>
    </p:spTree>
    <p:extLst>
      <p:ext uri="{BB962C8B-B14F-4D97-AF65-F5344CB8AC3E}">
        <p14:creationId xmlns:p14="http://schemas.microsoft.com/office/powerpoint/2010/main" val="480967689"/>
      </p:ext>
    </p:extLst>
  </p:cSld>
  <p:clrMapOvr>
    <a:masterClrMapping/>
  </p:clrMapOvr>
</p:notes>
</file>

<file path=ppt/notesSlides/notesSlide5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zh-CN" altLang="en-US" dirty="0"/>
          </a:p>
        </p:txBody>
      </p:sp>
    </p:spTree>
    <p:extLst>
      <p:ext uri="{BB962C8B-B14F-4D97-AF65-F5344CB8AC3E}">
        <p14:creationId xmlns:p14="http://schemas.microsoft.com/office/powerpoint/2010/main" val="285126775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zh-CN" altLang="en-US" dirty="0"/>
          </a:p>
          <a:p>
            <a:endParaRPr lang="zh-CN" altLang="en-US" dirty="0"/>
          </a:p>
          <a:p>
            <a:endParaRPr lang="zh-CN" altLang="en-US" dirty="0"/>
          </a:p>
          <a:p>
            <a:r>
              <a:rPr lang="en-US" altLang="zh-CN" dirty="0"/>
              <a:t>Hello</a:t>
            </a:r>
            <a:r>
              <a:rPr lang="zh-CN" altLang="en-US" dirty="0"/>
              <a:t> ， </a:t>
            </a:r>
            <a:r>
              <a:rPr lang="en-US" altLang="zh-CN" dirty="0"/>
              <a:t>now I will begin introducing our smart home </a:t>
            </a:r>
            <a:endParaRPr lang="zh-CN" altLang="en-US" dirty="0"/>
          </a:p>
          <a:p>
            <a:endParaRPr lang="zh-CN" altLang="en-US" dirty="0"/>
          </a:p>
          <a:p>
            <a:endParaRPr lang="zh-CN" altLang="en-US" dirty="0"/>
          </a:p>
          <a:p>
            <a:endParaRPr lang="zh-CN" altLang="en-US" dirty="0"/>
          </a:p>
          <a:p>
            <a:endParaRPr lang="zh-CN" altLang="en-US" dirty="0"/>
          </a:p>
          <a:p>
            <a:endParaRPr lang="zh-CN" altLang="en-US" dirty="0"/>
          </a:p>
          <a:p>
            <a:endParaRPr lang="zh-CN" altLang="en-US"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6</a:t>
            </a:fld>
            <a:endParaRPr lang="zh-CN" altLang="en-US"/>
          </a:p>
        </p:txBody>
      </p:sp>
    </p:spTree>
    <p:extLst>
      <p:ext uri="{BB962C8B-B14F-4D97-AF65-F5344CB8AC3E}">
        <p14:creationId xmlns:p14="http://schemas.microsoft.com/office/powerpoint/2010/main" val="4081777937"/>
      </p:ext>
    </p:extLst>
  </p:cSld>
  <p:clrMapOvr>
    <a:masterClrMapping/>
  </p:clrMapOvr>
</p:notes>
</file>

<file path=ppt/notesSlides/notesSlide6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altLang="en-US" dirty="0"/>
          </a:p>
        </p:txBody>
      </p:sp>
    </p:spTree>
    <p:extLst>
      <p:ext uri="{BB962C8B-B14F-4D97-AF65-F5344CB8AC3E}">
        <p14:creationId xmlns:p14="http://schemas.microsoft.com/office/powerpoint/2010/main" val="3775941806"/>
      </p:ext>
    </p:extLst>
  </p:cSld>
  <p:clrMapOvr>
    <a:masterClrMapping/>
  </p:clrMapOvr>
</p:notes>
</file>

<file path=ppt/notesSlides/notesSlide6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altLang="en-US" dirty="0"/>
          </a:p>
        </p:txBody>
      </p:sp>
    </p:spTree>
    <p:extLst>
      <p:ext uri="{BB962C8B-B14F-4D97-AF65-F5344CB8AC3E}">
        <p14:creationId xmlns:p14="http://schemas.microsoft.com/office/powerpoint/2010/main" val="1903129438"/>
      </p:ext>
    </p:extLst>
  </p:cSld>
  <p:clrMapOvr>
    <a:masterClrMapping/>
  </p:clrMapOvr>
</p:notes>
</file>

<file path=ppt/notesSlides/notesSlide6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dirty="0"/>
          </a:p>
        </p:txBody>
      </p:sp>
    </p:spTree>
    <p:extLst>
      <p:ext uri="{BB962C8B-B14F-4D97-AF65-F5344CB8AC3E}">
        <p14:creationId xmlns:p14="http://schemas.microsoft.com/office/powerpoint/2010/main" val="1085157605"/>
      </p:ext>
    </p:extLst>
  </p:cSld>
  <p:clrMapOvr>
    <a:masterClrMapping/>
  </p:clrMapOvr>
</p:notes>
</file>

<file path=ppt/notesSlides/notesSlide6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altLang="en-US" dirty="0"/>
          </a:p>
        </p:txBody>
      </p:sp>
    </p:spTree>
    <p:extLst>
      <p:ext uri="{BB962C8B-B14F-4D97-AF65-F5344CB8AC3E}">
        <p14:creationId xmlns:p14="http://schemas.microsoft.com/office/powerpoint/2010/main" val="4056520984"/>
      </p:ext>
    </p:extLst>
  </p:cSld>
  <p:clrMapOvr>
    <a:masterClrMapping/>
  </p:clrMapOvr>
</p:notes>
</file>

<file path=ppt/notesSlides/notesSlide6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altLang="en-US" dirty="0"/>
          </a:p>
        </p:txBody>
      </p:sp>
    </p:spTree>
    <p:extLst>
      <p:ext uri="{BB962C8B-B14F-4D97-AF65-F5344CB8AC3E}">
        <p14:creationId xmlns:p14="http://schemas.microsoft.com/office/powerpoint/2010/main" val="2110701755"/>
      </p:ext>
    </p:extLst>
  </p:cSld>
  <p:clrMapOvr>
    <a:masterClrMapping/>
  </p:clrMapOvr>
</p:notes>
</file>

<file path=ppt/notesSlides/notesSlide6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altLang="en-US" dirty="0"/>
          </a:p>
        </p:txBody>
      </p:sp>
    </p:spTree>
    <p:extLst>
      <p:ext uri="{BB962C8B-B14F-4D97-AF65-F5344CB8AC3E}">
        <p14:creationId xmlns:p14="http://schemas.microsoft.com/office/powerpoint/2010/main" val="1963357688"/>
      </p:ext>
    </p:extLst>
  </p:cSld>
  <p:clrMapOvr>
    <a:masterClrMapping/>
  </p:clrMapOvr>
</p:notes>
</file>

<file path=ppt/notesSlides/notesSlide6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pPr algn="l"/>
            <a:endParaRPr lang="zh-CN" altLang="en-US" dirty="0"/>
          </a:p>
        </p:txBody>
      </p:sp>
    </p:spTree>
    <p:extLst>
      <p:ext uri="{BB962C8B-B14F-4D97-AF65-F5344CB8AC3E}">
        <p14:creationId xmlns:p14="http://schemas.microsoft.com/office/powerpoint/2010/main" val="235567823"/>
      </p:ext>
    </p:extLst>
  </p:cSld>
  <p:clrMapOvr>
    <a:masterClrMapping/>
  </p:clrMapOvr>
</p:notes>
</file>

<file path=ppt/notesSlides/notesSlide6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r>
              <a:rPr lang="en-US" altLang="zh-CN"/>
              <a:t>That’s all , thanks all of you, if you have any questions, feel free to ask.</a:t>
            </a:r>
          </a:p>
        </p:txBody>
      </p:sp>
    </p:spTree>
    <p:extLst>
      <p:ext uri="{BB962C8B-B14F-4D97-AF65-F5344CB8AC3E}">
        <p14:creationId xmlns:p14="http://schemas.microsoft.com/office/powerpoint/2010/main" val="17727788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idx="2"/>
          </p:nvPr>
        </p:nvSpPr>
        <p:spPr>
          <a:xfrm>
            <a:off x="685800" y="1143000"/>
            <a:ext cx="5486400" cy="3086100"/>
          </a:xfrm>
        </p:spPr>
      </p:sp>
      <p:sp>
        <p:nvSpPr>
          <p:cNvPr id="3" name="文本占位符 2"/>
          <p:cNvSpPr>
            <a:spLocks noGrp="1"/>
          </p:cNvSpPr>
          <p:nvPr>
            <p:ph type="body" idx="3"/>
          </p:nvPr>
        </p:nvSpPr>
        <p:spPr/>
        <p:txBody>
          <a:bodyPr/>
          <a:lstStyle/>
          <a:p>
            <a:endParaRPr lang="en-US" altLang="zh-CN" b="0" i="0" dirty="0">
              <a:effectLst/>
              <a:latin typeface="Roboto" panose="02000000000000000000" pitchFamily="2" charset="0"/>
            </a:endParaRPr>
          </a:p>
        </p:txBody>
      </p:sp>
    </p:spTree>
    <p:extLst>
      <p:ext uri="{BB962C8B-B14F-4D97-AF65-F5344CB8AC3E}">
        <p14:creationId xmlns:p14="http://schemas.microsoft.com/office/powerpoint/2010/main" val="653989860"/>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占位符 1"/>
          <p:cNvSpPr>
            <a:spLocks noGrp="1"/>
          </p:cNvSpPr>
          <p:nvPr>
            <p:ph type="body" idx="1"/>
          </p:nvPr>
        </p:nvSpPr>
        <p:spPr/>
        <p:txBody>
          <a:bodyPr/>
          <a:lstStyle/>
          <a:p>
            <a:endParaRPr lang="zh-CN"/>
          </a:p>
        </p:txBody>
      </p:sp>
    </p:spTree>
    <p:extLst>
      <p:ext uri="{BB962C8B-B14F-4D97-AF65-F5344CB8AC3E}">
        <p14:creationId xmlns:p14="http://schemas.microsoft.com/office/powerpoint/2010/main" val="22404914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685800" y="1143000"/>
            <a:ext cx="5486400" cy="3086100"/>
          </a:xfrm>
        </p:spPr>
      </p:sp>
      <p:sp>
        <p:nvSpPr>
          <p:cNvPr id="3" name="备注占位符 2"/>
          <p:cNvSpPr>
            <a:spLocks noGrp="1"/>
          </p:cNvSpPr>
          <p:nvPr>
            <p:ph type="body" idx="1"/>
          </p:nvPr>
        </p:nvSpPr>
        <p:spPr/>
        <p:txBody>
          <a:bodyPr/>
          <a:lstStyle/>
          <a:p>
            <a:endParaRPr lang="en-US" altLang="zh-CN" dirty="0"/>
          </a:p>
        </p:txBody>
      </p:sp>
      <p:sp>
        <p:nvSpPr>
          <p:cNvPr id="4" name="灯片编号占位符 3"/>
          <p:cNvSpPr>
            <a:spLocks noGrp="1"/>
          </p:cNvSpPr>
          <p:nvPr>
            <p:ph type="sldNum" sz="quarter" idx="5"/>
          </p:nvPr>
        </p:nvSpPr>
        <p:spPr/>
        <p:txBody>
          <a:bodyPr/>
          <a:lstStyle/>
          <a:p>
            <a:fld id="{A6837353-30EB-4A48-80EB-173D804AEFBD}" type="slidenum">
              <a:rPr lang="zh-CN" altLang="en-US" smtClean="0"/>
              <a:t>9</a:t>
            </a:fld>
            <a:endParaRPr lang="zh-CN" altLang="en-US"/>
          </a:p>
        </p:txBody>
      </p:sp>
    </p:spTree>
    <p:extLst>
      <p:ext uri="{BB962C8B-B14F-4D97-AF65-F5344CB8AC3E}">
        <p14:creationId xmlns:p14="http://schemas.microsoft.com/office/powerpoint/2010/main" val="1612769606"/>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7.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8.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9.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560"/>
            <a:ext cx="9144900"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150" y="3602668"/>
            <a:ext cx="9144900"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87"/>
            <a:ext cx="2743470" cy="5852548"/>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09660" y="274687"/>
            <a:ext cx="8071368" cy="5852548"/>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日期占位符 4"/>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7" name="日期占位符 6"/>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竖排标题与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10"/>
          </p:nvPr>
        </p:nvSpPr>
        <p:spPr/>
        <p:txBody>
          <a:body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09FA4C4-CBCF-4166-968B-A423D2888637}" type="slidenum">
              <a:rPr lang="zh-CN" altLang="en-US" smtClean="0"/>
              <a:t>‹#›</a:t>
            </a:fld>
            <a:endParaRPr lang="zh-CN" altLang="en-US"/>
          </a:p>
        </p:txBody>
      </p:sp>
    </p:spTree>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userDrawn="1">
  <p:cSld name="4_Images &amp; Contents">
    <p:spTree>
      <p:nvGrpSpPr>
        <p:cNvPr id="1" name=""/>
        <p:cNvGrpSpPr/>
        <p:nvPr/>
      </p:nvGrpSpPr>
      <p:grpSpPr>
        <a:xfrm>
          <a:off x="0" y="0"/>
          <a:ext cx="0" cy="0"/>
          <a:chOff x="0" y="0"/>
          <a:chExt cx="0" cy="0"/>
        </a:xfrm>
      </p:grpSpPr>
    </p:spTree>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71" y="1122560"/>
            <a:ext cx="9144424"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071" y="3602668"/>
            <a:ext cx="9144424"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a:xfrm>
            <a:off x="609628" y="6246283"/>
            <a:ext cx="2844932" cy="476250"/>
          </a:xfrm>
        </p:spPr>
        <p:txBody>
          <a:bodyPr/>
          <a:lstStyle/>
          <a:p>
            <a:pPr lvl="0" fontAlgn="base"/>
            <a:endParaRPr lang="zh-CN" altLang="en-US" strike="noStrike" noProof="1">
              <a:latin typeface="Arial" panose="020B0604020202020204" pitchFamily="34" charset="0"/>
            </a:endParaRPr>
          </a:p>
        </p:txBody>
      </p:sp>
      <p:sp>
        <p:nvSpPr>
          <p:cNvPr id="5" name="页脚占位符 4"/>
          <p:cNvSpPr>
            <a:spLocks noGrp="1"/>
          </p:cNvSpPr>
          <p:nvPr>
            <p:ph type="ftr" sz="quarter" idx="11"/>
          </p:nvPr>
        </p:nvSpPr>
        <p:spPr>
          <a:xfrm>
            <a:off x="4165793" y="6246283"/>
            <a:ext cx="3860979" cy="476250"/>
          </a:xfrm>
        </p:spPr>
        <p:txBody>
          <a:bodyPr/>
          <a:lstStyle/>
          <a:p>
            <a:pPr lvl="0" fontAlgn="base"/>
            <a:endParaRPr lang="zh-CN" altLang="en-US" strike="noStrike" noProof="1">
              <a:latin typeface="Arial" panose="020B0604020202020204" pitchFamily="34" charset="0"/>
            </a:endParaRPr>
          </a:p>
        </p:txBody>
      </p:sp>
      <p:sp>
        <p:nvSpPr>
          <p:cNvPr id="6" name="灯片编号占位符 5"/>
          <p:cNvSpPr>
            <a:spLocks noGrp="1"/>
          </p:cNvSpPr>
          <p:nvPr>
            <p:ph type="sldNum" sz="quarter" idx="12"/>
          </p:nvPr>
        </p:nvSpPr>
        <p:spPr>
          <a:xfrm>
            <a:off x="8738005" y="6246283"/>
            <a:ext cx="2844932" cy="476250"/>
          </a:xfrm>
        </p:spPr>
        <p:txBody>
          <a:bodyPr/>
          <a:lstStyle/>
          <a:p>
            <a:pPr lvl="0" fontAlgn="base"/>
            <a:fld id="{9A0DB2DC-4C9A-4742-B13C-FB6460FD3503}" type="slidenum">
              <a:rPr lang="zh-CN" altLang="en-US" sz="1050" strike="noStrike" noProof="1">
                <a:latin typeface="Arial" panose="020B0604020202020204" pitchFamily="34" charset="0"/>
                <a:ea typeface="宋体" panose="02010600030101010101" pitchFamily="2" charset="-122"/>
                <a:cs typeface="+mn-cs"/>
              </a:rPr>
              <a:t>‹#›</a:t>
            </a:fld>
            <a:endParaRPr lang="zh-CN" altLang="en-US" strike="noStrike" noProof="1">
              <a:latin typeface="Arial" panose="020B0604020202020204" pitchFamily="34" charset="0"/>
            </a:endParaRPr>
          </a:p>
        </p:txBody>
      </p:sp>
    </p:spTree>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a:xfrm>
            <a:off x="609660" y="275167"/>
            <a:ext cx="10973880" cy="1143000"/>
          </a:xfrm>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a:xfrm>
            <a:off x="609660" y="6246283"/>
            <a:ext cx="2845080" cy="476250"/>
          </a:xfrm>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a:xfrm>
            <a:off x="4166010" y="6246283"/>
            <a:ext cx="3861180" cy="476250"/>
          </a:xfrm>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a:xfrm>
            <a:off x="8738460" y="6246283"/>
            <a:ext cx="2845080" cy="476250"/>
          </a:xfrm>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850" y="1709738"/>
            <a:ext cx="10515600" cy="2852737"/>
          </a:xfrm>
        </p:spPr>
        <p:txBody>
          <a:bodyPr anchor="b"/>
          <a:lstStyle>
            <a:lvl1pPr>
              <a:defRPr sz="6000"/>
            </a:lvl1pPr>
          </a:lstStyle>
          <a:p>
            <a:r>
              <a:rPr lang="zh-CN" altLang="en-US"/>
              <a:t>单击此处编辑母版标题样式</a:t>
            </a:r>
          </a:p>
        </p:txBody>
      </p:sp>
      <p:sp>
        <p:nvSpPr>
          <p:cNvPr id="3" name="文本占位符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zh-CN" altLang="en-US"/>
              <a:t>单击此处编辑母版文本样式</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3" y="1710037"/>
            <a:ext cx="10516635" cy="2853236"/>
          </a:xfrm>
        </p:spPr>
        <p:txBody>
          <a:bodyPr anchor="b"/>
          <a:lstStyle>
            <a:lvl1pPr>
              <a:defRPr sz="4500"/>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831933" y="4590265"/>
            <a:ext cx="10516635" cy="15004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5">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页脚占位符 4"/>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灯片编号占位符 5"/>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sz="half" idx="1"/>
          </p:nvPr>
        </p:nvSpPr>
        <p:spPr>
          <a:xfrm>
            <a:off x="838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内容占位符 3"/>
          <p:cNvSpPr>
            <a:spLocks noGrp="1"/>
          </p:cNvSpPr>
          <p:nvPr>
            <p:ph sz="half" idx="2"/>
          </p:nvPr>
        </p:nvSpPr>
        <p:spPr>
          <a:xfrm>
            <a:off x="6172200" y="1825625"/>
            <a:ext cx="5181600" cy="435133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788" y="365125"/>
            <a:ext cx="10515600" cy="1325563"/>
          </a:xfrm>
        </p:spPr>
        <p:txBody>
          <a:bodyPr/>
          <a:lstStyle/>
          <a:p>
            <a:r>
              <a:rPr lang="zh-CN" altLang="en-US"/>
              <a:t>单击此处编辑母版标题样式</a:t>
            </a:r>
          </a:p>
        </p:txBody>
      </p:sp>
      <p:sp>
        <p:nvSpPr>
          <p:cNvPr id="3" name="文本占位符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4" name="内容占位符 3"/>
          <p:cNvSpPr>
            <a:spLocks noGrp="1"/>
          </p:cNvSpPr>
          <p:nvPr>
            <p:ph sz="half" idx="2"/>
          </p:nvPr>
        </p:nvSpPr>
        <p:spPr>
          <a:xfrm>
            <a:off x="839788" y="2505075"/>
            <a:ext cx="5157787"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5" name="文本占位符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CN" altLang="en-US"/>
              <a:t>单击此处编辑母版文本样式</a:t>
            </a:r>
          </a:p>
        </p:txBody>
      </p:sp>
      <p:sp>
        <p:nvSpPr>
          <p:cNvPr id="6" name="内容占位符 5"/>
          <p:cNvSpPr>
            <a:spLocks noGrp="1"/>
          </p:cNvSpPr>
          <p:nvPr>
            <p:ph sz="quarter" idx="4"/>
          </p:nvPr>
        </p:nvSpPr>
        <p:spPr>
          <a:xfrm>
            <a:off x="6172200" y="2505075"/>
            <a:ext cx="5183188" cy="3684588"/>
          </a:xfrm>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7" name="日期占位符 6"/>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8" name="页脚占位符 7"/>
          <p:cNvSpPr>
            <a:spLocks noGrp="1"/>
          </p:cNvSpPr>
          <p:nvPr>
            <p:ph type="ftr" sz="quarter" idx="11"/>
          </p:nvPr>
        </p:nvSpPr>
        <p:spPr/>
        <p:txBody>
          <a:bodyPr/>
          <a:lstStyle/>
          <a:p>
            <a:endParaRPr lang="zh-CN" altLang="en-US"/>
          </a:p>
        </p:txBody>
      </p:sp>
      <p:sp>
        <p:nvSpPr>
          <p:cNvPr id="9" name="灯片编号占位符 8"/>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3" name="页脚占位符 2"/>
          <p:cNvSpPr>
            <a:spLocks noGrp="1"/>
          </p:cNvSpPr>
          <p:nvPr>
            <p:ph type="ftr" sz="quarter" idx="11"/>
          </p:nvPr>
        </p:nvSpPr>
        <p:spPr/>
        <p:txBody>
          <a:bodyPr/>
          <a:lstStyle/>
          <a:p>
            <a:endParaRPr lang="zh-CN" altLang="en-US"/>
          </a:p>
        </p:txBody>
      </p:sp>
      <p:sp>
        <p:nvSpPr>
          <p:cNvPr id="4" name="灯片编号占位符 3"/>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内容占位符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788" y="457200"/>
            <a:ext cx="3932237" cy="1600200"/>
          </a:xfrm>
        </p:spPr>
        <p:txBody>
          <a:bodyPr anchor="b"/>
          <a:lstStyle>
            <a:lvl1pPr>
              <a:defRPr sz="3200"/>
            </a:lvl1pPr>
          </a:lstStyle>
          <a:p>
            <a:r>
              <a:rPr lang="zh-CN" altLang="en-US"/>
              <a:t>单击此处编辑母版标题样式</a:t>
            </a:r>
          </a:p>
        </p:txBody>
      </p:sp>
      <p:sp>
        <p:nvSpPr>
          <p:cNvPr id="3" name="图片占位符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zh-CN" altLang="en-US"/>
          </a:p>
        </p:txBody>
      </p:sp>
      <p:sp>
        <p:nvSpPr>
          <p:cNvPr id="4" name="文本占位符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zh-CN" altLang="en-US"/>
              <a:t>单击此处编辑母版文本样式</a:t>
            </a:r>
          </a:p>
        </p:txBody>
      </p:sp>
      <p:sp>
        <p:nvSpPr>
          <p:cNvPr id="5" name="日期占位符 4"/>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6" name="页脚占位符 5"/>
          <p:cNvSpPr>
            <a:spLocks noGrp="1"/>
          </p:cNvSpPr>
          <p:nvPr>
            <p:ph type="ftr" sz="quarter" idx="11"/>
          </p:nvPr>
        </p:nvSpPr>
        <p:spPr/>
        <p:txBody>
          <a:bodyPr/>
          <a:lstStyle/>
          <a:p>
            <a:endParaRPr lang="zh-CN" altLang="en-US"/>
          </a:p>
        </p:txBody>
      </p:sp>
      <p:sp>
        <p:nvSpPr>
          <p:cNvPr id="7" name="灯片编号占位符 6"/>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竖排文字占位符 2"/>
          <p:cNvSpPr>
            <a:spLocks noGrp="1"/>
          </p:cNvSpPr>
          <p:nvPr>
            <p:ph type="body" orient="vert" idx="1"/>
          </p:nvPr>
        </p:nvSpPr>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vertTitleAndTx" preserve="1">
  <p:cSld name="垂直排列标题与&#10;文本">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724900" y="365125"/>
            <a:ext cx="2628900" cy="5811838"/>
          </a:xfrm>
        </p:spPr>
        <p:txBody>
          <a:bodyPr vert="eaVert"/>
          <a:lstStyle/>
          <a:p>
            <a:r>
              <a:rPr lang="zh-CN" altLang="en-US"/>
              <a:t>单击此处编辑母版标题样式</a:t>
            </a:r>
          </a:p>
        </p:txBody>
      </p:sp>
      <p:sp>
        <p:nvSpPr>
          <p:cNvPr id="3" name="竖排文字占位符 2"/>
          <p:cNvSpPr>
            <a:spLocks noGrp="1"/>
          </p:cNvSpPr>
          <p:nvPr>
            <p:ph type="body" orient="vert" idx="1"/>
          </p:nvPr>
        </p:nvSpPr>
        <p:spPr>
          <a:xfrm>
            <a:off x="838200" y="365125"/>
            <a:ext cx="7734300" cy="5811838"/>
          </a:xfrm>
        </p:spPr>
        <p:txBody>
          <a:bodyPr vert="eaVert"/>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565CE74E-AB26-4998-AD42-012C4C1AD076}" type="slidenum">
              <a:rPr lang="zh-CN" altLang="en-US" smtClean="0"/>
              <a:t>‹#›</a:t>
            </a:fld>
            <a:endParaRPr lang="zh-CN" altLang="en-US"/>
          </a:p>
        </p:txBody>
      </p:sp>
    </p:spTree>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086415284"/>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3731549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09660"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6339"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356081416"/>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5695830"/>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2.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57969098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3.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60500541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4.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229365040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5.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428360062"/>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260384189"/>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150" y="1122560"/>
            <a:ext cx="9144900" cy="2388017"/>
          </a:xfrm>
        </p:spPr>
        <p:txBody>
          <a:bodyPr anchor="b"/>
          <a:lstStyle>
            <a:lvl1pPr algn="ctr">
              <a:defRPr sz="4500"/>
            </a:lvl1pPr>
          </a:lstStyle>
          <a:p>
            <a:pPr fontAlgn="base"/>
            <a:r>
              <a:rPr lang="zh-CN" altLang="en-US" sz="3375" strike="noStrike" noProof="1"/>
              <a:t>单击此处编辑母版标题样式</a:t>
            </a:r>
            <a:endParaRPr lang="zh-CN" altLang="en-US" strike="noStrike" noProof="1"/>
          </a:p>
        </p:txBody>
      </p:sp>
      <p:sp>
        <p:nvSpPr>
          <p:cNvPr id="3" name="副标题 2"/>
          <p:cNvSpPr>
            <a:spLocks noGrp="1"/>
          </p:cNvSpPr>
          <p:nvPr>
            <p:ph type="subTitle" idx="1"/>
          </p:nvPr>
        </p:nvSpPr>
        <p:spPr>
          <a:xfrm>
            <a:off x="1524150" y="3602668"/>
            <a:ext cx="9144900" cy="1656052"/>
          </a:xfrm>
        </p:spPr>
        <p:txBody>
          <a:bodyPr/>
          <a:lstStyle>
            <a:lvl1pPr marL="0" indent="0" algn="ctr">
              <a:buNone/>
              <a:defRPr sz="1800"/>
            </a:lvl1pPr>
            <a:lvl2pPr marL="342900" indent="0" algn="ctr">
              <a:buNone/>
              <a:defRPr sz="1500"/>
            </a:lvl2pPr>
            <a:lvl3pPr marL="685800" indent="0" algn="ctr">
              <a:buNone/>
              <a:defRPr sz="1355"/>
            </a:lvl3pPr>
            <a:lvl4pPr marL="1028700" indent="0" algn="ctr">
              <a:buNone/>
              <a:defRPr sz="1200"/>
            </a:lvl4pPr>
            <a:lvl5pPr marL="1371600" indent="0" algn="ctr">
              <a:buNone/>
              <a:defRPr sz="1200"/>
            </a:lvl5pPr>
            <a:lvl6pPr marL="1714500" indent="0" algn="ctr">
              <a:buNone/>
              <a:defRPr sz="1200"/>
            </a:lvl6pPr>
            <a:lvl7pPr marL="2057400" indent="0" algn="ctr">
              <a:buNone/>
              <a:defRPr sz="1200"/>
            </a:lvl7pPr>
            <a:lvl8pPr marL="2400300" indent="0" algn="ctr">
              <a:buNone/>
              <a:defRPr sz="1200"/>
            </a:lvl8pPr>
            <a:lvl9pPr marL="2743835" indent="0" algn="ctr">
              <a:buNone/>
              <a:defRPr sz="1200"/>
            </a:lvl9pPr>
          </a:lstStyle>
          <a:p>
            <a:pPr fontAlgn="base"/>
            <a:r>
              <a:rPr lang="zh-CN" altLang="en-US" sz="1350" strike="noStrike" noProof="1"/>
              <a:t>单击此处编辑母版副标题样式</a:t>
            </a:r>
            <a:endParaRPr lang="zh-CN" altLang="en-US" strike="noStrike" noProof="1"/>
          </a:p>
        </p:txBody>
      </p:sp>
      <p:sp>
        <p:nvSpPr>
          <p:cNvPr id="4" name="日期占位符 3"/>
          <p:cNvSpPr>
            <a:spLocks noGrp="1"/>
          </p:cNvSpPr>
          <p:nvPr>
            <p:ph type="dt" sz="half" idx="10"/>
          </p:nvPr>
        </p:nvSpPr>
        <p:spPr/>
        <p:txBody>
          <a:body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1546515279"/>
      </p:ext>
    </p:extLst>
  </p:cSld>
  <p:clrMapOvr>
    <a:masterClrMapping/>
  </p:clrMapOvr>
</p:sldLayout>
</file>

<file path=ppt/slideLayouts/slideLayout48.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idx="1"/>
          </p:nvPr>
        </p:nvSpPr>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3052352383"/>
      </p:ext>
    </p:extLst>
  </p:cSld>
  <p:clrMapOvr>
    <a:masterClrMapping/>
  </p:clrMapOvr>
</p:sldLayout>
</file>

<file path=ppt/slideLayouts/slideLayout49.xml><?xml version="1.0" encoding="utf-8"?>
<p:sldLayout xmlns:a="http://schemas.openxmlformats.org/drawingml/2006/main" xmlns:r="http://schemas.openxmlformats.org/officeDocument/2006/relationships" xmlns:p="http://schemas.openxmlformats.org/presentationml/2006/main" type="secHead" preserve="1">
  <p:cSld name="节标题">
    <p:spTree>
      <p:nvGrpSpPr>
        <p:cNvPr id="1" name=""/>
        <p:cNvGrpSpPr/>
        <p:nvPr/>
      </p:nvGrpSpPr>
      <p:grpSpPr>
        <a:xfrm>
          <a:off x="0" y="0"/>
          <a:ext cx="0" cy="0"/>
          <a:chOff x="0" y="0"/>
          <a:chExt cx="0" cy="0"/>
        </a:xfrm>
      </p:grpSpPr>
      <p:sp>
        <p:nvSpPr>
          <p:cNvPr id="2" name="标题 1"/>
          <p:cNvSpPr>
            <a:spLocks noGrp="1"/>
          </p:cNvSpPr>
          <p:nvPr>
            <p:ph type="title"/>
          </p:nvPr>
        </p:nvSpPr>
        <p:spPr>
          <a:xfrm>
            <a:off x="831933" y="1710037"/>
            <a:ext cx="10516635" cy="2853236"/>
          </a:xfrm>
        </p:spPr>
        <p:txBody>
          <a:bodyPr anchor="b"/>
          <a:lstStyle>
            <a:lvl1pPr>
              <a:defRPr sz="4500"/>
            </a:lvl1pPr>
          </a:lstStyle>
          <a:p>
            <a:pPr fontAlgn="base"/>
            <a:r>
              <a:rPr lang="zh-CN" altLang="en-US" sz="3375" strike="noStrike" noProof="1"/>
              <a:t>单击此处编辑母版标题样式</a:t>
            </a:r>
            <a:endParaRPr lang="zh-CN" altLang="en-US" strike="noStrike" noProof="1"/>
          </a:p>
        </p:txBody>
      </p:sp>
      <p:sp>
        <p:nvSpPr>
          <p:cNvPr id="3" name="文本占位符 2"/>
          <p:cNvSpPr>
            <a:spLocks noGrp="1"/>
          </p:cNvSpPr>
          <p:nvPr>
            <p:ph type="body" idx="1"/>
          </p:nvPr>
        </p:nvSpPr>
        <p:spPr>
          <a:xfrm>
            <a:off x="831933" y="4590265"/>
            <a:ext cx="10516635" cy="1500449"/>
          </a:xfrm>
        </p:spPr>
        <p:txBody>
          <a:bodyPr/>
          <a:lstStyle>
            <a:lvl1pPr marL="0" indent="0">
              <a:buNone/>
              <a:defRPr sz="1800">
                <a:solidFill>
                  <a:schemeClr val="tx1">
                    <a:tint val="75000"/>
                  </a:schemeClr>
                </a:solidFill>
              </a:defRPr>
            </a:lvl1pPr>
            <a:lvl2pPr marL="342900" indent="0">
              <a:buNone/>
              <a:defRPr sz="1500">
                <a:solidFill>
                  <a:schemeClr val="tx1">
                    <a:tint val="75000"/>
                  </a:schemeClr>
                </a:solidFill>
              </a:defRPr>
            </a:lvl2pPr>
            <a:lvl3pPr marL="685800" indent="0">
              <a:buNone/>
              <a:defRPr sz="1355">
                <a:solidFill>
                  <a:schemeClr val="tx1">
                    <a:tint val="75000"/>
                  </a:schemeClr>
                </a:solidFill>
              </a:defRPr>
            </a:lvl3pPr>
            <a:lvl4pPr marL="1028700" indent="0">
              <a:buNone/>
              <a:defRPr sz="1200">
                <a:solidFill>
                  <a:schemeClr val="tx1">
                    <a:tint val="75000"/>
                  </a:schemeClr>
                </a:solidFill>
              </a:defRPr>
            </a:lvl4pPr>
            <a:lvl5pPr marL="1371600" indent="0">
              <a:buNone/>
              <a:defRPr sz="1200">
                <a:solidFill>
                  <a:schemeClr val="tx1">
                    <a:tint val="75000"/>
                  </a:schemeClr>
                </a:solidFill>
              </a:defRPr>
            </a:lvl5pPr>
            <a:lvl6pPr marL="1714500" indent="0">
              <a:buNone/>
              <a:defRPr sz="1200">
                <a:solidFill>
                  <a:schemeClr val="tx1">
                    <a:tint val="75000"/>
                  </a:schemeClr>
                </a:solidFill>
              </a:defRPr>
            </a:lvl6pPr>
            <a:lvl7pPr marL="2057400" indent="0">
              <a:buNone/>
              <a:defRPr sz="1200">
                <a:solidFill>
                  <a:schemeClr val="tx1">
                    <a:tint val="75000"/>
                  </a:schemeClr>
                </a:solidFill>
              </a:defRPr>
            </a:lvl7pPr>
            <a:lvl8pPr marL="2400300" indent="0">
              <a:buNone/>
              <a:defRPr sz="1200">
                <a:solidFill>
                  <a:schemeClr val="tx1">
                    <a:tint val="75000"/>
                  </a:schemeClr>
                </a:solidFill>
              </a:defRPr>
            </a:lvl8pPr>
            <a:lvl9pPr marL="2743835" indent="0">
              <a:buNone/>
              <a:defRPr sz="1200">
                <a:solidFill>
                  <a:schemeClr val="tx1">
                    <a:tint val="75000"/>
                  </a:schemeClr>
                </a:solidFill>
              </a:defRPr>
            </a:lvl9pPr>
          </a:lstStyle>
          <a:p>
            <a:pPr lvl="0" fontAlgn="base"/>
            <a:r>
              <a:rPr lang="zh-CN" altLang="en-US" sz="1350" strike="noStrike" noProof="1"/>
              <a:t>单击此处编辑母版文本样式</a:t>
            </a:r>
            <a:endParaRPr lang="zh-CN" altLang="en-US" strike="noStrike" noProof="1"/>
          </a:p>
        </p:txBody>
      </p:sp>
      <p:sp>
        <p:nvSpPr>
          <p:cNvPr id="4" name="日期占位符 3"/>
          <p:cNvSpPr>
            <a:spLocks noGrp="1"/>
          </p:cNvSpPr>
          <p:nvPr>
            <p:ph type="dt" sz="half" idx="10"/>
          </p:nvPr>
        </p:nvSpPr>
        <p:spPr/>
        <p:txBody>
          <a:body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373190966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89"/>
            <a:ext cx="10516635" cy="1325795"/>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92" y="1778749"/>
            <a:ext cx="4874055"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1186892" y="2665845"/>
            <a:ext cx="4874055"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555" y="1778749"/>
            <a:ext cx="4898058"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555" y="2665845"/>
            <a:ext cx="4898058"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8" name="页脚占位符 7"/>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9" name="灯片编号占位符 8"/>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woObj" preserve="1">
  <p:cSld name="两栏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内容占位符 2"/>
          <p:cNvSpPr>
            <a:spLocks noGrp="1"/>
          </p:cNvSpPr>
          <p:nvPr>
            <p:ph sz="half" idx="1"/>
          </p:nvPr>
        </p:nvSpPr>
        <p:spPr>
          <a:xfrm>
            <a:off x="609660"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内容占位符 3"/>
          <p:cNvSpPr>
            <a:spLocks noGrp="1"/>
          </p:cNvSpPr>
          <p:nvPr>
            <p:ph sz="half" idx="2"/>
          </p:nvPr>
        </p:nvSpPr>
        <p:spPr>
          <a:xfrm>
            <a:off x="6206339" y="1600480"/>
            <a:ext cx="5377201" cy="4526755"/>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日期占位符 4"/>
          <p:cNvSpPr>
            <a:spLocks noGrp="1"/>
          </p:cNvSpPr>
          <p:nvPr>
            <p:ph type="dt" sz="half" idx="10"/>
          </p:nvPr>
        </p:nvSpPr>
        <p:spPr/>
        <p:txBody>
          <a:body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1180978634"/>
      </p:ext>
    </p:extLst>
  </p:cSld>
  <p:clrMapOvr>
    <a:masterClrMapping/>
  </p:clrMapOvr>
</p:sldLayout>
</file>

<file path=ppt/slideLayouts/slideLayout51.xml><?xml version="1.0" encoding="utf-8"?>
<p:sldLayout xmlns:a="http://schemas.openxmlformats.org/drawingml/2006/main" xmlns:r="http://schemas.openxmlformats.org/officeDocument/2006/relationships" xmlns:p="http://schemas.openxmlformats.org/presentationml/2006/main" type="twoTxTwoObj" preserve="1">
  <p:cSld name="比较">
    <p:spTree>
      <p:nvGrpSpPr>
        <p:cNvPr id="1" name=""/>
        <p:cNvGrpSpPr/>
        <p:nvPr/>
      </p:nvGrpSpPr>
      <p:grpSpPr>
        <a:xfrm>
          <a:off x="0" y="0"/>
          <a:ext cx="0" cy="0"/>
          <a:chOff x="0" y="0"/>
          <a:chExt cx="0" cy="0"/>
        </a:xfrm>
      </p:grpSpPr>
      <p:sp>
        <p:nvSpPr>
          <p:cNvPr id="2" name="标题 1"/>
          <p:cNvSpPr>
            <a:spLocks noGrp="1"/>
          </p:cNvSpPr>
          <p:nvPr>
            <p:ph type="title"/>
          </p:nvPr>
        </p:nvSpPr>
        <p:spPr>
          <a:xfrm>
            <a:off x="839871" y="365189"/>
            <a:ext cx="10516635" cy="1325795"/>
          </a:xfrm>
        </p:spPr>
        <p:txBody>
          <a:bodyPr/>
          <a:lstStyle/>
          <a:p>
            <a:pPr fontAlgn="base"/>
            <a:r>
              <a:rPr lang="zh-CN" altLang="en-US" strike="noStrike" noProof="1"/>
              <a:t>单击此处编辑母版标题样式</a:t>
            </a:r>
          </a:p>
        </p:txBody>
      </p:sp>
      <p:sp>
        <p:nvSpPr>
          <p:cNvPr id="3" name="文本占位符 2"/>
          <p:cNvSpPr>
            <a:spLocks noGrp="1"/>
          </p:cNvSpPr>
          <p:nvPr>
            <p:ph type="body" idx="1"/>
          </p:nvPr>
        </p:nvSpPr>
        <p:spPr>
          <a:xfrm>
            <a:off x="1186892" y="1778749"/>
            <a:ext cx="4874055"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4" name="内容占位符 3"/>
          <p:cNvSpPr>
            <a:spLocks noGrp="1"/>
          </p:cNvSpPr>
          <p:nvPr>
            <p:ph sz="half" idx="2"/>
          </p:nvPr>
        </p:nvSpPr>
        <p:spPr>
          <a:xfrm>
            <a:off x="1186892" y="2665845"/>
            <a:ext cx="4874055"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5" name="文本占位符 4"/>
          <p:cNvSpPr>
            <a:spLocks noGrp="1"/>
          </p:cNvSpPr>
          <p:nvPr>
            <p:ph type="body" sz="quarter" idx="3"/>
          </p:nvPr>
        </p:nvSpPr>
        <p:spPr>
          <a:xfrm>
            <a:off x="6257555" y="1778749"/>
            <a:ext cx="4898058" cy="824056"/>
          </a:xfrm>
        </p:spPr>
        <p:txBody>
          <a:bodyPr anchor="ctr" anchorCtr="0"/>
          <a:lstStyle>
            <a:lvl1pPr marL="0" indent="0">
              <a:buNone/>
              <a:defRPr sz="2100"/>
            </a:lvl1pPr>
            <a:lvl2pPr marL="342900" indent="0">
              <a:buNone/>
              <a:defRPr sz="1800"/>
            </a:lvl2pPr>
            <a:lvl3pPr marL="685800" indent="0">
              <a:buNone/>
              <a:defRPr sz="1500"/>
            </a:lvl3pPr>
            <a:lvl4pPr marL="1028700" indent="0">
              <a:buNone/>
              <a:defRPr sz="1355"/>
            </a:lvl4pPr>
            <a:lvl5pPr marL="1371600" indent="0">
              <a:buNone/>
              <a:defRPr sz="1355"/>
            </a:lvl5pPr>
            <a:lvl6pPr marL="1714500" indent="0">
              <a:buNone/>
              <a:defRPr sz="1355"/>
            </a:lvl6pPr>
            <a:lvl7pPr marL="2057400" indent="0">
              <a:buNone/>
              <a:defRPr sz="1355"/>
            </a:lvl7pPr>
            <a:lvl8pPr marL="2400300" indent="0">
              <a:buNone/>
              <a:defRPr sz="1355"/>
            </a:lvl8pPr>
            <a:lvl9pPr marL="2743835" indent="0">
              <a:buNone/>
              <a:defRPr sz="1355"/>
            </a:lvl9pPr>
          </a:lstStyle>
          <a:p>
            <a:pPr lvl="0" fontAlgn="base"/>
            <a:r>
              <a:rPr lang="zh-CN" altLang="en-US" sz="1575" strike="noStrike" noProof="1"/>
              <a:t>单击此处编辑母版文本样式</a:t>
            </a:r>
            <a:endParaRPr lang="zh-CN" altLang="en-US" strike="noStrike" noProof="1"/>
          </a:p>
        </p:txBody>
      </p:sp>
      <p:sp>
        <p:nvSpPr>
          <p:cNvPr id="6" name="内容占位符 5"/>
          <p:cNvSpPr>
            <a:spLocks noGrp="1"/>
          </p:cNvSpPr>
          <p:nvPr>
            <p:ph sz="quarter" idx="4"/>
          </p:nvPr>
        </p:nvSpPr>
        <p:spPr>
          <a:xfrm>
            <a:off x="6257555" y="2665845"/>
            <a:ext cx="4898058" cy="3524900"/>
          </a:xfrm>
        </p:spPr>
        <p:txBody>
          <a:bodyPr/>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7" name="日期占位符 6"/>
          <p:cNvSpPr>
            <a:spLocks noGrp="1"/>
          </p:cNvSpPr>
          <p:nvPr>
            <p:ph type="dt" sz="half" idx="10"/>
          </p:nvPr>
        </p:nvSpPr>
        <p:spPr/>
        <p:txBody>
          <a:bodyPr/>
          <a:lstStyle/>
          <a:p>
            <a:endParaRPr lang="zh-CN" altLang="en-US" noProof="1">
              <a:solidFill>
                <a:srgbClr val="000000"/>
              </a:solidFill>
            </a:endParaRPr>
          </a:p>
        </p:txBody>
      </p:sp>
      <p:sp>
        <p:nvSpPr>
          <p:cNvPr id="8" name="页脚占位符 7"/>
          <p:cNvSpPr>
            <a:spLocks noGrp="1"/>
          </p:cNvSpPr>
          <p:nvPr>
            <p:ph type="ftr" sz="quarter" idx="11"/>
          </p:nvPr>
        </p:nvSpPr>
        <p:spPr/>
        <p:txBody>
          <a:bodyPr/>
          <a:lstStyle/>
          <a:p>
            <a:endParaRPr lang="zh-CN" altLang="en-US" noProof="1">
              <a:solidFill>
                <a:srgbClr val="000000"/>
              </a:solidFill>
            </a:endParaRPr>
          </a:p>
        </p:txBody>
      </p:sp>
      <p:sp>
        <p:nvSpPr>
          <p:cNvPr id="9" name="灯片编号占位符 8"/>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3869185909"/>
      </p:ext>
    </p:extLst>
  </p:cSld>
  <p:clrMapOvr>
    <a:masterClrMapping/>
  </p:clrMapOvr>
</p:sldLayout>
</file>

<file path=ppt/slideLayouts/slideLayout52.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p>
            <a:endParaRPr lang="zh-CN" altLang="en-US" noProof="1">
              <a:solidFill>
                <a:srgbClr val="000000"/>
              </a:solidFill>
            </a:endParaRPr>
          </a:p>
        </p:txBody>
      </p:sp>
      <p:sp>
        <p:nvSpPr>
          <p:cNvPr id="4" name="页脚占位符 3"/>
          <p:cNvSpPr>
            <a:spLocks noGrp="1"/>
          </p:cNvSpPr>
          <p:nvPr>
            <p:ph type="ftr" sz="quarter" idx="11"/>
          </p:nvPr>
        </p:nvSpPr>
        <p:spPr/>
        <p:txBody>
          <a:bodyPr/>
          <a:lstStyle/>
          <a:p>
            <a:endParaRPr lang="zh-CN" altLang="en-US" noProof="1">
              <a:solidFill>
                <a:srgbClr val="000000"/>
              </a:solidFill>
            </a:endParaRPr>
          </a:p>
        </p:txBody>
      </p:sp>
      <p:sp>
        <p:nvSpPr>
          <p:cNvPr id="5" name="灯片编号占位符 4"/>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341649846"/>
      </p:ext>
    </p:extLst>
  </p:cSld>
  <p:clrMapOvr>
    <a:masterClrMapping/>
  </p:clrMapOvr>
</p:sldLayout>
</file>

<file path=ppt/slideLayouts/slideLayout53.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p>
            <a:endParaRPr lang="zh-CN" altLang="en-US" noProof="1">
              <a:solidFill>
                <a:srgbClr val="000000"/>
              </a:solidFill>
            </a:endParaRPr>
          </a:p>
        </p:txBody>
      </p:sp>
      <p:sp>
        <p:nvSpPr>
          <p:cNvPr id="3" name="页脚占位符 2"/>
          <p:cNvSpPr>
            <a:spLocks noGrp="1"/>
          </p:cNvSpPr>
          <p:nvPr>
            <p:ph type="ftr" sz="quarter" idx="11"/>
          </p:nvPr>
        </p:nvSpPr>
        <p:spPr/>
        <p:txBody>
          <a:bodyPr/>
          <a:lstStyle/>
          <a:p>
            <a:endParaRPr lang="zh-CN" altLang="en-US" noProof="1">
              <a:solidFill>
                <a:srgbClr val="000000"/>
              </a:solidFill>
            </a:endParaRPr>
          </a:p>
        </p:txBody>
      </p:sp>
      <p:sp>
        <p:nvSpPr>
          <p:cNvPr id="4" name="灯片编号占位符 3"/>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2689980081"/>
      </p:ext>
    </p:extLst>
  </p:cSld>
  <p:clrMapOvr>
    <a:masterClrMapping/>
  </p:clrMapOvr>
</p:sldLayout>
</file>

<file path=ppt/slideLayouts/slideLayout54.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3932625" cy="160048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183698" y="987597"/>
            <a:ext cx="6172808" cy="487447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839871" y="2057760"/>
            <a:ext cx="3932625" cy="3812255"/>
          </a:xfrm>
        </p:spPr>
        <p:txBody>
          <a:bodyPr/>
          <a:lstStyle>
            <a:lvl1pPr marL="0" indent="0">
              <a:buNone/>
              <a:defRPr sz="1200"/>
            </a:lvl1pPr>
            <a:lvl2pPr marL="342900" indent="0">
              <a:buNone/>
              <a:defRPr sz="1055"/>
            </a:lvl2pPr>
            <a:lvl3pPr marL="685800" indent="0">
              <a:buNone/>
              <a:defRPr sz="900"/>
            </a:lvl3pPr>
            <a:lvl4pPr marL="1028700" indent="0">
              <a:buNone/>
              <a:defRPr sz="755"/>
            </a:lvl4pPr>
            <a:lvl5pPr marL="1371600" indent="0">
              <a:buNone/>
              <a:defRPr sz="755"/>
            </a:lvl5pPr>
            <a:lvl6pPr marL="1714500" indent="0">
              <a:buNone/>
              <a:defRPr sz="755"/>
            </a:lvl6pPr>
            <a:lvl7pPr marL="2057400" indent="0">
              <a:buNone/>
              <a:defRPr sz="755"/>
            </a:lvl7pPr>
            <a:lvl8pPr marL="2400300" indent="0">
              <a:buNone/>
              <a:defRPr sz="755"/>
            </a:lvl8pPr>
            <a:lvl9pPr marL="2743835" indent="0">
              <a:buNone/>
              <a:defRPr sz="755"/>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4116755138"/>
      </p:ext>
    </p:extLst>
  </p:cSld>
  <p:clrMapOvr>
    <a:masterClrMapping/>
  </p:clrMapOvr>
</p:sldLayout>
</file>

<file path=ppt/slideLayouts/slideLayout55.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4165759" cy="160048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5183698" y="457281"/>
            <a:ext cx="6172808" cy="54047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835"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871" y="2057760"/>
            <a:ext cx="4165759" cy="3812255"/>
          </a:xfrm>
        </p:spPr>
        <p:txBody>
          <a:bodyPr/>
          <a:lstStyle>
            <a:lvl1pPr marL="0" indent="0">
              <a:buNone/>
              <a:defRPr sz="1500"/>
            </a:lvl1pPr>
            <a:lvl2pPr marL="342900" indent="0">
              <a:buNone/>
              <a:defRPr sz="1355"/>
            </a:lvl2pPr>
            <a:lvl3pPr marL="685800" indent="0">
              <a:buNone/>
              <a:defRPr sz="1200"/>
            </a:lvl3pPr>
            <a:lvl4pPr marL="1028700" indent="0">
              <a:buNone/>
              <a:defRPr sz="1055"/>
            </a:lvl4pPr>
            <a:lvl5pPr marL="1371600" indent="0">
              <a:buNone/>
              <a:defRPr sz="1055"/>
            </a:lvl5pPr>
            <a:lvl6pPr marL="1714500" indent="0">
              <a:buNone/>
              <a:defRPr sz="1055"/>
            </a:lvl6pPr>
            <a:lvl7pPr marL="2057400" indent="0">
              <a:buNone/>
              <a:defRPr sz="1055"/>
            </a:lvl7pPr>
            <a:lvl8pPr marL="2400300" indent="0">
              <a:buNone/>
              <a:defRPr sz="1055"/>
            </a:lvl8pPr>
            <a:lvl9pPr marL="2743835" indent="0">
              <a:buNone/>
              <a:defRPr sz="1055"/>
            </a:lvl9pPr>
          </a:lstStyle>
          <a:p>
            <a:pPr lvl="0" fontAlgn="base"/>
            <a:r>
              <a:rPr lang="zh-CN" altLang="en-US" sz="112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p>
            <a:endParaRPr lang="zh-CN" altLang="en-US" noProof="1">
              <a:solidFill>
                <a:srgbClr val="000000"/>
              </a:solidFill>
            </a:endParaRPr>
          </a:p>
        </p:txBody>
      </p:sp>
      <p:sp>
        <p:nvSpPr>
          <p:cNvPr id="6" name="页脚占位符 5"/>
          <p:cNvSpPr>
            <a:spLocks noGrp="1"/>
          </p:cNvSpPr>
          <p:nvPr>
            <p:ph type="ftr" sz="quarter" idx="11"/>
          </p:nvPr>
        </p:nvSpPr>
        <p:spPr/>
        <p:txBody>
          <a:bodyPr/>
          <a:lstStyle/>
          <a:p>
            <a:endParaRPr lang="zh-CN" altLang="en-US" noProof="1">
              <a:solidFill>
                <a:srgbClr val="000000"/>
              </a:solidFill>
            </a:endParaRPr>
          </a:p>
        </p:txBody>
      </p:sp>
      <p:sp>
        <p:nvSpPr>
          <p:cNvPr id="7" name="灯片编号占位符 6"/>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3623039882"/>
      </p:ext>
    </p:extLst>
  </p:cSld>
  <p:clrMapOvr>
    <a:masterClrMapping/>
  </p:clrMapOvr>
</p:sldLayout>
</file>

<file path=ppt/slideLayouts/slideLayout56.xml><?xml version="1.0" encoding="utf-8"?>
<p:sldLayout xmlns:a="http://schemas.openxmlformats.org/drawingml/2006/main" xmlns:r="http://schemas.openxmlformats.org/officeDocument/2006/relationships" xmlns:p="http://schemas.openxmlformats.org/presentationml/2006/main" type="vertTx" preserve="1">
  <p:cSld name="标题和竖排文字">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196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vertTitleAndTx" preserve="1">
  <p:cSld name="竖版">
    <p:spTree>
      <p:nvGrpSpPr>
        <p:cNvPr id="1" name=""/>
        <p:cNvGrpSpPr/>
        <p:nvPr/>
      </p:nvGrpSpPr>
      <p:grpSpPr>
        <a:xfrm>
          <a:off x="0" y="0"/>
          <a:ext cx="0" cy="0"/>
          <a:chOff x="0" y="0"/>
          <a:chExt cx="0" cy="0"/>
        </a:xfrm>
      </p:grpSpPr>
      <p:sp>
        <p:nvSpPr>
          <p:cNvPr id="2" name="竖排标题 1"/>
          <p:cNvSpPr>
            <a:spLocks noGrp="1"/>
          </p:cNvSpPr>
          <p:nvPr>
            <p:ph type="title" orient="vert"/>
          </p:nvPr>
        </p:nvSpPr>
        <p:spPr>
          <a:xfrm>
            <a:off x="8840070" y="274687"/>
            <a:ext cx="2743470" cy="5852548"/>
          </a:xfrm>
        </p:spPr>
        <p:txBody>
          <a:bodyPr vert="eaVert"/>
          <a:lstStyle/>
          <a:p>
            <a:pPr fontAlgn="base"/>
            <a:r>
              <a:rPr lang="zh-CN" altLang="en-US" strike="noStrike" noProof="1"/>
              <a:t>单击此处编辑母版标题样式</a:t>
            </a:r>
          </a:p>
        </p:txBody>
      </p:sp>
      <p:sp>
        <p:nvSpPr>
          <p:cNvPr id="3" name="竖排文字占位符 2"/>
          <p:cNvSpPr>
            <a:spLocks noGrp="1"/>
          </p:cNvSpPr>
          <p:nvPr>
            <p:ph type="body" orient="vert" idx="1"/>
          </p:nvPr>
        </p:nvSpPr>
        <p:spPr>
          <a:xfrm>
            <a:off x="609660" y="274687"/>
            <a:ext cx="8071368" cy="5852548"/>
          </a:xfrm>
        </p:spPr>
        <p:txBody>
          <a:bodyPr vert="eaVert"/>
          <a:lstStyle/>
          <a:p>
            <a:pPr lvl="0" fontAlgn="base"/>
            <a:r>
              <a:rPr lang="zh-CN" altLang="en-US" strike="noStrike" noProof="1"/>
              <a:t>单击此处编辑母版文本样式</a:t>
            </a:r>
          </a:p>
          <a:p>
            <a:pPr lvl="1" fontAlgn="base"/>
            <a:r>
              <a:rPr lang="zh-CN" altLang="en-US" strike="noStrike" noProof="1"/>
              <a:t>第二级</a:t>
            </a:r>
          </a:p>
          <a:p>
            <a:pPr lvl="2" fontAlgn="base"/>
            <a:r>
              <a:rPr lang="zh-CN" altLang="en-US" strike="noStrike" noProof="1"/>
              <a:t>第三级</a:t>
            </a:r>
          </a:p>
          <a:p>
            <a:pPr lvl="3" fontAlgn="base"/>
            <a:r>
              <a:rPr lang="zh-CN" altLang="en-US" strike="noStrike" noProof="1"/>
              <a:t>第四级</a:t>
            </a:r>
          </a:p>
          <a:p>
            <a:pPr lvl="4" fontAlgn="base"/>
            <a:r>
              <a:rPr lang="zh-CN" altLang="en-US" strike="noStrike" noProof="1"/>
              <a:t>第五级</a:t>
            </a:r>
          </a:p>
        </p:txBody>
      </p:sp>
      <p:sp>
        <p:nvSpPr>
          <p:cNvPr id="4" name="日期占位符 3"/>
          <p:cNvSpPr>
            <a:spLocks noGrp="1"/>
          </p:cNvSpPr>
          <p:nvPr>
            <p:ph type="dt" sz="half" idx="10"/>
          </p:nvPr>
        </p:nvSpPr>
        <p:spPr/>
        <p:txBody>
          <a:bodyPr/>
          <a:lstStyle/>
          <a:p>
            <a:endParaRPr lang="zh-CN" altLang="en-US" noProof="1">
              <a:solidFill>
                <a:srgbClr val="000000"/>
              </a:solidFill>
            </a:endParaRPr>
          </a:p>
        </p:txBody>
      </p:sp>
      <p:sp>
        <p:nvSpPr>
          <p:cNvPr id="5" name="页脚占位符 4"/>
          <p:cNvSpPr>
            <a:spLocks noGrp="1"/>
          </p:cNvSpPr>
          <p:nvPr>
            <p:ph type="ftr" sz="quarter" idx="11"/>
          </p:nvPr>
        </p:nvSpPr>
        <p:spPr/>
        <p:txBody>
          <a:bodyPr/>
          <a:lstStyle/>
          <a:p>
            <a:endParaRPr lang="zh-CN" altLang="en-US" noProof="1">
              <a:solidFill>
                <a:srgbClr val="000000"/>
              </a:solidFill>
            </a:endParaRPr>
          </a:p>
        </p:txBody>
      </p:sp>
      <p:sp>
        <p:nvSpPr>
          <p:cNvPr id="6" name="灯片编号占位符 5"/>
          <p:cNvSpPr>
            <a:spLocks noGrp="1"/>
          </p:cNvSpPr>
          <p:nvPr>
            <p:ph type="sldNum" sz="quarter" idx="12"/>
          </p:nvPr>
        </p:nvSpPr>
        <p:spPr/>
        <p:txBody>
          <a:body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790358036"/>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4151384177"/>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59.xml><?xml version="1.0" encoding="utf-8"?>
<p:sldLayout xmlns:a="http://schemas.openxmlformats.org/drawingml/2006/main" xmlns:r="http://schemas.openxmlformats.org/officeDocument/2006/relationships" xmlns:p="http://schemas.openxmlformats.org/presentationml/2006/main" preserve="1" userDrawn="1">
  <p:cSld name="自定义版式">
    <p:spTree>
      <p:nvGrpSpPr>
        <p:cNvPr id="1" name=""/>
        <p:cNvGrpSpPr/>
        <p:nvPr/>
      </p:nvGrpSpPr>
      <p:grpSpPr>
        <a:xfrm>
          <a:off x="0" y="0"/>
          <a:ext cx="0" cy="0"/>
          <a:chOff x="0" y="0"/>
          <a:chExt cx="0" cy="0"/>
        </a:xfrm>
      </p:grpSpPr>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2813202921"/>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fontAlgn="base"/>
            <a:r>
              <a:rPr lang="zh-CN" altLang="en-US" strike="noStrike" noProof="1"/>
              <a:t>单击此处编辑母版标题样式</a:t>
            </a:r>
          </a:p>
        </p:txBody>
      </p:sp>
      <p:sp>
        <p:nvSpPr>
          <p:cNvPr id="3" name="日期占位符 2"/>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4" name="页脚占位符 3"/>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5" name="灯片编号占位符 4"/>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preserve="1" userDrawn="1">
  <p:cSld name="1_自定义版式">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A684B914-9BB2-4713-9EBF-61770F406B81}" type="datetime1">
              <a:rPr lang="zh-CN" altLang="en-US" smtClean="0">
                <a:solidFill>
                  <a:prstClr val="black">
                    <a:tint val="75000"/>
                  </a:prstClr>
                </a:solidFill>
              </a:rPr>
              <a:pPr/>
              <a:t>2026/5/2</a:t>
            </a:fld>
            <a:endParaRPr lang="zh-CN" altLang="en-US">
              <a:solidFill>
                <a:prstClr val="black">
                  <a:tint val="75000"/>
                </a:prstClr>
              </a:solidFill>
            </a:endParaRPr>
          </a:p>
        </p:txBody>
      </p:sp>
      <p:sp>
        <p:nvSpPr>
          <p:cNvPr id="4" name="页脚占位符 3"/>
          <p:cNvSpPr>
            <a:spLocks noGrp="1"/>
          </p:cNvSpPr>
          <p:nvPr>
            <p:ph type="ftr" sz="quarter" idx="11"/>
          </p:nvPr>
        </p:nvSpPr>
        <p:spPr/>
        <p:txBody>
          <a:bodyPr/>
          <a:lstStyle/>
          <a:p>
            <a:endParaRPr lang="zh-CN" altLang="en-US">
              <a:solidFill>
                <a:prstClr val="black">
                  <a:tint val="75000"/>
                </a:prstClr>
              </a:solidFill>
            </a:endParaRPr>
          </a:p>
        </p:txBody>
      </p:sp>
      <p:sp>
        <p:nvSpPr>
          <p:cNvPr id="5" name="灯片编号占位符 4"/>
          <p:cNvSpPr>
            <a:spLocks noGrp="1"/>
          </p:cNvSpPr>
          <p:nvPr>
            <p:ph type="sldNum" sz="quarter" idx="12"/>
          </p:nvPr>
        </p:nvSpPr>
        <p:spPr/>
        <p:txBody>
          <a:bodyPr/>
          <a:lstStyle/>
          <a:p>
            <a:fld id="{62B6538A-33AE-45EB-868C-14B9E34ED961}" type="slidenum">
              <a:rPr lang="zh-CN" altLang="en-US" smtClean="0">
                <a:solidFill>
                  <a:prstClr val="black">
                    <a:tint val="75000"/>
                  </a:prstClr>
                </a:solidFill>
              </a:rPr>
              <a:pPr/>
              <a:t>‹#›</a:t>
            </a:fld>
            <a:endParaRPr lang="zh-CN" altLang="en-US">
              <a:solidFill>
                <a:prstClr val="black">
                  <a:tint val="75000"/>
                </a:prstClr>
              </a:solidFill>
            </a:endParaRPr>
          </a:p>
        </p:txBody>
      </p:sp>
    </p:spTree>
    <p:extLst>
      <p:ext uri="{BB962C8B-B14F-4D97-AF65-F5344CB8AC3E}">
        <p14:creationId xmlns:p14="http://schemas.microsoft.com/office/powerpoint/2010/main" val="1798435123"/>
      </p:ext>
    </p:extLst>
  </p:cSld>
  <p:clrMapOvr>
    <a:masterClrMapping/>
  </p:clrMapOvr>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占位符 1"/>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3" name="页脚占位符 2"/>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4" name="灯片编号占位符 3"/>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内容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3932625" cy="1600480"/>
          </a:xfrm>
        </p:spPr>
        <p:txBody>
          <a:bodyPr anchor="b"/>
          <a:lstStyle>
            <a:lvl1pPr>
              <a:defRPr sz="2400"/>
            </a:lvl1pPr>
          </a:lstStyle>
          <a:p>
            <a:pPr fontAlgn="base"/>
            <a:r>
              <a:rPr lang="zh-CN" altLang="en-US" strike="noStrike" noProof="1"/>
              <a:t>单击此处编辑母版标题样式</a:t>
            </a:r>
          </a:p>
        </p:txBody>
      </p:sp>
      <p:sp>
        <p:nvSpPr>
          <p:cNvPr id="3" name="内容占位符 2"/>
          <p:cNvSpPr>
            <a:spLocks noGrp="1"/>
          </p:cNvSpPr>
          <p:nvPr>
            <p:ph idx="1"/>
          </p:nvPr>
        </p:nvSpPr>
        <p:spPr>
          <a:xfrm>
            <a:off x="5183698" y="987597"/>
            <a:ext cx="6172808" cy="4874477"/>
          </a:xfrm>
        </p:spPr>
        <p:txBody>
          <a:bodyPr/>
          <a:lstStyle>
            <a:lvl1pPr>
              <a:defRPr sz="2400"/>
            </a:lvl1pPr>
            <a:lvl2pPr>
              <a:defRPr sz="2100"/>
            </a:lvl2pPr>
            <a:lvl3pPr>
              <a:defRPr sz="1800"/>
            </a:lvl3pPr>
            <a:lvl4pPr>
              <a:defRPr sz="1500"/>
            </a:lvl4pPr>
            <a:lvl5pPr>
              <a:defRPr sz="1500"/>
            </a:lvl5pPr>
            <a:lvl6pPr>
              <a:defRPr sz="1500"/>
            </a:lvl6pPr>
            <a:lvl7pPr>
              <a:defRPr sz="1500"/>
            </a:lvl7pPr>
            <a:lvl8pPr>
              <a:defRPr sz="1500"/>
            </a:lvl8pPr>
            <a:lvl9pPr>
              <a:defRPr sz="1500"/>
            </a:lvl9pPr>
          </a:lstStyle>
          <a:p>
            <a:pPr lvl="0" fontAlgn="base"/>
            <a:r>
              <a:rPr lang="zh-CN" altLang="en-US" strike="noStrike" noProof="1"/>
              <a:t>单击此处编辑母版文本样式</a:t>
            </a:r>
          </a:p>
          <a:p>
            <a:pPr lvl="1" fontAlgn="base"/>
            <a:r>
              <a:rPr lang="zh-CN" altLang="en-US" sz="1575" strike="noStrike" noProof="1"/>
              <a:t>第二级</a:t>
            </a:r>
            <a:endParaRPr lang="zh-CN" altLang="en-US" strike="noStrike" noProof="1"/>
          </a:p>
          <a:p>
            <a:pPr lvl="2" fontAlgn="base"/>
            <a:r>
              <a:rPr lang="zh-CN" altLang="en-US" sz="1350" strike="noStrike" noProof="1"/>
              <a:t>第三级</a:t>
            </a:r>
            <a:endParaRPr lang="zh-CN" altLang="en-US" strike="noStrike" noProof="1"/>
          </a:p>
          <a:p>
            <a:pPr lvl="3" fontAlgn="base"/>
            <a:r>
              <a:rPr lang="zh-CN" altLang="en-US" sz="1125" strike="noStrike" noProof="1"/>
              <a:t>第四级</a:t>
            </a:r>
            <a:endParaRPr lang="zh-CN" altLang="en-US" strike="noStrike" noProof="1"/>
          </a:p>
          <a:p>
            <a:pPr lvl="4" fontAlgn="base"/>
            <a:r>
              <a:rPr lang="zh-CN" altLang="en-US" sz="1125" strike="noStrike" noProof="1"/>
              <a:t>第五级</a:t>
            </a:r>
            <a:endParaRPr lang="zh-CN" altLang="en-US" strike="noStrike" noProof="1"/>
          </a:p>
        </p:txBody>
      </p:sp>
      <p:sp>
        <p:nvSpPr>
          <p:cNvPr id="4" name="文本占位符 3"/>
          <p:cNvSpPr>
            <a:spLocks noGrp="1"/>
          </p:cNvSpPr>
          <p:nvPr>
            <p:ph type="body" sz="half" idx="2"/>
          </p:nvPr>
        </p:nvSpPr>
        <p:spPr>
          <a:xfrm>
            <a:off x="839871" y="2057760"/>
            <a:ext cx="3932625" cy="3812255"/>
          </a:xfrm>
        </p:spPr>
        <p:txBody>
          <a:bodyPr/>
          <a:lstStyle>
            <a:lvl1pPr marL="0" indent="0">
              <a:buNone/>
              <a:defRPr sz="1200"/>
            </a:lvl1pPr>
            <a:lvl2pPr marL="342900" indent="0">
              <a:buNone/>
              <a:defRPr sz="1055"/>
            </a:lvl2pPr>
            <a:lvl3pPr marL="685800" indent="0">
              <a:buNone/>
              <a:defRPr sz="900"/>
            </a:lvl3pPr>
            <a:lvl4pPr marL="1028700" indent="0">
              <a:buNone/>
              <a:defRPr sz="755"/>
            </a:lvl4pPr>
            <a:lvl5pPr marL="1371600" indent="0">
              <a:buNone/>
              <a:defRPr sz="755"/>
            </a:lvl5pPr>
            <a:lvl6pPr marL="1714500" indent="0">
              <a:buNone/>
              <a:defRPr sz="755"/>
            </a:lvl6pPr>
            <a:lvl7pPr marL="2057400" indent="0">
              <a:buNone/>
              <a:defRPr sz="755"/>
            </a:lvl7pPr>
            <a:lvl8pPr marL="2400300" indent="0">
              <a:buNone/>
              <a:defRPr sz="755"/>
            </a:lvl8pPr>
            <a:lvl9pPr marL="2743835" indent="0">
              <a:buNone/>
              <a:defRPr sz="755"/>
            </a:lvl9pPr>
          </a:lstStyle>
          <a:p>
            <a:pPr lvl="0" fontAlgn="base"/>
            <a:r>
              <a:rPr lang="zh-CN" altLang="en-US" strike="noStrike" noProof="1"/>
              <a:t>单击此处编辑母版文本样式</a:t>
            </a:r>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图片与标题">
    <p:spTree>
      <p:nvGrpSpPr>
        <p:cNvPr id="1" name=""/>
        <p:cNvGrpSpPr/>
        <p:nvPr/>
      </p:nvGrpSpPr>
      <p:grpSpPr>
        <a:xfrm>
          <a:off x="0" y="0"/>
          <a:ext cx="0" cy="0"/>
          <a:chOff x="0" y="0"/>
          <a:chExt cx="0" cy="0"/>
        </a:xfrm>
      </p:grpSpPr>
      <p:sp>
        <p:nvSpPr>
          <p:cNvPr id="2" name="标题 1"/>
          <p:cNvSpPr>
            <a:spLocks noGrp="1"/>
          </p:cNvSpPr>
          <p:nvPr>
            <p:ph type="title"/>
          </p:nvPr>
        </p:nvSpPr>
        <p:spPr>
          <a:xfrm>
            <a:off x="839871" y="457280"/>
            <a:ext cx="4165759" cy="1600480"/>
          </a:xfrm>
        </p:spPr>
        <p:txBody>
          <a:bodyPr anchor="b"/>
          <a:lstStyle>
            <a:lvl1pPr>
              <a:defRPr sz="2400"/>
            </a:lvl1pPr>
          </a:lstStyle>
          <a:p>
            <a:pPr fontAlgn="base"/>
            <a:r>
              <a:rPr lang="zh-CN" altLang="en-US" strike="noStrike" noProof="1"/>
              <a:t>单击此处编辑母版标题样式</a:t>
            </a:r>
          </a:p>
        </p:txBody>
      </p:sp>
      <p:sp>
        <p:nvSpPr>
          <p:cNvPr id="3" name="图片占位符 2"/>
          <p:cNvSpPr>
            <a:spLocks noGrp="1"/>
          </p:cNvSpPr>
          <p:nvPr>
            <p:ph type="pic" idx="1"/>
          </p:nvPr>
        </p:nvSpPr>
        <p:spPr>
          <a:xfrm>
            <a:off x="5183698" y="457281"/>
            <a:ext cx="6172808" cy="5404796"/>
          </a:xfrm>
        </p:spPr>
        <p:txBody>
          <a:bodyPr/>
          <a:lstStyle>
            <a:lvl1pPr marL="0" indent="0">
              <a:buNone/>
              <a:defRPr sz="2400"/>
            </a:lvl1pPr>
            <a:lvl2pPr marL="342900" indent="0">
              <a:buNone/>
              <a:defRPr sz="2100"/>
            </a:lvl2pPr>
            <a:lvl3pPr marL="685800" indent="0">
              <a:buNone/>
              <a:defRPr sz="1800"/>
            </a:lvl3pPr>
            <a:lvl4pPr marL="1028700" indent="0">
              <a:buNone/>
              <a:defRPr sz="1500"/>
            </a:lvl4pPr>
            <a:lvl5pPr marL="1371600" indent="0">
              <a:buNone/>
              <a:defRPr sz="1500"/>
            </a:lvl5pPr>
            <a:lvl6pPr marL="1714500" indent="0">
              <a:buNone/>
              <a:defRPr sz="1500"/>
            </a:lvl6pPr>
            <a:lvl7pPr marL="2057400" indent="0">
              <a:buNone/>
              <a:defRPr sz="1500"/>
            </a:lvl7pPr>
            <a:lvl8pPr marL="2400300" indent="0">
              <a:buNone/>
              <a:defRPr sz="1500"/>
            </a:lvl8pPr>
            <a:lvl9pPr marL="2743835" indent="0">
              <a:buNone/>
              <a:defRPr sz="1500"/>
            </a:lvl9pPr>
          </a:lstStyle>
          <a:p>
            <a:pPr fontAlgn="base"/>
            <a:endParaRPr lang="zh-CN" altLang="en-US" strike="noStrike" noProof="1"/>
          </a:p>
        </p:txBody>
      </p:sp>
      <p:sp>
        <p:nvSpPr>
          <p:cNvPr id="4" name="文本占位符 3"/>
          <p:cNvSpPr>
            <a:spLocks noGrp="1"/>
          </p:cNvSpPr>
          <p:nvPr>
            <p:ph type="body" sz="half" idx="2"/>
          </p:nvPr>
        </p:nvSpPr>
        <p:spPr>
          <a:xfrm>
            <a:off x="839871" y="2057760"/>
            <a:ext cx="4165759" cy="3812255"/>
          </a:xfrm>
        </p:spPr>
        <p:txBody>
          <a:bodyPr/>
          <a:lstStyle>
            <a:lvl1pPr marL="0" indent="0">
              <a:buNone/>
              <a:defRPr sz="1500"/>
            </a:lvl1pPr>
            <a:lvl2pPr marL="342900" indent="0">
              <a:buNone/>
              <a:defRPr sz="1355"/>
            </a:lvl2pPr>
            <a:lvl3pPr marL="685800" indent="0">
              <a:buNone/>
              <a:defRPr sz="1200"/>
            </a:lvl3pPr>
            <a:lvl4pPr marL="1028700" indent="0">
              <a:buNone/>
              <a:defRPr sz="1055"/>
            </a:lvl4pPr>
            <a:lvl5pPr marL="1371600" indent="0">
              <a:buNone/>
              <a:defRPr sz="1055"/>
            </a:lvl5pPr>
            <a:lvl6pPr marL="1714500" indent="0">
              <a:buNone/>
              <a:defRPr sz="1055"/>
            </a:lvl6pPr>
            <a:lvl7pPr marL="2057400" indent="0">
              <a:buNone/>
              <a:defRPr sz="1055"/>
            </a:lvl7pPr>
            <a:lvl8pPr marL="2400300" indent="0">
              <a:buNone/>
              <a:defRPr sz="1055"/>
            </a:lvl8pPr>
            <a:lvl9pPr marL="2743835" indent="0">
              <a:buNone/>
              <a:defRPr sz="1055"/>
            </a:lvl9pPr>
          </a:lstStyle>
          <a:p>
            <a:pPr lvl="0" fontAlgn="base"/>
            <a:r>
              <a:rPr lang="zh-CN" altLang="en-US" sz="1125" strike="noStrike" noProof="1"/>
              <a:t>单击此处编辑母版文本样式</a:t>
            </a:r>
            <a:endParaRPr lang="zh-CN" altLang="en-US" strike="noStrike" noProof="1"/>
          </a:p>
        </p:txBody>
      </p:sp>
      <p:sp>
        <p:nvSpPr>
          <p:cNvPr id="5" name="日期占位符 4"/>
          <p:cNvSpPr>
            <a:spLocks noGrp="1"/>
          </p:cNvSpPr>
          <p:nvPr>
            <p:ph type="dt" sz="half" idx="10"/>
          </p:nvPr>
        </p:nvSpPr>
        <p:spPr/>
        <p:txBody>
          <a:bodyPr/>
          <a:lstStyle>
            <a:lvl1pPr>
              <a:defRPr>
                <a:latin typeface="微软雅黑" panose="020B0503020204020204" charset="-122"/>
              </a:defRPr>
            </a:lvl1pPr>
          </a:lstStyle>
          <a:p>
            <a:pPr lvl="0" fontAlgn="base"/>
            <a:endParaRPr lang="zh-CN" altLang="en-US" strike="noStrike" noProof="1"/>
          </a:p>
        </p:txBody>
      </p:sp>
      <p:sp>
        <p:nvSpPr>
          <p:cNvPr id="6" name="页脚占位符 5"/>
          <p:cNvSpPr>
            <a:spLocks noGrp="1"/>
          </p:cNvSpPr>
          <p:nvPr>
            <p:ph type="ftr" sz="quarter" idx="11"/>
          </p:nvPr>
        </p:nvSpPr>
        <p:spPr/>
        <p:txBody>
          <a:bodyPr/>
          <a:lstStyle>
            <a:lvl1pPr>
              <a:defRPr>
                <a:latin typeface="微软雅黑" panose="020B0503020204020204" charset="-122"/>
              </a:defRPr>
            </a:lvl1pPr>
          </a:lstStyle>
          <a:p>
            <a:pPr lvl="0" fontAlgn="base"/>
            <a:endParaRPr lang="zh-CN" altLang="en-US" strike="noStrike" noProof="1"/>
          </a:p>
        </p:txBody>
      </p:sp>
      <p:sp>
        <p:nvSpPr>
          <p:cNvPr id="7" name="灯片编号占位符 6"/>
          <p:cNvSpPr>
            <a:spLocks noGrp="1"/>
          </p:cNvSpPr>
          <p:nvPr>
            <p:ph type="sldNum" sz="quarter" idx="12"/>
          </p:nvPr>
        </p:nvSpPr>
        <p:spPr/>
        <p:txBody>
          <a:body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3" Type="http://schemas.openxmlformats.org/officeDocument/2006/relationships/slideLayout" Target="../slideLayouts/slideLayout25.xml"/><Relationship Id="rId2" Type="http://schemas.openxmlformats.org/officeDocument/2006/relationships/slideLayout" Target="../slideLayouts/slideLayout24.xml"/><Relationship Id="rId1" Type="http://schemas.openxmlformats.org/officeDocument/2006/relationships/slideLayout" Target="../slideLayouts/slideLayout23.xml"/><Relationship Id="rId5" Type="http://schemas.openxmlformats.org/officeDocument/2006/relationships/theme" Target="../theme/theme3.xml"/><Relationship Id="rId4" Type="http://schemas.openxmlformats.org/officeDocument/2006/relationships/slideLayout" Target="../slideLayouts/slideLayout26.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34.xml"/><Relationship Id="rId3" Type="http://schemas.openxmlformats.org/officeDocument/2006/relationships/slideLayout" Target="../slideLayouts/slideLayout29.xml"/><Relationship Id="rId7" Type="http://schemas.openxmlformats.org/officeDocument/2006/relationships/slideLayout" Target="../slideLayouts/slideLayout33.xml"/><Relationship Id="rId12" Type="http://schemas.openxmlformats.org/officeDocument/2006/relationships/theme" Target="../theme/theme4.xml"/><Relationship Id="rId2" Type="http://schemas.openxmlformats.org/officeDocument/2006/relationships/slideLayout" Target="../slideLayouts/slideLayout28.xml"/><Relationship Id="rId1" Type="http://schemas.openxmlformats.org/officeDocument/2006/relationships/slideLayout" Target="../slideLayouts/slideLayout27.xml"/><Relationship Id="rId6" Type="http://schemas.openxmlformats.org/officeDocument/2006/relationships/slideLayout" Target="../slideLayouts/slideLayout32.xml"/><Relationship Id="rId11" Type="http://schemas.openxmlformats.org/officeDocument/2006/relationships/slideLayout" Target="../slideLayouts/slideLayout37.xml"/><Relationship Id="rId5" Type="http://schemas.openxmlformats.org/officeDocument/2006/relationships/slideLayout" Target="../slideLayouts/slideLayout31.xml"/><Relationship Id="rId10" Type="http://schemas.openxmlformats.org/officeDocument/2006/relationships/slideLayout" Target="../slideLayouts/slideLayout36.xml"/><Relationship Id="rId4" Type="http://schemas.openxmlformats.org/officeDocument/2006/relationships/slideLayout" Target="../slideLayouts/slideLayout30.xml"/><Relationship Id="rId9" Type="http://schemas.openxmlformats.org/officeDocument/2006/relationships/slideLayout" Target="../slideLayouts/slideLayout35.xml"/></Relationships>
</file>

<file path=ppt/slideMasters/_rels/slideMaster5.xml.rels><?xml version="1.0" encoding="UTF-8" standalone="yes"?>
<Relationships xmlns="http://schemas.openxmlformats.org/package/2006/relationships"><Relationship Id="rId3" Type="http://schemas.openxmlformats.org/officeDocument/2006/relationships/slideLayout" Target="../slideLayouts/slideLayout40.xml"/><Relationship Id="rId2" Type="http://schemas.openxmlformats.org/officeDocument/2006/relationships/slideLayout" Target="../slideLayouts/slideLayout39.xml"/><Relationship Id="rId1" Type="http://schemas.openxmlformats.org/officeDocument/2006/relationships/slideLayout" Target="../slideLayouts/slideLayout38.xml"/><Relationship Id="rId4" Type="http://schemas.openxmlformats.org/officeDocument/2006/relationships/theme" Target="../theme/theme5.xml"/></Relationships>
</file>

<file path=ppt/slideMasters/_rels/slideMaster6.xml.rels><?xml version="1.0" encoding="UTF-8" standalone="yes"?>
<Relationships xmlns="http://schemas.openxmlformats.org/package/2006/relationships"><Relationship Id="rId3" Type="http://schemas.openxmlformats.org/officeDocument/2006/relationships/slideLayout" Target="../slideLayouts/slideLayout43.xml"/><Relationship Id="rId2" Type="http://schemas.openxmlformats.org/officeDocument/2006/relationships/slideLayout" Target="../slideLayouts/slideLayout42.xml"/><Relationship Id="rId1" Type="http://schemas.openxmlformats.org/officeDocument/2006/relationships/slideLayout" Target="../slideLayouts/slideLayout41.xml"/><Relationship Id="rId5" Type="http://schemas.openxmlformats.org/officeDocument/2006/relationships/slide" Target="../slides/slide4.xml"/><Relationship Id="rId4" Type="http://schemas.openxmlformats.org/officeDocument/2006/relationships/theme" Target="../theme/theme6.xml"/></Relationships>
</file>

<file path=ppt/slideMasters/_rels/slideMaster7.xml.rels><?xml version="1.0" encoding="UTF-8" standalone="yes"?>
<Relationships xmlns="http://schemas.openxmlformats.org/package/2006/relationships"><Relationship Id="rId3" Type="http://schemas.openxmlformats.org/officeDocument/2006/relationships/slideLayout" Target="../slideLayouts/slideLayout46.xml"/><Relationship Id="rId2" Type="http://schemas.openxmlformats.org/officeDocument/2006/relationships/slideLayout" Target="../slideLayouts/slideLayout45.xml"/><Relationship Id="rId1" Type="http://schemas.openxmlformats.org/officeDocument/2006/relationships/slideLayout" Target="../slideLayouts/slideLayout44.xml"/><Relationship Id="rId5" Type="http://schemas.openxmlformats.org/officeDocument/2006/relationships/slide" Target="../slides/slide4.xml"/><Relationship Id="rId4" Type="http://schemas.openxmlformats.org/officeDocument/2006/relationships/theme" Target="../theme/theme7.xml"/></Relationships>
</file>

<file path=ppt/slideMasters/_rels/slideMaster8.xml.rels><?xml version="1.0" encoding="UTF-8" standalone="yes"?>
<Relationships xmlns="http://schemas.openxmlformats.org/package/2006/relationships"><Relationship Id="rId8" Type="http://schemas.openxmlformats.org/officeDocument/2006/relationships/slideLayout" Target="../slideLayouts/slideLayout54.xml"/><Relationship Id="rId3" Type="http://schemas.openxmlformats.org/officeDocument/2006/relationships/slideLayout" Target="../slideLayouts/slideLayout49.xml"/><Relationship Id="rId7" Type="http://schemas.openxmlformats.org/officeDocument/2006/relationships/slideLayout" Target="../slideLayouts/slideLayout53.xml"/><Relationship Id="rId12" Type="http://schemas.openxmlformats.org/officeDocument/2006/relationships/theme" Target="../theme/theme8.xml"/><Relationship Id="rId2" Type="http://schemas.openxmlformats.org/officeDocument/2006/relationships/slideLayout" Target="../slideLayouts/slideLayout48.xml"/><Relationship Id="rId1" Type="http://schemas.openxmlformats.org/officeDocument/2006/relationships/slideLayout" Target="../slideLayouts/slideLayout47.xml"/><Relationship Id="rId6" Type="http://schemas.openxmlformats.org/officeDocument/2006/relationships/slideLayout" Target="../slideLayouts/slideLayout52.xml"/><Relationship Id="rId11" Type="http://schemas.openxmlformats.org/officeDocument/2006/relationships/slideLayout" Target="../slideLayouts/slideLayout57.xml"/><Relationship Id="rId5" Type="http://schemas.openxmlformats.org/officeDocument/2006/relationships/slideLayout" Target="../slideLayouts/slideLayout51.xml"/><Relationship Id="rId10" Type="http://schemas.openxmlformats.org/officeDocument/2006/relationships/slideLayout" Target="../slideLayouts/slideLayout56.xml"/><Relationship Id="rId4" Type="http://schemas.openxmlformats.org/officeDocument/2006/relationships/slideLayout" Target="../slideLayouts/slideLayout50.xml"/><Relationship Id="rId9" Type="http://schemas.openxmlformats.org/officeDocument/2006/relationships/slideLayout" Target="../slideLayouts/slideLayout55.xml"/></Relationships>
</file>

<file path=ppt/slideMasters/_rels/slideMaster9.xml.rels><?xml version="1.0" encoding="UTF-8" standalone="yes"?>
<Relationships xmlns="http://schemas.openxmlformats.org/package/2006/relationships"><Relationship Id="rId3" Type="http://schemas.openxmlformats.org/officeDocument/2006/relationships/slideLayout" Target="../slideLayouts/slideLayout60.xml"/><Relationship Id="rId2" Type="http://schemas.openxmlformats.org/officeDocument/2006/relationships/slideLayout" Target="../slideLayouts/slideLayout59.xml"/><Relationship Id="rId1" Type="http://schemas.openxmlformats.org/officeDocument/2006/relationships/slideLayout" Target="../slideLayouts/slideLayout58.xml"/><Relationship Id="rId5" Type="http://schemas.openxmlformats.org/officeDocument/2006/relationships/slide" Target="../slides/slide4.xml"/><Relationship Id="rId4" Type="http://schemas.openxmlformats.org/officeDocument/2006/relationships/theme" Target="../theme/theme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tx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60" y="275167"/>
            <a:ext cx="1097388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609660" y="1600200"/>
            <a:ext cx="10973880" cy="4527551"/>
          </a:xfrm>
          <a:prstGeom prst="rect">
            <a:avLst/>
          </a:prstGeom>
          <a:noFill/>
          <a:ln w="9525">
            <a:noFill/>
          </a:ln>
        </p:spPr>
        <p:txBody>
          <a:bodyPr anchor="t"/>
          <a:lstStyle/>
          <a:p>
            <a:pPr lvl="0"/>
            <a:r>
              <a:rPr lang="zh-CN" altLang="en-US"/>
              <a:t>单击此处编辑母版文本样式</a:t>
            </a:r>
          </a:p>
          <a:p>
            <a:pPr lvl="1" indent="-214630"/>
            <a:r>
              <a:rPr lang="zh-CN" altLang="en-US"/>
              <a:t>第二级</a:t>
            </a:r>
          </a:p>
          <a:p>
            <a:pPr lvl="2" indent="-171450"/>
            <a:r>
              <a:rPr lang="zh-CN" altLang="en-US"/>
              <a:t>第三级</a:t>
            </a:r>
          </a:p>
          <a:p>
            <a:pPr lvl="3" indent="-171450"/>
            <a:r>
              <a:rPr lang="zh-CN" altLang="en-US"/>
              <a:t>第四级</a:t>
            </a:r>
          </a:p>
          <a:p>
            <a:pPr lvl="4" indent="-171450"/>
            <a:r>
              <a:rPr lang="zh-CN" altLang="en-US"/>
              <a:t>第五级</a:t>
            </a:r>
          </a:p>
        </p:txBody>
      </p:sp>
      <p:sp>
        <p:nvSpPr>
          <p:cNvPr id="1028" name="日期占位符 1027"/>
          <p:cNvSpPr>
            <a:spLocks noGrp="1"/>
          </p:cNvSpPr>
          <p:nvPr>
            <p:ph type="dt" sz="half" idx="2"/>
          </p:nvPr>
        </p:nvSpPr>
        <p:spPr>
          <a:xfrm>
            <a:off x="609660" y="6246283"/>
            <a:ext cx="2845080" cy="476250"/>
          </a:xfrm>
          <a:prstGeom prst="rect">
            <a:avLst/>
          </a:prstGeom>
          <a:noFill/>
          <a:ln w="9525">
            <a:noFill/>
          </a:ln>
        </p:spPr>
        <p:txBody>
          <a:bodyPr/>
          <a:lstStyle>
            <a:lvl1pP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fontAlgn="base"/>
            <a:endParaRPr lang="zh-CN" altLang="en-US" strike="noStrike" noProof="1"/>
          </a:p>
        </p:txBody>
      </p:sp>
      <p:sp>
        <p:nvSpPr>
          <p:cNvPr id="1029" name="页脚占位符 1028"/>
          <p:cNvSpPr>
            <a:spLocks noGrp="1"/>
          </p:cNvSpPr>
          <p:nvPr>
            <p:ph type="ftr" sz="quarter" idx="3"/>
          </p:nvPr>
        </p:nvSpPr>
        <p:spPr>
          <a:xfrm>
            <a:off x="4166010" y="6246283"/>
            <a:ext cx="3861180" cy="476250"/>
          </a:xfrm>
          <a:prstGeom prst="rect">
            <a:avLst/>
          </a:prstGeom>
          <a:noFill/>
          <a:ln w="9525">
            <a:noFill/>
          </a:ln>
        </p:spPr>
        <p:txBody>
          <a:bodyPr/>
          <a:lstStyle>
            <a:lvl1pPr algn="ctr">
              <a:defRPr sz="1400">
                <a:latin typeface="微软雅黑" panose="020B0503020204020204" charset="-122"/>
                <a:ea typeface="微软雅黑" panose="020B0503020204020204" charset="-122"/>
                <a:cs typeface="微软雅黑" panose="020B0503020204020204" charset="-122"/>
                <a:sym typeface="微软雅黑" panose="020B0503020204020204" charset="-122"/>
              </a:defRPr>
            </a:lvl1pPr>
          </a:lstStyle>
          <a:p>
            <a:pPr lvl="0" fontAlgn="base"/>
            <a:endParaRPr lang="zh-CN" altLang="en-US" strike="noStrike" noProof="1"/>
          </a:p>
        </p:txBody>
      </p:sp>
      <p:sp>
        <p:nvSpPr>
          <p:cNvPr id="1030" name="灯片编号占位符 1029"/>
          <p:cNvSpPr>
            <a:spLocks noGrp="1"/>
          </p:cNvSpPr>
          <p:nvPr>
            <p:ph type="sldNum" sz="quarter" idx="4"/>
          </p:nvPr>
        </p:nvSpPr>
        <p:spPr>
          <a:xfrm>
            <a:off x="8738460" y="6246283"/>
            <a:ext cx="2845080" cy="476250"/>
          </a:xfrm>
          <a:prstGeom prst="rect">
            <a:avLst/>
          </a:prstGeom>
          <a:noFill/>
          <a:ln w="9525">
            <a:noFill/>
          </a:ln>
        </p:spPr>
        <p:txBody>
          <a:bodyPr/>
          <a:lstStyle>
            <a:lvl1pPr algn="r">
              <a:defRPr sz="1400"/>
            </a:lvl1pPr>
          </a:lstStyle>
          <a:p>
            <a:pPr lvl="0" fontAlgn="base"/>
            <a:fld id="{9A0DB2DC-4C9A-4742-B13C-FB6460FD3503}" type="slidenum">
              <a:rPr lang="zh-CN" altLang="en-US" sz="1050" strike="noStrike" noProof="1">
                <a:latin typeface="微软雅黑" panose="020B0503020204020204" charset="-122"/>
                <a:ea typeface="微软雅黑" panose="020B0503020204020204" charset="-122"/>
                <a:cs typeface="微软雅黑" panose="020B0503020204020204" charset="-122"/>
              </a:rPr>
              <a:t>‹#›</a:t>
            </a:fld>
            <a:endParaRPr lang="zh-CN" altLang="en-US" strike="noStrike" noProof="1">
              <a:latin typeface="微软雅黑" panose="020B0503020204020204" charset="-122"/>
            </a:endParaRPr>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微软雅黑" panose="020B0503020204020204" charset="-122"/>
          <a:ea typeface="微软雅黑" panose="020B0503020204020204" charset="-122"/>
          <a:cs typeface="微软雅黑" panose="020B0503020204020204" charset="-122"/>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微软雅黑" panose="020B0503020204020204" charset="-122"/>
          <a:ea typeface="微软雅黑" panose="020B0503020204020204" charset="-122"/>
          <a:cs typeface="微软雅黑" panose="020B0503020204020204" charset="-122"/>
        </a:defRPr>
      </a:lvl1pPr>
      <a:lvl2pPr marL="743585" lvl="1" indent="-286385" algn="l" defTabSz="914400" eaLnBrk="1" fontAlgn="base" latinLnBrk="0" hangingPunct="1">
        <a:lnSpc>
          <a:spcPct val="100000"/>
        </a:lnSpc>
        <a:spcBef>
          <a:spcPct val="20000"/>
        </a:spcBef>
        <a:spcAft>
          <a:spcPct val="0"/>
        </a:spcAft>
        <a:buChar char="–"/>
        <a:defRPr sz="2800" b="0" i="0" u="none" kern="1200" baseline="0">
          <a:solidFill>
            <a:schemeClr val="tx1"/>
          </a:solidFill>
          <a:latin typeface="微软雅黑" panose="020B0503020204020204" charset="-122"/>
          <a:ea typeface="微软雅黑" panose="020B0503020204020204" charset="-122"/>
          <a:cs typeface="微软雅黑" panose="020B0503020204020204" charset="-122"/>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微软雅黑" panose="020B0503020204020204" charset="-122"/>
          <a:ea typeface="微软雅黑" panose="020B0503020204020204" charset="-122"/>
          <a:cs typeface="微软雅黑" panose="020B0503020204020204" charset="-122"/>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微软雅黑" panose="020B0503020204020204" charset="-122"/>
          <a:ea typeface="微软雅黑" panose="020B0503020204020204" charset="-122"/>
          <a:cs typeface="微软雅黑" panose="020B0503020204020204" charset="-122"/>
        </a:defRPr>
      </a:lvl5pPr>
      <a:lvl6pPr marL="2515235"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2435"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635"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83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6pPr>
      <a:lvl7pPr marL="2743835" lvl="6"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7pPr>
      <a:lvl8pPr marL="3201035" lvl="7"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8pPr>
      <a:lvl9pPr marL="3658235" lvl="8"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二级</a:t>
            </a:r>
          </a:p>
          <a:p>
            <a:pPr lvl="2"/>
            <a:r>
              <a:rPr lang="zh-CN" altLang="en-US"/>
              <a:t>三级</a:t>
            </a:r>
          </a:p>
          <a:p>
            <a:pPr lvl="3"/>
            <a:r>
              <a:rPr lang="zh-CN" altLang="en-US"/>
              <a:t>四级</a:t>
            </a:r>
          </a:p>
          <a:p>
            <a:pPr lvl="4"/>
            <a:r>
              <a:rPr lang="zh-CN" altLang="en-US"/>
              <a:t>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E2CE71F-A49F-4222-BB0E-0A0741EC9735}" type="datetimeFigureOut">
              <a:rPr lang="zh-CN" altLang="en-US" smtClean="0"/>
              <a:t>2026/5/2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09FA4C4-CBCF-4166-968B-A423D2888637}"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D997B5FA-0921-464F-AAE1-844C04324D75}" type="datetimeFigureOut">
              <a:rPr lang="zh-CN" altLang="en-US" smtClean="0"/>
              <a:t>2026/5/2</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65CE74E-AB26-4998-AD42-012C4C1AD076}"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78" r:id="rId1"/>
    <p:sldLayoutId id="2147483679" r:id="rId2"/>
    <p:sldLayoutId id="2147483680" r:id="rId3"/>
    <p:sldLayoutId id="2147483681" r:id="rId4"/>
    <p:sldLayoutId id="2147483682" r:id="rId5"/>
    <p:sldLayoutId id="2147483683" r:id="rId6"/>
    <p:sldLayoutId id="2147483684" r:id="rId7"/>
    <p:sldLayoutId id="2147483685" r:id="rId8"/>
    <p:sldLayoutId id="2147483686" r:id="rId9"/>
    <p:sldLayoutId id="2147483687" r:id="rId10"/>
    <p:sldLayoutId id="2147483688"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A684B914-9BB2-4713-9EBF-61770F406B81}" type="datetime1">
              <a:rPr lang="zh-CN" altLang="en-US" smtClean="0">
                <a:solidFill>
                  <a:prstClr val="black">
                    <a:tint val="75000"/>
                  </a:prstClr>
                </a:solidFill>
                <a:sym typeface="Arial"/>
              </a:rPr>
              <a:pPr fontAlgn="auto">
                <a:spcBef>
                  <a:spcPts val="0"/>
                </a:spcBef>
                <a:spcAft>
                  <a:spcPts val="0"/>
                </a:spcAft>
              </a:pPr>
              <a:t>2026/5/2</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62B6538A-33AE-45EB-868C-14B9E34ED961}" type="slidenum">
              <a:rPr lang="zh-CN" altLang="en-US" smtClean="0">
                <a:solidFill>
                  <a:prstClr val="black">
                    <a:tint val="75000"/>
                  </a:prstClr>
                </a:solidFill>
                <a:sym typeface="Arial"/>
              </a:rPr>
              <a:pPr fontAlgn="auto">
                <a:spcBef>
                  <a:spcPts val="0"/>
                </a:spcBef>
                <a:spcAft>
                  <a:spcPts val="0"/>
                </a:spcAft>
              </a:pPr>
              <a:t>‹#›</a:t>
            </a:fld>
            <a:endParaRPr lang="zh-CN" altLang="en-US">
              <a:solidFill>
                <a:prstClr val="black">
                  <a:tint val="75000"/>
                </a:prstClr>
              </a:solidFill>
              <a:sym typeface="Arial"/>
            </a:endParaRPr>
          </a:p>
        </p:txBody>
      </p:sp>
    </p:spTree>
    <p:extLst>
      <p:ext uri="{BB962C8B-B14F-4D97-AF65-F5344CB8AC3E}">
        <p14:creationId xmlns:p14="http://schemas.microsoft.com/office/powerpoint/2010/main" val="1403408862"/>
      </p:ext>
    </p:extLst>
  </p:cSld>
  <p:clrMap bg1="lt1" tx1="dk1" bg2="lt2" tx2="dk2" accent1="accent1" accent2="accent2" accent3="accent3" accent4="accent4" accent5="accent5" accent6="accent6" hlink="hlink" folHlink="folHlink"/>
  <p:sldLayoutIdLst>
    <p:sldLayoutId id="2147483690" r:id="rId1"/>
    <p:sldLayoutId id="2147483691" r:id="rId2"/>
    <p:sldLayoutId id="2147483692" r:id="rId3"/>
  </p:sldLayoutIdLs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A684B914-9BB2-4713-9EBF-61770F406B81}" type="datetime1">
              <a:rPr lang="zh-CN" altLang="en-US" smtClean="0">
                <a:solidFill>
                  <a:prstClr val="black">
                    <a:tint val="75000"/>
                  </a:prstClr>
                </a:solidFill>
                <a:sym typeface="Arial"/>
              </a:rPr>
              <a:pPr fontAlgn="auto">
                <a:spcBef>
                  <a:spcPts val="0"/>
                </a:spcBef>
                <a:spcAft>
                  <a:spcPts val="0"/>
                </a:spcAft>
              </a:pPr>
              <a:t>2026/5/2</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62B6538A-33AE-45EB-868C-14B9E34ED961}" type="slidenum">
              <a:rPr lang="zh-CN" altLang="en-US" smtClean="0">
                <a:solidFill>
                  <a:prstClr val="black">
                    <a:tint val="75000"/>
                  </a:prstClr>
                </a:solidFill>
                <a:sym typeface="Arial"/>
              </a:rPr>
              <a:pPr fontAlgn="auto">
                <a:spcBef>
                  <a:spcPts val="0"/>
                </a:spcBef>
                <a:spcAft>
                  <a:spcPts val="0"/>
                </a:spcAft>
              </a:pPr>
              <a:t>‹#›</a:t>
            </a:fld>
            <a:endParaRPr lang="zh-CN" altLang="en-US">
              <a:solidFill>
                <a:prstClr val="black">
                  <a:tint val="75000"/>
                </a:prstClr>
              </a:solidFill>
              <a:sym typeface="Aria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IN">
                <a:solidFill>
                  <a:prstClr val="white"/>
                </a:solidFill>
                <a:sym typeface="Aria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pPr fontAlgn="auto">
                <a:spcBef>
                  <a:spcPts val="0"/>
                </a:spcBef>
                <a:spcAft>
                  <a:spcPts val="0"/>
                </a:spcAft>
              </a:pPr>
              <a:r>
                <a:rPr lang="en-IN" sz="1050" b="1" spc="40" dirty="0">
                  <a:solidFill>
                    <a:prstClr val="white"/>
                  </a:solidFill>
                  <a:latin typeface="WeblySleek UI Semilight"/>
                  <a:ea typeface="+mn-ea"/>
                  <a:cs typeface="Arial"/>
                  <a:sym typeface="Arial"/>
                  <a:hlinkClick r:id="rId5" action="ppaction://hlinksldjump"/>
                </a:rPr>
                <a:t>Product Categories</a:t>
              </a:r>
              <a:endParaRPr lang="en-IN" sz="1050" b="1" spc="40" dirty="0">
                <a:solidFill>
                  <a:prstClr val="white"/>
                </a:solidFill>
                <a:latin typeface="WeblySleek UI Semilight"/>
                <a:ea typeface="+mn-ea"/>
                <a:cs typeface="Arial"/>
                <a:sym typeface="Arial"/>
              </a:endParaRPr>
            </a:p>
          </p:txBody>
        </p:sp>
      </p:grpSp>
    </p:spTree>
    <p:extLst>
      <p:ext uri="{BB962C8B-B14F-4D97-AF65-F5344CB8AC3E}">
        <p14:creationId xmlns:p14="http://schemas.microsoft.com/office/powerpoint/2010/main" val="2501906434"/>
      </p:ext>
    </p:extLst>
  </p:cSld>
  <p:clrMap bg1="lt1" tx1="dk1" bg2="lt2" tx2="dk2" accent1="accent1" accent2="accent2" accent3="accent3" accent4="accent4" accent5="accent5" accent6="accent6" hlink="hlink" folHlink="folHlink"/>
  <p:sldLayoutIdLst>
    <p:sldLayoutId id="2147483694" r:id="rId1"/>
    <p:sldLayoutId id="2147483695" r:id="rId2"/>
    <p:sldLayoutId id="2147483696"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7.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A684B914-9BB2-4713-9EBF-61770F406B81}" type="datetime1">
              <a:rPr lang="zh-CN" altLang="en-US" smtClean="0">
                <a:solidFill>
                  <a:prstClr val="black">
                    <a:tint val="75000"/>
                  </a:prstClr>
                </a:solidFill>
              </a:rPr>
              <a:pPr fontAlgn="auto">
                <a:spcBef>
                  <a:spcPts val="0"/>
                </a:spcBef>
                <a:spcAft>
                  <a:spcPts val="0"/>
                </a:spcAft>
              </a:pPr>
              <a:t>2026/5/2</a:t>
            </a:fld>
            <a:endParaRPr lang="zh-CN" altLang="en-US">
              <a:solidFill>
                <a:prstClr val="black">
                  <a:tint val="75000"/>
                </a:prstClr>
              </a:solidFil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endParaRPr lang="zh-CN" altLang="en-US">
              <a:solidFill>
                <a:prstClr val="black">
                  <a:tint val="75000"/>
                </a:prstClr>
              </a:solidFil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pPr fontAlgn="auto">
              <a:spcBef>
                <a:spcPts val="0"/>
              </a:spcBef>
              <a:spcAft>
                <a:spcPts val="0"/>
              </a:spcAft>
            </a:pPr>
            <a:fld id="{62B6538A-33AE-45EB-868C-14B9E34ED961}" type="slidenum">
              <a:rPr lang="zh-CN" altLang="en-US" smtClean="0">
                <a:solidFill>
                  <a:prstClr val="black">
                    <a:tint val="75000"/>
                  </a:prstClr>
                </a:solidFill>
              </a:rPr>
              <a:pPr fontAlgn="auto">
                <a:spcBef>
                  <a:spcPts val="0"/>
                </a:spcBef>
                <a:spcAft>
                  <a:spcPts val="0"/>
                </a:spcAft>
              </a:pPr>
              <a:t>‹#›</a:t>
            </a:fld>
            <a:endParaRPr lang="zh-CN" altLang="en-US">
              <a:solidFill>
                <a:prstClr val="black">
                  <a:tint val="75000"/>
                </a:prstClr>
              </a:solidFil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en-IN">
                <a:solidFill>
                  <a:prstClr val="white"/>
                </a:solidFil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pPr fontAlgn="auto">
                <a:spcBef>
                  <a:spcPts val="0"/>
                </a:spcBef>
                <a:spcAft>
                  <a:spcPts val="0"/>
                </a:spcAft>
              </a:pPr>
              <a:r>
                <a:rPr lang="en-IN" sz="1050" b="1" spc="40" dirty="0">
                  <a:solidFill>
                    <a:prstClr val="white"/>
                  </a:solidFill>
                  <a:latin typeface="WeblySleek UI Semilight"/>
                  <a:ea typeface="+mn-ea"/>
                  <a:hlinkClick r:id="rId5" action="ppaction://hlinksldjump"/>
                </a:rPr>
                <a:t>Product Categories</a:t>
              </a:r>
              <a:endParaRPr lang="en-IN" sz="1050" b="1" spc="40" dirty="0">
                <a:solidFill>
                  <a:prstClr val="white"/>
                </a:solidFill>
                <a:latin typeface="WeblySleek UI Semilight"/>
                <a:ea typeface="+mn-ea"/>
              </a:endParaRPr>
            </a:p>
          </p:txBody>
        </p:sp>
      </p:grpSp>
    </p:spTree>
    <p:extLst>
      <p:ext uri="{BB962C8B-B14F-4D97-AF65-F5344CB8AC3E}">
        <p14:creationId xmlns:p14="http://schemas.microsoft.com/office/powerpoint/2010/main" val="1019140801"/>
      </p:ext>
    </p:extLst>
  </p:cSld>
  <p:clrMap bg1="lt1" tx1="dk1" bg2="lt2" tx2="dk2" accent1="accent1" accent2="accent2" accent3="accent3" accent4="accent4" accent5="accent5" accent6="accent6" hlink="hlink" folHlink="folHlink"/>
  <p:sldLayoutIdLst>
    <p:sldLayoutId id="2147483702" r:id="rId1"/>
    <p:sldLayoutId id="2147483703" r:id="rId2"/>
    <p:sldLayoutId id="2147483704"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8.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标题 1025"/>
          <p:cNvSpPr>
            <a:spLocks noGrp="1"/>
          </p:cNvSpPr>
          <p:nvPr>
            <p:ph type="title"/>
          </p:nvPr>
        </p:nvSpPr>
        <p:spPr>
          <a:xfrm>
            <a:off x="609660" y="275167"/>
            <a:ext cx="10973880" cy="1143000"/>
          </a:xfrm>
          <a:prstGeom prst="rect">
            <a:avLst/>
          </a:prstGeom>
          <a:noFill/>
          <a:ln w="9525">
            <a:noFill/>
          </a:ln>
        </p:spPr>
        <p:txBody>
          <a:bodyPr anchor="ctr"/>
          <a:lstStyle/>
          <a:p>
            <a:pPr lvl="0"/>
            <a:r>
              <a:rPr lang="zh-CN" altLang="en-US"/>
              <a:t>单击此处编辑母版标题样式</a:t>
            </a:r>
          </a:p>
        </p:txBody>
      </p:sp>
      <p:sp>
        <p:nvSpPr>
          <p:cNvPr id="1027" name="文本占位符 1026"/>
          <p:cNvSpPr>
            <a:spLocks noGrp="1"/>
          </p:cNvSpPr>
          <p:nvPr>
            <p:ph type="body"/>
          </p:nvPr>
        </p:nvSpPr>
        <p:spPr>
          <a:xfrm>
            <a:off x="609660" y="1600200"/>
            <a:ext cx="10973880" cy="4527551"/>
          </a:xfrm>
          <a:prstGeom prst="rect">
            <a:avLst/>
          </a:prstGeom>
          <a:noFill/>
          <a:ln w="9525">
            <a:noFill/>
          </a:ln>
        </p:spPr>
        <p:txBody>
          <a:bodyPr anchor="t"/>
          <a:lstStyle/>
          <a:p>
            <a:pPr lvl="0"/>
            <a:r>
              <a:rPr lang="zh-CN" altLang="en-US"/>
              <a:t>单击此处编辑母版文本样式</a:t>
            </a:r>
          </a:p>
          <a:p>
            <a:pPr lvl="1" indent="-214630"/>
            <a:r>
              <a:rPr lang="zh-CN" altLang="en-US"/>
              <a:t>第二级</a:t>
            </a:r>
          </a:p>
          <a:p>
            <a:pPr lvl="2" indent="-171450"/>
            <a:r>
              <a:rPr lang="zh-CN" altLang="en-US"/>
              <a:t>第三级</a:t>
            </a:r>
          </a:p>
          <a:p>
            <a:pPr lvl="3" indent="-171450"/>
            <a:r>
              <a:rPr lang="zh-CN" altLang="en-US"/>
              <a:t>第四级</a:t>
            </a:r>
          </a:p>
          <a:p>
            <a:pPr lvl="4" indent="-171450"/>
            <a:r>
              <a:rPr lang="zh-CN" altLang="en-US"/>
              <a:t>第五级</a:t>
            </a:r>
          </a:p>
        </p:txBody>
      </p:sp>
      <p:sp>
        <p:nvSpPr>
          <p:cNvPr id="1028" name="日期占位符 1027"/>
          <p:cNvSpPr>
            <a:spLocks noGrp="1"/>
          </p:cNvSpPr>
          <p:nvPr>
            <p:ph type="dt" sz="half" idx="2"/>
          </p:nvPr>
        </p:nvSpPr>
        <p:spPr>
          <a:xfrm>
            <a:off x="609660" y="6246283"/>
            <a:ext cx="2845080" cy="476250"/>
          </a:xfrm>
          <a:prstGeom prst="rect">
            <a:avLst/>
          </a:prstGeom>
          <a:noFill/>
          <a:ln w="9525">
            <a:noFill/>
          </a:ln>
        </p:spPr>
        <p:txBody>
          <a:bodyPr/>
          <a:lstStyle>
            <a:lvl1pPr>
              <a:defRPr sz="1400"/>
            </a:lvl1pPr>
          </a:lstStyle>
          <a:p>
            <a:endParaRPr lang="zh-CN" altLang="en-US" noProof="1">
              <a:solidFill>
                <a:srgbClr val="000000"/>
              </a:solidFill>
            </a:endParaRPr>
          </a:p>
        </p:txBody>
      </p:sp>
      <p:sp>
        <p:nvSpPr>
          <p:cNvPr id="1029" name="页脚占位符 1028"/>
          <p:cNvSpPr>
            <a:spLocks noGrp="1"/>
          </p:cNvSpPr>
          <p:nvPr>
            <p:ph type="ftr" sz="quarter" idx="3"/>
          </p:nvPr>
        </p:nvSpPr>
        <p:spPr>
          <a:xfrm>
            <a:off x="4166010" y="6246283"/>
            <a:ext cx="3861180" cy="476250"/>
          </a:xfrm>
          <a:prstGeom prst="rect">
            <a:avLst/>
          </a:prstGeom>
          <a:noFill/>
          <a:ln w="9525">
            <a:noFill/>
          </a:ln>
        </p:spPr>
        <p:txBody>
          <a:bodyPr/>
          <a:lstStyle>
            <a:lvl1pPr algn="ctr">
              <a:defRPr sz="1400"/>
            </a:lvl1pPr>
          </a:lstStyle>
          <a:p>
            <a:endParaRPr lang="zh-CN" altLang="en-US" noProof="1">
              <a:solidFill>
                <a:srgbClr val="000000"/>
              </a:solidFill>
            </a:endParaRPr>
          </a:p>
        </p:txBody>
      </p:sp>
      <p:sp>
        <p:nvSpPr>
          <p:cNvPr id="1030" name="灯片编号占位符 1029"/>
          <p:cNvSpPr>
            <a:spLocks noGrp="1"/>
          </p:cNvSpPr>
          <p:nvPr>
            <p:ph type="sldNum" sz="quarter" idx="4"/>
          </p:nvPr>
        </p:nvSpPr>
        <p:spPr>
          <a:xfrm>
            <a:off x="8738460" y="6246283"/>
            <a:ext cx="2845080" cy="476250"/>
          </a:xfrm>
          <a:prstGeom prst="rect">
            <a:avLst/>
          </a:prstGeom>
          <a:noFill/>
          <a:ln w="9525">
            <a:noFill/>
          </a:ln>
        </p:spPr>
        <p:txBody>
          <a:bodyPr/>
          <a:lstStyle>
            <a:lvl1pPr algn="r">
              <a:defRPr sz="1400"/>
            </a:lvl1pPr>
          </a:lstStyle>
          <a:p>
            <a:fld id="{9A0DB2DC-4C9A-4742-B13C-FB6460FD3503}" type="slidenum">
              <a:rPr lang="zh-CN" altLang="en-US" sz="1050" noProof="1">
                <a:solidFill>
                  <a:srgbClr val="000000"/>
                </a:solidFill>
              </a:rPr>
              <a:pPr/>
              <a:t>‹#›</a:t>
            </a:fld>
            <a:endParaRPr lang="zh-CN" altLang="en-US" noProof="1">
              <a:solidFill>
                <a:srgbClr val="000000"/>
              </a:solidFill>
            </a:endParaRPr>
          </a:p>
        </p:txBody>
      </p:sp>
    </p:spTree>
    <p:extLst>
      <p:ext uri="{BB962C8B-B14F-4D97-AF65-F5344CB8AC3E}">
        <p14:creationId xmlns:p14="http://schemas.microsoft.com/office/powerpoint/2010/main" val="4045112722"/>
      </p:ext>
    </p:extLst>
  </p:cSld>
  <p:clrMap bg1="lt1" tx1="dk1" bg2="lt2" tx2="dk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0" r:id="rId5"/>
    <p:sldLayoutId id="2147483711" r:id="rId6"/>
    <p:sldLayoutId id="2147483712" r:id="rId7"/>
    <p:sldLayoutId id="2147483713" r:id="rId8"/>
    <p:sldLayoutId id="2147483714" r:id="rId9"/>
    <p:sldLayoutId id="2147483715" r:id="rId10"/>
    <p:sldLayoutId id="2147483716" r:id="rId11"/>
  </p:sldLayoutIdLst>
  <p:hf sldNum="0" hdr="0" ftr="0" dt="0"/>
  <p:txStyles>
    <p:titleStyle>
      <a:lvl1pPr marL="0" lvl="0" indent="0" algn="ctr" defTabSz="914400" eaLnBrk="1" fontAlgn="base" latinLnBrk="0" hangingPunct="1">
        <a:lnSpc>
          <a:spcPct val="100000"/>
        </a:lnSpc>
        <a:spcBef>
          <a:spcPct val="0"/>
        </a:spcBef>
        <a:spcAft>
          <a:spcPct val="0"/>
        </a:spcAft>
        <a:buNone/>
        <a:defRPr sz="4400" b="0" i="0" u="none" kern="1200" baseline="0">
          <a:solidFill>
            <a:schemeClr val="tx2"/>
          </a:solidFill>
          <a:latin typeface="+mj-lt"/>
          <a:ea typeface="+mj-ea"/>
          <a:cs typeface="+mj-cs"/>
        </a:defRPr>
      </a:lvl1pPr>
    </p:titleStyle>
    <p:bodyStyle>
      <a:lvl1pPr marL="342900" lvl="0" indent="-342900" algn="l" defTabSz="914400" eaLnBrk="1" fontAlgn="base" latinLnBrk="0" hangingPunct="1">
        <a:lnSpc>
          <a:spcPct val="100000"/>
        </a:lnSpc>
        <a:spcBef>
          <a:spcPct val="20000"/>
        </a:spcBef>
        <a:spcAft>
          <a:spcPct val="0"/>
        </a:spcAft>
        <a:buChar char="•"/>
        <a:defRPr sz="3200" b="0" i="0" u="none" kern="1200" baseline="0">
          <a:solidFill>
            <a:schemeClr val="tx1"/>
          </a:solidFill>
          <a:latin typeface="+mn-lt"/>
          <a:ea typeface="+mn-ea"/>
          <a:cs typeface="+mn-cs"/>
        </a:defRPr>
      </a:lvl1pPr>
      <a:lvl2pPr marL="743585" lvl="1" indent="-286385" algn="l" defTabSz="914400" eaLnBrk="1" fontAlgn="base" latinLnBrk="0" hangingPunct="1">
        <a:lnSpc>
          <a:spcPct val="100000"/>
        </a:lnSpc>
        <a:spcBef>
          <a:spcPct val="20000"/>
        </a:spcBef>
        <a:spcAft>
          <a:spcPct val="0"/>
        </a:spcAft>
        <a:buChar char="–"/>
        <a:defRPr sz="2800" b="0" i="0" u="none" kern="1200" baseline="0">
          <a:solidFill>
            <a:schemeClr val="tx1"/>
          </a:solidFill>
          <a:latin typeface="+mn-lt"/>
          <a:ea typeface="+mn-ea"/>
          <a:cs typeface="+mn-cs"/>
        </a:defRPr>
      </a:lvl2pPr>
      <a:lvl3pPr marL="1143000" lvl="2" indent="-228600" algn="l" defTabSz="914400" eaLnBrk="1" fontAlgn="base" latinLnBrk="0" hangingPunct="1">
        <a:lnSpc>
          <a:spcPct val="100000"/>
        </a:lnSpc>
        <a:spcBef>
          <a:spcPct val="20000"/>
        </a:spcBef>
        <a:spcAft>
          <a:spcPct val="0"/>
        </a:spcAft>
        <a:buChar char="•"/>
        <a:defRPr sz="2400" b="0" i="0" u="none" kern="1200" baseline="0">
          <a:solidFill>
            <a:schemeClr val="tx1"/>
          </a:solidFill>
          <a:latin typeface="+mn-lt"/>
          <a:ea typeface="+mn-ea"/>
          <a:cs typeface="+mn-cs"/>
        </a:defRPr>
      </a:lvl3pPr>
      <a:lvl4pPr marL="1600200" lvl="3"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4pPr>
      <a:lvl5pPr marL="2057400" lvl="4"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5pPr>
      <a:lvl6pPr marL="2515235" lvl="5"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6pPr>
      <a:lvl7pPr marL="2972435" lvl="6"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7pPr>
      <a:lvl8pPr marL="3429635" lvl="7"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8pPr>
      <a:lvl9pPr marL="3886835" lvl="8" indent="-228600" algn="l" defTabSz="914400" eaLnBrk="1" fontAlgn="base" latinLnBrk="0" hangingPunct="1">
        <a:lnSpc>
          <a:spcPct val="100000"/>
        </a:lnSpc>
        <a:spcBef>
          <a:spcPct val="20000"/>
        </a:spcBef>
        <a:spcAft>
          <a:spcPct val="0"/>
        </a:spcAft>
        <a:buChar char="»"/>
        <a:defRPr sz="2000" b="0" i="0" u="none" kern="1200" baseline="0">
          <a:solidFill>
            <a:schemeClr val="tx1"/>
          </a:solidFill>
          <a:latin typeface="+mn-lt"/>
          <a:ea typeface="+mn-ea"/>
          <a:cs typeface="+mn-cs"/>
        </a:defRPr>
      </a:lvl9pPr>
    </p:bodyStyle>
    <p:otherStyle>
      <a:lvl1pPr marL="0" lvl="0" indent="0" algn="l" defTabSz="914400" eaLnBrk="1" fontAlgn="base" latinLnBrk="0" hangingPunct="1">
        <a:lnSpc>
          <a:spcPct val="100000"/>
        </a:lnSpc>
        <a:spcBef>
          <a:spcPct val="0"/>
        </a:spcBef>
        <a:spcAft>
          <a:spcPct val="0"/>
        </a:spcAft>
        <a:buNone/>
        <a:defRPr sz="1800" b="0" i="0" u="none" kern="1200" baseline="0">
          <a:solidFill>
            <a:schemeClr val="tx1"/>
          </a:solidFill>
          <a:latin typeface="+mn-lt"/>
          <a:ea typeface="+mn-ea"/>
          <a:cs typeface="+mn-cs"/>
        </a:defRPr>
      </a:lvl1pPr>
      <a:lvl2pPr marL="457200" lvl="1"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2pPr>
      <a:lvl3pPr marL="914400" lvl="2"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3pPr>
      <a:lvl4pPr marL="1371600" lvl="3"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4pPr>
      <a:lvl5pPr marL="1828800" lvl="4"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5pPr>
      <a:lvl6pPr marL="2286000" lvl="5"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6pPr>
      <a:lvl7pPr marL="2743835" lvl="6"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7pPr>
      <a:lvl8pPr marL="3201035" lvl="7"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8pPr>
      <a:lvl9pPr marL="3658235" lvl="8" indent="0" algn="l" defTabSz="1219200" eaLnBrk="1" fontAlgn="base" latinLnBrk="0" hangingPunct="1">
        <a:lnSpc>
          <a:spcPct val="100000"/>
        </a:lnSpc>
        <a:spcBef>
          <a:spcPct val="0"/>
        </a:spcBef>
        <a:spcAft>
          <a:spcPct val="0"/>
        </a:spcAft>
        <a:buNone/>
        <a:defRPr sz="1800" b="0" i="0" u="none" kern="1200" baseline="0">
          <a:solidFill>
            <a:schemeClr val="tx1"/>
          </a:solidFill>
          <a:latin typeface="Arial" panose="020B0604020202020204" pitchFamily="34" charset="0"/>
          <a:ea typeface="宋体" panose="02010600030101010101" pitchFamily="2" charset="-122"/>
          <a:cs typeface="+mn-cs"/>
        </a:defRPr>
      </a:lvl9pPr>
    </p:otherStyle>
  </p:txStyles>
</p:sldMaster>
</file>

<file path=ppt/slideMasters/slideMaster9.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A684B914-9BB2-4713-9EBF-61770F406B81}" type="datetime1">
              <a:rPr lang="zh-CN" altLang="en-US" smtClean="0">
                <a:solidFill>
                  <a:prstClr val="black">
                    <a:tint val="75000"/>
                  </a:prstClr>
                </a:solidFill>
                <a:sym typeface="Arial"/>
              </a:rPr>
              <a:pPr/>
              <a:t>2026/5/2</a:t>
            </a:fld>
            <a:endParaRPr lang="zh-CN" altLang="en-US">
              <a:solidFill>
                <a:prstClr val="black">
                  <a:tint val="75000"/>
                </a:prstClr>
              </a:solidFill>
              <a:sym typeface="Arial"/>
            </a:endParaRPr>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endParaRPr lang="zh-CN" altLang="en-US">
              <a:solidFill>
                <a:prstClr val="black">
                  <a:tint val="75000"/>
                </a:prstClr>
              </a:solidFill>
              <a:sym typeface="Arial"/>
            </a:endParaRPr>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latin typeface="WeblySleek UI Semilight" panose="020B0402040204020203" charset="0"/>
                <a:ea typeface="思源黑体 CN Regular" panose="020B0500000000000000" charset="-122"/>
                <a:cs typeface="WeblySleek UI Semilight" panose="020B0402040204020203" charset="0"/>
              </a:defRPr>
            </a:lvl1pPr>
          </a:lstStyle>
          <a:p>
            <a:fld id="{62B6538A-33AE-45EB-868C-14B9E34ED961}" type="slidenum">
              <a:rPr lang="zh-CN" altLang="en-US" smtClean="0">
                <a:solidFill>
                  <a:prstClr val="black">
                    <a:tint val="75000"/>
                  </a:prstClr>
                </a:solidFill>
                <a:sym typeface="Arial"/>
              </a:rPr>
              <a:pPr/>
              <a:t>‹#›</a:t>
            </a:fld>
            <a:endParaRPr lang="zh-CN" altLang="en-US">
              <a:solidFill>
                <a:prstClr val="black">
                  <a:tint val="75000"/>
                </a:prstClr>
              </a:solidFill>
              <a:sym typeface="Arial"/>
            </a:endParaRPr>
          </a:p>
        </p:txBody>
      </p:sp>
      <p:grpSp>
        <p:nvGrpSpPr>
          <p:cNvPr id="9" name="Group 8"/>
          <p:cNvGrpSpPr/>
          <p:nvPr userDrawn="1"/>
        </p:nvGrpSpPr>
        <p:grpSpPr>
          <a:xfrm>
            <a:off x="10560420" y="6417048"/>
            <a:ext cx="1703298" cy="295462"/>
            <a:chOff x="10560420" y="6417048"/>
            <a:chExt cx="1703298" cy="295462"/>
          </a:xfrm>
        </p:grpSpPr>
        <p:sp>
          <p:nvSpPr>
            <p:cNvPr id="7" name="Rounded Rectangle 6">
              <a:hlinkClick r:id="rId5" action="ppaction://hlinksldjump"/>
            </p:cNvPr>
            <p:cNvSpPr/>
            <p:nvPr userDrawn="1"/>
          </p:nvSpPr>
          <p:spPr>
            <a:xfrm>
              <a:off x="10560420" y="6417048"/>
              <a:ext cx="1372666" cy="295462"/>
            </a:xfrm>
            <a:prstGeom prst="roundRect">
              <a:avLst/>
            </a:prstGeom>
            <a:solidFill>
              <a:schemeClr val="bg1">
                <a:lumMod val="95000"/>
              </a:schemeClr>
            </a:solidFill>
            <a:ln w="12700">
              <a:solidFill>
                <a:schemeClr val="bg1">
                  <a:lumMod val="85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prstClr val="white"/>
                </a:solidFill>
                <a:sym typeface="Arial"/>
              </a:endParaRPr>
            </a:p>
          </p:txBody>
        </p:sp>
        <p:sp>
          <p:nvSpPr>
            <p:cNvPr id="8" name="TextBox 7">
              <a:hlinkClick r:id="rId5" action="ppaction://hlinksldjump"/>
            </p:cNvPr>
            <p:cNvSpPr txBox="1"/>
            <p:nvPr userDrawn="1"/>
          </p:nvSpPr>
          <p:spPr>
            <a:xfrm>
              <a:off x="10560420" y="6446158"/>
              <a:ext cx="1703298" cy="260815"/>
            </a:xfrm>
            <a:prstGeom prst="rect">
              <a:avLst/>
            </a:prstGeom>
            <a:noFill/>
          </p:spPr>
          <p:txBody>
            <a:bodyPr wrap="square" rtlCol="0">
              <a:spAutoFit/>
            </a:bodyPr>
            <a:lstStyle/>
            <a:p>
              <a:r>
                <a:rPr lang="en-IN" sz="1050" b="1" spc="40" dirty="0">
                  <a:solidFill>
                    <a:prstClr val="white"/>
                  </a:solidFill>
                  <a:cs typeface="Arial"/>
                  <a:sym typeface="Arial"/>
                  <a:hlinkClick r:id="rId5" action="ppaction://hlinksldjump"/>
                </a:rPr>
                <a:t>Product Categories</a:t>
              </a:r>
              <a:endParaRPr lang="en-IN" sz="1050" b="1" spc="40" dirty="0">
                <a:solidFill>
                  <a:prstClr val="white"/>
                </a:solidFill>
                <a:cs typeface="Arial"/>
                <a:sym typeface="Arial"/>
              </a:endParaRPr>
            </a:p>
          </p:txBody>
        </p:sp>
      </p:grpSp>
    </p:spTree>
    <p:extLst>
      <p:ext uri="{BB962C8B-B14F-4D97-AF65-F5344CB8AC3E}">
        <p14:creationId xmlns:p14="http://schemas.microsoft.com/office/powerpoint/2010/main" val="3597341710"/>
      </p:ext>
    </p:extLst>
  </p:cSld>
  <p:clrMap bg1="lt1" tx1="dk1" bg2="lt2" tx2="dk2" accent1="accent1" accent2="accent2" accent3="accent3" accent4="accent4" accent5="accent5" accent6="accent6" hlink="hlink" folHlink="folHlink"/>
  <p:sldLayoutIdLst>
    <p:sldLayoutId id="2147483718" r:id="rId1"/>
    <p:sldLayoutId id="2147483719" r:id="rId2"/>
    <p:sldLayoutId id="2147483720" r:id="rId3"/>
  </p:sldLayoutIdLst>
  <mc:AlternateContent xmlns:mc="http://schemas.openxmlformats.org/markup-compatibility/2006" xmlns:p14="http://schemas.microsoft.com/office/powerpoint/2010/main">
    <mc:Choice Requires="p14">
      <p:transition spd="slow" p14:dur="2000" advTm="4000"/>
    </mc:Choice>
    <mc:Fallback xmlns="">
      <p:transition spd="slow" advTm="4000"/>
    </mc:Fallback>
  </mc:AlternateContent>
  <p:hf hdr="0" ftr="0" dt="0"/>
  <p:txStyles>
    <p:titleStyle>
      <a:lvl1pPr algn="l" defTabSz="914400" rtl="0" eaLnBrk="1" latinLnBrk="0" hangingPunct="1">
        <a:lnSpc>
          <a:spcPct val="90000"/>
        </a:lnSpc>
        <a:spcBef>
          <a:spcPct val="0"/>
        </a:spcBef>
        <a:buNone/>
        <a:defRPr sz="4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WeblySleek UI Semilight" panose="020B0402040204020203" charset="0"/>
          <a:ea typeface="思源黑体 CN Regular" panose="020B0500000000000000" charset="-122"/>
          <a:cs typeface="WeblySleek UI Semilight" panose="020B0402040204020203"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image" Target="../media/image1.jpeg"/><Relationship Id="rId7" Type="http://schemas.openxmlformats.org/officeDocument/2006/relationships/image" Target="../media/image5.png"/><Relationship Id="rId2" Type="http://schemas.openxmlformats.org/officeDocument/2006/relationships/notesSlide" Target="../notesSlides/notesSlide1.xml"/><Relationship Id="rId1" Type="http://schemas.openxmlformats.org/officeDocument/2006/relationships/slideLayout" Target="../slideLayouts/slideLayout38.xml"/><Relationship Id="rId6" Type="http://schemas.openxmlformats.org/officeDocument/2006/relationships/image" Target="../media/image4.png"/><Relationship Id="rId5" Type="http://schemas.openxmlformats.org/officeDocument/2006/relationships/image" Target="../media/image3.png"/><Relationship Id="rId4" Type="http://schemas.openxmlformats.org/officeDocument/2006/relationships/image" Target="../media/image2.png"/><Relationship Id="rId9" Type="http://schemas.openxmlformats.org/officeDocument/2006/relationships/image" Target="../media/image7.png"/></Relationships>
</file>

<file path=ppt/slides/_rels/slide10.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97.jpeg"/><Relationship Id="rId7" Type="http://schemas.openxmlformats.org/officeDocument/2006/relationships/image" Target="../media/image99.png"/><Relationship Id="rId2" Type="http://schemas.openxmlformats.org/officeDocument/2006/relationships/notesSlide" Target="../notesSlides/notesSlide10.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8.png"/><Relationship Id="rId4" Type="http://schemas.openxmlformats.org/officeDocument/2006/relationships/hyperlink" Target="https://www.youtube.com/watch?v=BvHaD1A_G8g" TargetMode="External"/></Relationships>
</file>

<file path=ppt/slides/_rels/slide11.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01.jpeg"/><Relationship Id="rId7" Type="http://schemas.openxmlformats.org/officeDocument/2006/relationships/image" Target="../media/image99.png"/><Relationship Id="rId2" Type="http://schemas.openxmlformats.org/officeDocument/2006/relationships/notesSlide" Target="../notesSlides/notesSlide11.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8.png"/><Relationship Id="rId4" Type="http://schemas.openxmlformats.org/officeDocument/2006/relationships/hyperlink" Target="https://www.youtube.com/watch?v=7OnfMoMbkXg" TargetMode="External"/></Relationships>
</file>

<file path=ppt/slides/_rels/slide12.xml.rels><?xml version="1.0" encoding="UTF-8" standalone="yes"?>
<Relationships xmlns="http://schemas.openxmlformats.org/package/2006/relationships"><Relationship Id="rId3" Type="http://schemas.openxmlformats.org/officeDocument/2006/relationships/image" Target="../media/image102.png"/><Relationship Id="rId2" Type="http://schemas.openxmlformats.org/officeDocument/2006/relationships/notesSlide" Target="../notesSlides/notesSlide12.xml"/><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03.jpeg"/><Relationship Id="rId7" Type="http://schemas.openxmlformats.org/officeDocument/2006/relationships/image" Target="../media/image99.png"/><Relationship Id="rId2" Type="http://schemas.openxmlformats.org/officeDocument/2006/relationships/notesSlide" Target="../notesSlides/notesSlide13.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98.png"/><Relationship Id="rId4" Type="http://schemas.openxmlformats.org/officeDocument/2006/relationships/hyperlink" Target="https://www.youtube.com/watch?v=D_6VZgwuwuM" TargetMode="External"/></Relationships>
</file>

<file path=ppt/slides/_rels/slide14.xml.rels><?xml version="1.0" encoding="UTF-8" standalone="yes"?>
<Relationships xmlns="http://schemas.openxmlformats.org/package/2006/relationships"><Relationship Id="rId8" Type="http://schemas.openxmlformats.org/officeDocument/2006/relationships/image" Target="../media/image92.png"/><Relationship Id="rId3" Type="http://schemas.openxmlformats.org/officeDocument/2006/relationships/image" Target="../media/image104.jpg"/><Relationship Id="rId7" Type="http://schemas.openxmlformats.org/officeDocument/2006/relationships/image" Target="../media/image98.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openxmlformats.org/officeDocument/2006/relationships/hyperlink" Target="https://www.youtube.com/watch?v=LZD6SUG0KPs" TargetMode="External"/><Relationship Id="rId5" Type="http://schemas.openxmlformats.org/officeDocument/2006/relationships/image" Target="../media/image106.png"/><Relationship Id="rId10" Type="http://schemas.openxmlformats.org/officeDocument/2006/relationships/image" Target="../media/image100.png"/><Relationship Id="rId4" Type="http://schemas.openxmlformats.org/officeDocument/2006/relationships/image" Target="../media/image105.png"/><Relationship Id="rId9" Type="http://schemas.openxmlformats.org/officeDocument/2006/relationships/image" Target="../media/image99.png"/></Relationships>
</file>

<file path=ppt/slides/_rels/slide15.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15.xml"/><Relationship Id="rId1" Type="http://schemas.openxmlformats.org/officeDocument/2006/relationships/slideLayout" Target="../slideLayouts/slideLayout7.xml"/><Relationship Id="rId5" Type="http://schemas.openxmlformats.org/officeDocument/2006/relationships/image" Target="../media/image109.png"/><Relationship Id="rId4" Type="http://schemas.openxmlformats.org/officeDocument/2006/relationships/image" Target="../media/image108.png"/></Relationships>
</file>

<file path=ppt/slides/_rels/slide16.xml.rels><?xml version="1.0" encoding="UTF-8" standalone="yes"?>
<Relationships xmlns="http://schemas.openxmlformats.org/package/2006/relationships"><Relationship Id="rId8" Type="http://schemas.openxmlformats.org/officeDocument/2006/relationships/image" Target="../media/image114.png"/><Relationship Id="rId3" Type="http://schemas.openxmlformats.org/officeDocument/2006/relationships/image" Target="../media/image107.png"/><Relationship Id="rId7" Type="http://schemas.openxmlformats.org/officeDocument/2006/relationships/image" Target="../media/image113.png"/><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12.png"/><Relationship Id="rId5" Type="http://schemas.openxmlformats.org/officeDocument/2006/relationships/image" Target="../media/image111.png"/><Relationship Id="rId4" Type="http://schemas.openxmlformats.org/officeDocument/2006/relationships/image" Target="../media/image110.jpg"/></Relationships>
</file>

<file path=ppt/slides/_rels/slide17.xml.rels><?xml version="1.0" encoding="UTF-8" standalone="yes"?>
<Relationships xmlns="http://schemas.openxmlformats.org/package/2006/relationships"><Relationship Id="rId8" Type="http://schemas.openxmlformats.org/officeDocument/2006/relationships/image" Target="../media/image99.png"/><Relationship Id="rId3" Type="http://schemas.openxmlformats.org/officeDocument/2006/relationships/image" Target="../media/image115.jpg"/><Relationship Id="rId7" Type="http://schemas.openxmlformats.org/officeDocument/2006/relationships/image" Target="../media/image92.png"/><Relationship Id="rId2" Type="http://schemas.openxmlformats.org/officeDocument/2006/relationships/notesSlide" Target="../notesSlides/notesSlide17.xml"/><Relationship Id="rId1" Type="http://schemas.openxmlformats.org/officeDocument/2006/relationships/slideLayout" Target="../slideLayouts/slideLayout7.xml"/><Relationship Id="rId6" Type="http://schemas.openxmlformats.org/officeDocument/2006/relationships/image" Target="../media/image98.png"/><Relationship Id="rId5" Type="http://schemas.openxmlformats.org/officeDocument/2006/relationships/hyperlink" Target="https://www.youtube.com/watch?v=I9VDlh9LAxI" TargetMode="External"/><Relationship Id="rId4" Type="http://schemas.openxmlformats.org/officeDocument/2006/relationships/image" Target="../media/image105.png"/><Relationship Id="rId9" Type="http://schemas.openxmlformats.org/officeDocument/2006/relationships/image" Target="../media/image100.png"/></Relationships>
</file>

<file path=ppt/slides/_rels/slide18.xml.rels><?xml version="1.0" encoding="UTF-8" standalone="yes"?>
<Relationships xmlns="http://schemas.openxmlformats.org/package/2006/relationships"><Relationship Id="rId3" Type="http://schemas.openxmlformats.org/officeDocument/2006/relationships/image" Target="../media/image116.png"/><Relationship Id="rId2" Type="http://schemas.openxmlformats.org/officeDocument/2006/relationships/notesSlide" Target="../notesSlides/notesSlide18.xml"/><Relationship Id="rId1" Type="http://schemas.openxmlformats.org/officeDocument/2006/relationships/slideLayout" Target="../slideLayouts/slideLayout7.xml"/><Relationship Id="rId4" Type="http://schemas.openxmlformats.org/officeDocument/2006/relationships/image" Target="../media/image117.png"/></Relationships>
</file>

<file path=ppt/slides/_rels/slide19.xml.rels><?xml version="1.0" encoding="UTF-8" standalone="yes"?>
<Relationships xmlns="http://schemas.openxmlformats.org/package/2006/relationships"><Relationship Id="rId3" Type="http://schemas.openxmlformats.org/officeDocument/2006/relationships/image" Target="../media/image118.jpeg"/><Relationship Id="rId2" Type="http://schemas.openxmlformats.org/officeDocument/2006/relationships/notesSlide" Target="../notesSlides/notesSlide19.xml"/><Relationship Id="rId1" Type="http://schemas.openxmlformats.org/officeDocument/2006/relationships/slideLayout" Target="../slideLayouts/slideLayout7.xml"/><Relationship Id="rId4" Type="http://schemas.openxmlformats.org/officeDocument/2006/relationships/image" Target="../media/image119.png"/></Relationships>
</file>

<file path=ppt/slides/_rels/slide2.xml.rels><?xml version="1.0" encoding="UTF-8" standalone="yes"?>
<Relationships xmlns="http://schemas.openxmlformats.org/package/2006/relationships"><Relationship Id="rId8" Type="http://schemas.openxmlformats.org/officeDocument/2006/relationships/image" Target="../media/image12.png"/><Relationship Id="rId3" Type="http://schemas.openxmlformats.org/officeDocument/2006/relationships/image" Target="../media/image4.png"/><Relationship Id="rId7" Type="http://schemas.openxmlformats.org/officeDocument/2006/relationships/image" Target="../media/image11.png"/><Relationship Id="rId12" Type="http://schemas.openxmlformats.org/officeDocument/2006/relationships/image" Target="../media/image16.png"/><Relationship Id="rId2" Type="http://schemas.openxmlformats.org/officeDocument/2006/relationships/notesSlide" Target="../notesSlides/notesSlide2.xml"/><Relationship Id="rId1" Type="http://schemas.openxmlformats.org/officeDocument/2006/relationships/slideLayout" Target="../slideLayouts/slideLayout42.xml"/><Relationship Id="rId6" Type="http://schemas.openxmlformats.org/officeDocument/2006/relationships/image" Target="../media/image10.png"/><Relationship Id="rId11" Type="http://schemas.openxmlformats.org/officeDocument/2006/relationships/image" Target="../media/image15.jpeg"/><Relationship Id="rId5" Type="http://schemas.openxmlformats.org/officeDocument/2006/relationships/image" Target="../media/image9.png"/><Relationship Id="rId10" Type="http://schemas.openxmlformats.org/officeDocument/2006/relationships/image" Target="../media/image14.png"/><Relationship Id="rId4" Type="http://schemas.openxmlformats.org/officeDocument/2006/relationships/image" Target="../media/image8.png"/><Relationship Id="rId9" Type="http://schemas.openxmlformats.org/officeDocument/2006/relationships/image" Target="../media/image13.png"/></Relationships>
</file>

<file path=ppt/slides/_rels/slide20.xml.rels><?xml version="1.0" encoding="UTF-8" standalone="yes"?>
<Relationships xmlns="http://schemas.openxmlformats.org/package/2006/relationships"><Relationship Id="rId3" Type="http://schemas.openxmlformats.org/officeDocument/2006/relationships/image" Target="../media/image107.png"/><Relationship Id="rId2" Type="http://schemas.openxmlformats.org/officeDocument/2006/relationships/notesSlide" Target="../notesSlides/notesSlide20.xml"/><Relationship Id="rId1" Type="http://schemas.openxmlformats.org/officeDocument/2006/relationships/slideLayout" Target="../slideLayouts/slideLayout7.xml"/><Relationship Id="rId4" Type="http://schemas.openxmlformats.org/officeDocument/2006/relationships/image" Target="../media/image120.png"/></Relationships>
</file>

<file path=ppt/slides/_rels/slide21.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image" Target="../media/image121.jpg"/><Relationship Id="rId7" Type="http://schemas.openxmlformats.org/officeDocument/2006/relationships/image" Target="../media/image99.png"/><Relationship Id="rId2" Type="http://schemas.openxmlformats.org/officeDocument/2006/relationships/notesSlide" Target="../notesSlides/notesSlide21.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122.png"/><Relationship Id="rId4" Type="http://schemas.openxmlformats.org/officeDocument/2006/relationships/hyperlink" Target="https://www.youtube.com/watch?v=HzSJ8k46fRQ" TargetMode="External"/></Relationships>
</file>

<file path=ppt/slides/_rels/slide22.xml.rels><?xml version="1.0" encoding="UTF-8" standalone="yes"?>
<Relationships xmlns="http://schemas.openxmlformats.org/package/2006/relationships"><Relationship Id="rId3" Type="http://schemas.openxmlformats.org/officeDocument/2006/relationships/image" Target="../media/image123.jpg"/><Relationship Id="rId2" Type="http://schemas.openxmlformats.org/officeDocument/2006/relationships/notesSlide" Target="../notesSlides/notesSlide22.xml"/><Relationship Id="rId1" Type="http://schemas.openxmlformats.org/officeDocument/2006/relationships/slideLayout" Target="../slideLayouts/slideLayout7.xml"/></Relationships>
</file>

<file path=ppt/slides/_rels/slide23.xml.rels><?xml version="1.0" encoding="UTF-8" standalone="yes"?>
<Relationships xmlns="http://schemas.openxmlformats.org/package/2006/relationships"><Relationship Id="rId3" Type="http://schemas.openxmlformats.org/officeDocument/2006/relationships/image" Target="../media/image124.jpg"/><Relationship Id="rId2" Type="http://schemas.openxmlformats.org/officeDocument/2006/relationships/notesSlide" Target="../notesSlides/notesSlide23.xml"/><Relationship Id="rId1" Type="http://schemas.openxmlformats.org/officeDocument/2006/relationships/slideLayout" Target="../slideLayouts/slideLayout7.xml"/><Relationship Id="rId4" Type="http://schemas.openxmlformats.org/officeDocument/2006/relationships/image" Target="../media/image125.png"/></Relationships>
</file>

<file path=ppt/slides/_rels/slide24.xml.rels><?xml version="1.0" encoding="UTF-8" standalone="yes"?>
<Relationships xmlns="http://schemas.openxmlformats.org/package/2006/relationships"><Relationship Id="rId3" Type="http://schemas.openxmlformats.org/officeDocument/2006/relationships/image" Target="../media/image126.jpg"/><Relationship Id="rId2" Type="http://schemas.openxmlformats.org/officeDocument/2006/relationships/notesSlide" Target="../notesSlides/notesSlide24.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99.png"/><Relationship Id="rId4" Type="http://schemas.openxmlformats.org/officeDocument/2006/relationships/image" Target="../media/image127.png"/></Relationships>
</file>

<file path=ppt/slides/_rels/slide25.xml.rels><?xml version="1.0" encoding="UTF-8" standalone="yes"?>
<Relationships xmlns="http://schemas.openxmlformats.org/package/2006/relationships"><Relationship Id="rId3" Type="http://schemas.openxmlformats.org/officeDocument/2006/relationships/image" Target="../media/image128.jpg"/><Relationship Id="rId2" Type="http://schemas.openxmlformats.org/officeDocument/2006/relationships/notesSlide" Target="../notesSlides/notesSlide25.xml"/><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3" Type="http://schemas.openxmlformats.org/officeDocument/2006/relationships/image" Target="../media/image129.jpg"/><Relationship Id="rId2" Type="http://schemas.openxmlformats.org/officeDocument/2006/relationships/notesSlide" Target="../notesSlides/notesSlide26.xml"/><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image" Target="../media/image130.jpg"/><Relationship Id="rId2" Type="http://schemas.openxmlformats.org/officeDocument/2006/relationships/notesSlide" Target="../notesSlides/notesSlide27.xml"/><Relationship Id="rId1" Type="http://schemas.openxmlformats.org/officeDocument/2006/relationships/slideLayout" Target="../slideLayouts/slideLayout7.xml"/><Relationship Id="rId6" Type="http://schemas.openxmlformats.org/officeDocument/2006/relationships/image" Target="../media/image92.png"/><Relationship Id="rId5" Type="http://schemas.openxmlformats.org/officeDocument/2006/relationships/image" Target="../media/image100.png"/><Relationship Id="rId4" Type="http://schemas.openxmlformats.org/officeDocument/2006/relationships/image" Target="../media/image99.png"/></Relationships>
</file>

<file path=ppt/slides/_rels/slide28.xml.rels><?xml version="1.0" encoding="UTF-8" standalone="yes"?>
<Relationships xmlns="http://schemas.openxmlformats.org/package/2006/relationships"><Relationship Id="rId3" Type="http://schemas.openxmlformats.org/officeDocument/2006/relationships/image" Target="../media/image131.png"/><Relationship Id="rId2" Type="http://schemas.openxmlformats.org/officeDocument/2006/relationships/notesSlide" Target="../notesSlides/notesSlide28.xml"/><Relationship Id="rId1" Type="http://schemas.openxmlformats.org/officeDocument/2006/relationships/slideLayout" Target="../slideLayouts/slideLayout7.xml"/></Relationships>
</file>

<file path=ppt/slides/_rels/slide29.xml.rels><?xml version="1.0" encoding="UTF-8" standalone="yes"?>
<Relationships xmlns="http://schemas.openxmlformats.org/package/2006/relationships"><Relationship Id="rId8" Type="http://schemas.openxmlformats.org/officeDocument/2006/relationships/image" Target="../media/image100.png"/><Relationship Id="rId3" Type="http://schemas.openxmlformats.org/officeDocument/2006/relationships/oleObject" Target="../embeddings/oleObject1.bin"/><Relationship Id="rId7" Type="http://schemas.openxmlformats.org/officeDocument/2006/relationships/image" Target="../media/image99.png"/><Relationship Id="rId2" Type="http://schemas.openxmlformats.org/officeDocument/2006/relationships/notesSlide" Target="../notesSlides/notesSlide29.xml"/><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hyperlink" Target="https://www.youtube.com/watch?v=OlUQcbjPUWw" TargetMode="External"/><Relationship Id="rId4" Type="http://schemas.openxmlformats.org/officeDocument/2006/relationships/image" Target="../media/image132.wmf"/></Relationships>
</file>

<file path=ppt/slides/_rels/slide3.xml.rels><?xml version="1.0" encoding="UTF-8" standalone="yes"?>
<Relationships xmlns="http://schemas.openxmlformats.org/package/2006/relationships"><Relationship Id="rId8" Type="http://schemas.openxmlformats.org/officeDocument/2006/relationships/image" Target="../media/image20.png"/><Relationship Id="rId13" Type="http://schemas.openxmlformats.org/officeDocument/2006/relationships/image" Target="../media/image25.png"/><Relationship Id="rId18" Type="http://schemas.openxmlformats.org/officeDocument/2006/relationships/image" Target="../media/image30.png"/><Relationship Id="rId3" Type="http://schemas.openxmlformats.org/officeDocument/2006/relationships/image" Target="../media/image4.png"/><Relationship Id="rId21" Type="http://schemas.openxmlformats.org/officeDocument/2006/relationships/image" Target="../media/image33.png"/><Relationship Id="rId7" Type="http://schemas.openxmlformats.org/officeDocument/2006/relationships/image" Target="../media/image19.png"/><Relationship Id="rId12" Type="http://schemas.openxmlformats.org/officeDocument/2006/relationships/image" Target="../media/image24.png"/><Relationship Id="rId17" Type="http://schemas.openxmlformats.org/officeDocument/2006/relationships/image" Target="../media/image29.png"/><Relationship Id="rId2" Type="http://schemas.openxmlformats.org/officeDocument/2006/relationships/notesSlide" Target="../notesSlides/notesSlide3.xml"/><Relationship Id="rId16" Type="http://schemas.openxmlformats.org/officeDocument/2006/relationships/image" Target="../media/image28.png"/><Relationship Id="rId20" Type="http://schemas.openxmlformats.org/officeDocument/2006/relationships/image" Target="../media/image32.png"/><Relationship Id="rId1" Type="http://schemas.openxmlformats.org/officeDocument/2006/relationships/slideLayout" Target="../slideLayouts/slideLayout59.xml"/><Relationship Id="rId6" Type="http://schemas.openxmlformats.org/officeDocument/2006/relationships/image" Target="../media/image18.png"/><Relationship Id="rId11" Type="http://schemas.openxmlformats.org/officeDocument/2006/relationships/image" Target="../media/image23.png"/><Relationship Id="rId5" Type="http://schemas.openxmlformats.org/officeDocument/2006/relationships/image" Target="../media/image17.png"/><Relationship Id="rId15" Type="http://schemas.openxmlformats.org/officeDocument/2006/relationships/image" Target="../media/image27.png"/><Relationship Id="rId10" Type="http://schemas.openxmlformats.org/officeDocument/2006/relationships/image" Target="../media/image22.png"/><Relationship Id="rId19" Type="http://schemas.openxmlformats.org/officeDocument/2006/relationships/image" Target="../media/image31.png"/><Relationship Id="rId4" Type="http://schemas.openxmlformats.org/officeDocument/2006/relationships/image" Target="../media/image14.png"/><Relationship Id="rId9" Type="http://schemas.openxmlformats.org/officeDocument/2006/relationships/image" Target="../media/image21.png"/><Relationship Id="rId14" Type="http://schemas.openxmlformats.org/officeDocument/2006/relationships/image" Target="../media/image26.png"/><Relationship Id="rId22" Type="http://schemas.openxmlformats.org/officeDocument/2006/relationships/image" Target="../media/image34.png"/></Relationships>
</file>

<file path=ppt/slides/_rels/slide30.xml.rels><?xml version="1.0" encoding="UTF-8" standalone="yes"?>
<Relationships xmlns="http://schemas.openxmlformats.org/package/2006/relationships"><Relationship Id="rId3" Type="http://schemas.openxmlformats.org/officeDocument/2006/relationships/oleObject" Target="../embeddings/oleObject2.bin"/><Relationship Id="rId2" Type="http://schemas.openxmlformats.org/officeDocument/2006/relationships/notesSlide" Target="../notesSlides/notesSlide30.xml"/><Relationship Id="rId1" Type="http://schemas.openxmlformats.org/officeDocument/2006/relationships/slideLayout" Target="../slideLayouts/slideLayout7.xml"/><Relationship Id="rId4" Type="http://schemas.openxmlformats.org/officeDocument/2006/relationships/image" Target="../media/image133.wmf"/></Relationships>
</file>

<file path=ppt/slides/_rels/slide31.xml.rels><?xml version="1.0" encoding="UTF-8" standalone="yes"?>
<Relationships xmlns="http://schemas.openxmlformats.org/package/2006/relationships"><Relationship Id="rId3" Type="http://schemas.openxmlformats.org/officeDocument/2006/relationships/oleObject" Target="../embeddings/oleObject3.bin"/><Relationship Id="rId2" Type="http://schemas.openxmlformats.org/officeDocument/2006/relationships/notesSlide" Target="../notesSlides/notesSlide31.xml"/><Relationship Id="rId1" Type="http://schemas.openxmlformats.org/officeDocument/2006/relationships/slideLayout" Target="../slideLayouts/slideLayout7.xml"/><Relationship Id="rId4" Type="http://schemas.openxmlformats.org/officeDocument/2006/relationships/image" Target="../media/image134.wmf"/></Relationships>
</file>

<file path=ppt/slides/_rels/slide32.xml.rels><?xml version="1.0" encoding="UTF-8" standalone="yes"?>
<Relationships xmlns="http://schemas.openxmlformats.org/package/2006/relationships"><Relationship Id="rId3" Type="http://schemas.openxmlformats.org/officeDocument/2006/relationships/image" Target="../media/image135.png"/><Relationship Id="rId2" Type="http://schemas.openxmlformats.org/officeDocument/2006/relationships/notesSlide" Target="../notesSlides/notesSlide32.xml"/><Relationship Id="rId1" Type="http://schemas.openxmlformats.org/officeDocument/2006/relationships/slideLayout" Target="../slideLayouts/slideLayout7.xml"/></Relationships>
</file>

<file path=ppt/slides/_rels/slide33.xml.rels><?xml version="1.0" encoding="UTF-8" standalone="yes"?>
<Relationships xmlns="http://schemas.openxmlformats.org/package/2006/relationships"><Relationship Id="rId3" Type="http://schemas.openxmlformats.org/officeDocument/2006/relationships/image" Target="../media/image136.png"/><Relationship Id="rId2" Type="http://schemas.openxmlformats.org/officeDocument/2006/relationships/notesSlide" Target="../notesSlides/notesSlide33.xml"/><Relationship Id="rId1" Type="http://schemas.openxmlformats.org/officeDocument/2006/relationships/slideLayout" Target="../slideLayouts/slideLayout7.xml"/><Relationship Id="rId6" Type="http://schemas.openxmlformats.org/officeDocument/2006/relationships/image" Target="../media/image100.png"/><Relationship Id="rId5" Type="http://schemas.openxmlformats.org/officeDocument/2006/relationships/image" Target="../media/image122.png"/><Relationship Id="rId4" Type="http://schemas.openxmlformats.org/officeDocument/2006/relationships/hyperlink" Target="https://www.youtube.com/watch?v=msRSdAW04IE" TargetMode="External"/></Relationships>
</file>

<file path=ppt/slides/_rels/slide34.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4.xml"/><Relationship Id="rId1" Type="http://schemas.openxmlformats.org/officeDocument/2006/relationships/slideLayout" Target="../slideLayouts/slideLayout7.xml"/><Relationship Id="rId6" Type="http://schemas.openxmlformats.org/officeDocument/2006/relationships/image" Target="../media/image140.png"/><Relationship Id="rId5" Type="http://schemas.openxmlformats.org/officeDocument/2006/relationships/image" Target="../media/image139.png"/><Relationship Id="rId4" Type="http://schemas.openxmlformats.org/officeDocument/2006/relationships/image" Target="../media/image138.png"/></Relationships>
</file>

<file path=ppt/slides/_rels/slide35.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35.xml"/><Relationship Id="rId1" Type="http://schemas.openxmlformats.org/officeDocument/2006/relationships/slideLayout" Target="../slideLayouts/slideLayout7.xml"/><Relationship Id="rId4" Type="http://schemas.openxmlformats.org/officeDocument/2006/relationships/image" Target="../media/image141.jpg"/></Relationships>
</file>

<file path=ppt/slides/_rels/slide36.xml.rels><?xml version="1.0" encoding="UTF-8" standalone="yes"?>
<Relationships xmlns="http://schemas.openxmlformats.org/package/2006/relationships"><Relationship Id="rId8" Type="http://schemas.openxmlformats.org/officeDocument/2006/relationships/image" Target="../media/image142.png"/><Relationship Id="rId13" Type="http://schemas.openxmlformats.org/officeDocument/2006/relationships/image" Target="../media/image147.png"/><Relationship Id="rId3" Type="http://schemas.openxmlformats.org/officeDocument/2006/relationships/tags" Target="../tags/tag4.xml"/><Relationship Id="rId7" Type="http://schemas.openxmlformats.org/officeDocument/2006/relationships/notesSlide" Target="../notesSlides/notesSlide36.xml"/><Relationship Id="rId12" Type="http://schemas.openxmlformats.org/officeDocument/2006/relationships/image" Target="../media/image146.png"/><Relationship Id="rId17" Type="http://schemas.openxmlformats.org/officeDocument/2006/relationships/image" Target="../media/image151.png"/><Relationship Id="rId2" Type="http://schemas.openxmlformats.org/officeDocument/2006/relationships/tags" Target="../tags/tag3.xml"/><Relationship Id="rId16" Type="http://schemas.openxmlformats.org/officeDocument/2006/relationships/image" Target="../media/image150.png"/><Relationship Id="rId1" Type="http://schemas.openxmlformats.org/officeDocument/2006/relationships/tags" Target="../tags/tag2.xml"/><Relationship Id="rId6" Type="http://schemas.openxmlformats.org/officeDocument/2006/relationships/slideLayout" Target="../slideLayouts/slideLayout27.xml"/><Relationship Id="rId11" Type="http://schemas.openxmlformats.org/officeDocument/2006/relationships/image" Target="../media/image145.png"/><Relationship Id="rId5" Type="http://schemas.openxmlformats.org/officeDocument/2006/relationships/tags" Target="../tags/tag6.xml"/><Relationship Id="rId15" Type="http://schemas.openxmlformats.org/officeDocument/2006/relationships/image" Target="../media/image149.png"/><Relationship Id="rId10" Type="http://schemas.openxmlformats.org/officeDocument/2006/relationships/image" Target="../media/image144.png"/><Relationship Id="rId4" Type="http://schemas.openxmlformats.org/officeDocument/2006/relationships/tags" Target="../tags/tag5.xml"/><Relationship Id="rId9" Type="http://schemas.openxmlformats.org/officeDocument/2006/relationships/image" Target="../media/image143.png"/><Relationship Id="rId14" Type="http://schemas.openxmlformats.org/officeDocument/2006/relationships/image" Target="../media/image148.png"/></Relationships>
</file>

<file path=ppt/slides/_rels/slide37.xml.rels><?xml version="1.0" encoding="UTF-8" standalone="yes"?>
<Relationships xmlns="http://schemas.openxmlformats.org/package/2006/relationships"><Relationship Id="rId3" Type="http://schemas.openxmlformats.org/officeDocument/2006/relationships/notesSlide" Target="../notesSlides/notesSlide37.xml"/><Relationship Id="rId2" Type="http://schemas.openxmlformats.org/officeDocument/2006/relationships/slideLayout" Target="../slideLayouts/slideLayout27.xml"/><Relationship Id="rId1" Type="http://schemas.openxmlformats.org/officeDocument/2006/relationships/tags" Target="../tags/tag7.xml"/><Relationship Id="rId4" Type="http://schemas.openxmlformats.org/officeDocument/2006/relationships/image" Target="../media/image152.png"/></Relationships>
</file>

<file path=ppt/slides/_rels/slide38.xml.rels><?xml version="1.0" encoding="UTF-8" standalone="yes"?>
<Relationships xmlns="http://schemas.openxmlformats.org/package/2006/relationships"><Relationship Id="rId3" Type="http://schemas.openxmlformats.org/officeDocument/2006/relationships/notesSlide" Target="../notesSlides/notesSlide38.xml"/><Relationship Id="rId2" Type="http://schemas.openxmlformats.org/officeDocument/2006/relationships/slideLayout" Target="../slideLayouts/slideLayout27.xml"/><Relationship Id="rId1" Type="http://schemas.openxmlformats.org/officeDocument/2006/relationships/tags" Target="../tags/tag8.xml"/><Relationship Id="rId4" Type="http://schemas.openxmlformats.org/officeDocument/2006/relationships/image" Target="../media/image153.png"/></Relationships>
</file>

<file path=ppt/slides/_rels/slide39.xml.rels><?xml version="1.0" encoding="UTF-8" standalone="yes"?>
<Relationships xmlns="http://schemas.openxmlformats.org/package/2006/relationships"><Relationship Id="rId3" Type="http://schemas.openxmlformats.org/officeDocument/2006/relationships/hyperlink" Target="https://www.youtube.com/watch?v=0FbAas0XTA4" TargetMode="External"/><Relationship Id="rId2" Type="http://schemas.openxmlformats.org/officeDocument/2006/relationships/image" Target="../media/image154.jpeg"/><Relationship Id="rId1" Type="http://schemas.openxmlformats.org/officeDocument/2006/relationships/slideLayout" Target="../slideLayouts/slideLayout7.xml"/><Relationship Id="rId4" Type="http://schemas.openxmlformats.org/officeDocument/2006/relationships/image" Target="../media/image98.png"/></Relationships>
</file>

<file path=ppt/slides/_rels/slide4.xml.rels><?xml version="1.0" encoding="UTF-8" standalone="yes"?>
<Relationships xmlns="http://schemas.openxmlformats.org/package/2006/relationships"><Relationship Id="rId13" Type="http://schemas.openxmlformats.org/officeDocument/2006/relationships/image" Target="../media/image40.png"/><Relationship Id="rId18" Type="http://schemas.openxmlformats.org/officeDocument/2006/relationships/image" Target="../media/image45.png"/><Relationship Id="rId26" Type="http://schemas.openxmlformats.org/officeDocument/2006/relationships/image" Target="../media/image53.png"/><Relationship Id="rId3" Type="http://schemas.openxmlformats.org/officeDocument/2006/relationships/image" Target="../media/image35.png"/><Relationship Id="rId21" Type="http://schemas.openxmlformats.org/officeDocument/2006/relationships/image" Target="../media/image48.png"/><Relationship Id="rId34" Type="http://schemas.openxmlformats.org/officeDocument/2006/relationships/image" Target="../media/image61.png"/><Relationship Id="rId7" Type="http://schemas.openxmlformats.org/officeDocument/2006/relationships/image" Target="../media/image4.png"/><Relationship Id="rId12" Type="http://schemas.openxmlformats.org/officeDocument/2006/relationships/image" Target="../media/image39.png"/><Relationship Id="rId17" Type="http://schemas.openxmlformats.org/officeDocument/2006/relationships/image" Target="../media/image44.png"/><Relationship Id="rId25" Type="http://schemas.openxmlformats.org/officeDocument/2006/relationships/image" Target="../media/image52.png"/><Relationship Id="rId33" Type="http://schemas.openxmlformats.org/officeDocument/2006/relationships/image" Target="../media/image60.png"/><Relationship Id="rId2" Type="http://schemas.openxmlformats.org/officeDocument/2006/relationships/notesSlide" Target="../notesSlides/notesSlide4.xml"/><Relationship Id="rId16" Type="http://schemas.openxmlformats.org/officeDocument/2006/relationships/image" Target="../media/image43.png"/><Relationship Id="rId20" Type="http://schemas.openxmlformats.org/officeDocument/2006/relationships/image" Target="../media/image47.png"/><Relationship Id="rId29" Type="http://schemas.openxmlformats.org/officeDocument/2006/relationships/image" Target="../media/image56.png"/><Relationship Id="rId1" Type="http://schemas.openxmlformats.org/officeDocument/2006/relationships/slideLayout" Target="../slideLayouts/slideLayout45.xml"/><Relationship Id="rId6" Type="http://schemas.openxmlformats.org/officeDocument/2006/relationships/slide" Target="slide10.xml"/><Relationship Id="rId11" Type="http://schemas.openxmlformats.org/officeDocument/2006/relationships/image" Target="../media/image38.png"/><Relationship Id="rId24" Type="http://schemas.openxmlformats.org/officeDocument/2006/relationships/image" Target="../media/image51.png"/><Relationship Id="rId32" Type="http://schemas.openxmlformats.org/officeDocument/2006/relationships/image" Target="../media/image59.png"/><Relationship Id="rId5" Type="http://schemas.openxmlformats.org/officeDocument/2006/relationships/slide" Target="slide67.xml"/><Relationship Id="rId15" Type="http://schemas.openxmlformats.org/officeDocument/2006/relationships/image" Target="../media/image42.png"/><Relationship Id="rId23" Type="http://schemas.openxmlformats.org/officeDocument/2006/relationships/image" Target="../media/image50.jpeg"/><Relationship Id="rId28" Type="http://schemas.openxmlformats.org/officeDocument/2006/relationships/image" Target="../media/image55.png"/><Relationship Id="rId10" Type="http://schemas.openxmlformats.org/officeDocument/2006/relationships/image" Target="../media/image37.png"/><Relationship Id="rId19" Type="http://schemas.openxmlformats.org/officeDocument/2006/relationships/image" Target="../media/image46.png"/><Relationship Id="rId31" Type="http://schemas.openxmlformats.org/officeDocument/2006/relationships/image" Target="../media/image58.png"/><Relationship Id="rId4" Type="http://schemas.openxmlformats.org/officeDocument/2006/relationships/slide" Target="slide6.xml"/><Relationship Id="rId9" Type="http://schemas.openxmlformats.org/officeDocument/2006/relationships/image" Target="../media/image36.png"/><Relationship Id="rId14" Type="http://schemas.openxmlformats.org/officeDocument/2006/relationships/image" Target="../media/image41.png"/><Relationship Id="rId22" Type="http://schemas.openxmlformats.org/officeDocument/2006/relationships/image" Target="../media/image49.png"/><Relationship Id="rId27" Type="http://schemas.openxmlformats.org/officeDocument/2006/relationships/image" Target="../media/image54.png"/><Relationship Id="rId30" Type="http://schemas.openxmlformats.org/officeDocument/2006/relationships/image" Target="../media/image57.png"/><Relationship Id="rId8" Type="http://schemas.openxmlformats.org/officeDocument/2006/relationships/image" Target="../media/image14.png"/></Relationships>
</file>

<file path=ppt/slides/_rels/slide40.xml.rels><?xml version="1.0" encoding="UTF-8" standalone="yes"?>
<Relationships xmlns="http://schemas.openxmlformats.org/package/2006/relationships"><Relationship Id="rId8" Type="http://schemas.openxmlformats.org/officeDocument/2006/relationships/notesSlide" Target="../notesSlides/notesSlide39.xml"/><Relationship Id="rId13" Type="http://schemas.openxmlformats.org/officeDocument/2006/relationships/image" Target="../media/image159.jpeg"/><Relationship Id="rId18" Type="http://schemas.openxmlformats.org/officeDocument/2006/relationships/image" Target="../media/image164.png"/><Relationship Id="rId26" Type="http://schemas.openxmlformats.org/officeDocument/2006/relationships/image" Target="../media/image172.png"/><Relationship Id="rId3" Type="http://schemas.openxmlformats.org/officeDocument/2006/relationships/tags" Target="../tags/tag11.xml"/><Relationship Id="rId21" Type="http://schemas.openxmlformats.org/officeDocument/2006/relationships/image" Target="../media/image167.png"/><Relationship Id="rId7" Type="http://schemas.openxmlformats.org/officeDocument/2006/relationships/slideLayout" Target="../slideLayouts/slideLayout27.xml"/><Relationship Id="rId12" Type="http://schemas.openxmlformats.org/officeDocument/2006/relationships/image" Target="../media/image158.png"/><Relationship Id="rId17" Type="http://schemas.openxmlformats.org/officeDocument/2006/relationships/image" Target="../media/image163.png"/><Relationship Id="rId25" Type="http://schemas.openxmlformats.org/officeDocument/2006/relationships/image" Target="../media/image171.png"/><Relationship Id="rId2" Type="http://schemas.openxmlformats.org/officeDocument/2006/relationships/tags" Target="../tags/tag10.xml"/><Relationship Id="rId16" Type="http://schemas.openxmlformats.org/officeDocument/2006/relationships/image" Target="../media/image162.png"/><Relationship Id="rId20" Type="http://schemas.openxmlformats.org/officeDocument/2006/relationships/image" Target="../media/image166.png"/><Relationship Id="rId1" Type="http://schemas.openxmlformats.org/officeDocument/2006/relationships/tags" Target="../tags/tag9.xml"/><Relationship Id="rId6" Type="http://schemas.openxmlformats.org/officeDocument/2006/relationships/tags" Target="../tags/tag14.xml"/><Relationship Id="rId11" Type="http://schemas.openxmlformats.org/officeDocument/2006/relationships/image" Target="../media/image157.png"/><Relationship Id="rId24" Type="http://schemas.openxmlformats.org/officeDocument/2006/relationships/image" Target="../media/image170.png"/><Relationship Id="rId5" Type="http://schemas.openxmlformats.org/officeDocument/2006/relationships/tags" Target="../tags/tag13.xml"/><Relationship Id="rId15" Type="http://schemas.openxmlformats.org/officeDocument/2006/relationships/image" Target="../media/image161.png"/><Relationship Id="rId23" Type="http://schemas.openxmlformats.org/officeDocument/2006/relationships/image" Target="../media/image169.png"/><Relationship Id="rId10" Type="http://schemas.openxmlformats.org/officeDocument/2006/relationships/image" Target="../media/image156.png"/><Relationship Id="rId19" Type="http://schemas.openxmlformats.org/officeDocument/2006/relationships/image" Target="../media/image165.png"/><Relationship Id="rId4" Type="http://schemas.openxmlformats.org/officeDocument/2006/relationships/tags" Target="../tags/tag12.xml"/><Relationship Id="rId9" Type="http://schemas.openxmlformats.org/officeDocument/2006/relationships/image" Target="../media/image155.png"/><Relationship Id="rId14" Type="http://schemas.openxmlformats.org/officeDocument/2006/relationships/image" Target="../media/image160.png"/><Relationship Id="rId22" Type="http://schemas.openxmlformats.org/officeDocument/2006/relationships/image" Target="../media/image168.png"/></Relationships>
</file>

<file path=ppt/slides/_rels/slide41.xml.rels><?xml version="1.0" encoding="UTF-8" standalone="yes"?>
<Relationships xmlns="http://schemas.openxmlformats.org/package/2006/relationships"><Relationship Id="rId8" Type="http://schemas.openxmlformats.org/officeDocument/2006/relationships/image" Target="../media/image173.png"/><Relationship Id="rId3" Type="http://schemas.openxmlformats.org/officeDocument/2006/relationships/tags" Target="../tags/tag17.xml"/><Relationship Id="rId7" Type="http://schemas.openxmlformats.org/officeDocument/2006/relationships/notesSlide" Target="../notesSlides/notesSlide40.xml"/><Relationship Id="rId2" Type="http://schemas.openxmlformats.org/officeDocument/2006/relationships/tags" Target="../tags/tag16.xml"/><Relationship Id="rId1" Type="http://schemas.openxmlformats.org/officeDocument/2006/relationships/tags" Target="../tags/tag15.xml"/><Relationship Id="rId6" Type="http://schemas.openxmlformats.org/officeDocument/2006/relationships/slideLayout" Target="../slideLayouts/slideLayout33.xml"/><Relationship Id="rId5" Type="http://schemas.openxmlformats.org/officeDocument/2006/relationships/tags" Target="../tags/tag19.xml"/><Relationship Id="rId4" Type="http://schemas.openxmlformats.org/officeDocument/2006/relationships/tags" Target="../tags/tag18.xml"/></Relationships>
</file>

<file path=ppt/slides/_rels/slide42.xml.rels><?xml version="1.0" encoding="UTF-8" standalone="yes"?>
<Relationships xmlns="http://schemas.openxmlformats.org/package/2006/relationships"><Relationship Id="rId3" Type="http://schemas.openxmlformats.org/officeDocument/2006/relationships/image" Target="../media/image137.png"/><Relationship Id="rId2" Type="http://schemas.openxmlformats.org/officeDocument/2006/relationships/notesSlide" Target="../notesSlides/notesSlide41.xml"/><Relationship Id="rId1" Type="http://schemas.openxmlformats.org/officeDocument/2006/relationships/slideLayout" Target="../slideLayouts/slideLayout7.xml"/><Relationship Id="rId6" Type="http://schemas.openxmlformats.org/officeDocument/2006/relationships/image" Target="../media/image122.png"/><Relationship Id="rId5" Type="http://schemas.openxmlformats.org/officeDocument/2006/relationships/hyperlink" Target="https://www.youtube.com/watch?v=g167JurZHzs" TargetMode="External"/><Relationship Id="rId4" Type="http://schemas.openxmlformats.org/officeDocument/2006/relationships/image" Target="../media/image174.jpg"/></Relationships>
</file>

<file path=ppt/slides/_rels/slide43.xml.rels><?xml version="1.0" encoding="UTF-8" standalone="yes"?>
<Relationships xmlns="http://schemas.openxmlformats.org/package/2006/relationships"><Relationship Id="rId8" Type="http://schemas.openxmlformats.org/officeDocument/2006/relationships/image" Target="../media/image177.png"/><Relationship Id="rId13" Type="http://schemas.openxmlformats.org/officeDocument/2006/relationships/image" Target="../media/image182.png"/><Relationship Id="rId3" Type="http://schemas.openxmlformats.org/officeDocument/2006/relationships/tags" Target="../tags/tag22.xml"/><Relationship Id="rId7" Type="http://schemas.openxmlformats.org/officeDocument/2006/relationships/image" Target="../media/image176.png"/><Relationship Id="rId12" Type="http://schemas.openxmlformats.org/officeDocument/2006/relationships/image" Target="../media/image181.png"/><Relationship Id="rId2" Type="http://schemas.openxmlformats.org/officeDocument/2006/relationships/tags" Target="../tags/tag21.xml"/><Relationship Id="rId1" Type="http://schemas.openxmlformats.org/officeDocument/2006/relationships/tags" Target="../tags/tag20.xml"/><Relationship Id="rId6" Type="http://schemas.openxmlformats.org/officeDocument/2006/relationships/image" Target="../media/image175.jpeg"/><Relationship Id="rId11" Type="http://schemas.openxmlformats.org/officeDocument/2006/relationships/image" Target="../media/image180.png"/><Relationship Id="rId5" Type="http://schemas.openxmlformats.org/officeDocument/2006/relationships/notesSlide" Target="../notesSlides/notesSlide42.xml"/><Relationship Id="rId15" Type="http://schemas.openxmlformats.org/officeDocument/2006/relationships/image" Target="../media/image184.png"/><Relationship Id="rId10" Type="http://schemas.openxmlformats.org/officeDocument/2006/relationships/image" Target="../media/image179.png"/><Relationship Id="rId4" Type="http://schemas.openxmlformats.org/officeDocument/2006/relationships/slideLayout" Target="../slideLayouts/slideLayout53.xml"/><Relationship Id="rId9" Type="http://schemas.openxmlformats.org/officeDocument/2006/relationships/image" Target="../media/image178.png"/><Relationship Id="rId14" Type="http://schemas.openxmlformats.org/officeDocument/2006/relationships/image" Target="../media/image183.png"/></Relationships>
</file>

<file path=ppt/slides/_rels/slide44.xml.rels><?xml version="1.0" encoding="UTF-8" standalone="yes"?>
<Relationships xmlns="http://schemas.openxmlformats.org/package/2006/relationships"><Relationship Id="rId8" Type="http://schemas.openxmlformats.org/officeDocument/2006/relationships/notesSlide" Target="../notesSlides/notesSlide43.xml"/><Relationship Id="rId13" Type="http://schemas.openxmlformats.org/officeDocument/2006/relationships/image" Target="../media/image188.png"/><Relationship Id="rId3" Type="http://schemas.openxmlformats.org/officeDocument/2006/relationships/tags" Target="../tags/tag25.xml"/><Relationship Id="rId7" Type="http://schemas.openxmlformats.org/officeDocument/2006/relationships/slideLayout" Target="../slideLayouts/slideLayout53.xml"/><Relationship Id="rId12" Type="http://schemas.openxmlformats.org/officeDocument/2006/relationships/image" Target="../media/image187.png"/><Relationship Id="rId17" Type="http://schemas.openxmlformats.org/officeDocument/2006/relationships/image" Target="../media/image192.png"/><Relationship Id="rId2" Type="http://schemas.openxmlformats.org/officeDocument/2006/relationships/tags" Target="../tags/tag24.xml"/><Relationship Id="rId16" Type="http://schemas.openxmlformats.org/officeDocument/2006/relationships/image" Target="../media/image191.png"/><Relationship Id="rId1" Type="http://schemas.openxmlformats.org/officeDocument/2006/relationships/tags" Target="../tags/tag23.xml"/><Relationship Id="rId6" Type="http://schemas.openxmlformats.org/officeDocument/2006/relationships/tags" Target="../tags/tag28.xml"/><Relationship Id="rId11" Type="http://schemas.openxmlformats.org/officeDocument/2006/relationships/image" Target="../media/image186.png"/><Relationship Id="rId5" Type="http://schemas.openxmlformats.org/officeDocument/2006/relationships/tags" Target="../tags/tag27.xml"/><Relationship Id="rId15" Type="http://schemas.openxmlformats.org/officeDocument/2006/relationships/image" Target="../media/image190.png"/><Relationship Id="rId10" Type="http://schemas.openxmlformats.org/officeDocument/2006/relationships/image" Target="../media/image185.png"/><Relationship Id="rId4" Type="http://schemas.openxmlformats.org/officeDocument/2006/relationships/tags" Target="../tags/tag26.xml"/><Relationship Id="rId9" Type="http://schemas.openxmlformats.org/officeDocument/2006/relationships/image" Target="../media/image175.jpeg"/><Relationship Id="rId14" Type="http://schemas.openxmlformats.org/officeDocument/2006/relationships/image" Target="../media/image189.png"/></Relationships>
</file>

<file path=ppt/slides/_rels/slide45.xml.rels><?xml version="1.0" encoding="UTF-8" standalone="yes"?>
<Relationships xmlns="http://schemas.openxmlformats.org/package/2006/relationships"><Relationship Id="rId8" Type="http://schemas.openxmlformats.org/officeDocument/2006/relationships/tags" Target="../tags/tag36.xml"/><Relationship Id="rId13" Type="http://schemas.openxmlformats.org/officeDocument/2006/relationships/notesSlide" Target="../notesSlides/notesSlide44.xml"/><Relationship Id="rId18" Type="http://schemas.openxmlformats.org/officeDocument/2006/relationships/image" Target="../media/image196.png"/><Relationship Id="rId3" Type="http://schemas.openxmlformats.org/officeDocument/2006/relationships/tags" Target="../tags/tag31.xml"/><Relationship Id="rId7" Type="http://schemas.openxmlformats.org/officeDocument/2006/relationships/tags" Target="../tags/tag35.xml"/><Relationship Id="rId12" Type="http://schemas.openxmlformats.org/officeDocument/2006/relationships/slideLayout" Target="../slideLayouts/slideLayout53.xml"/><Relationship Id="rId17" Type="http://schemas.openxmlformats.org/officeDocument/2006/relationships/image" Target="../media/image195.png"/><Relationship Id="rId2" Type="http://schemas.openxmlformats.org/officeDocument/2006/relationships/tags" Target="../tags/tag30.xml"/><Relationship Id="rId16" Type="http://schemas.openxmlformats.org/officeDocument/2006/relationships/image" Target="../media/image194.png"/><Relationship Id="rId20" Type="http://schemas.openxmlformats.org/officeDocument/2006/relationships/image" Target="../media/image198.png"/><Relationship Id="rId1" Type="http://schemas.openxmlformats.org/officeDocument/2006/relationships/tags" Target="../tags/tag29.xml"/><Relationship Id="rId6" Type="http://schemas.openxmlformats.org/officeDocument/2006/relationships/tags" Target="../tags/tag34.xml"/><Relationship Id="rId11" Type="http://schemas.openxmlformats.org/officeDocument/2006/relationships/tags" Target="../tags/tag39.xml"/><Relationship Id="rId5" Type="http://schemas.openxmlformats.org/officeDocument/2006/relationships/tags" Target="../tags/tag33.xml"/><Relationship Id="rId15" Type="http://schemas.openxmlformats.org/officeDocument/2006/relationships/image" Target="../media/image193.png"/><Relationship Id="rId10" Type="http://schemas.openxmlformats.org/officeDocument/2006/relationships/tags" Target="../tags/tag38.xml"/><Relationship Id="rId19" Type="http://schemas.openxmlformats.org/officeDocument/2006/relationships/image" Target="../media/image197.png"/><Relationship Id="rId4" Type="http://schemas.openxmlformats.org/officeDocument/2006/relationships/tags" Target="../tags/tag32.xml"/><Relationship Id="rId9" Type="http://schemas.openxmlformats.org/officeDocument/2006/relationships/tags" Target="../tags/tag37.xml"/><Relationship Id="rId14" Type="http://schemas.openxmlformats.org/officeDocument/2006/relationships/image" Target="../media/image175.jpeg"/></Relationships>
</file>

<file path=ppt/slides/_rels/slide46.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18" Type="http://schemas.openxmlformats.org/officeDocument/2006/relationships/image" Target="../media/image200.png"/><Relationship Id="rId3" Type="http://schemas.openxmlformats.org/officeDocument/2006/relationships/tags" Target="../tags/tag42.xml"/><Relationship Id="rId21" Type="http://schemas.openxmlformats.org/officeDocument/2006/relationships/image" Target="../media/image203.png"/><Relationship Id="rId7" Type="http://schemas.openxmlformats.org/officeDocument/2006/relationships/tags" Target="../tags/tag46.xml"/><Relationship Id="rId12" Type="http://schemas.openxmlformats.org/officeDocument/2006/relationships/tags" Target="../tags/tag51.xml"/><Relationship Id="rId17" Type="http://schemas.openxmlformats.org/officeDocument/2006/relationships/image" Target="../media/image199.png"/><Relationship Id="rId2" Type="http://schemas.openxmlformats.org/officeDocument/2006/relationships/tags" Target="../tags/tag41.xml"/><Relationship Id="rId16" Type="http://schemas.openxmlformats.org/officeDocument/2006/relationships/image" Target="../media/image175.jpeg"/><Relationship Id="rId20" Type="http://schemas.openxmlformats.org/officeDocument/2006/relationships/image" Target="../media/image202.png"/><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5" Type="http://schemas.openxmlformats.org/officeDocument/2006/relationships/notesSlide" Target="../notesSlides/notesSlide45.xml"/><Relationship Id="rId10" Type="http://schemas.openxmlformats.org/officeDocument/2006/relationships/tags" Target="../tags/tag49.xml"/><Relationship Id="rId19" Type="http://schemas.openxmlformats.org/officeDocument/2006/relationships/image" Target="../media/image201.png"/><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slideLayout" Target="../slideLayouts/slideLayout53.xml"/><Relationship Id="rId22" Type="http://schemas.openxmlformats.org/officeDocument/2006/relationships/image" Target="../media/image204.png"/></Relationships>
</file>

<file path=ppt/slides/_rels/slide47.xml.rels><?xml version="1.0" encoding="UTF-8" standalone="yes"?>
<Relationships xmlns="http://schemas.openxmlformats.org/package/2006/relationships"><Relationship Id="rId3" Type="http://schemas.openxmlformats.org/officeDocument/2006/relationships/image" Target="../media/image205.jpeg"/><Relationship Id="rId2" Type="http://schemas.openxmlformats.org/officeDocument/2006/relationships/notesSlide" Target="../notesSlides/notesSlide46.xml"/><Relationship Id="rId1" Type="http://schemas.openxmlformats.org/officeDocument/2006/relationships/slideLayout" Target="../slideLayouts/slideLayout7.xml"/><Relationship Id="rId4" Type="http://schemas.openxmlformats.org/officeDocument/2006/relationships/image" Target="../media/image84.png"/></Relationships>
</file>

<file path=ppt/slides/_rels/slide48.xml.rels><?xml version="1.0" encoding="UTF-8" standalone="yes"?>
<Relationships xmlns="http://schemas.openxmlformats.org/package/2006/relationships"><Relationship Id="rId8" Type="http://schemas.openxmlformats.org/officeDocument/2006/relationships/image" Target="../media/image210.png"/><Relationship Id="rId3" Type="http://schemas.openxmlformats.org/officeDocument/2006/relationships/notesSlide" Target="../notesSlides/notesSlide47.xml"/><Relationship Id="rId7" Type="http://schemas.openxmlformats.org/officeDocument/2006/relationships/image" Target="../media/image209.png"/><Relationship Id="rId2" Type="http://schemas.openxmlformats.org/officeDocument/2006/relationships/slideLayout" Target="../slideLayouts/slideLayout7.xml"/><Relationship Id="rId1" Type="http://schemas.openxmlformats.org/officeDocument/2006/relationships/tags" Target="../tags/tag53.xml"/><Relationship Id="rId6" Type="http://schemas.openxmlformats.org/officeDocument/2006/relationships/image" Target="../media/image208.png"/><Relationship Id="rId11" Type="http://schemas.openxmlformats.org/officeDocument/2006/relationships/image" Target="../media/image213.png"/><Relationship Id="rId5" Type="http://schemas.openxmlformats.org/officeDocument/2006/relationships/image" Target="../media/image207.png"/><Relationship Id="rId10" Type="http://schemas.openxmlformats.org/officeDocument/2006/relationships/image" Target="../media/image212.png"/><Relationship Id="rId4" Type="http://schemas.openxmlformats.org/officeDocument/2006/relationships/image" Target="../media/image206.jpeg"/><Relationship Id="rId9" Type="http://schemas.openxmlformats.org/officeDocument/2006/relationships/image" Target="../media/image211.png"/></Relationships>
</file>

<file path=ppt/slides/_rels/slide49.xml.rels><?xml version="1.0" encoding="UTF-8" standalone="yes"?>
<Relationships xmlns="http://schemas.openxmlformats.org/package/2006/relationships"><Relationship Id="rId3" Type="http://schemas.openxmlformats.org/officeDocument/2006/relationships/slideLayout" Target="../slideLayouts/slideLayout7.xml"/><Relationship Id="rId7" Type="http://schemas.openxmlformats.org/officeDocument/2006/relationships/image" Target="../media/image98.png"/><Relationship Id="rId2" Type="http://schemas.openxmlformats.org/officeDocument/2006/relationships/tags" Target="../tags/tag55.xml"/><Relationship Id="rId1" Type="http://schemas.openxmlformats.org/officeDocument/2006/relationships/tags" Target="../tags/tag54.xml"/><Relationship Id="rId6" Type="http://schemas.openxmlformats.org/officeDocument/2006/relationships/hyperlink" Target="https://youtu.be/PTtbwE9N_8I?si=Xv-gPVZT-LBFMOh5" TargetMode="External"/><Relationship Id="rId5" Type="http://schemas.openxmlformats.org/officeDocument/2006/relationships/image" Target="../media/image214.jpeg"/><Relationship Id="rId4" Type="http://schemas.openxmlformats.org/officeDocument/2006/relationships/notesSlide" Target="../notesSlides/notesSlide48.xml"/></Relationships>
</file>

<file path=ppt/slides/_rels/slide5.xml.rels><?xml version="1.0" encoding="UTF-8" standalone="yes"?>
<Relationships xmlns="http://schemas.openxmlformats.org/package/2006/relationships"><Relationship Id="rId8" Type="http://schemas.openxmlformats.org/officeDocument/2006/relationships/image" Target="../media/image14.png"/><Relationship Id="rId13" Type="http://schemas.openxmlformats.org/officeDocument/2006/relationships/image" Target="../media/image68.png"/><Relationship Id="rId18" Type="http://schemas.openxmlformats.org/officeDocument/2006/relationships/image" Target="../media/image73.png"/><Relationship Id="rId26" Type="http://schemas.openxmlformats.org/officeDocument/2006/relationships/image" Target="../media/image81.png"/><Relationship Id="rId3" Type="http://schemas.openxmlformats.org/officeDocument/2006/relationships/image" Target="../media/image35.png"/><Relationship Id="rId21" Type="http://schemas.openxmlformats.org/officeDocument/2006/relationships/image" Target="../media/image76.png"/><Relationship Id="rId7" Type="http://schemas.openxmlformats.org/officeDocument/2006/relationships/image" Target="../media/image4.png"/><Relationship Id="rId12" Type="http://schemas.openxmlformats.org/officeDocument/2006/relationships/image" Target="../media/image67.png"/><Relationship Id="rId17" Type="http://schemas.openxmlformats.org/officeDocument/2006/relationships/image" Target="../media/image72.png"/><Relationship Id="rId25" Type="http://schemas.openxmlformats.org/officeDocument/2006/relationships/image" Target="../media/image80.jpeg"/><Relationship Id="rId2" Type="http://schemas.openxmlformats.org/officeDocument/2006/relationships/notesSlide" Target="../notesSlides/notesSlide5.xml"/><Relationship Id="rId16" Type="http://schemas.openxmlformats.org/officeDocument/2006/relationships/image" Target="../media/image71.png"/><Relationship Id="rId20" Type="http://schemas.openxmlformats.org/officeDocument/2006/relationships/image" Target="../media/image75.png"/><Relationship Id="rId1" Type="http://schemas.openxmlformats.org/officeDocument/2006/relationships/slideLayout" Target="../slideLayouts/slideLayout45.xml"/><Relationship Id="rId6" Type="http://schemas.openxmlformats.org/officeDocument/2006/relationships/slide" Target="slide70.xml"/><Relationship Id="rId11" Type="http://schemas.openxmlformats.org/officeDocument/2006/relationships/image" Target="../media/image66.png"/><Relationship Id="rId24" Type="http://schemas.openxmlformats.org/officeDocument/2006/relationships/image" Target="../media/image79.png"/><Relationship Id="rId5" Type="http://schemas.openxmlformats.org/officeDocument/2006/relationships/image" Target="../media/image63.png"/><Relationship Id="rId15" Type="http://schemas.openxmlformats.org/officeDocument/2006/relationships/image" Target="../media/image70.png"/><Relationship Id="rId23" Type="http://schemas.openxmlformats.org/officeDocument/2006/relationships/image" Target="../media/image78.png"/><Relationship Id="rId10" Type="http://schemas.openxmlformats.org/officeDocument/2006/relationships/image" Target="../media/image65.png"/><Relationship Id="rId19" Type="http://schemas.openxmlformats.org/officeDocument/2006/relationships/image" Target="../media/image74.png"/><Relationship Id="rId4" Type="http://schemas.openxmlformats.org/officeDocument/2006/relationships/image" Target="../media/image62.png"/><Relationship Id="rId9" Type="http://schemas.openxmlformats.org/officeDocument/2006/relationships/image" Target="../media/image64.jpeg"/><Relationship Id="rId14" Type="http://schemas.openxmlformats.org/officeDocument/2006/relationships/image" Target="../media/image69.png"/><Relationship Id="rId22" Type="http://schemas.openxmlformats.org/officeDocument/2006/relationships/image" Target="../media/image77.png"/><Relationship Id="rId27" Type="http://schemas.openxmlformats.org/officeDocument/2006/relationships/image" Target="../media/image82.png"/></Relationships>
</file>

<file path=ppt/slides/_rels/slide50.xml.rels><?xml version="1.0" encoding="UTF-8" standalone="yes"?>
<Relationships xmlns="http://schemas.openxmlformats.org/package/2006/relationships"><Relationship Id="rId3" Type="http://schemas.openxmlformats.org/officeDocument/2006/relationships/notesSlide" Target="../notesSlides/notesSlide49.xml"/><Relationship Id="rId2" Type="http://schemas.openxmlformats.org/officeDocument/2006/relationships/slideLayout" Target="../slideLayouts/slideLayout1.xml"/><Relationship Id="rId1" Type="http://schemas.openxmlformats.org/officeDocument/2006/relationships/tags" Target="../tags/tag56.xml"/><Relationship Id="rId4" Type="http://schemas.openxmlformats.org/officeDocument/2006/relationships/image" Target="../media/image215.jpeg"/></Relationships>
</file>

<file path=ppt/slides/_rels/slide5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tags" Target="../tags/tag58.xml"/><Relationship Id="rId1" Type="http://schemas.openxmlformats.org/officeDocument/2006/relationships/tags" Target="../tags/tag57.xml"/><Relationship Id="rId5" Type="http://schemas.openxmlformats.org/officeDocument/2006/relationships/image" Target="../media/image216.jpeg"/><Relationship Id="rId4" Type="http://schemas.openxmlformats.org/officeDocument/2006/relationships/notesSlide" Target="../notesSlides/notesSlide50.xml"/></Relationships>
</file>

<file path=ppt/slides/_rels/slide52.xml.rels><?xml version="1.0" encoding="UTF-8" standalone="yes"?>
<Relationships xmlns="http://schemas.openxmlformats.org/package/2006/relationships"><Relationship Id="rId8" Type="http://schemas.openxmlformats.org/officeDocument/2006/relationships/image" Target="../media/image220.png"/><Relationship Id="rId3" Type="http://schemas.openxmlformats.org/officeDocument/2006/relationships/slideLayout" Target="../slideLayouts/slideLayout2.xml"/><Relationship Id="rId7" Type="http://schemas.openxmlformats.org/officeDocument/2006/relationships/image" Target="../media/image219.png"/><Relationship Id="rId2" Type="http://schemas.openxmlformats.org/officeDocument/2006/relationships/tags" Target="../tags/tag60.xml"/><Relationship Id="rId1" Type="http://schemas.openxmlformats.org/officeDocument/2006/relationships/tags" Target="../tags/tag59.xml"/><Relationship Id="rId6" Type="http://schemas.openxmlformats.org/officeDocument/2006/relationships/image" Target="../media/image218.png"/><Relationship Id="rId5" Type="http://schemas.openxmlformats.org/officeDocument/2006/relationships/image" Target="../media/image217.png"/><Relationship Id="rId4" Type="http://schemas.openxmlformats.org/officeDocument/2006/relationships/notesSlide" Target="../notesSlides/notesSlide51.xml"/></Relationships>
</file>

<file path=ppt/slides/_rels/slide53.xml.rels><?xml version="1.0" encoding="UTF-8" standalone="yes"?>
<Relationships xmlns="http://schemas.openxmlformats.org/package/2006/relationships"><Relationship Id="rId8" Type="http://schemas.openxmlformats.org/officeDocument/2006/relationships/notesSlide" Target="../notesSlides/notesSlide52.xml"/><Relationship Id="rId3" Type="http://schemas.openxmlformats.org/officeDocument/2006/relationships/tags" Target="../tags/tag63.xml"/><Relationship Id="rId7" Type="http://schemas.openxmlformats.org/officeDocument/2006/relationships/slideLayout" Target="../slideLayouts/slideLayout7.xml"/><Relationship Id="rId12" Type="http://schemas.openxmlformats.org/officeDocument/2006/relationships/image" Target="../media/image223.png"/><Relationship Id="rId2" Type="http://schemas.openxmlformats.org/officeDocument/2006/relationships/tags" Target="../tags/tag62.xml"/><Relationship Id="rId1" Type="http://schemas.openxmlformats.org/officeDocument/2006/relationships/tags" Target="../tags/tag61.xml"/><Relationship Id="rId6" Type="http://schemas.openxmlformats.org/officeDocument/2006/relationships/tags" Target="../tags/tag66.xml"/><Relationship Id="rId11" Type="http://schemas.openxmlformats.org/officeDocument/2006/relationships/image" Target="../media/image222.png"/><Relationship Id="rId5" Type="http://schemas.openxmlformats.org/officeDocument/2006/relationships/tags" Target="../tags/tag65.xml"/><Relationship Id="rId10" Type="http://schemas.openxmlformats.org/officeDocument/2006/relationships/image" Target="../media/image221.png"/><Relationship Id="rId4" Type="http://schemas.openxmlformats.org/officeDocument/2006/relationships/tags" Target="../tags/tag64.xml"/><Relationship Id="rId9" Type="http://schemas.openxmlformats.org/officeDocument/2006/relationships/image" Target="../media/image214.jpeg"/></Relationships>
</file>

<file path=ppt/slides/_rels/slide54.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68.xml"/><Relationship Id="rId1" Type="http://schemas.openxmlformats.org/officeDocument/2006/relationships/tags" Target="../tags/tag67.xml"/><Relationship Id="rId5" Type="http://schemas.openxmlformats.org/officeDocument/2006/relationships/image" Target="../media/image214.jpeg"/><Relationship Id="rId4" Type="http://schemas.openxmlformats.org/officeDocument/2006/relationships/notesSlide" Target="../notesSlides/notesSlide53.xml"/></Relationships>
</file>

<file path=ppt/slides/_rels/slide55.xml.rels><?xml version="1.0" encoding="UTF-8" standalone="yes"?>
<Relationships xmlns="http://schemas.openxmlformats.org/package/2006/relationships"><Relationship Id="rId13" Type="http://schemas.openxmlformats.org/officeDocument/2006/relationships/tags" Target="../tags/tag81.xml"/><Relationship Id="rId18" Type="http://schemas.openxmlformats.org/officeDocument/2006/relationships/tags" Target="../tags/tag86.xml"/><Relationship Id="rId26" Type="http://schemas.openxmlformats.org/officeDocument/2006/relationships/image" Target="../media/image214.jpeg"/><Relationship Id="rId3" Type="http://schemas.openxmlformats.org/officeDocument/2006/relationships/tags" Target="../tags/tag71.xml"/><Relationship Id="rId21" Type="http://schemas.openxmlformats.org/officeDocument/2006/relationships/tags" Target="../tags/tag89.xml"/><Relationship Id="rId34" Type="http://schemas.openxmlformats.org/officeDocument/2006/relationships/image" Target="../media/image231.png"/><Relationship Id="rId7" Type="http://schemas.openxmlformats.org/officeDocument/2006/relationships/tags" Target="../tags/tag75.xml"/><Relationship Id="rId12" Type="http://schemas.openxmlformats.org/officeDocument/2006/relationships/tags" Target="../tags/tag80.xml"/><Relationship Id="rId17" Type="http://schemas.openxmlformats.org/officeDocument/2006/relationships/tags" Target="../tags/tag85.xml"/><Relationship Id="rId25" Type="http://schemas.openxmlformats.org/officeDocument/2006/relationships/notesSlide" Target="../notesSlides/notesSlide54.xml"/><Relationship Id="rId33" Type="http://schemas.openxmlformats.org/officeDocument/2006/relationships/image" Target="../media/image230.png"/><Relationship Id="rId2" Type="http://schemas.openxmlformats.org/officeDocument/2006/relationships/tags" Target="../tags/tag70.xml"/><Relationship Id="rId16" Type="http://schemas.openxmlformats.org/officeDocument/2006/relationships/tags" Target="../tags/tag84.xml"/><Relationship Id="rId20" Type="http://schemas.openxmlformats.org/officeDocument/2006/relationships/tags" Target="../tags/tag88.xml"/><Relationship Id="rId29" Type="http://schemas.openxmlformats.org/officeDocument/2006/relationships/image" Target="../media/image226.png"/><Relationship Id="rId1" Type="http://schemas.openxmlformats.org/officeDocument/2006/relationships/tags" Target="../tags/tag69.xml"/><Relationship Id="rId6" Type="http://schemas.openxmlformats.org/officeDocument/2006/relationships/tags" Target="../tags/tag74.xml"/><Relationship Id="rId11" Type="http://schemas.openxmlformats.org/officeDocument/2006/relationships/tags" Target="../tags/tag79.xml"/><Relationship Id="rId24" Type="http://schemas.openxmlformats.org/officeDocument/2006/relationships/slideLayout" Target="../slideLayouts/slideLayout7.xml"/><Relationship Id="rId32" Type="http://schemas.openxmlformats.org/officeDocument/2006/relationships/image" Target="../media/image229.png"/><Relationship Id="rId5" Type="http://schemas.openxmlformats.org/officeDocument/2006/relationships/tags" Target="../tags/tag73.xml"/><Relationship Id="rId15" Type="http://schemas.openxmlformats.org/officeDocument/2006/relationships/tags" Target="../tags/tag83.xml"/><Relationship Id="rId23" Type="http://schemas.openxmlformats.org/officeDocument/2006/relationships/tags" Target="../tags/tag91.xml"/><Relationship Id="rId28" Type="http://schemas.openxmlformats.org/officeDocument/2006/relationships/image" Target="../media/image225.png"/><Relationship Id="rId10" Type="http://schemas.openxmlformats.org/officeDocument/2006/relationships/tags" Target="../tags/tag78.xml"/><Relationship Id="rId19" Type="http://schemas.openxmlformats.org/officeDocument/2006/relationships/tags" Target="../tags/tag87.xml"/><Relationship Id="rId31" Type="http://schemas.openxmlformats.org/officeDocument/2006/relationships/image" Target="../media/image228.png"/><Relationship Id="rId4" Type="http://schemas.openxmlformats.org/officeDocument/2006/relationships/tags" Target="../tags/tag72.xml"/><Relationship Id="rId9" Type="http://schemas.openxmlformats.org/officeDocument/2006/relationships/tags" Target="../tags/tag77.xml"/><Relationship Id="rId14" Type="http://schemas.openxmlformats.org/officeDocument/2006/relationships/tags" Target="../tags/tag82.xml"/><Relationship Id="rId22" Type="http://schemas.openxmlformats.org/officeDocument/2006/relationships/tags" Target="../tags/tag90.xml"/><Relationship Id="rId27" Type="http://schemas.openxmlformats.org/officeDocument/2006/relationships/image" Target="../media/image224.png"/><Relationship Id="rId30" Type="http://schemas.openxmlformats.org/officeDocument/2006/relationships/image" Target="../media/image227.png"/><Relationship Id="rId8" Type="http://schemas.openxmlformats.org/officeDocument/2006/relationships/tags" Target="../tags/tag76.xml"/></Relationships>
</file>

<file path=ppt/slides/_rels/slide56.xml.rels><?xml version="1.0" encoding="UTF-8" standalone="yes"?>
<Relationships xmlns="http://schemas.openxmlformats.org/package/2006/relationships"><Relationship Id="rId3" Type="http://schemas.openxmlformats.org/officeDocument/2006/relationships/tags" Target="../tags/tag94.xml"/><Relationship Id="rId2" Type="http://schemas.openxmlformats.org/officeDocument/2006/relationships/tags" Target="../tags/tag93.xml"/><Relationship Id="rId1" Type="http://schemas.openxmlformats.org/officeDocument/2006/relationships/tags" Target="../tags/tag92.xml"/><Relationship Id="rId6" Type="http://schemas.openxmlformats.org/officeDocument/2006/relationships/image" Target="../media/image232.jpeg"/><Relationship Id="rId5" Type="http://schemas.openxmlformats.org/officeDocument/2006/relationships/notesSlide" Target="../notesSlides/notesSlide55.xml"/><Relationship Id="rId4" Type="http://schemas.openxmlformats.org/officeDocument/2006/relationships/slideLayout" Target="../slideLayouts/slideLayout7.xml"/></Relationships>
</file>

<file path=ppt/slides/_rels/slide57.xml.rels><?xml version="1.0" encoding="UTF-8" standalone="yes"?>
<Relationships xmlns="http://schemas.openxmlformats.org/package/2006/relationships"><Relationship Id="rId3" Type="http://schemas.openxmlformats.org/officeDocument/2006/relationships/slideLayout" Target="../slideLayouts/slideLayout7.xml"/><Relationship Id="rId2" Type="http://schemas.openxmlformats.org/officeDocument/2006/relationships/tags" Target="../tags/tag96.xml"/><Relationship Id="rId1" Type="http://schemas.openxmlformats.org/officeDocument/2006/relationships/tags" Target="../tags/tag95.xml"/><Relationship Id="rId4" Type="http://schemas.openxmlformats.org/officeDocument/2006/relationships/image" Target="../media/image233.jpeg"/></Relationships>
</file>

<file path=ppt/slides/_rels/slide58.xml.rels><?xml version="1.0" encoding="UTF-8" standalone="yes"?>
<Relationships xmlns="http://schemas.openxmlformats.org/package/2006/relationships"><Relationship Id="rId3" Type="http://schemas.openxmlformats.org/officeDocument/2006/relationships/tags" Target="../tags/tag99.xml"/><Relationship Id="rId2" Type="http://schemas.openxmlformats.org/officeDocument/2006/relationships/tags" Target="../tags/tag98.xml"/><Relationship Id="rId1" Type="http://schemas.openxmlformats.org/officeDocument/2006/relationships/tags" Target="../tags/tag97.xml"/><Relationship Id="rId6" Type="http://schemas.openxmlformats.org/officeDocument/2006/relationships/image" Target="../media/image234.jpeg"/><Relationship Id="rId5" Type="http://schemas.openxmlformats.org/officeDocument/2006/relationships/notesSlide" Target="../notesSlides/notesSlide56.xml"/><Relationship Id="rId4" Type="http://schemas.openxmlformats.org/officeDocument/2006/relationships/slideLayout" Target="../slideLayouts/slideLayout7.xml"/></Relationships>
</file>

<file path=ppt/slides/_rels/slide59.xml.rels><?xml version="1.0" encoding="UTF-8" standalone="yes"?>
<Relationships xmlns="http://schemas.openxmlformats.org/package/2006/relationships"><Relationship Id="rId8" Type="http://schemas.openxmlformats.org/officeDocument/2006/relationships/image" Target="../media/image236.png"/><Relationship Id="rId3" Type="http://schemas.openxmlformats.org/officeDocument/2006/relationships/tags" Target="../tags/tag102.xml"/><Relationship Id="rId7" Type="http://schemas.openxmlformats.org/officeDocument/2006/relationships/image" Target="../media/image235.jpeg"/><Relationship Id="rId2" Type="http://schemas.openxmlformats.org/officeDocument/2006/relationships/tags" Target="../tags/tag101.xml"/><Relationship Id="rId1" Type="http://schemas.openxmlformats.org/officeDocument/2006/relationships/tags" Target="../tags/tag100.xml"/><Relationship Id="rId6" Type="http://schemas.openxmlformats.org/officeDocument/2006/relationships/notesSlide" Target="../notesSlides/notesSlide57.xml"/><Relationship Id="rId5" Type="http://schemas.openxmlformats.org/officeDocument/2006/relationships/slideLayout" Target="../slideLayouts/slideLayout7.xml"/><Relationship Id="rId4" Type="http://schemas.openxmlformats.org/officeDocument/2006/relationships/tags" Target="../tags/tag103.xml"/><Relationship Id="rId9" Type="http://schemas.openxmlformats.org/officeDocument/2006/relationships/image" Target="../media/image237.jpeg"/></Relationships>
</file>

<file path=ppt/slides/_rels/slide6.xml.rels><?xml version="1.0" encoding="UTF-8" standalone="yes"?>
<Relationships xmlns="http://schemas.openxmlformats.org/package/2006/relationships"><Relationship Id="rId3" Type="http://schemas.openxmlformats.org/officeDocument/2006/relationships/image" Target="../media/image83.jpeg"/><Relationship Id="rId7" Type="http://schemas.openxmlformats.org/officeDocument/2006/relationships/image" Target="../media/image87.png"/><Relationship Id="rId2" Type="http://schemas.openxmlformats.org/officeDocument/2006/relationships/notesSlide" Target="../notesSlides/notesSlide6.xml"/><Relationship Id="rId1" Type="http://schemas.openxmlformats.org/officeDocument/2006/relationships/slideLayout" Target="../slideLayouts/slideLayout1.xml"/><Relationship Id="rId6" Type="http://schemas.openxmlformats.org/officeDocument/2006/relationships/image" Target="../media/image86.png"/><Relationship Id="rId5" Type="http://schemas.openxmlformats.org/officeDocument/2006/relationships/image" Target="../media/image85.png"/><Relationship Id="rId4" Type="http://schemas.openxmlformats.org/officeDocument/2006/relationships/image" Target="../media/image84.png"/></Relationships>
</file>

<file path=ppt/slides/_rels/slide60.xml.rels><?xml version="1.0" encoding="UTF-8" standalone="yes"?>
<Relationships xmlns="http://schemas.openxmlformats.org/package/2006/relationships"><Relationship Id="rId8" Type="http://schemas.openxmlformats.org/officeDocument/2006/relationships/image" Target="../media/image240.png"/><Relationship Id="rId3" Type="http://schemas.openxmlformats.org/officeDocument/2006/relationships/slideLayout" Target="../slideLayouts/slideLayout7.xml"/><Relationship Id="rId7" Type="http://schemas.openxmlformats.org/officeDocument/2006/relationships/image" Target="../media/image239.png"/><Relationship Id="rId2" Type="http://schemas.openxmlformats.org/officeDocument/2006/relationships/tags" Target="../tags/tag105.xml"/><Relationship Id="rId1" Type="http://schemas.openxmlformats.org/officeDocument/2006/relationships/tags" Target="../tags/tag104.xml"/><Relationship Id="rId6" Type="http://schemas.openxmlformats.org/officeDocument/2006/relationships/image" Target="../media/image238.png"/><Relationship Id="rId5" Type="http://schemas.openxmlformats.org/officeDocument/2006/relationships/image" Target="../media/image214.jpeg"/><Relationship Id="rId4" Type="http://schemas.openxmlformats.org/officeDocument/2006/relationships/notesSlide" Target="../notesSlides/notesSlide58.xml"/></Relationships>
</file>

<file path=ppt/slides/_rels/slide61.xml.rels><?xml version="1.0" encoding="UTF-8" standalone="yes"?>
<Relationships xmlns="http://schemas.openxmlformats.org/package/2006/relationships"><Relationship Id="rId3" Type="http://schemas.openxmlformats.org/officeDocument/2006/relationships/hyperlink" Target="https://www.youtube.com/watch?v=Mstof8KZXe0" TargetMode="External"/><Relationship Id="rId2" Type="http://schemas.openxmlformats.org/officeDocument/2006/relationships/hyperlink" Target="https://www.youtube.com/watch?v=PTtbwE9N_8I" TargetMode="External"/><Relationship Id="rId1" Type="http://schemas.openxmlformats.org/officeDocument/2006/relationships/slideLayout" Target="../slideLayouts/slideLayout28.xml"/><Relationship Id="rId4" Type="http://schemas.openxmlformats.org/officeDocument/2006/relationships/hyperlink" Target="https://www.youtube.com/watch?v=0FbAas0XTA4" TargetMode="External"/></Relationships>
</file>

<file path=ppt/slides/_rels/slide62.xml.rels><?xml version="1.0" encoding="UTF-8" standalone="yes"?>
<Relationships xmlns="http://schemas.openxmlformats.org/package/2006/relationships"><Relationship Id="rId3" Type="http://schemas.openxmlformats.org/officeDocument/2006/relationships/image" Target="../media/image242.png"/><Relationship Id="rId2" Type="http://schemas.openxmlformats.org/officeDocument/2006/relationships/image" Target="../media/image241.png"/><Relationship Id="rId1" Type="http://schemas.openxmlformats.org/officeDocument/2006/relationships/slideLayout" Target="../slideLayouts/slideLayout1.xml"/><Relationship Id="rId5" Type="http://schemas.openxmlformats.org/officeDocument/2006/relationships/image" Target="../media/image244.png"/><Relationship Id="rId4" Type="http://schemas.openxmlformats.org/officeDocument/2006/relationships/image" Target="../media/image243.png"/></Relationships>
</file>

<file path=ppt/slides/_rels/slide63.xml.rels><?xml version="1.0" encoding="UTF-8" standalone="yes"?>
<Relationships xmlns="http://schemas.openxmlformats.org/package/2006/relationships"><Relationship Id="rId3" Type="http://schemas.openxmlformats.org/officeDocument/2006/relationships/image" Target="../media/image243.png"/><Relationship Id="rId7" Type="http://schemas.openxmlformats.org/officeDocument/2006/relationships/image" Target="../media/image98.png"/><Relationship Id="rId2" Type="http://schemas.openxmlformats.org/officeDocument/2006/relationships/notesSlide" Target="../notesSlides/notesSlide59.xml"/><Relationship Id="rId1" Type="http://schemas.openxmlformats.org/officeDocument/2006/relationships/slideLayout" Target="../slideLayouts/slideLayout33.xml"/><Relationship Id="rId6" Type="http://schemas.openxmlformats.org/officeDocument/2006/relationships/hyperlink" Target="https://youtu.be/VZZkSeT5DGM" TargetMode="External"/><Relationship Id="rId5" Type="http://schemas.openxmlformats.org/officeDocument/2006/relationships/image" Target="../media/image246.png"/><Relationship Id="rId4" Type="http://schemas.openxmlformats.org/officeDocument/2006/relationships/image" Target="../media/image245.png"/></Relationships>
</file>

<file path=ppt/slides/_rels/slide64.xml.rels><?xml version="1.0" encoding="UTF-8" standalone="yes"?>
<Relationships xmlns="http://schemas.openxmlformats.org/package/2006/relationships"><Relationship Id="rId13" Type="http://schemas.openxmlformats.org/officeDocument/2006/relationships/tags" Target="../tags/tag118.xml"/><Relationship Id="rId18" Type="http://schemas.openxmlformats.org/officeDocument/2006/relationships/tags" Target="../tags/tag123.xml"/><Relationship Id="rId26" Type="http://schemas.openxmlformats.org/officeDocument/2006/relationships/notesSlide" Target="../notesSlides/notesSlide60.xml"/><Relationship Id="rId39" Type="http://schemas.openxmlformats.org/officeDocument/2006/relationships/image" Target="../media/image255.png"/><Relationship Id="rId21" Type="http://schemas.openxmlformats.org/officeDocument/2006/relationships/tags" Target="../tags/tag126.xml"/><Relationship Id="rId34" Type="http://schemas.openxmlformats.org/officeDocument/2006/relationships/image" Target="../media/image251.png"/><Relationship Id="rId42" Type="http://schemas.openxmlformats.org/officeDocument/2006/relationships/image" Target="../media/image258.png"/><Relationship Id="rId7" Type="http://schemas.openxmlformats.org/officeDocument/2006/relationships/tags" Target="../tags/tag112.xml"/><Relationship Id="rId2" Type="http://schemas.openxmlformats.org/officeDocument/2006/relationships/tags" Target="../tags/tag107.xml"/><Relationship Id="rId16" Type="http://schemas.openxmlformats.org/officeDocument/2006/relationships/tags" Target="../tags/tag121.xml"/><Relationship Id="rId20" Type="http://schemas.openxmlformats.org/officeDocument/2006/relationships/tags" Target="../tags/tag125.xml"/><Relationship Id="rId29" Type="http://schemas.openxmlformats.org/officeDocument/2006/relationships/image" Target="../media/image219.png"/><Relationship Id="rId41" Type="http://schemas.openxmlformats.org/officeDocument/2006/relationships/image" Target="../media/image257.png"/><Relationship Id="rId1" Type="http://schemas.openxmlformats.org/officeDocument/2006/relationships/tags" Target="../tags/tag106.xml"/><Relationship Id="rId6" Type="http://schemas.openxmlformats.org/officeDocument/2006/relationships/tags" Target="../tags/tag111.xml"/><Relationship Id="rId11" Type="http://schemas.openxmlformats.org/officeDocument/2006/relationships/tags" Target="../tags/tag116.xml"/><Relationship Id="rId24" Type="http://schemas.openxmlformats.org/officeDocument/2006/relationships/tags" Target="../tags/tag129.xml"/><Relationship Id="rId32" Type="http://schemas.openxmlformats.org/officeDocument/2006/relationships/image" Target="../media/image250.png"/><Relationship Id="rId37" Type="http://schemas.openxmlformats.org/officeDocument/2006/relationships/image" Target="../media/image253.png"/><Relationship Id="rId40" Type="http://schemas.openxmlformats.org/officeDocument/2006/relationships/image" Target="../media/image256.svg"/><Relationship Id="rId5" Type="http://schemas.openxmlformats.org/officeDocument/2006/relationships/tags" Target="../tags/tag110.xml"/><Relationship Id="rId15" Type="http://schemas.openxmlformats.org/officeDocument/2006/relationships/tags" Target="../tags/tag120.xml"/><Relationship Id="rId23" Type="http://schemas.openxmlformats.org/officeDocument/2006/relationships/tags" Target="../tags/tag128.xml"/><Relationship Id="rId28" Type="http://schemas.openxmlformats.org/officeDocument/2006/relationships/image" Target="../media/image248.png"/><Relationship Id="rId36" Type="http://schemas.openxmlformats.org/officeDocument/2006/relationships/image" Target="../media/image177.png"/><Relationship Id="rId10" Type="http://schemas.openxmlformats.org/officeDocument/2006/relationships/tags" Target="../tags/tag115.xml"/><Relationship Id="rId19" Type="http://schemas.openxmlformats.org/officeDocument/2006/relationships/tags" Target="../tags/tag124.xml"/><Relationship Id="rId31" Type="http://schemas.openxmlformats.org/officeDocument/2006/relationships/image" Target="../media/image249.png"/><Relationship Id="rId4" Type="http://schemas.openxmlformats.org/officeDocument/2006/relationships/tags" Target="../tags/tag109.xml"/><Relationship Id="rId9" Type="http://schemas.openxmlformats.org/officeDocument/2006/relationships/tags" Target="../tags/tag114.xml"/><Relationship Id="rId14" Type="http://schemas.openxmlformats.org/officeDocument/2006/relationships/tags" Target="../tags/tag119.xml"/><Relationship Id="rId22" Type="http://schemas.openxmlformats.org/officeDocument/2006/relationships/tags" Target="../tags/tag127.xml"/><Relationship Id="rId27" Type="http://schemas.openxmlformats.org/officeDocument/2006/relationships/image" Target="../media/image247.png"/><Relationship Id="rId30" Type="http://schemas.openxmlformats.org/officeDocument/2006/relationships/image" Target="../media/image218.png"/><Relationship Id="rId35" Type="http://schemas.openxmlformats.org/officeDocument/2006/relationships/image" Target="../media/image252.png"/><Relationship Id="rId8" Type="http://schemas.openxmlformats.org/officeDocument/2006/relationships/tags" Target="../tags/tag113.xml"/><Relationship Id="rId3" Type="http://schemas.openxmlformats.org/officeDocument/2006/relationships/tags" Target="../tags/tag108.xml"/><Relationship Id="rId12" Type="http://schemas.openxmlformats.org/officeDocument/2006/relationships/tags" Target="../tags/tag117.xml"/><Relationship Id="rId17" Type="http://schemas.openxmlformats.org/officeDocument/2006/relationships/tags" Target="../tags/tag122.xml"/><Relationship Id="rId25" Type="http://schemas.openxmlformats.org/officeDocument/2006/relationships/slideLayout" Target="../slideLayouts/slideLayout28.xml"/><Relationship Id="rId33" Type="http://schemas.openxmlformats.org/officeDocument/2006/relationships/image" Target="../media/image224.png"/><Relationship Id="rId38" Type="http://schemas.openxmlformats.org/officeDocument/2006/relationships/image" Target="../media/image254.png"/></Relationships>
</file>

<file path=ppt/slides/_rels/slide65.xml.rels><?xml version="1.0" encoding="UTF-8" standalone="yes"?>
<Relationships xmlns="http://schemas.openxmlformats.org/package/2006/relationships"><Relationship Id="rId8" Type="http://schemas.openxmlformats.org/officeDocument/2006/relationships/image" Target="../media/image259.png"/><Relationship Id="rId3" Type="http://schemas.openxmlformats.org/officeDocument/2006/relationships/tags" Target="../tags/tag132.xml"/><Relationship Id="rId7" Type="http://schemas.openxmlformats.org/officeDocument/2006/relationships/image" Target="../media/image243.png"/><Relationship Id="rId2" Type="http://schemas.openxmlformats.org/officeDocument/2006/relationships/tags" Target="../tags/tag131.xml"/><Relationship Id="rId1" Type="http://schemas.openxmlformats.org/officeDocument/2006/relationships/tags" Target="../tags/tag130.xml"/><Relationship Id="rId6" Type="http://schemas.openxmlformats.org/officeDocument/2006/relationships/notesSlide" Target="../notesSlides/notesSlide61.xml"/><Relationship Id="rId11" Type="http://schemas.openxmlformats.org/officeDocument/2006/relationships/image" Target="../media/image145.png"/><Relationship Id="rId5" Type="http://schemas.openxmlformats.org/officeDocument/2006/relationships/slideLayout" Target="../slideLayouts/slideLayout33.xml"/><Relationship Id="rId10" Type="http://schemas.openxmlformats.org/officeDocument/2006/relationships/image" Target="../media/image261.png"/><Relationship Id="rId4" Type="http://schemas.openxmlformats.org/officeDocument/2006/relationships/tags" Target="../tags/tag133.xml"/><Relationship Id="rId9" Type="http://schemas.openxmlformats.org/officeDocument/2006/relationships/image" Target="../media/image260.jpeg"/></Relationships>
</file>

<file path=ppt/slides/_rels/slide66.xml.rels><?xml version="1.0" encoding="UTF-8" standalone="yes"?>
<Relationships xmlns="http://schemas.openxmlformats.org/package/2006/relationships"><Relationship Id="rId8" Type="http://schemas.openxmlformats.org/officeDocument/2006/relationships/notesSlide" Target="../notesSlides/notesSlide62.xml"/><Relationship Id="rId13" Type="http://schemas.openxmlformats.org/officeDocument/2006/relationships/image" Target="../media/image145.png"/><Relationship Id="rId3" Type="http://schemas.openxmlformats.org/officeDocument/2006/relationships/tags" Target="../tags/tag136.xml"/><Relationship Id="rId7" Type="http://schemas.openxmlformats.org/officeDocument/2006/relationships/slideLayout" Target="../slideLayouts/slideLayout33.xml"/><Relationship Id="rId12" Type="http://schemas.openxmlformats.org/officeDocument/2006/relationships/image" Target="../media/image144.png"/><Relationship Id="rId2" Type="http://schemas.openxmlformats.org/officeDocument/2006/relationships/tags" Target="../tags/tag135.xml"/><Relationship Id="rId1" Type="http://schemas.openxmlformats.org/officeDocument/2006/relationships/tags" Target="../tags/tag134.xml"/><Relationship Id="rId6" Type="http://schemas.openxmlformats.org/officeDocument/2006/relationships/tags" Target="../tags/tag139.xml"/><Relationship Id="rId11" Type="http://schemas.openxmlformats.org/officeDocument/2006/relationships/image" Target="../media/image256.svg"/><Relationship Id="rId5" Type="http://schemas.openxmlformats.org/officeDocument/2006/relationships/tags" Target="../tags/tag138.xml"/><Relationship Id="rId10" Type="http://schemas.openxmlformats.org/officeDocument/2006/relationships/image" Target="../media/image255.png"/><Relationship Id="rId4" Type="http://schemas.openxmlformats.org/officeDocument/2006/relationships/tags" Target="../tags/tag137.xml"/><Relationship Id="rId9" Type="http://schemas.openxmlformats.org/officeDocument/2006/relationships/image" Target="../media/image243.png"/><Relationship Id="rId14" Type="http://schemas.openxmlformats.org/officeDocument/2006/relationships/image" Target="../media/image262.png"/></Relationships>
</file>

<file path=ppt/slides/_rels/slide67.xml.rels><?xml version="1.0" encoding="UTF-8" standalone="yes"?>
<Relationships xmlns="http://schemas.openxmlformats.org/package/2006/relationships"><Relationship Id="rId3" Type="http://schemas.openxmlformats.org/officeDocument/2006/relationships/image" Target="../media/image243.png"/><Relationship Id="rId2" Type="http://schemas.openxmlformats.org/officeDocument/2006/relationships/notesSlide" Target="../notesSlides/notesSlide63.xml"/><Relationship Id="rId1" Type="http://schemas.openxmlformats.org/officeDocument/2006/relationships/slideLayout" Target="../slideLayouts/slideLayout33.xml"/><Relationship Id="rId5" Type="http://schemas.openxmlformats.org/officeDocument/2006/relationships/image" Target="../media/image264.png"/><Relationship Id="rId4" Type="http://schemas.openxmlformats.org/officeDocument/2006/relationships/image" Target="../media/image263.png"/></Relationships>
</file>

<file path=ppt/slides/_rels/slide68.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263.png"/><Relationship Id="rId2" Type="http://schemas.openxmlformats.org/officeDocument/2006/relationships/tags" Target="../tags/tag141.xml"/><Relationship Id="rId1" Type="http://schemas.openxmlformats.org/officeDocument/2006/relationships/tags" Target="../tags/tag140.xml"/><Relationship Id="rId6" Type="http://schemas.openxmlformats.org/officeDocument/2006/relationships/image" Target="../media/image255.png"/><Relationship Id="rId5" Type="http://schemas.openxmlformats.org/officeDocument/2006/relationships/image" Target="../media/image243.png"/><Relationship Id="rId4" Type="http://schemas.openxmlformats.org/officeDocument/2006/relationships/notesSlide" Target="../notesSlides/notesSlide64.xml"/></Relationships>
</file>

<file path=ppt/slides/_rels/slide69.xml.rels><?xml version="1.0" encoding="UTF-8" standalone="yes"?>
<Relationships xmlns="http://schemas.openxmlformats.org/package/2006/relationships"><Relationship Id="rId3" Type="http://schemas.openxmlformats.org/officeDocument/2006/relationships/slideLayout" Target="../slideLayouts/slideLayout33.xml"/><Relationship Id="rId7" Type="http://schemas.openxmlformats.org/officeDocument/2006/relationships/image" Target="../media/image148.png"/><Relationship Id="rId2" Type="http://schemas.openxmlformats.org/officeDocument/2006/relationships/tags" Target="../tags/tag143.xml"/><Relationship Id="rId1" Type="http://schemas.openxmlformats.org/officeDocument/2006/relationships/tags" Target="../tags/tag142.xml"/><Relationship Id="rId6" Type="http://schemas.openxmlformats.org/officeDocument/2006/relationships/image" Target="../media/image147.png"/><Relationship Id="rId5" Type="http://schemas.openxmlformats.org/officeDocument/2006/relationships/image" Target="../media/image243.png"/><Relationship Id="rId4" Type="http://schemas.openxmlformats.org/officeDocument/2006/relationships/notesSlide" Target="../notesSlides/notesSlide65.xml"/></Relationships>
</file>

<file path=ppt/slides/_rels/slide7.xml.rels><?xml version="1.0" encoding="UTF-8" standalone="yes"?>
<Relationships xmlns="http://schemas.openxmlformats.org/package/2006/relationships"><Relationship Id="rId3" Type="http://schemas.openxmlformats.org/officeDocument/2006/relationships/image" Target="../media/image88.jpeg"/><Relationship Id="rId2" Type="http://schemas.openxmlformats.org/officeDocument/2006/relationships/notesSlide" Target="../notesSlides/notesSlide7.xml"/><Relationship Id="rId1" Type="http://schemas.openxmlformats.org/officeDocument/2006/relationships/slideLayout" Target="../slideLayouts/slideLayout1.xml"/><Relationship Id="rId4" Type="http://schemas.openxmlformats.org/officeDocument/2006/relationships/image" Target="../media/image89.png"/></Relationships>
</file>

<file path=ppt/slides/_rels/slide70.xml.rels><?xml version="1.0" encoding="UTF-8" standalone="yes"?>
<Relationships xmlns="http://schemas.openxmlformats.org/package/2006/relationships"><Relationship Id="rId8" Type="http://schemas.openxmlformats.org/officeDocument/2006/relationships/image" Target="../media/image176.png"/><Relationship Id="rId3" Type="http://schemas.openxmlformats.org/officeDocument/2006/relationships/notesSlide" Target="../notesSlides/notesSlide66.xml"/><Relationship Id="rId7" Type="http://schemas.openxmlformats.org/officeDocument/2006/relationships/image" Target="../media/image266.png"/><Relationship Id="rId2" Type="http://schemas.openxmlformats.org/officeDocument/2006/relationships/slideLayout" Target="../slideLayouts/slideLayout33.xml"/><Relationship Id="rId1" Type="http://schemas.openxmlformats.org/officeDocument/2006/relationships/tags" Target="../tags/tag144.xml"/><Relationship Id="rId6" Type="http://schemas.openxmlformats.org/officeDocument/2006/relationships/image" Target="../media/image177.png"/><Relationship Id="rId5" Type="http://schemas.openxmlformats.org/officeDocument/2006/relationships/image" Target="../media/image265.jpeg"/><Relationship Id="rId10" Type="http://schemas.openxmlformats.org/officeDocument/2006/relationships/image" Target="../media/image267.png"/><Relationship Id="rId4" Type="http://schemas.openxmlformats.org/officeDocument/2006/relationships/image" Target="../media/image243.png"/><Relationship Id="rId9" Type="http://schemas.openxmlformats.org/officeDocument/2006/relationships/image" Target="../media/image181.png"/></Relationships>
</file>

<file path=ppt/slides/_rels/slide71.xml.rels><?xml version="1.0" encoding="UTF-8" standalone="yes"?>
<Relationships xmlns="http://schemas.openxmlformats.org/package/2006/relationships"><Relationship Id="rId3" Type="http://schemas.openxmlformats.org/officeDocument/2006/relationships/image" Target="../media/image245.png"/><Relationship Id="rId2" Type="http://schemas.openxmlformats.org/officeDocument/2006/relationships/image" Target="../media/image243.png"/><Relationship Id="rId1" Type="http://schemas.openxmlformats.org/officeDocument/2006/relationships/slideLayout" Target="../slideLayouts/slideLayout7.xml"/><Relationship Id="rId5" Type="http://schemas.openxmlformats.org/officeDocument/2006/relationships/image" Target="../media/image242.png"/><Relationship Id="rId4" Type="http://schemas.openxmlformats.org/officeDocument/2006/relationships/image" Target="../media/image268.jpeg"/></Relationships>
</file>

<file path=ppt/slides/_rels/slide72.xml.rels><?xml version="1.0" encoding="UTF-8" standalone="yes"?>
<Relationships xmlns="http://schemas.openxmlformats.org/package/2006/relationships"><Relationship Id="rId3" Type="http://schemas.openxmlformats.org/officeDocument/2006/relationships/image" Target="../media/image269.jpeg"/><Relationship Id="rId2" Type="http://schemas.openxmlformats.org/officeDocument/2006/relationships/notesSlide" Target="../notesSlides/notesSlide67.xml"/><Relationship Id="rId1" Type="http://schemas.openxmlformats.org/officeDocument/2006/relationships/slideLayout" Target="../slideLayouts/slideLayout7.xml"/><Relationship Id="rId6" Type="http://schemas.openxmlformats.org/officeDocument/2006/relationships/image" Target="../media/image85.png"/><Relationship Id="rId5" Type="http://schemas.openxmlformats.org/officeDocument/2006/relationships/image" Target="../media/image84.png"/><Relationship Id="rId4" Type="http://schemas.openxmlformats.org/officeDocument/2006/relationships/image" Target="../media/image270.png"/></Relationships>
</file>

<file path=ppt/slides/_rels/slide8.xml.rels><?xml version="1.0" encoding="UTF-8" standalone="yes"?>
<Relationships xmlns="http://schemas.openxmlformats.org/package/2006/relationships"><Relationship Id="rId8" Type="http://schemas.openxmlformats.org/officeDocument/2006/relationships/image" Target="../media/image95.png"/><Relationship Id="rId3" Type="http://schemas.openxmlformats.org/officeDocument/2006/relationships/image" Target="../media/image90.jpeg"/><Relationship Id="rId7" Type="http://schemas.openxmlformats.org/officeDocument/2006/relationships/image" Target="../media/image94.png"/><Relationship Id="rId2" Type="http://schemas.openxmlformats.org/officeDocument/2006/relationships/notesSlide" Target="../notesSlides/notesSlide8.xml"/><Relationship Id="rId1" Type="http://schemas.openxmlformats.org/officeDocument/2006/relationships/slideLayout" Target="../slideLayouts/slideLayout33.xml"/><Relationship Id="rId6" Type="http://schemas.openxmlformats.org/officeDocument/2006/relationships/image" Target="../media/image93.png"/><Relationship Id="rId5" Type="http://schemas.openxmlformats.org/officeDocument/2006/relationships/image" Target="../media/image92.png"/><Relationship Id="rId4" Type="http://schemas.openxmlformats.org/officeDocument/2006/relationships/image" Target="../media/image91.png"/></Relationships>
</file>

<file path=ppt/slides/_rels/slide9.xml.rels><?xml version="1.0" encoding="UTF-8" standalone="yes"?>
<Relationships xmlns="http://schemas.openxmlformats.org/package/2006/relationships"><Relationship Id="rId3" Type="http://schemas.openxmlformats.org/officeDocument/2006/relationships/image" Target="../media/image96.png"/><Relationship Id="rId2" Type="http://schemas.openxmlformats.org/officeDocument/2006/relationships/notesSlide" Target="../notesSlides/notesSlide9.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8" name="图片 27" descr="PPT模板-20200424_画板 1" hidden="1"/>
          <p:cNvPicPr>
            <a:picLocks noChangeAspect="1"/>
          </p:cNvPicPr>
          <p:nvPr/>
        </p:nvPicPr>
        <p:blipFill>
          <a:blip r:embed="rId3" cstate="print"/>
          <a:stretch>
            <a:fillRect/>
          </a:stretch>
        </p:blipFill>
        <p:spPr>
          <a:xfrm>
            <a:off x="0" y="0"/>
            <a:ext cx="12192000" cy="6858000"/>
          </a:xfrm>
          <a:prstGeom prst="rect">
            <a:avLst/>
          </a:prstGeom>
        </p:spPr>
      </p:pic>
      <p:pic>
        <p:nvPicPr>
          <p:cNvPr id="24" name="图片 23" descr="PPT模板封面背景-20200424_画板 1" hidden="1"/>
          <p:cNvPicPr>
            <a:picLocks noChangeAspect="1"/>
          </p:cNvPicPr>
          <p:nvPr/>
        </p:nvPicPr>
        <p:blipFill>
          <a:blip r:embed="rId4"/>
          <a:stretch>
            <a:fillRect/>
          </a:stretch>
        </p:blipFill>
        <p:spPr>
          <a:xfrm>
            <a:off x="0" y="0"/>
            <a:ext cx="12192000" cy="6858000"/>
          </a:xfrm>
          <a:prstGeom prst="rect">
            <a:avLst/>
          </a:prstGeom>
        </p:spPr>
      </p:pic>
      <p:pic>
        <p:nvPicPr>
          <p:cNvPr id="3" name="图片 2" descr="资源 4" hidden="1"/>
          <p:cNvPicPr>
            <a:picLocks noChangeAspect="1"/>
          </p:cNvPicPr>
          <p:nvPr/>
        </p:nvPicPr>
        <p:blipFill>
          <a:blip r:embed="rId5" cstate="print"/>
          <a:stretch>
            <a:fillRect/>
          </a:stretch>
        </p:blipFill>
        <p:spPr>
          <a:xfrm>
            <a:off x="-3397885" y="-6974840"/>
            <a:ext cx="12733020" cy="12733020"/>
          </a:xfrm>
          <a:prstGeom prst="rect">
            <a:avLst/>
          </a:prstGeom>
        </p:spPr>
      </p:pic>
      <p:sp>
        <p:nvSpPr>
          <p:cNvPr id="2" name="圆角矩形 1" hidden="1"/>
          <p:cNvSpPr/>
          <p:nvPr/>
        </p:nvSpPr>
        <p:spPr>
          <a:xfrm rot="18900000">
            <a:off x="16666845" y="-5903595"/>
            <a:ext cx="9715500" cy="97155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0" name="圆角矩形 9" hidden="1"/>
          <p:cNvSpPr/>
          <p:nvPr/>
        </p:nvSpPr>
        <p:spPr>
          <a:xfrm rot="18900000">
            <a:off x="8784590" y="-1039495"/>
            <a:ext cx="7390130" cy="7390130"/>
          </a:xfrm>
          <a:prstGeom prst="roundRect">
            <a:avLst>
              <a:gd name="adj" fmla="val 12227"/>
            </a:avLst>
          </a:prstGeom>
          <a:gradFill>
            <a:gsLst>
              <a:gs pos="24000">
                <a:srgbClr val="65AEF7"/>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1" name="圆角矩形 10" hidden="1"/>
          <p:cNvSpPr/>
          <p:nvPr/>
        </p:nvSpPr>
        <p:spPr>
          <a:xfrm rot="18900000">
            <a:off x="6784975" y="-3347085"/>
            <a:ext cx="5800725" cy="5800725"/>
          </a:xfrm>
          <a:prstGeom prst="roundRect">
            <a:avLst>
              <a:gd name="adj" fmla="val 12227"/>
            </a:avLst>
          </a:prstGeom>
          <a:gradFill>
            <a:gsLst>
              <a:gs pos="5000">
                <a:srgbClr val="FFCD33"/>
              </a:gs>
              <a:gs pos="100000">
                <a:srgbClr val="F29B58">
                  <a:alpha val="66000"/>
                </a:srgbClr>
              </a:gs>
            </a:gsLst>
            <a:lin ang="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2" name="圆角矩形 11" hidden="1"/>
          <p:cNvSpPr/>
          <p:nvPr/>
        </p:nvSpPr>
        <p:spPr>
          <a:xfrm rot="18900000">
            <a:off x="11372850" y="-2221865"/>
            <a:ext cx="9715500" cy="97155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3" name="圆角矩形 12" hidden="1"/>
          <p:cNvSpPr/>
          <p:nvPr/>
        </p:nvSpPr>
        <p:spPr>
          <a:xfrm rot="18900000">
            <a:off x="11076305" y="-1592580"/>
            <a:ext cx="7390130" cy="7390130"/>
          </a:xfrm>
          <a:prstGeom prst="roundRect">
            <a:avLst>
              <a:gd name="adj" fmla="val 12227"/>
            </a:avLst>
          </a:prstGeom>
          <a:gradFill>
            <a:gsLst>
              <a:gs pos="6000">
                <a:srgbClr val="479FF6">
                  <a:alpha val="100000"/>
                </a:srgbClr>
              </a:gs>
              <a:gs pos="100000">
                <a:srgbClr val="479FF6">
                  <a:alpha val="0"/>
                </a:srgbClr>
              </a:gs>
            </a:gsLst>
            <a:lin ang="132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grpSp>
        <p:nvGrpSpPr>
          <p:cNvPr id="18" name="组合 17" hidden="1"/>
          <p:cNvGrpSpPr/>
          <p:nvPr/>
        </p:nvGrpSpPr>
        <p:grpSpPr>
          <a:xfrm>
            <a:off x="6005830" y="-6063615"/>
            <a:ext cx="15111730" cy="13919200"/>
            <a:chOff x="9458" y="-9549"/>
            <a:chExt cx="23798" cy="21920"/>
          </a:xfrm>
        </p:grpSpPr>
        <p:sp>
          <p:nvSpPr>
            <p:cNvPr id="14" name="圆角矩形 13"/>
            <p:cNvSpPr/>
            <p:nvPr/>
          </p:nvSpPr>
          <p:spPr>
            <a:xfrm rot="18900000">
              <a:off x="13570" y="-2929"/>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5" name="圆角矩形 14"/>
            <p:cNvSpPr/>
            <p:nvPr/>
          </p:nvSpPr>
          <p:spPr>
            <a:xfrm rot="18900000">
              <a:off x="9458" y="-9549"/>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6" name="圆角矩形 15"/>
            <p:cNvSpPr/>
            <p:nvPr/>
          </p:nvSpPr>
          <p:spPr>
            <a:xfrm rot="18900000">
              <a:off x="17956" y="-3543"/>
              <a:ext cx="15300" cy="15300"/>
            </a:xfrm>
            <a:prstGeom prst="roundRect">
              <a:avLst>
                <a:gd name="adj" fmla="val 12227"/>
              </a:avLst>
            </a:prstGeom>
            <a:gradFill>
              <a:gsLst>
                <a:gs pos="0">
                  <a:srgbClr val="FCCF38">
                    <a:alpha val="80000"/>
                  </a:srgbClr>
                </a:gs>
                <a:gs pos="100000">
                  <a:srgbClr val="F2985C"/>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grpSp>
      <p:grpSp>
        <p:nvGrpSpPr>
          <p:cNvPr id="22" name="组合 21" hidden="1"/>
          <p:cNvGrpSpPr/>
          <p:nvPr/>
        </p:nvGrpSpPr>
        <p:grpSpPr>
          <a:xfrm>
            <a:off x="6005195" y="-6035675"/>
            <a:ext cx="15111730" cy="13919200"/>
            <a:chOff x="9457" y="-9505"/>
            <a:chExt cx="23798" cy="21920"/>
          </a:xfrm>
        </p:grpSpPr>
        <p:sp>
          <p:nvSpPr>
            <p:cNvPr id="19" name="圆角矩形 18"/>
            <p:cNvSpPr/>
            <p:nvPr/>
          </p:nvSpPr>
          <p:spPr>
            <a:xfrm rot="18900000">
              <a:off x="13569" y="-2885"/>
              <a:ext cx="15300" cy="15300"/>
            </a:xfrm>
            <a:prstGeom prst="roundRect">
              <a:avLst>
                <a:gd name="adj" fmla="val 12227"/>
              </a:avLst>
            </a:prstGeom>
            <a:gradFill>
              <a:gsLst>
                <a:gs pos="24000">
                  <a:srgbClr val="65AEF7"/>
                </a:gs>
                <a:gs pos="100000">
                  <a:srgbClr val="65AEF7">
                    <a:alpha val="75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20" name="圆角矩形 19"/>
            <p:cNvSpPr/>
            <p:nvPr/>
          </p:nvSpPr>
          <p:spPr>
            <a:xfrm rot="18900000">
              <a:off x="9457" y="-9505"/>
              <a:ext cx="15300" cy="15300"/>
            </a:xfrm>
            <a:prstGeom prst="roundRect">
              <a:avLst>
                <a:gd name="adj" fmla="val 12227"/>
              </a:avLst>
            </a:prstGeom>
            <a:gradFill>
              <a:gsLst>
                <a:gs pos="0">
                  <a:srgbClr val="1ED6BA"/>
                </a:gs>
                <a:gs pos="100000">
                  <a:srgbClr val="41B1DD">
                    <a:alpha val="8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21" name="圆角矩形 20"/>
            <p:cNvSpPr/>
            <p:nvPr/>
          </p:nvSpPr>
          <p:spPr>
            <a:xfrm rot="18900000">
              <a:off x="17955" y="-3499"/>
              <a:ext cx="15300" cy="15300"/>
            </a:xfrm>
            <a:prstGeom prst="roundRect">
              <a:avLst>
                <a:gd name="adj" fmla="val 12227"/>
              </a:avLst>
            </a:prstGeom>
            <a:gradFill>
              <a:gsLst>
                <a:gs pos="0">
                  <a:srgbClr val="479FF6">
                    <a:alpha val="73000"/>
                  </a:srgbClr>
                </a:gs>
                <a:gs pos="100000">
                  <a:srgbClr val="479FF6">
                    <a:alpha val="100000"/>
                  </a:srgbClr>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grpSp>
      <p:sp>
        <p:nvSpPr>
          <p:cNvPr id="26" name="矩形 25" hidden="1"/>
          <p:cNvSpPr/>
          <p:nvPr/>
        </p:nvSpPr>
        <p:spPr>
          <a:xfrm>
            <a:off x="0" y="0"/>
            <a:ext cx="12192000" cy="6857365"/>
          </a:xfrm>
          <a:prstGeom prst="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25" name="圆角矩形 24" hidden="1"/>
          <p:cNvSpPr/>
          <p:nvPr/>
        </p:nvSpPr>
        <p:spPr>
          <a:xfrm rot="18900000">
            <a:off x="8743315" y="-1704975"/>
            <a:ext cx="9715500" cy="9715500"/>
          </a:xfrm>
          <a:prstGeom prst="roundRect">
            <a:avLst>
              <a:gd name="adj" fmla="val 12227"/>
            </a:avLst>
          </a:prstGeom>
          <a:gradFill>
            <a:gsLst>
              <a:gs pos="24000">
                <a:srgbClr val="FFCD33"/>
              </a:gs>
              <a:gs pos="100000">
                <a:srgbClr val="F1985A"/>
              </a:gs>
            </a:gsLst>
            <a:lin ang="336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r>
              <a:rPr lang="en-US" altLang="zh-CN">
                <a:solidFill>
                  <a:prstClr val="white"/>
                </a:solidFill>
                <a:cs typeface="WeblySleek UI Semilight" panose="020B0402040204020203" charset="0"/>
                <a:sym typeface="Arial"/>
              </a:rPr>
              <a:t> </a:t>
            </a:r>
          </a:p>
        </p:txBody>
      </p:sp>
      <p:sp>
        <p:nvSpPr>
          <p:cNvPr id="34" name="圆角矩形 33" hidden="1"/>
          <p:cNvSpPr/>
          <p:nvPr/>
        </p:nvSpPr>
        <p:spPr>
          <a:xfrm rot="18900000">
            <a:off x="10455910" y="25514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37" name="圆角矩形 36" hidden="1"/>
          <p:cNvSpPr/>
          <p:nvPr/>
        </p:nvSpPr>
        <p:spPr>
          <a:xfrm rot="18900000">
            <a:off x="11281410" y="3605530"/>
            <a:ext cx="7390130" cy="7390130"/>
          </a:xfrm>
          <a:prstGeom prst="roundRect">
            <a:avLst>
              <a:gd name="adj" fmla="val 12227"/>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5" name="矩形 4" hidden="1"/>
          <p:cNvSpPr/>
          <p:nvPr/>
        </p:nvSpPr>
        <p:spPr>
          <a:xfrm>
            <a:off x="947420" y="2824480"/>
            <a:ext cx="126365" cy="721360"/>
          </a:xfrm>
          <a:prstGeom prst="rect">
            <a:avLst/>
          </a:prstGeom>
          <a:solidFill>
            <a:schemeClr val="tx1">
              <a:lumMod val="95000"/>
              <a:lumOff val="5000"/>
            </a:schemeClr>
          </a:solidFill>
        </p:spPr>
        <p:style>
          <a:lnRef idx="2">
            <a:schemeClr val="dk1">
              <a:shade val="50000"/>
            </a:schemeClr>
          </a:lnRef>
          <a:fillRef idx="1">
            <a:schemeClr val="dk1"/>
          </a:fillRef>
          <a:effectRef idx="0">
            <a:schemeClr val="dk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39" name="任意多边形 38"/>
          <p:cNvSpPr/>
          <p:nvPr/>
        </p:nvSpPr>
        <p:spPr>
          <a:xfrm rot="18900000">
            <a:off x="8592820" y="-85090"/>
            <a:ext cx="5753735" cy="6364605"/>
          </a:xfrm>
          <a:custGeom>
            <a:avLst/>
            <a:gdLst>
              <a:gd name="connsiteX0" fmla="*/ 8 w 9061"/>
              <a:gd name="connsiteY0" fmla="*/ 1423 h 10023"/>
              <a:gd name="connsiteX1" fmla="*/ 1431 w 9061"/>
              <a:gd name="connsiteY1" fmla="*/ 0 h 10023"/>
              <a:gd name="connsiteX2" fmla="*/ 6818 w 9061"/>
              <a:gd name="connsiteY2" fmla="*/ 23 h 10023"/>
              <a:gd name="connsiteX3" fmla="*/ 9061 w 9061"/>
              <a:gd name="connsiteY3" fmla="*/ 2205 h 10023"/>
              <a:gd name="connsiteX4" fmla="*/ 1152 w 9061"/>
              <a:gd name="connsiteY4" fmla="*/ 10023 h 10023"/>
              <a:gd name="connsiteX5" fmla="*/ 0 w 9061"/>
              <a:gd name="connsiteY5" fmla="*/ 8932 h 10023"/>
              <a:gd name="connsiteX6" fmla="*/ 8 w 9061"/>
              <a:gd name="connsiteY6" fmla="*/ 1423 h 1002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9061" h="10023">
                <a:moveTo>
                  <a:pt x="8" y="1423"/>
                </a:moveTo>
                <a:cubicBezTo>
                  <a:pt x="8" y="637"/>
                  <a:pt x="645" y="0"/>
                  <a:pt x="1431" y="0"/>
                </a:cubicBezTo>
                <a:lnTo>
                  <a:pt x="6818" y="23"/>
                </a:lnTo>
                <a:cubicBezTo>
                  <a:pt x="7682" y="887"/>
                  <a:pt x="8576" y="1720"/>
                  <a:pt x="9061" y="2205"/>
                </a:cubicBezTo>
                <a:lnTo>
                  <a:pt x="1152" y="10023"/>
                </a:lnTo>
                <a:cubicBezTo>
                  <a:pt x="576" y="9538"/>
                  <a:pt x="804" y="9735"/>
                  <a:pt x="0" y="8932"/>
                </a:cubicBezTo>
                <a:lnTo>
                  <a:pt x="8" y="1423"/>
                </a:lnTo>
                <a:close/>
              </a:path>
            </a:pathLst>
          </a:custGeom>
          <a:gradFill>
            <a:gsLst>
              <a:gs pos="0">
                <a:srgbClr val="479FF6"/>
              </a:gs>
              <a:gs pos="100000">
                <a:srgbClr val="65AEF7">
                  <a:alpha val="40000"/>
                </a:srgbClr>
              </a:gs>
            </a:gsLst>
            <a:lin ang="534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44" name="圆角矩形 43"/>
          <p:cNvSpPr/>
          <p:nvPr/>
        </p:nvSpPr>
        <p:spPr>
          <a:xfrm rot="18900000">
            <a:off x="8276590" y="4145915"/>
            <a:ext cx="6202680" cy="386207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30" name="圆角矩形 29"/>
          <p:cNvSpPr/>
          <p:nvPr/>
        </p:nvSpPr>
        <p:spPr>
          <a:xfrm rot="18900000">
            <a:off x="9578340" y="5483860"/>
            <a:ext cx="5022215" cy="2783840"/>
          </a:xfrm>
          <a:prstGeom prst="roundRect">
            <a:avLst>
              <a:gd name="adj" fmla="val 0"/>
            </a:avLst>
          </a:prstGeom>
          <a:gradFill>
            <a:gsLst>
              <a:gs pos="9000">
                <a:srgbClr val="FFFFFF">
                  <a:alpha val="0"/>
                </a:srgbClr>
              </a:gs>
              <a:gs pos="0">
                <a:schemeClr val="bg1">
                  <a:alpha val="12000"/>
                </a:schemeClr>
              </a:gs>
              <a:gs pos="100000">
                <a:schemeClr val="bg1">
                  <a:alpha val="0"/>
                </a:schemeClr>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cs typeface="WeblySleek UI Semilight" panose="020B0402040204020203" charset="0"/>
              <a:sym typeface="Arial"/>
            </a:endParaRPr>
          </a:p>
        </p:txBody>
      </p:sp>
      <p:sp>
        <p:nvSpPr>
          <p:cNvPr id="17" name="TextBox 8"/>
          <p:cNvSpPr txBox="1"/>
          <p:nvPr/>
        </p:nvSpPr>
        <p:spPr>
          <a:xfrm>
            <a:off x="948055" y="2575560"/>
            <a:ext cx="6398260" cy="1328420"/>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lnSpc>
                <a:spcPct val="90000"/>
              </a:lnSpc>
              <a:spcBef>
                <a:spcPts val="0"/>
              </a:spcBef>
              <a:spcAft>
                <a:spcPts val="0"/>
              </a:spcAft>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Empowering </a:t>
            </a:r>
          </a:p>
          <a:p>
            <a:pPr algn="l" fontAlgn="auto">
              <a:lnSpc>
                <a:spcPct val="90000"/>
              </a:lnSpc>
              <a:spcBef>
                <a:spcPts val="0"/>
              </a:spcBef>
              <a:spcAft>
                <a:spcPts val="0"/>
              </a:spcAft>
            </a:pPr>
            <a:r>
              <a:rPr lang="en-US" altLang="zh-CN" sz="4800" spc="0" dirty="0">
                <a:solidFill>
                  <a:prstClr val="black"/>
                </a:solidFill>
                <a:effectLst/>
                <a:latin typeface="WeblySleek UI Semibold" panose="020B0702040204020203" charset="0"/>
                <a:ea typeface="思源黑体 CN Bold" panose="020B0800000000000000" charset="-122"/>
                <a:cs typeface="WeblySleek UI Semibold" panose="020B0702040204020203" charset="0"/>
                <a:sym typeface="Arial" panose="020B0604020202020204" pitchFamily="34" charset="0"/>
              </a:rPr>
              <a:t>Communication</a:t>
            </a:r>
          </a:p>
        </p:txBody>
      </p:sp>
      <p:sp>
        <p:nvSpPr>
          <p:cNvPr id="23" name="TextBox 8"/>
          <p:cNvSpPr txBox="1"/>
          <p:nvPr/>
        </p:nvSpPr>
        <p:spPr>
          <a:xfrm>
            <a:off x="1014095" y="4038918"/>
            <a:ext cx="5236845" cy="338455"/>
          </a:xfrm>
          <a:prstGeom prst="rect">
            <a:avLst/>
          </a:prstGeom>
          <a:noFill/>
          <a:effectLst/>
        </p:spPr>
        <p:txBody>
          <a:bodyPr wrap="square" lIns="0" tIns="0" rIns="0" bIns="0" rtlCol="0" anchor="ctr">
            <a:spAutoFit/>
          </a:bodyPr>
          <a:lstStyle>
            <a:defPPr>
              <a:defRPr lang="zh-CN"/>
            </a:defPPr>
            <a:lvl1pPr algn="ctr">
              <a:defRPr sz="6000" b="1" spc="200">
                <a:blipFill>
                  <a:blip r:embed="rId6"/>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a:r>
              <a:rPr lang="en-US" altLang="zh-CN" sz="2200" b="0" spc="0" dirty="0">
                <a:solidFill>
                  <a:prstClr val="black"/>
                </a:solidFill>
                <a:effectLst/>
                <a:latin typeface="Tw Cen MT" panose="020B0602020104020603" pitchFamily="34" charset="0"/>
                <a:ea typeface="思源黑体 CN Bold" panose="020B0800000000000000" charset="-122"/>
                <a:cs typeface="WeblySleek UI Semilight" panose="020B0402040204020203" charset="0"/>
                <a:sym typeface="Arial" panose="020B0604020202020204" pitchFamily="34" charset="0"/>
              </a:rPr>
              <a:t>Innovate. Integrate. Connect.</a:t>
            </a:r>
          </a:p>
        </p:txBody>
      </p:sp>
      <p:pic>
        <p:nvPicPr>
          <p:cNvPr id="8" name="图片 7" descr="圆角矩形 1 拷贝"/>
          <p:cNvPicPr>
            <a:picLocks noChangeAspect="1"/>
          </p:cNvPicPr>
          <p:nvPr/>
        </p:nvPicPr>
        <p:blipFill>
          <a:blip r:embed="rId7" cstate="print"/>
          <a:srcRect/>
          <a:stretch>
            <a:fillRect/>
          </a:stretch>
        </p:blipFill>
        <p:spPr>
          <a:xfrm>
            <a:off x="-1270" y="1611630"/>
            <a:ext cx="106045" cy="3653155"/>
          </a:xfrm>
          <a:prstGeom prst="rect">
            <a:avLst/>
          </a:prstGeom>
        </p:spPr>
      </p:pic>
      <p:sp>
        <p:nvSpPr>
          <p:cNvPr id="42" name="文本框 23"/>
          <p:cNvSpPr txBox="1">
            <a:spLocks noChangeArrowheads="1"/>
          </p:cNvSpPr>
          <p:nvPr/>
        </p:nvSpPr>
        <p:spPr bwMode="auto">
          <a:xfrm>
            <a:off x="1982470" y="6015355"/>
            <a:ext cx="3656330" cy="306705"/>
          </a:xfrm>
          <a:prstGeom prst="rect">
            <a:avLst/>
          </a:prstGeom>
          <a:noFill/>
          <a:ln w="9525">
            <a:noFill/>
            <a:miter lim="800000"/>
          </a:ln>
        </p:spPr>
        <p:txBody>
          <a:bodyPr wrap="square">
            <a:spAutoFit/>
          </a:bodyPr>
          <a:lstStyle/>
          <a:p>
            <a:pPr fontAlgn="auto">
              <a:spcBef>
                <a:spcPts val="0"/>
              </a:spcBef>
              <a:spcAft>
                <a:spcPts val="0"/>
              </a:spcAft>
            </a:pPr>
            <a:r>
              <a:rPr lang="en-US" sz="1400" dirty="0">
                <a:solidFill>
                  <a:prstClr val="white">
                    <a:lumMod val="50000"/>
                  </a:prstClr>
                </a:solidFill>
                <a:latin typeface="WeblySleek UI Semilight"/>
                <a:ea typeface="WeblySleek UI Semilight" panose="020B0402040204020203" charset="0"/>
                <a:cs typeface="WeblySleek UI Semilight" panose="020B0402040204020203" charset="0"/>
                <a:sym typeface="Arial"/>
              </a:rPr>
              <a:t>Cohesive Technologies Pvt. Ltd</a:t>
            </a:r>
          </a:p>
        </p:txBody>
      </p:sp>
      <p:pic>
        <p:nvPicPr>
          <p:cNvPr id="43" name="Picture 42"/>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268537" y="5907917"/>
            <a:ext cx="653202" cy="545858"/>
          </a:xfrm>
          <a:prstGeom prst="rect">
            <a:avLst/>
          </a:prstGeom>
        </p:spPr>
      </p:pic>
      <p:pic>
        <p:nvPicPr>
          <p:cNvPr id="45" name="Picture 4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911963" y="1466157"/>
            <a:ext cx="2108783" cy="643178"/>
          </a:xfrm>
          <a:prstGeom prst="rect">
            <a:avLst/>
          </a:prstGeom>
        </p:spPr>
      </p:pic>
    </p:spTree>
    <p:extLst>
      <p:ext uri="{BB962C8B-B14F-4D97-AF65-F5344CB8AC3E}">
        <p14:creationId xmlns:p14="http://schemas.microsoft.com/office/powerpoint/2010/main" val="1393215012"/>
      </p:ext>
    </p:extLst>
  </p:cSld>
  <p:clrMapOvr>
    <a:masterClrMapping/>
  </p:clrMapOvr>
  <mc:AlternateContent xmlns:mc="http://schemas.openxmlformats.org/markup-compatibility/2006" xmlns:p14="http://schemas.microsoft.com/office/powerpoint/2010/main">
    <mc:Choice Requires="p14">
      <p:transition p14:dur="250" advTm="5000">
        <p:fade/>
      </p:transition>
    </mc:Choice>
    <mc:Fallback xmlns="">
      <p:transition advTm="5000">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2" fill="hold" grpId="0" nodeType="withEffect">
                                  <p:stCondLst>
                                    <p:cond delay="0"/>
                                  </p:stCondLst>
                                  <p:childTnLst>
                                    <p:set>
                                      <p:cBhvr>
                                        <p:cTn id="6" dur="1" fill="hold">
                                          <p:stCondLst>
                                            <p:cond delay="0"/>
                                          </p:stCondLst>
                                        </p:cTn>
                                        <p:tgtEl>
                                          <p:spTgt spid="39"/>
                                        </p:tgtEl>
                                        <p:attrNameLst>
                                          <p:attrName>style.visibility</p:attrName>
                                        </p:attrNameLst>
                                      </p:cBhvr>
                                      <p:to>
                                        <p:strVal val="visible"/>
                                      </p:to>
                                    </p:set>
                                    <p:anim calcmode="lin" valueType="num">
                                      <p:cBhvr additive="base">
                                        <p:cTn id="7" dur="500"/>
                                        <p:tgtEl>
                                          <p:spTgt spid="39"/>
                                        </p:tgtEl>
                                        <p:attrNameLst>
                                          <p:attrName>ppt_x</p:attrName>
                                        </p:attrNameLst>
                                      </p:cBhvr>
                                      <p:tavLst>
                                        <p:tav tm="0">
                                          <p:val>
                                            <p:strVal val="#ppt_x+#ppt_w*1.125000"/>
                                          </p:val>
                                        </p:tav>
                                        <p:tav tm="100000">
                                          <p:val>
                                            <p:strVal val="#ppt_x"/>
                                          </p:val>
                                        </p:tav>
                                      </p:tavLst>
                                    </p:anim>
                                    <p:animEffect transition="in" filter="wipe(left)">
                                      <p:cBhvr>
                                        <p:cTn id="8" dur="500"/>
                                        <p:tgtEl>
                                          <p:spTgt spid="39"/>
                                        </p:tgtEl>
                                      </p:cBhvr>
                                    </p:animEffect>
                                  </p:childTnLst>
                                </p:cTn>
                              </p:par>
                              <p:par>
                                <p:cTn id="9" presetID="12" presetClass="entr" presetSubtype="4" fill="hold" grpId="0" nodeType="withEffect">
                                  <p:stCondLst>
                                    <p:cond delay="0"/>
                                  </p:stCondLst>
                                  <p:childTnLst>
                                    <p:set>
                                      <p:cBhvr>
                                        <p:cTn id="10" dur="1" fill="hold">
                                          <p:stCondLst>
                                            <p:cond delay="0"/>
                                          </p:stCondLst>
                                        </p:cTn>
                                        <p:tgtEl>
                                          <p:spTgt spid="44"/>
                                        </p:tgtEl>
                                        <p:attrNameLst>
                                          <p:attrName>style.visibility</p:attrName>
                                        </p:attrNameLst>
                                      </p:cBhvr>
                                      <p:to>
                                        <p:strVal val="visible"/>
                                      </p:to>
                                    </p:set>
                                    <p:anim calcmode="lin" valueType="num">
                                      <p:cBhvr additive="base">
                                        <p:cTn id="11" dur="500"/>
                                        <p:tgtEl>
                                          <p:spTgt spid="44"/>
                                        </p:tgtEl>
                                        <p:attrNameLst>
                                          <p:attrName>ppt_y</p:attrName>
                                        </p:attrNameLst>
                                      </p:cBhvr>
                                      <p:tavLst>
                                        <p:tav tm="0">
                                          <p:val>
                                            <p:strVal val="#ppt_y+#ppt_h*1.125000"/>
                                          </p:val>
                                        </p:tav>
                                        <p:tav tm="100000">
                                          <p:val>
                                            <p:strVal val="#ppt_y"/>
                                          </p:val>
                                        </p:tav>
                                      </p:tavLst>
                                    </p:anim>
                                    <p:animEffect transition="in" filter="wipe(up)">
                                      <p:cBhvr>
                                        <p:cTn id="12" dur="500"/>
                                        <p:tgtEl>
                                          <p:spTgt spid="44"/>
                                        </p:tgtEl>
                                      </p:cBhvr>
                                    </p:animEffect>
                                  </p:childTnLst>
                                </p:cTn>
                              </p:par>
                              <p:par>
                                <p:cTn id="13" presetID="12" presetClass="entr" presetSubtype="4" fill="hold" grpId="0" nodeType="withEffect">
                                  <p:stCondLst>
                                    <p:cond delay="0"/>
                                  </p:stCondLst>
                                  <p:childTnLst>
                                    <p:set>
                                      <p:cBhvr>
                                        <p:cTn id="14" dur="1" fill="hold">
                                          <p:stCondLst>
                                            <p:cond delay="0"/>
                                          </p:stCondLst>
                                        </p:cTn>
                                        <p:tgtEl>
                                          <p:spTgt spid="30"/>
                                        </p:tgtEl>
                                        <p:attrNameLst>
                                          <p:attrName>style.visibility</p:attrName>
                                        </p:attrNameLst>
                                      </p:cBhvr>
                                      <p:to>
                                        <p:strVal val="visible"/>
                                      </p:to>
                                    </p:set>
                                    <p:anim calcmode="lin" valueType="num">
                                      <p:cBhvr additive="base">
                                        <p:cTn id="15" dur="500"/>
                                        <p:tgtEl>
                                          <p:spTgt spid="30"/>
                                        </p:tgtEl>
                                        <p:attrNameLst>
                                          <p:attrName>ppt_y</p:attrName>
                                        </p:attrNameLst>
                                      </p:cBhvr>
                                      <p:tavLst>
                                        <p:tav tm="0">
                                          <p:val>
                                            <p:strVal val="#ppt_y+#ppt_h*1.125000"/>
                                          </p:val>
                                        </p:tav>
                                        <p:tav tm="100000">
                                          <p:val>
                                            <p:strVal val="#ppt_y"/>
                                          </p:val>
                                        </p:tav>
                                      </p:tavLst>
                                    </p:anim>
                                    <p:animEffect transition="in" filter="wipe(up)">
                                      <p:cBhvr>
                                        <p:cTn id="16" dur="500"/>
                                        <p:tgtEl>
                                          <p:spTgt spid="30"/>
                                        </p:tgtEl>
                                      </p:cBhvr>
                                    </p:animEffect>
                                  </p:childTnLst>
                                </p:cTn>
                              </p:par>
                              <p:par>
                                <p:cTn id="17" presetID="27" presetClass="entr" presetSubtype="0" fill="hold" grpId="0" nodeType="withEffect">
                                  <p:stCondLst>
                                    <p:cond delay="200"/>
                                  </p:stCondLst>
                                  <p:iterate type="lt">
                                    <p:tmPct val="50000"/>
                                  </p:iterate>
                                  <p:childTnLst>
                                    <p:set>
                                      <p:cBhvr>
                                        <p:cTn id="18" dur="100" fill="hold">
                                          <p:stCondLst>
                                            <p:cond delay="0"/>
                                          </p:stCondLst>
                                        </p:cTn>
                                        <p:tgtEl>
                                          <p:spTgt spid="17"/>
                                        </p:tgtEl>
                                        <p:attrNameLst>
                                          <p:attrName>style.visibility</p:attrName>
                                        </p:attrNameLst>
                                      </p:cBhvr>
                                      <p:to>
                                        <p:strVal val="visible"/>
                                      </p:to>
                                    </p:set>
                                    <p:anim calcmode="discrete" valueType="clr">
                                      <p:cBhvr override="childStyle">
                                        <p:cTn id="19" dur="100"/>
                                        <p:tgtEl>
                                          <p:spTgt spid="17"/>
                                        </p:tgtEl>
                                        <p:attrNameLst>
                                          <p:attrName>style.color</p:attrName>
                                        </p:attrNameLst>
                                      </p:cBhvr>
                                      <p:tavLst>
                                        <p:tav tm="0">
                                          <p:val>
                                            <p:clrVal>
                                              <a:srgbClr val="FCCF38"/>
                                            </p:clrVal>
                                          </p:val>
                                        </p:tav>
                                        <p:tav tm="50000">
                                          <p:val>
                                            <p:clrVal>
                                              <a:srgbClr val="479FF6"/>
                                            </p:clrVal>
                                          </p:val>
                                        </p:tav>
                                      </p:tavLst>
                                    </p:anim>
                                    <p:anim calcmode="discrete" valueType="clr">
                                      <p:cBhvr>
                                        <p:cTn id="20" dur="100"/>
                                        <p:tgtEl>
                                          <p:spTgt spid="17"/>
                                        </p:tgtEl>
                                        <p:attrNameLst>
                                          <p:attrName>fillcolor</p:attrName>
                                        </p:attrNameLst>
                                      </p:cBhvr>
                                      <p:tavLst>
                                        <p:tav tm="0">
                                          <p:val>
                                            <p:clrVal>
                                              <a:schemeClr val="accent2"/>
                                            </p:clrVal>
                                          </p:val>
                                        </p:tav>
                                        <p:tav tm="50000">
                                          <p:val>
                                            <p:clrVal>
                                              <a:schemeClr val="hlink"/>
                                            </p:clrVal>
                                          </p:val>
                                        </p:tav>
                                      </p:tavLst>
                                    </p:anim>
                                    <p:set>
                                      <p:cBhvr>
                                        <p:cTn id="21" dur="100"/>
                                        <p:tgtEl>
                                          <p:spTgt spid="17"/>
                                        </p:tgtEl>
                                        <p:attrNameLst>
                                          <p:attrName>fill.type</p:attrName>
                                        </p:attrNameLst>
                                      </p:cBhvr>
                                      <p:to>
                                        <p:strVal val="solid"/>
                                      </p:to>
                                    </p:set>
                                  </p:childTnLst>
                                </p:cTn>
                              </p:par>
                              <p:par>
                                <p:cTn id="22" presetID="26" presetClass="emph" presetSubtype="0" fill="hold" grpId="1" nodeType="withEffect">
                                  <p:stCondLst>
                                    <p:cond delay="500"/>
                                  </p:stCondLst>
                                  <p:iterate type="lt">
                                    <p:tmPct val="30000"/>
                                  </p:iterate>
                                  <p:childTnLst>
                                    <p:animEffect transition="out" filter="fade">
                                      <p:cBhvr>
                                        <p:cTn id="23" dur="100" tmFilter="0, 0; .2, .5; .8, .5; 1, 0"/>
                                        <p:tgtEl>
                                          <p:spTgt spid="17"/>
                                        </p:tgtEl>
                                      </p:cBhvr>
                                    </p:animEffect>
                                    <p:animScale>
                                      <p:cBhvr>
                                        <p:cTn id="24" dur="100" autoRev="1" fill="hold"/>
                                        <p:tgtEl>
                                          <p:spTgt spid="17"/>
                                        </p:tgtEl>
                                      </p:cBhvr>
                                      <p:by x="105000" y="105000"/>
                                    </p:animScale>
                                  </p:childTnLst>
                                </p:cTn>
                              </p:par>
                              <p:par>
                                <p:cTn id="25" presetID="27" presetClass="entr" presetSubtype="0" fill="hold" grpId="0" nodeType="withEffect">
                                  <p:stCondLst>
                                    <p:cond delay="200"/>
                                  </p:stCondLst>
                                  <p:iterate type="lt">
                                    <p:tmPct val="28000"/>
                                  </p:iterate>
                                  <p:childTnLst>
                                    <p:set>
                                      <p:cBhvr>
                                        <p:cTn id="26" dur="100" fill="hold">
                                          <p:stCondLst>
                                            <p:cond delay="0"/>
                                          </p:stCondLst>
                                        </p:cTn>
                                        <p:tgtEl>
                                          <p:spTgt spid="23"/>
                                        </p:tgtEl>
                                        <p:attrNameLst>
                                          <p:attrName>style.visibility</p:attrName>
                                        </p:attrNameLst>
                                      </p:cBhvr>
                                      <p:to>
                                        <p:strVal val="visible"/>
                                      </p:to>
                                    </p:set>
                                    <p:anim calcmode="discrete" valueType="clr">
                                      <p:cBhvr override="childStyle">
                                        <p:cTn id="27" dur="100"/>
                                        <p:tgtEl>
                                          <p:spTgt spid="23"/>
                                        </p:tgtEl>
                                        <p:attrNameLst>
                                          <p:attrName>style.color</p:attrName>
                                        </p:attrNameLst>
                                      </p:cBhvr>
                                      <p:tavLst>
                                        <p:tav tm="0">
                                          <p:val>
                                            <p:clrVal>
                                              <a:srgbClr val="FCCF38"/>
                                            </p:clrVal>
                                          </p:val>
                                        </p:tav>
                                        <p:tav tm="50000">
                                          <p:val>
                                            <p:clrVal>
                                              <a:srgbClr val="479FF6"/>
                                            </p:clrVal>
                                          </p:val>
                                        </p:tav>
                                      </p:tavLst>
                                    </p:anim>
                                    <p:anim calcmode="discrete" valueType="clr">
                                      <p:cBhvr>
                                        <p:cTn id="28" dur="100"/>
                                        <p:tgtEl>
                                          <p:spTgt spid="23"/>
                                        </p:tgtEl>
                                        <p:attrNameLst>
                                          <p:attrName>fillcolor</p:attrName>
                                        </p:attrNameLst>
                                      </p:cBhvr>
                                      <p:tavLst>
                                        <p:tav tm="0">
                                          <p:val>
                                            <p:clrVal>
                                              <a:schemeClr val="accent2"/>
                                            </p:clrVal>
                                          </p:val>
                                        </p:tav>
                                        <p:tav tm="50000">
                                          <p:val>
                                            <p:clrVal>
                                              <a:schemeClr val="hlink"/>
                                            </p:clrVal>
                                          </p:val>
                                        </p:tav>
                                      </p:tavLst>
                                    </p:anim>
                                    <p:set>
                                      <p:cBhvr>
                                        <p:cTn id="29" dur="100"/>
                                        <p:tgtEl>
                                          <p:spTgt spid="23"/>
                                        </p:tgtEl>
                                        <p:attrNameLst>
                                          <p:attrName>fill.type</p:attrName>
                                        </p:attrNameLst>
                                      </p:cBhvr>
                                      <p:to>
                                        <p:strVal val="solid"/>
                                      </p:to>
                                    </p:set>
                                  </p:childTnLst>
                                </p:cTn>
                              </p:par>
                              <p:par>
                                <p:cTn id="30" presetID="22" presetClass="entr" presetSubtype="8" fill="hold" nodeType="withEffect">
                                  <p:stCondLst>
                                    <p:cond delay="500"/>
                                  </p:stCondLst>
                                  <p:childTnLst>
                                    <p:set>
                                      <p:cBhvr>
                                        <p:cTn id="31" dur="1" fill="hold">
                                          <p:stCondLst>
                                            <p:cond delay="0"/>
                                          </p:stCondLst>
                                        </p:cTn>
                                        <p:tgtEl>
                                          <p:spTgt spid="8"/>
                                        </p:tgtEl>
                                        <p:attrNameLst>
                                          <p:attrName>style.visibility</p:attrName>
                                        </p:attrNameLst>
                                      </p:cBhvr>
                                      <p:to>
                                        <p:strVal val="visible"/>
                                      </p:to>
                                    </p:set>
                                    <p:animEffect transition="in" filter="wipe(left)">
                                      <p:cBhvr>
                                        <p:cTn id="32" dur="500"/>
                                        <p:tgtEl>
                                          <p:spTgt spid="8"/>
                                        </p:tgtEl>
                                      </p:cBhvr>
                                    </p:animEffect>
                                  </p:childTnLst>
                                </p:cTn>
                              </p:par>
                              <p:par>
                                <p:cTn id="33" presetID="26" presetClass="entr" presetSubtype="0" fill="hold" nodeType="withEffect">
                                  <p:stCondLst>
                                    <p:cond delay="0"/>
                                  </p:stCondLst>
                                  <p:childTnLst>
                                    <p:set>
                                      <p:cBhvr>
                                        <p:cTn id="34" dur="1" fill="hold">
                                          <p:stCondLst>
                                            <p:cond delay="0"/>
                                          </p:stCondLst>
                                        </p:cTn>
                                        <p:tgtEl>
                                          <p:spTgt spid="43"/>
                                        </p:tgtEl>
                                        <p:attrNameLst>
                                          <p:attrName>style.visibility</p:attrName>
                                        </p:attrNameLst>
                                      </p:cBhvr>
                                      <p:to>
                                        <p:strVal val="visible"/>
                                      </p:to>
                                    </p:set>
                                    <p:animEffect transition="in" filter="wipe(down)">
                                      <p:cBhvr>
                                        <p:cTn id="35" dur="580">
                                          <p:stCondLst>
                                            <p:cond delay="0"/>
                                          </p:stCondLst>
                                        </p:cTn>
                                        <p:tgtEl>
                                          <p:spTgt spid="43"/>
                                        </p:tgtEl>
                                      </p:cBhvr>
                                    </p:animEffect>
                                    <p:anim calcmode="lin" valueType="num">
                                      <p:cBhvr>
                                        <p:cTn id="36" dur="1822" tmFilter="0,0; 0.14,0.36; 0.43,0.73; 0.71,0.91; 1.0,1.0">
                                          <p:stCondLst>
                                            <p:cond delay="0"/>
                                          </p:stCondLst>
                                        </p:cTn>
                                        <p:tgtEl>
                                          <p:spTgt spid="43"/>
                                        </p:tgtEl>
                                        <p:attrNameLst>
                                          <p:attrName>ppt_x</p:attrName>
                                        </p:attrNameLst>
                                      </p:cBhvr>
                                      <p:tavLst>
                                        <p:tav tm="0">
                                          <p:val>
                                            <p:strVal val="#ppt_x-0.25"/>
                                          </p:val>
                                        </p:tav>
                                        <p:tav tm="100000">
                                          <p:val>
                                            <p:strVal val="#ppt_x"/>
                                          </p:val>
                                        </p:tav>
                                      </p:tavLst>
                                    </p:anim>
                                    <p:anim calcmode="lin" valueType="num">
                                      <p:cBhvr>
                                        <p:cTn id="37" dur="664" tmFilter="0.0,0.0; 0.25,0.07; 0.50,0.2; 0.75,0.467; 1.0,1.0">
                                          <p:stCondLst>
                                            <p:cond delay="0"/>
                                          </p:stCondLst>
                                        </p:cTn>
                                        <p:tgtEl>
                                          <p:spTgt spid="43"/>
                                        </p:tgtEl>
                                        <p:attrNameLst>
                                          <p:attrName>ppt_y</p:attrName>
                                        </p:attrNameLst>
                                      </p:cBhvr>
                                      <p:tavLst>
                                        <p:tav tm="0" fmla="#ppt_y-sin(pi*$)/3">
                                          <p:val>
                                            <p:fltVal val="0.5"/>
                                          </p:val>
                                        </p:tav>
                                        <p:tav tm="100000">
                                          <p:val>
                                            <p:fltVal val="1"/>
                                          </p:val>
                                        </p:tav>
                                      </p:tavLst>
                                    </p:anim>
                                    <p:anim calcmode="lin" valueType="num">
                                      <p:cBhvr>
                                        <p:cTn id="38" dur="664" tmFilter="0, 0; 0.125,0.2665; 0.25,0.4; 0.375,0.465; 0.5,0.5;  0.625,0.535; 0.75,0.6; 0.875,0.7335; 1,1">
                                          <p:stCondLst>
                                            <p:cond delay="664"/>
                                          </p:stCondLst>
                                        </p:cTn>
                                        <p:tgtEl>
                                          <p:spTgt spid="43"/>
                                        </p:tgtEl>
                                        <p:attrNameLst>
                                          <p:attrName>ppt_y</p:attrName>
                                        </p:attrNameLst>
                                      </p:cBhvr>
                                      <p:tavLst>
                                        <p:tav tm="0" fmla="#ppt_y-sin(pi*$)/9">
                                          <p:val>
                                            <p:fltVal val="0"/>
                                          </p:val>
                                        </p:tav>
                                        <p:tav tm="100000">
                                          <p:val>
                                            <p:fltVal val="1"/>
                                          </p:val>
                                        </p:tav>
                                      </p:tavLst>
                                    </p:anim>
                                    <p:anim calcmode="lin" valueType="num">
                                      <p:cBhvr>
                                        <p:cTn id="39" dur="332" tmFilter="0, 0; 0.125,0.2665; 0.25,0.4; 0.375,0.465; 0.5,0.5;  0.625,0.535; 0.75,0.6; 0.875,0.7335; 1,1">
                                          <p:stCondLst>
                                            <p:cond delay="1324"/>
                                          </p:stCondLst>
                                        </p:cTn>
                                        <p:tgtEl>
                                          <p:spTgt spid="43"/>
                                        </p:tgtEl>
                                        <p:attrNameLst>
                                          <p:attrName>ppt_y</p:attrName>
                                        </p:attrNameLst>
                                      </p:cBhvr>
                                      <p:tavLst>
                                        <p:tav tm="0" fmla="#ppt_y-sin(pi*$)/27">
                                          <p:val>
                                            <p:fltVal val="0"/>
                                          </p:val>
                                        </p:tav>
                                        <p:tav tm="100000">
                                          <p:val>
                                            <p:fltVal val="1"/>
                                          </p:val>
                                        </p:tav>
                                      </p:tavLst>
                                    </p:anim>
                                    <p:anim calcmode="lin" valueType="num">
                                      <p:cBhvr>
                                        <p:cTn id="40" dur="164" tmFilter="0, 0; 0.125,0.2665; 0.25,0.4; 0.375,0.465; 0.5,0.5;  0.625,0.535; 0.75,0.6; 0.875,0.7335; 1,1">
                                          <p:stCondLst>
                                            <p:cond delay="1656"/>
                                          </p:stCondLst>
                                        </p:cTn>
                                        <p:tgtEl>
                                          <p:spTgt spid="43"/>
                                        </p:tgtEl>
                                        <p:attrNameLst>
                                          <p:attrName>ppt_y</p:attrName>
                                        </p:attrNameLst>
                                      </p:cBhvr>
                                      <p:tavLst>
                                        <p:tav tm="0" fmla="#ppt_y-sin(pi*$)/81">
                                          <p:val>
                                            <p:fltVal val="0"/>
                                          </p:val>
                                        </p:tav>
                                        <p:tav tm="100000">
                                          <p:val>
                                            <p:fltVal val="1"/>
                                          </p:val>
                                        </p:tav>
                                      </p:tavLst>
                                    </p:anim>
                                    <p:animScale>
                                      <p:cBhvr>
                                        <p:cTn id="41" dur="26">
                                          <p:stCondLst>
                                            <p:cond delay="650"/>
                                          </p:stCondLst>
                                        </p:cTn>
                                        <p:tgtEl>
                                          <p:spTgt spid="43"/>
                                        </p:tgtEl>
                                      </p:cBhvr>
                                      <p:to x="100000" y="60000"/>
                                    </p:animScale>
                                    <p:animScale>
                                      <p:cBhvr>
                                        <p:cTn id="42" dur="166" decel="50000">
                                          <p:stCondLst>
                                            <p:cond delay="676"/>
                                          </p:stCondLst>
                                        </p:cTn>
                                        <p:tgtEl>
                                          <p:spTgt spid="43"/>
                                        </p:tgtEl>
                                      </p:cBhvr>
                                      <p:to x="100000" y="100000"/>
                                    </p:animScale>
                                    <p:animScale>
                                      <p:cBhvr>
                                        <p:cTn id="43" dur="26">
                                          <p:stCondLst>
                                            <p:cond delay="1312"/>
                                          </p:stCondLst>
                                        </p:cTn>
                                        <p:tgtEl>
                                          <p:spTgt spid="43"/>
                                        </p:tgtEl>
                                      </p:cBhvr>
                                      <p:to x="100000" y="80000"/>
                                    </p:animScale>
                                    <p:animScale>
                                      <p:cBhvr>
                                        <p:cTn id="44" dur="166" decel="50000">
                                          <p:stCondLst>
                                            <p:cond delay="1338"/>
                                          </p:stCondLst>
                                        </p:cTn>
                                        <p:tgtEl>
                                          <p:spTgt spid="43"/>
                                        </p:tgtEl>
                                      </p:cBhvr>
                                      <p:to x="100000" y="100000"/>
                                    </p:animScale>
                                    <p:animScale>
                                      <p:cBhvr>
                                        <p:cTn id="45" dur="26">
                                          <p:stCondLst>
                                            <p:cond delay="1642"/>
                                          </p:stCondLst>
                                        </p:cTn>
                                        <p:tgtEl>
                                          <p:spTgt spid="43"/>
                                        </p:tgtEl>
                                      </p:cBhvr>
                                      <p:to x="100000" y="90000"/>
                                    </p:animScale>
                                    <p:animScale>
                                      <p:cBhvr>
                                        <p:cTn id="46" dur="166" decel="50000">
                                          <p:stCondLst>
                                            <p:cond delay="1668"/>
                                          </p:stCondLst>
                                        </p:cTn>
                                        <p:tgtEl>
                                          <p:spTgt spid="43"/>
                                        </p:tgtEl>
                                      </p:cBhvr>
                                      <p:to x="100000" y="100000"/>
                                    </p:animScale>
                                    <p:animScale>
                                      <p:cBhvr>
                                        <p:cTn id="47" dur="26">
                                          <p:stCondLst>
                                            <p:cond delay="1808"/>
                                          </p:stCondLst>
                                        </p:cTn>
                                        <p:tgtEl>
                                          <p:spTgt spid="43"/>
                                        </p:tgtEl>
                                      </p:cBhvr>
                                      <p:to x="100000" y="95000"/>
                                    </p:animScale>
                                    <p:animScale>
                                      <p:cBhvr>
                                        <p:cTn id="48" dur="166" decel="50000">
                                          <p:stCondLst>
                                            <p:cond delay="1834"/>
                                          </p:stCondLst>
                                        </p:cTn>
                                        <p:tgtEl>
                                          <p:spTgt spid="43"/>
                                        </p:tgtEl>
                                      </p:cBhvr>
                                      <p:to x="100000" y="100000"/>
                                    </p:animScale>
                                  </p:childTnLst>
                                </p:cTn>
                              </p:par>
                              <p:par>
                                <p:cTn id="49" presetID="22" presetClass="entr" presetSubtype="8" fill="hold" grpId="0" nodeType="withEffect">
                                  <p:stCondLst>
                                    <p:cond delay="1800"/>
                                  </p:stCondLst>
                                  <p:childTnLst>
                                    <p:set>
                                      <p:cBhvr>
                                        <p:cTn id="50" dur="1" fill="hold">
                                          <p:stCondLst>
                                            <p:cond delay="0"/>
                                          </p:stCondLst>
                                        </p:cTn>
                                        <p:tgtEl>
                                          <p:spTgt spid="42"/>
                                        </p:tgtEl>
                                        <p:attrNameLst>
                                          <p:attrName>style.visibility</p:attrName>
                                        </p:attrNameLst>
                                      </p:cBhvr>
                                      <p:to>
                                        <p:strVal val="visible"/>
                                      </p:to>
                                    </p:set>
                                    <p:animEffect transition="in" filter="wipe(left)">
                                      <p:cBhvr>
                                        <p:cTn id="51" dur="500"/>
                                        <p:tgtEl>
                                          <p:spTgt spid="42"/>
                                        </p:tgtEl>
                                      </p:cBhvr>
                                    </p:animEffect>
                                  </p:childTnLst>
                                </p:cTn>
                              </p:par>
                              <p:par>
                                <p:cTn id="52" presetID="47" presetClass="entr" presetSubtype="0" fill="hold" nodeType="with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fade">
                                      <p:cBhvr>
                                        <p:cTn id="54" dur="1000"/>
                                        <p:tgtEl>
                                          <p:spTgt spid="45"/>
                                        </p:tgtEl>
                                      </p:cBhvr>
                                    </p:animEffect>
                                    <p:anim calcmode="lin" valueType="num">
                                      <p:cBhvr>
                                        <p:cTn id="55" dur="1000" fill="hold"/>
                                        <p:tgtEl>
                                          <p:spTgt spid="45"/>
                                        </p:tgtEl>
                                        <p:attrNameLst>
                                          <p:attrName>ppt_x</p:attrName>
                                        </p:attrNameLst>
                                      </p:cBhvr>
                                      <p:tavLst>
                                        <p:tav tm="0">
                                          <p:val>
                                            <p:strVal val="#ppt_x"/>
                                          </p:val>
                                        </p:tav>
                                        <p:tav tm="100000">
                                          <p:val>
                                            <p:strVal val="#ppt_x"/>
                                          </p:val>
                                        </p:tav>
                                      </p:tavLst>
                                    </p:anim>
                                    <p:anim calcmode="lin" valueType="num">
                                      <p:cBhvr>
                                        <p:cTn id="56"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animBg="1"/>
      <p:bldP spid="39" grpId="0" bldLvl="0" animBg="1"/>
      <p:bldP spid="44" grpId="0" bldLvl="0" animBg="1"/>
      <p:bldP spid="30" grpId="0" bldLvl="0" animBg="1"/>
      <p:bldP spid="17" grpId="0" bldLvl="0" animBg="1"/>
      <p:bldP spid="17" grpId="1" bldLvl="0" animBg="1"/>
      <p:bldP spid="23" grpId="0" bldLvl="0" animBg="1"/>
      <p:bldP spid="42"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HyPanel-EN"/>
          <p:cNvPicPr>
            <a:picLocks noChangeAspect="1"/>
          </p:cNvPicPr>
          <p:nvPr/>
        </p:nvPicPr>
        <p:blipFill>
          <a:blip r:embed="rId3"/>
          <a:stretch>
            <a:fillRect/>
          </a:stretch>
        </p:blipFill>
        <p:spPr>
          <a:xfrm>
            <a:off x="0" y="0"/>
            <a:ext cx="12192000" cy="6858000"/>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6275" y="1340855"/>
            <a:ext cx="1325773" cy="355495"/>
          </a:xfrm>
          <a:prstGeom prst="rect">
            <a:avLst/>
          </a:prstGeom>
        </p:spPr>
      </p:pic>
      <p:pic>
        <p:nvPicPr>
          <p:cNvPr id="2" name="Picture 1"/>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9610" y="5229125"/>
            <a:ext cx="1234272" cy="588606"/>
          </a:xfrm>
          <a:prstGeom prst="rect">
            <a:avLst/>
          </a:prstGeom>
        </p:spPr>
      </p:pic>
      <p:pic>
        <p:nvPicPr>
          <p:cNvPr id="5" name="Picture 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85638" y="5425626"/>
            <a:ext cx="1750212" cy="420461"/>
          </a:xfrm>
          <a:prstGeom prst="rect">
            <a:avLst/>
          </a:prstGeom>
        </p:spPr>
      </p:pic>
      <p:sp>
        <p:nvSpPr>
          <p:cNvPr id="6" name="TextBox 5"/>
          <p:cNvSpPr txBox="1"/>
          <p:nvPr/>
        </p:nvSpPr>
        <p:spPr>
          <a:xfrm>
            <a:off x="7508220" y="5229125"/>
            <a:ext cx="3888270" cy="1077218"/>
          </a:xfrm>
          <a:prstGeom prst="rect">
            <a:avLst/>
          </a:prstGeom>
          <a:solidFill>
            <a:schemeClr val="bg2">
              <a:lumMod val="20000"/>
              <a:lumOff val="80000"/>
            </a:schemeClr>
          </a:solidFill>
        </p:spPr>
        <p:txBody>
          <a:bodyPr wrap="square" rtlCol="0">
            <a:spAutoFit/>
          </a:bodyPr>
          <a:lstStyle/>
          <a:p>
            <a:r>
              <a:rPr lang="en-US" sz="3200" b="1" dirty="0"/>
              <a:t>HomeCentre </a:t>
            </a:r>
          </a:p>
          <a:p>
            <a:r>
              <a:rPr lang="en-US" sz="3200" b="1" dirty="0"/>
              <a:t>/ ZigBee Gateway</a:t>
            </a:r>
            <a:endParaRPr lang="en-IN" sz="3200" b="1" dirty="0"/>
          </a:p>
        </p:txBody>
      </p:sp>
      <p:pic>
        <p:nvPicPr>
          <p:cNvPr id="7" name="Picture 6"/>
          <p:cNvPicPr>
            <a:picLocks noChangeAspect="1"/>
          </p:cNvPicPr>
          <p:nvPr/>
        </p:nvPicPr>
        <p:blipFill>
          <a:blip r:embed="rId8"/>
          <a:stretch>
            <a:fillRect/>
          </a:stretch>
        </p:blipFill>
        <p:spPr>
          <a:xfrm>
            <a:off x="5735975" y="5226181"/>
            <a:ext cx="1661107" cy="1080162"/>
          </a:xfrm>
          <a:prstGeom prst="rect">
            <a:avLst/>
          </a:prstGeom>
          <a:noFill/>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HyPanel-Lux-EN"/>
          <p:cNvPicPr>
            <a:picLocks noChangeAspect="1"/>
          </p:cNvPicPr>
          <p:nvPr/>
        </p:nvPicPr>
        <p:blipFill>
          <a:blip r:embed="rId3"/>
          <a:stretch>
            <a:fillRect/>
          </a:stretch>
        </p:blipFill>
        <p:spPr>
          <a:xfrm>
            <a:off x="0" y="0"/>
            <a:ext cx="12192000" cy="6858000"/>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0056275" y="1268850"/>
            <a:ext cx="1325773" cy="355495"/>
          </a:xfrm>
          <a:prstGeom prst="rect">
            <a:avLst/>
          </a:prstGeom>
        </p:spPr>
      </p:pic>
      <p:pic>
        <p:nvPicPr>
          <p:cNvPr id="5" name="Picture 4"/>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85687" y="6040694"/>
            <a:ext cx="1234272" cy="588606"/>
          </a:xfrm>
          <a:prstGeom prst="rect">
            <a:avLst/>
          </a:prstGeom>
        </p:spPr>
      </p:pic>
      <p:pic>
        <p:nvPicPr>
          <p:cNvPr id="6" name="Picture 5"/>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805646" y="6248764"/>
            <a:ext cx="1750212" cy="420461"/>
          </a:xfrm>
          <a:prstGeom prst="rect">
            <a:avLst/>
          </a:prstGeom>
        </p:spPr>
      </p:pic>
      <p:sp>
        <p:nvSpPr>
          <p:cNvPr id="7" name="TextBox 6"/>
          <p:cNvSpPr txBox="1"/>
          <p:nvPr/>
        </p:nvSpPr>
        <p:spPr>
          <a:xfrm>
            <a:off x="7608105" y="5171546"/>
            <a:ext cx="3888270" cy="1077218"/>
          </a:xfrm>
          <a:prstGeom prst="rect">
            <a:avLst/>
          </a:prstGeom>
          <a:solidFill>
            <a:schemeClr val="bg2">
              <a:lumMod val="20000"/>
              <a:lumOff val="80000"/>
            </a:schemeClr>
          </a:solidFill>
        </p:spPr>
        <p:txBody>
          <a:bodyPr wrap="square" rtlCol="0">
            <a:spAutoFit/>
          </a:bodyPr>
          <a:lstStyle/>
          <a:p>
            <a:r>
              <a:rPr lang="en-US" sz="3200" b="1" dirty="0"/>
              <a:t>HomeCentre </a:t>
            </a:r>
          </a:p>
          <a:p>
            <a:r>
              <a:rPr lang="en-US" sz="3200" b="1" dirty="0"/>
              <a:t>/ ZigBee Gateway</a:t>
            </a:r>
            <a:endParaRPr lang="en-IN" sz="3200" b="1" dirty="0"/>
          </a:p>
        </p:txBody>
      </p:sp>
      <p:pic>
        <p:nvPicPr>
          <p:cNvPr id="8" name="Picture 7"/>
          <p:cNvPicPr>
            <a:picLocks noChangeAspect="1"/>
          </p:cNvPicPr>
          <p:nvPr/>
        </p:nvPicPr>
        <p:blipFill>
          <a:blip r:embed="rId8"/>
          <a:stretch>
            <a:fillRect/>
          </a:stretch>
        </p:blipFill>
        <p:spPr>
          <a:xfrm>
            <a:off x="5663970" y="5171546"/>
            <a:ext cx="1661107" cy="10801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p:cNvPicPr>
            <a:picLocks noChangeAspect="1"/>
          </p:cNvPicPr>
          <p:nvPr/>
        </p:nvPicPr>
        <p:blipFill>
          <a:blip r:embed="rId3"/>
          <a:stretch>
            <a:fillRect/>
          </a:stretch>
        </p:blipFill>
        <p:spPr>
          <a:xfrm>
            <a:off x="-95885" y="0"/>
            <a:ext cx="12322810" cy="6817995"/>
          </a:xfrm>
          <a:prstGeom prst="rect">
            <a:avLst/>
          </a:prstGeom>
          <a:ln>
            <a:solidFill>
              <a:srgbClr val="8C8C8C"/>
            </a:solidFill>
          </a:ln>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HyPanel-Pro-EN"/>
          <p:cNvPicPr>
            <a:picLocks noChangeAspect="1"/>
          </p:cNvPicPr>
          <p:nvPr/>
        </p:nvPicPr>
        <p:blipFill>
          <a:blip r:embed="rId3"/>
          <a:stretch>
            <a:fillRect/>
          </a:stretch>
        </p:blipFill>
        <p:spPr>
          <a:xfrm>
            <a:off x="0" y="0"/>
            <a:ext cx="12192000" cy="6858000"/>
          </a:xfrm>
          <a:prstGeom prst="rect">
            <a:avLst/>
          </a:prstGeom>
        </p:spPr>
      </p:pic>
      <p:pic>
        <p:nvPicPr>
          <p:cNvPr id="4" name="Picture 3">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264220" y="4725090"/>
            <a:ext cx="1325773" cy="355495"/>
          </a:xfrm>
          <a:prstGeom prst="rect">
            <a:avLst/>
          </a:prstGeom>
        </p:spPr>
      </p:pic>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8392306" y="5637928"/>
            <a:ext cx="1234272" cy="588606"/>
          </a:xfrm>
          <a:prstGeom prst="rect">
            <a:avLst/>
          </a:prstGeom>
        </p:spPr>
      </p:pic>
      <p:pic>
        <p:nvPicPr>
          <p:cNvPr id="7" name="Picture 6"/>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912265" y="5845998"/>
            <a:ext cx="1750212" cy="420461"/>
          </a:xfrm>
          <a:prstGeom prst="rect">
            <a:avLst/>
          </a:prstGeom>
        </p:spPr>
      </p:pic>
      <p:sp>
        <p:nvSpPr>
          <p:cNvPr id="8" name="TextBox 7"/>
          <p:cNvSpPr txBox="1"/>
          <p:nvPr/>
        </p:nvSpPr>
        <p:spPr>
          <a:xfrm>
            <a:off x="623620" y="5036170"/>
            <a:ext cx="3888270" cy="1077218"/>
          </a:xfrm>
          <a:prstGeom prst="rect">
            <a:avLst/>
          </a:prstGeom>
          <a:solidFill>
            <a:schemeClr val="bg2">
              <a:lumMod val="20000"/>
              <a:lumOff val="80000"/>
            </a:schemeClr>
          </a:solidFill>
        </p:spPr>
        <p:txBody>
          <a:bodyPr wrap="square" rtlCol="0">
            <a:spAutoFit/>
          </a:bodyPr>
          <a:lstStyle/>
          <a:p>
            <a:r>
              <a:rPr lang="en-US" sz="3200" b="1" dirty="0"/>
              <a:t>HomeCentre </a:t>
            </a:r>
          </a:p>
          <a:p>
            <a:r>
              <a:rPr lang="en-US" sz="3200" b="1" dirty="0"/>
              <a:t>/ ZigBee Gateway</a:t>
            </a:r>
            <a:endParaRPr lang="en-IN" sz="3200" b="1" dirty="0"/>
          </a:p>
        </p:txBody>
      </p:sp>
      <p:pic>
        <p:nvPicPr>
          <p:cNvPr id="9" name="Picture 8"/>
          <p:cNvPicPr>
            <a:picLocks noChangeAspect="1"/>
          </p:cNvPicPr>
          <p:nvPr/>
        </p:nvPicPr>
        <p:blipFill>
          <a:blip r:embed="rId8"/>
          <a:stretch>
            <a:fillRect/>
          </a:stretch>
        </p:blipFill>
        <p:spPr>
          <a:xfrm>
            <a:off x="4655900" y="5036170"/>
            <a:ext cx="1661107" cy="1080162"/>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Rectangle 5"/>
          <p:cNvSpPr/>
          <p:nvPr/>
        </p:nvSpPr>
        <p:spPr>
          <a:xfrm>
            <a:off x="0" y="1268850"/>
            <a:ext cx="12192000" cy="1323439"/>
          </a:xfrm>
          <a:prstGeom prst="rect">
            <a:avLst/>
          </a:prstGeom>
          <a:solidFill>
            <a:schemeClr val="tx1">
              <a:alpha val="53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0" y="1268850"/>
            <a:ext cx="12192000" cy="1323439"/>
          </a:xfrm>
          <a:prstGeom prst="rect">
            <a:avLst/>
          </a:prstGeom>
          <a:noFill/>
        </p:spPr>
        <p:txBody>
          <a:bodyPr wrap="square" rtlCol="0">
            <a:spAutoFit/>
          </a:bodyPr>
          <a:lstStyle/>
          <a:p>
            <a:pPr algn="ctr"/>
            <a:r>
              <a:rPr lang="en-US" sz="4000" b="1" dirty="0">
                <a:solidFill>
                  <a:schemeClr val="bg1"/>
                </a:solidFill>
                <a:latin typeface="Rany" pitchFamily="50" charset="0"/>
              </a:rPr>
              <a:t>Unmatched Visual Experience</a:t>
            </a:r>
          </a:p>
          <a:p>
            <a:pPr algn="ctr"/>
            <a:r>
              <a:rPr lang="en-US" sz="4000" b="1" dirty="0">
                <a:solidFill>
                  <a:schemeClr val="bg1"/>
                </a:solidFill>
                <a:latin typeface="Rany" pitchFamily="50" charset="0"/>
              </a:rPr>
              <a:t>in a 10-inch Control Panel</a:t>
            </a:r>
            <a:endParaRPr lang="en-IN" sz="4000" b="1" dirty="0">
              <a:solidFill>
                <a:schemeClr val="bg1"/>
              </a:solidFill>
              <a:latin typeface="Rany" pitchFamily="50" charset="0"/>
            </a:endParaRPr>
          </a:p>
        </p:txBody>
      </p:sp>
      <p:grpSp>
        <p:nvGrpSpPr>
          <p:cNvPr id="11" name="Group 10"/>
          <p:cNvGrpSpPr/>
          <p:nvPr/>
        </p:nvGrpSpPr>
        <p:grpSpPr>
          <a:xfrm>
            <a:off x="4043858" y="548800"/>
            <a:ext cx="4104285" cy="461665"/>
            <a:chOff x="4151865" y="548800"/>
            <a:chExt cx="4104285" cy="461665"/>
          </a:xfrm>
        </p:grpSpPr>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865" y="620805"/>
              <a:ext cx="1647266" cy="304386"/>
            </a:xfrm>
            <a:prstGeom prst="rect">
              <a:avLst/>
            </a:prstGeom>
          </p:spPr>
        </p:pic>
        <p:grpSp>
          <p:nvGrpSpPr>
            <p:cNvPr id="10" name="Group 9"/>
            <p:cNvGrpSpPr/>
            <p:nvPr/>
          </p:nvGrpSpPr>
          <p:grpSpPr>
            <a:xfrm>
              <a:off x="6028236" y="548800"/>
              <a:ext cx="2227914" cy="461665"/>
              <a:chOff x="6028236" y="548800"/>
              <a:chExt cx="2227914" cy="461665"/>
            </a:xfrm>
          </p:grpSpPr>
          <p:sp>
            <p:nvSpPr>
              <p:cNvPr id="9" name="Rounded Rectangle 8"/>
              <p:cNvSpPr/>
              <p:nvPr/>
            </p:nvSpPr>
            <p:spPr>
              <a:xfrm>
                <a:off x="6028236" y="563550"/>
                <a:ext cx="2227914" cy="43216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6028236" y="548800"/>
                <a:ext cx="2227914" cy="461665"/>
              </a:xfrm>
              <a:prstGeom prst="rect">
                <a:avLst/>
              </a:prstGeom>
              <a:noFill/>
            </p:spPr>
            <p:txBody>
              <a:bodyPr wrap="square" rtlCol="0">
                <a:spAutoFit/>
              </a:bodyPr>
              <a:lstStyle/>
              <a:p>
                <a:pPr algn="ctr"/>
                <a:r>
                  <a:rPr lang="en-IN" sz="2400" dirty="0">
                    <a:solidFill>
                      <a:schemeClr val="bg1"/>
                    </a:solidFill>
                    <a:latin typeface="Rany" pitchFamily="50" charset="0"/>
                  </a:rPr>
                  <a:t>HyPanel Ultra</a:t>
                </a:r>
              </a:p>
            </p:txBody>
          </p:sp>
        </p:grpSp>
      </p:grpSp>
      <p:pic>
        <p:nvPicPr>
          <p:cNvPr id="12" name="Picture 11"/>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3319789" y="2613739"/>
            <a:ext cx="5552421" cy="3552082"/>
          </a:xfrm>
          <a:prstGeom prst="rect">
            <a:avLst/>
          </a:prstGeom>
        </p:spPr>
      </p:pic>
      <p:pic>
        <p:nvPicPr>
          <p:cNvPr id="13" name="Picture 12">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9624245" y="4941105"/>
            <a:ext cx="1325773" cy="355495"/>
          </a:xfrm>
          <a:prstGeom prst="rect">
            <a:avLst/>
          </a:prstGeom>
        </p:spPr>
      </p:pic>
      <p:sp>
        <p:nvSpPr>
          <p:cNvPr id="16" name="Rounded Rectangle 15"/>
          <p:cNvSpPr/>
          <p:nvPr/>
        </p:nvSpPr>
        <p:spPr>
          <a:xfrm>
            <a:off x="224832" y="3212984"/>
            <a:ext cx="2160150" cy="1905867"/>
          </a:xfrm>
          <a:prstGeom prst="roundRect">
            <a:avLst/>
          </a:prstGeom>
          <a:solidFill>
            <a:schemeClr val="bg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4" name="Picture 13"/>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87771" y="3429000"/>
            <a:ext cx="1234272" cy="588606"/>
          </a:xfrm>
          <a:prstGeom prst="rect">
            <a:avLst/>
          </a:prstGeom>
        </p:spPr>
      </p:pic>
      <p:pic>
        <p:nvPicPr>
          <p:cNvPr id="15" name="Picture 14"/>
          <p:cNvPicPr>
            <a:picLocks noChangeAspect="1"/>
          </p:cNvPicPr>
          <p:nvPr/>
        </p:nvPicPr>
        <p:blipFill>
          <a:blip r:embed="rId9" cstate="print">
            <a:extLst>
              <a:ext uri="{28A0092B-C50C-407E-A947-70E740481C1C}">
                <a14:useLocalDpi xmlns:a14="http://schemas.microsoft.com/office/drawing/2010/main" val="0"/>
              </a:ext>
            </a:extLst>
          </a:blip>
          <a:stretch>
            <a:fillRect/>
          </a:stretch>
        </p:blipFill>
        <p:spPr>
          <a:xfrm>
            <a:off x="429801" y="4304683"/>
            <a:ext cx="1750212" cy="420461"/>
          </a:xfrm>
          <a:prstGeom prst="rect">
            <a:avLst/>
          </a:prstGeom>
        </p:spPr>
      </p:pic>
      <p:sp>
        <p:nvSpPr>
          <p:cNvPr id="17" name="TextBox 16"/>
          <p:cNvSpPr txBox="1"/>
          <p:nvPr/>
        </p:nvSpPr>
        <p:spPr>
          <a:xfrm>
            <a:off x="8976200" y="5780782"/>
            <a:ext cx="3215800" cy="830997"/>
          </a:xfrm>
          <a:prstGeom prst="rect">
            <a:avLst/>
          </a:prstGeom>
          <a:solidFill>
            <a:schemeClr val="bg2">
              <a:lumMod val="20000"/>
              <a:lumOff val="80000"/>
            </a:schemeClr>
          </a:solidFill>
        </p:spPr>
        <p:txBody>
          <a:bodyPr wrap="square" rtlCol="0">
            <a:spAutoFit/>
          </a:bodyPr>
          <a:lstStyle/>
          <a:p>
            <a:r>
              <a:rPr lang="en-US" sz="2400" b="1" dirty="0"/>
              <a:t>HomeCentre </a:t>
            </a:r>
          </a:p>
          <a:p>
            <a:r>
              <a:rPr lang="en-US" sz="2400" b="1" dirty="0"/>
              <a:t>/ ZigBee Gateway</a:t>
            </a:r>
            <a:endParaRPr lang="en-IN" sz="2400" b="1" dirty="0"/>
          </a:p>
        </p:txBody>
      </p:sp>
      <p:pic>
        <p:nvPicPr>
          <p:cNvPr id="18" name="Picture 17"/>
          <p:cNvPicPr>
            <a:picLocks noChangeAspect="1"/>
          </p:cNvPicPr>
          <p:nvPr/>
        </p:nvPicPr>
        <p:blipFill>
          <a:blip r:embed="rId10"/>
          <a:stretch>
            <a:fillRect/>
          </a:stretch>
        </p:blipFill>
        <p:spPr>
          <a:xfrm>
            <a:off x="260936" y="5365612"/>
            <a:ext cx="1661107" cy="1080162"/>
          </a:xfrm>
          <a:prstGeom prst="rect">
            <a:avLst/>
          </a:prstGeom>
        </p:spPr>
      </p:pic>
    </p:spTree>
    <p:extLst>
      <p:ext uri="{BB962C8B-B14F-4D97-AF65-F5344CB8AC3E}">
        <p14:creationId xmlns:p14="http://schemas.microsoft.com/office/powerpoint/2010/main" val="85243701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2192000" cy="6858000"/>
          </a:xfrm>
          <a:prstGeom prst="rect">
            <a:avLst/>
          </a:prstGeom>
        </p:spPr>
      </p:pic>
      <p:pic>
        <p:nvPicPr>
          <p:cNvPr id="5" name="Picture 4"/>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0" y="2564940"/>
            <a:ext cx="12192000" cy="2713470"/>
          </a:xfrm>
          <a:prstGeom prst="rect">
            <a:avLst/>
          </a:prstGeom>
        </p:spPr>
      </p:pic>
      <p:sp>
        <p:nvSpPr>
          <p:cNvPr id="13" name="TextBox 12"/>
          <p:cNvSpPr txBox="1"/>
          <p:nvPr/>
        </p:nvSpPr>
        <p:spPr>
          <a:xfrm>
            <a:off x="0" y="260780"/>
            <a:ext cx="12192000" cy="707886"/>
          </a:xfrm>
          <a:prstGeom prst="rect">
            <a:avLst/>
          </a:prstGeom>
          <a:noFill/>
        </p:spPr>
        <p:txBody>
          <a:bodyPr wrap="square" rtlCol="0">
            <a:spAutoFit/>
          </a:bodyPr>
          <a:lstStyle/>
          <a:p>
            <a:pPr algn="ctr"/>
            <a:r>
              <a:rPr lang="en-US" sz="4000" dirty="0">
                <a:latin typeface="Rany" pitchFamily="50" charset="0"/>
              </a:rPr>
              <a:t>Exceptional Visual Delight</a:t>
            </a:r>
            <a:endParaRPr lang="en-IN" sz="4000" dirty="0">
              <a:latin typeface="Rany" pitchFamily="50" charset="0"/>
            </a:endParaRPr>
          </a:p>
        </p:txBody>
      </p:sp>
      <p:sp>
        <p:nvSpPr>
          <p:cNvPr id="14" name="TextBox 13"/>
          <p:cNvSpPr txBox="1"/>
          <p:nvPr/>
        </p:nvSpPr>
        <p:spPr>
          <a:xfrm>
            <a:off x="0" y="1112676"/>
            <a:ext cx="12192000" cy="1107996"/>
          </a:xfrm>
          <a:prstGeom prst="rect">
            <a:avLst/>
          </a:prstGeom>
          <a:noFill/>
        </p:spPr>
        <p:txBody>
          <a:bodyPr wrap="square" rtlCol="0">
            <a:spAutoFit/>
          </a:bodyPr>
          <a:lstStyle/>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With its 2K resolution and striking brightness, the HyPanel Ultra delivers every detail</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 with crystal-clear clarity and vividness on its 10-inch display, much like an iPad in your hands. </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With a high screen-to-body ratio, users enjoy a more immersive viewing experience and improved usability</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 with more content on a single screen.</a:t>
            </a:r>
            <a:endParaRPr lang="en-IN"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endParaRPr>
          </a:p>
        </p:txBody>
      </p:sp>
      <p:pic>
        <p:nvPicPr>
          <p:cNvPr id="16" name="Picture 15"/>
          <p:cNvPicPr>
            <a:picLocks noChangeAspect="1"/>
          </p:cNvPicPr>
          <p:nvPr/>
        </p:nvPicPr>
        <p:blipFill>
          <a:blip r:embed="rId5"/>
          <a:stretch>
            <a:fillRect/>
          </a:stretch>
        </p:blipFill>
        <p:spPr>
          <a:xfrm>
            <a:off x="695625" y="5458187"/>
            <a:ext cx="11117226" cy="981212"/>
          </a:xfrm>
          <a:prstGeom prst="rect">
            <a:avLst/>
          </a:prstGeom>
        </p:spPr>
      </p:pic>
    </p:spTree>
    <p:extLst>
      <p:ext uri="{BB962C8B-B14F-4D97-AF65-F5344CB8AC3E}">
        <p14:creationId xmlns:p14="http://schemas.microsoft.com/office/powerpoint/2010/main" val="291363542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2192000" cy="6858000"/>
          </a:xfrm>
          <a:prstGeom prst="rect">
            <a:avLst/>
          </a:prstGeom>
        </p:spPr>
      </p:pic>
      <p:pic>
        <p:nvPicPr>
          <p:cNvPr id="7" name="Picture 6"/>
          <p:cNvPicPr>
            <a:picLocks noChangeAspect="1"/>
          </p:cNvPicPr>
          <p:nvPr/>
        </p:nvPicPr>
        <p:blipFill rotWithShape="1">
          <a:blip r:embed="rId4">
            <a:extLst>
              <a:ext uri="{28A0092B-C50C-407E-A947-70E740481C1C}">
                <a14:useLocalDpi xmlns:a14="http://schemas.microsoft.com/office/drawing/2010/main" val="0"/>
              </a:ext>
            </a:extLst>
          </a:blip>
          <a:srcRect l="-8106" t="19992" r="8106" b="1593"/>
          <a:stretch/>
        </p:blipFill>
        <p:spPr>
          <a:xfrm>
            <a:off x="-1074905" y="0"/>
            <a:ext cx="13266905" cy="6857999"/>
          </a:xfrm>
          <a:prstGeom prst="rect">
            <a:avLst/>
          </a:prstGeom>
        </p:spPr>
      </p:pic>
      <p:sp>
        <p:nvSpPr>
          <p:cNvPr id="13" name="TextBox 12"/>
          <p:cNvSpPr txBox="1"/>
          <p:nvPr/>
        </p:nvSpPr>
        <p:spPr>
          <a:xfrm>
            <a:off x="5591964" y="332785"/>
            <a:ext cx="6600035" cy="707886"/>
          </a:xfrm>
          <a:prstGeom prst="rect">
            <a:avLst/>
          </a:prstGeom>
          <a:noFill/>
        </p:spPr>
        <p:txBody>
          <a:bodyPr wrap="square" rtlCol="0">
            <a:spAutoFit/>
          </a:bodyPr>
          <a:lstStyle/>
          <a:p>
            <a:pPr algn="ctr"/>
            <a:r>
              <a:rPr lang="en-US" sz="4000" dirty="0">
                <a:latin typeface="Rany" pitchFamily="50" charset="0"/>
              </a:rPr>
              <a:t>Versatile Connectivity</a:t>
            </a:r>
            <a:endParaRPr lang="en-IN" sz="4000" dirty="0">
              <a:latin typeface="Rany" pitchFamily="50" charset="0"/>
            </a:endParaRPr>
          </a:p>
        </p:txBody>
      </p:sp>
      <p:pic>
        <p:nvPicPr>
          <p:cNvPr id="8" name="Picture 7"/>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1991715" y="2780955"/>
            <a:ext cx="2339259" cy="1496507"/>
          </a:xfrm>
          <a:prstGeom prst="rect">
            <a:avLst/>
          </a:prstGeom>
        </p:spPr>
      </p:pic>
      <p:sp>
        <p:nvSpPr>
          <p:cNvPr id="2" name="Rectangle 1"/>
          <p:cNvSpPr/>
          <p:nvPr/>
        </p:nvSpPr>
        <p:spPr>
          <a:xfrm>
            <a:off x="6047785" y="1556870"/>
            <a:ext cx="2664185"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Rectangle 9"/>
          <p:cNvSpPr/>
          <p:nvPr/>
        </p:nvSpPr>
        <p:spPr>
          <a:xfrm>
            <a:off x="8744255" y="1556870"/>
            <a:ext cx="3109100"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1" name="Rectangle 10"/>
          <p:cNvSpPr/>
          <p:nvPr/>
        </p:nvSpPr>
        <p:spPr>
          <a:xfrm>
            <a:off x="6028455" y="2881163"/>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2" name="Rectangle 11"/>
          <p:cNvSpPr/>
          <p:nvPr/>
        </p:nvSpPr>
        <p:spPr>
          <a:xfrm>
            <a:off x="7980732" y="2881163"/>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5" name="Rectangle 14"/>
          <p:cNvSpPr/>
          <p:nvPr/>
        </p:nvSpPr>
        <p:spPr>
          <a:xfrm>
            <a:off x="9933009" y="2881163"/>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7" name="Rectangle 16"/>
          <p:cNvSpPr/>
          <p:nvPr/>
        </p:nvSpPr>
        <p:spPr>
          <a:xfrm>
            <a:off x="6028455" y="4221055"/>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8" name="Rectangle 17"/>
          <p:cNvSpPr/>
          <p:nvPr/>
        </p:nvSpPr>
        <p:spPr>
          <a:xfrm>
            <a:off x="7980732" y="4221055"/>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9" name="Rectangle 18"/>
          <p:cNvSpPr/>
          <p:nvPr/>
        </p:nvSpPr>
        <p:spPr>
          <a:xfrm>
            <a:off x="9933009" y="4221055"/>
            <a:ext cx="1920346" cy="1296090"/>
          </a:xfrm>
          <a:prstGeom prst="rect">
            <a:avLst/>
          </a:prstGeom>
          <a:solidFill>
            <a:schemeClr val="tx1">
              <a:alpha val="36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3" name="TextBox 2"/>
          <p:cNvSpPr txBox="1"/>
          <p:nvPr/>
        </p:nvSpPr>
        <p:spPr>
          <a:xfrm>
            <a:off x="6047785" y="1988900"/>
            <a:ext cx="2664185" cy="523220"/>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6 channels</a:t>
            </a:r>
            <a:br>
              <a:rPr lang="en-IN" sz="1400" b="1" dirty="0">
                <a:solidFill>
                  <a:schemeClr val="bg1"/>
                </a:solidFill>
                <a:latin typeface="Open Sans" panose="020B0606030504020204" pitchFamily="34" charset="0"/>
              </a:rPr>
            </a:br>
            <a:r>
              <a:rPr lang="en-IN" sz="1400" b="1" dirty="0">
                <a:solidFill>
                  <a:schemeClr val="bg1"/>
                </a:solidFill>
                <a:latin typeface="Open Sans" panose="020B0606030504020204" pitchFamily="34" charset="0"/>
              </a:rPr>
              <a:t>dry contact</a:t>
            </a:r>
          </a:p>
        </p:txBody>
      </p:sp>
      <p:sp>
        <p:nvSpPr>
          <p:cNvPr id="20" name="TextBox 19"/>
          <p:cNvSpPr txBox="1"/>
          <p:nvPr/>
        </p:nvSpPr>
        <p:spPr>
          <a:xfrm>
            <a:off x="8744255" y="1995692"/>
            <a:ext cx="3109100"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8 digital inputs</a:t>
            </a:r>
          </a:p>
        </p:txBody>
      </p:sp>
      <p:sp>
        <p:nvSpPr>
          <p:cNvPr id="21" name="TextBox 20"/>
          <p:cNvSpPr txBox="1"/>
          <p:nvPr/>
        </p:nvSpPr>
        <p:spPr>
          <a:xfrm>
            <a:off x="6028454" y="3789025"/>
            <a:ext cx="1920347"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WIFI 6</a:t>
            </a:r>
          </a:p>
        </p:txBody>
      </p:sp>
      <p:sp>
        <p:nvSpPr>
          <p:cNvPr id="22" name="TextBox 21"/>
          <p:cNvSpPr txBox="1"/>
          <p:nvPr/>
        </p:nvSpPr>
        <p:spPr>
          <a:xfrm>
            <a:off x="7980732" y="3789025"/>
            <a:ext cx="1920345"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Bluetooth 5.0</a:t>
            </a:r>
          </a:p>
        </p:txBody>
      </p:sp>
      <p:sp>
        <p:nvSpPr>
          <p:cNvPr id="23" name="TextBox 22"/>
          <p:cNvSpPr txBox="1"/>
          <p:nvPr/>
        </p:nvSpPr>
        <p:spPr>
          <a:xfrm>
            <a:off x="9933008" y="3789025"/>
            <a:ext cx="1952278"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Android 12</a:t>
            </a:r>
          </a:p>
        </p:txBody>
      </p:sp>
      <p:sp>
        <p:nvSpPr>
          <p:cNvPr id="24" name="TextBox 23"/>
          <p:cNvSpPr txBox="1"/>
          <p:nvPr/>
        </p:nvSpPr>
        <p:spPr>
          <a:xfrm>
            <a:off x="6023995" y="4725090"/>
            <a:ext cx="1920347"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RS485</a:t>
            </a:r>
          </a:p>
        </p:txBody>
      </p:sp>
      <p:sp>
        <p:nvSpPr>
          <p:cNvPr id="25" name="TextBox 24"/>
          <p:cNvSpPr txBox="1"/>
          <p:nvPr/>
        </p:nvSpPr>
        <p:spPr>
          <a:xfrm>
            <a:off x="7976273" y="4725090"/>
            <a:ext cx="1920345"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Ethernet</a:t>
            </a:r>
          </a:p>
        </p:txBody>
      </p:sp>
      <p:sp>
        <p:nvSpPr>
          <p:cNvPr id="26" name="TextBox 25"/>
          <p:cNvSpPr txBox="1"/>
          <p:nvPr/>
        </p:nvSpPr>
        <p:spPr>
          <a:xfrm>
            <a:off x="9928549" y="4725090"/>
            <a:ext cx="1952278" cy="307777"/>
          </a:xfrm>
          <a:prstGeom prst="rect">
            <a:avLst/>
          </a:prstGeom>
          <a:noFill/>
        </p:spPr>
        <p:txBody>
          <a:bodyPr wrap="square" rtlCol="0">
            <a:spAutoFit/>
          </a:bodyPr>
          <a:lstStyle/>
          <a:p>
            <a:pPr algn="ctr"/>
            <a:r>
              <a:rPr lang="en-IN" sz="1400" b="1" dirty="0">
                <a:solidFill>
                  <a:schemeClr val="bg1"/>
                </a:solidFill>
                <a:latin typeface="Open Sans" panose="020B0606030504020204" pitchFamily="34" charset="0"/>
              </a:rPr>
              <a:t>3rd-party apps</a:t>
            </a:r>
          </a:p>
        </p:txBody>
      </p:sp>
      <p:pic>
        <p:nvPicPr>
          <p:cNvPr id="6" name="Picture 5"/>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6662710" y="3044812"/>
            <a:ext cx="624365" cy="624365"/>
          </a:xfrm>
          <a:prstGeom prst="rect">
            <a:avLst/>
          </a:prstGeom>
        </p:spPr>
      </p:pic>
      <p:pic>
        <p:nvPicPr>
          <p:cNvPr id="9" name="Picture 8"/>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709876" y="3118409"/>
            <a:ext cx="564775" cy="564775"/>
          </a:xfrm>
          <a:prstGeom prst="rect">
            <a:avLst/>
          </a:prstGeom>
        </p:spPr>
      </p:pic>
      <p:pic>
        <p:nvPicPr>
          <p:cNvPr id="27" name="Picture 2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596985" y="3094936"/>
            <a:ext cx="627205" cy="627205"/>
          </a:xfrm>
          <a:prstGeom prst="rect">
            <a:avLst/>
          </a:prstGeom>
        </p:spPr>
      </p:pic>
    </p:spTree>
    <p:extLst>
      <p:ext uri="{BB962C8B-B14F-4D97-AF65-F5344CB8AC3E}">
        <p14:creationId xmlns:p14="http://schemas.microsoft.com/office/powerpoint/2010/main" val="232626600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pic>
        <p:nvPicPr>
          <p:cNvPr id="7" name="Picture 6"/>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4151865" y="567250"/>
            <a:ext cx="1647266" cy="304386"/>
          </a:xfrm>
          <a:prstGeom prst="rect">
            <a:avLst/>
          </a:prstGeom>
          <a:effectLst>
            <a:outerShdw blurRad="63500" sx="102000" sy="102000" algn="ctr" rotWithShape="0">
              <a:prstClr val="black">
                <a:alpha val="40000"/>
              </a:prstClr>
            </a:outerShdw>
          </a:effectLst>
        </p:spPr>
      </p:pic>
      <p:sp>
        <p:nvSpPr>
          <p:cNvPr id="9" name="Rounded Rectangle 8"/>
          <p:cNvSpPr/>
          <p:nvPr/>
        </p:nvSpPr>
        <p:spPr>
          <a:xfrm>
            <a:off x="5920228" y="563550"/>
            <a:ext cx="2839957" cy="432164"/>
          </a:xfrm>
          <a:prstGeom prst="round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8" name="TextBox 7"/>
          <p:cNvSpPr txBox="1"/>
          <p:nvPr/>
        </p:nvSpPr>
        <p:spPr>
          <a:xfrm>
            <a:off x="5951990" y="548800"/>
            <a:ext cx="2808195" cy="461665"/>
          </a:xfrm>
          <a:prstGeom prst="rect">
            <a:avLst/>
          </a:prstGeom>
          <a:noFill/>
        </p:spPr>
        <p:txBody>
          <a:bodyPr wrap="square" rtlCol="0">
            <a:spAutoFit/>
          </a:bodyPr>
          <a:lstStyle/>
          <a:p>
            <a:pPr algn="ctr"/>
            <a:r>
              <a:rPr lang="en-IN" sz="2400" dirty="0">
                <a:solidFill>
                  <a:schemeClr val="bg1"/>
                </a:solidFill>
                <a:latin typeface="Rany" pitchFamily="50" charset="0"/>
              </a:rPr>
              <a:t>HyPanel Supreme</a:t>
            </a:r>
          </a:p>
        </p:txBody>
      </p:sp>
      <p:sp>
        <p:nvSpPr>
          <p:cNvPr id="5" name="Rounded Rectangle 4"/>
          <p:cNvSpPr/>
          <p:nvPr/>
        </p:nvSpPr>
        <p:spPr>
          <a:xfrm>
            <a:off x="3719835" y="1159414"/>
            <a:ext cx="5400375" cy="1008070"/>
          </a:xfrm>
          <a:prstGeom prst="roundRect">
            <a:avLst/>
          </a:prstGeom>
          <a:solidFill>
            <a:schemeClr val="tx1">
              <a:alpha val="51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solidFill>
                <a:schemeClr val="tx1"/>
              </a:solidFill>
            </a:endParaRPr>
          </a:p>
        </p:txBody>
      </p:sp>
      <p:sp>
        <p:nvSpPr>
          <p:cNvPr id="3" name="TextBox 2"/>
          <p:cNvSpPr txBox="1"/>
          <p:nvPr/>
        </p:nvSpPr>
        <p:spPr>
          <a:xfrm>
            <a:off x="3863845" y="1178803"/>
            <a:ext cx="5112355" cy="954107"/>
          </a:xfrm>
          <a:prstGeom prst="rect">
            <a:avLst/>
          </a:prstGeom>
          <a:noFill/>
          <a:effectLst>
            <a:outerShdw blurRad="50800" dist="38100" dir="5400000" algn="t" rotWithShape="0">
              <a:prstClr val="black">
                <a:alpha val="40000"/>
              </a:prstClr>
            </a:outerShdw>
          </a:effectLst>
        </p:spPr>
        <p:txBody>
          <a:bodyPr wrap="square" rtlCol="0">
            <a:spAutoFit/>
          </a:bodyPr>
          <a:lstStyle/>
          <a:p>
            <a:pPr algn="ctr"/>
            <a:r>
              <a:rPr lang="en-US" sz="2800" b="1" dirty="0">
                <a:solidFill>
                  <a:schemeClr val="bg1"/>
                </a:solidFill>
                <a:latin typeface="Rany" pitchFamily="50" charset="0"/>
              </a:rPr>
              <a:t>Just wave, and smart living </a:t>
            </a:r>
          </a:p>
          <a:p>
            <a:pPr algn="ctr"/>
            <a:r>
              <a:rPr lang="en-US" sz="2800" b="1" dirty="0">
                <a:solidFill>
                  <a:schemeClr val="bg1"/>
                </a:solidFill>
                <a:latin typeface="Rany" pitchFamily="50" charset="0"/>
              </a:rPr>
              <a:t>magically happens.</a:t>
            </a:r>
            <a:endParaRPr lang="en-IN" sz="2800" b="1" dirty="0">
              <a:solidFill>
                <a:schemeClr val="bg1"/>
              </a:solidFill>
              <a:latin typeface="Rany" pitchFamily="50" charset="0"/>
            </a:endParaRPr>
          </a:p>
        </p:txBody>
      </p:sp>
      <p:pic>
        <p:nvPicPr>
          <p:cNvPr id="13" name="Picture 12">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063720" y="6093185"/>
            <a:ext cx="1325773" cy="355495"/>
          </a:xfrm>
          <a:prstGeom prst="rect">
            <a:avLst/>
          </a:prstGeom>
        </p:spPr>
      </p:pic>
      <p:grpSp>
        <p:nvGrpSpPr>
          <p:cNvPr id="17" name="Group 16"/>
          <p:cNvGrpSpPr/>
          <p:nvPr/>
        </p:nvGrpSpPr>
        <p:grpSpPr>
          <a:xfrm>
            <a:off x="9912265" y="4869100"/>
            <a:ext cx="2160150" cy="1905867"/>
            <a:chOff x="9912265" y="4869100"/>
            <a:chExt cx="2160150" cy="1905867"/>
          </a:xfrm>
        </p:grpSpPr>
        <p:sp>
          <p:nvSpPr>
            <p:cNvPr id="14" name="Rounded Rectangle 13"/>
            <p:cNvSpPr/>
            <p:nvPr/>
          </p:nvSpPr>
          <p:spPr>
            <a:xfrm>
              <a:off x="9912265" y="4869100"/>
              <a:ext cx="2160150" cy="1905867"/>
            </a:xfrm>
            <a:prstGeom prst="roundRect">
              <a:avLst/>
            </a:prstGeom>
            <a:solidFill>
              <a:schemeClr val="bg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5" name="Picture 14"/>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10375204" y="5085116"/>
              <a:ext cx="1234272" cy="588606"/>
            </a:xfrm>
            <a:prstGeom prst="rect">
              <a:avLst/>
            </a:prstGeom>
          </p:spPr>
        </p:pic>
        <p:pic>
          <p:nvPicPr>
            <p:cNvPr id="16" name="Picture 15"/>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117234" y="5960799"/>
              <a:ext cx="1750212" cy="420461"/>
            </a:xfrm>
            <a:prstGeom prst="rect">
              <a:avLst/>
            </a:prstGeom>
          </p:spPr>
        </p:pic>
      </p:grpSp>
      <p:pic>
        <p:nvPicPr>
          <p:cNvPr id="18" name="Picture 17"/>
          <p:cNvPicPr>
            <a:picLocks noChangeAspect="1"/>
          </p:cNvPicPr>
          <p:nvPr/>
        </p:nvPicPr>
        <p:blipFill>
          <a:blip r:embed="rId9"/>
          <a:stretch>
            <a:fillRect/>
          </a:stretch>
        </p:blipFill>
        <p:spPr>
          <a:xfrm>
            <a:off x="171143" y="5420718"/>
            <a:ext cx="1661107" cy="1080162"/>
          </a:xfrm>
          <a:prstGeom prst="rect">
            <a:avLst/>
          </a:prstGeom>
        </p:spPr>
      </p:pic>
    </p:spTree>
    <p:extLst>
      <p:ext uri="{BB962C8B-B14F-4D97-AF65-F5344CB8AC3E}">
        <p14:creationId xmlns:p14="http://schemas.microsoft.com/office/powerpoint/2010/main" val="304067183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5"/>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3" name="TextBox 12"/>
          <p:cNvSpPr txBox="1"/>
          <p:nvPr/>
        </p:nvSpPr>
        <p:spPr>
          <a:xfrm>
            <a:off x="0" y="260780"/>
            <a:ext cx="12192000" cy="707886"/>
          </a:xfrm>
          <a:prstGeom prst="rect">
            <a:avLst/>
          </a:prstGeom>
          <a:noFill/>
        </p:spPr>
        <p:txBody>
          <a:bodyPr wrap="square" rtlCol="0">
            <a:spAutoFit/>
          </a:bodyPr>
          <a:lstStyle/>
          <a:p>
            <a:pPr algn="ctr"/>
            <a:r>
              <a:rPr lang="en-US" sz="4000" dirty="0">
                <a:latin typeface="Rany" pitchFamily="50" charset="0"/>
              </a:rPr>
              <a:t>Immerse Yourself in Top-of-the-line Visuals</a:t>
            </a:r>
            <a:endParaRPr lang="en-IN" sz="4000" dirty="0">
              <a:latin typeface="Rany" pitchFamily="50" charset="0"/>
            </a:endParaRPr>
          </a:p>
        </p:txBody>
      </p:sp>
      <p:sp>
        <p:nvSpPr>
          <p:cNvPr id="14" name="TextBox 13"/>
          <p:cNvSpPr txBox="1"/>
          <p:nvPr/>
        </p:nvSpPr>
        <p:spPr>
          <a:xfrm>
            <a:off x="0" y="1112676"/>
            <a:ext cx="12192000" cy="830997"/>
          </a:xfrm>
          <a:prstGeom prst="rect">
            <a:avLst/>
          </a:prstGeom>
          <a:noFill/>
        </p:spPr>
        <p:txBody>
          <a:bodyPr wrap="square" rtlCol="0">
            <a:spAutoFit/>
          </a:bodyPr>
          <a:lstStyle/>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As its name implies, the Supreme is designed to offer you a superior visual experience with </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a large operational range on a single screen and enhanced UI precision and realism, </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allowing you to interact elegantly with various devices and systems.</a:t>
            </a:r>
            <a:endParaRPr lang="en-IN"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endParaRPr>
          </a:p>
        </p:txBody>
      </p:sp>
      <p:pic>
        <p:nvPicPr>
          <p:cNvPr id="8" name="Picture 7"/>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61322" y="2341841"/>
            <a:ext cx="11269356" cy="2508125"/>
          </a:xfrm>
          <a:prstGeom prst="rect">
            <a:avLst/>
          </a:prstGeom>
        </p:spPr>
      </p:pic>
      <p:pic>
        <p:nvPicPr>
          <p:cNvPr id="3" name="Picture 2"/>
          <p:cNvPicPr>
            <a:picLocks noChangeAspect="1"/>
          </p:cNvPicPr>
          <p:nvPr/>
        </p:nvPicPr>
        <p:blipFill>
          <a:blip r:embed="rId4"/>
          <a:stretch>
            <a:fillRect/>
          </a:stretch>
        </p:blipFill>
        <p:spPr>
          <a:xfrm>
            <a:off x="1055650" y="5229125"/>
            <a:ext cx="10251440" cy="1015396"/>
          </a:xfrm>
          <a:prstGeom prst="rect">
            <a:avLst/>
          </a:prstGeom>
        </p:spPr>
      </p:pic>
    </p:spTree>
    <p:extLst>
      <p:ext uri="{BB962C8B-B14F-4D97-AF65-F5344CB8AC3E}">
        <p14:creationId xmlns:p14="http://schemas.microsoft.com/office/powerpoint/2010/main" val="56394622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20"/>
          <p:cNvPicPr>
            <a:picLocks noChangeAspect="1"/>
          </p:cNvPicPr>
          <p:nvPr/>
        </p:nvPicPr>
        <p:blipFill>
          <a:blip r:embed="rId3"/>
          <a:srcRect l="6084" t="4578" r="3071" b="4578"/>
          <a:stretch>
            <a:fillRect/>
          </a:stretch>
        </p:blipFill>
        <p:spPr>
          <a:xfrm>
            <a:off x="1" y="-1"/>
            <a:ext cx="12192000" cy="6858001"/>
          </a:xfrm>
          <a:prstGeom prst="rect">
            <a:avLst/>
          </a:prstGeom>
        </p:spPr>
      </p:pic>
      <p:pic>
        <p:nvPicPr>
          <p:cNvPr id="3" name="Picture 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51740" y="2564940"/>
            <a:ext cx="2170396" cy="1400421"/>
          </a:xfrm>
          <a:prstGeom prst="rect">
            <a:avLst/>
          </a:prstGeom>
        </p:spPr>
      </p:pic>
    </p:spTree>
    <p:extLst>
      <p:ext uri="{BB962C8B-B14F-4D97-AF65-F5344CB8AC3E}">
        <p14:creationId xmlns:p14="http://schemas.microsoft.com/office/powerpoint/2010/main" val="3449126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2028" name="Straight Line buttom"/>
          <p:cNvCxnSpPr/>
          <p:nvPr/>
        </p:nvCxnSpPr>
        <p:spPr>
          <a:xfrm>
            <a:off x="826453" y="4319905"/>
            <a:ext cx="10539095" cy="0"/>
          </a:xfrm>
          <a:prstGeom prst="line">
            <a:avLst/>
          </a:prstGeom>
          <a:ln w="12700">
            <a:solidFill>
              <a:schemeClr val="tx1">
                <a:lumMod val="40000"/>
                <a:lumOff val="60000"/>
              </a:schemeClr>
            </a:solidFill>
            <a:prstDash val="sysDash"/>
            <a:headEnd type="none"/>
            <a:tailEnd type="none"/>
          </a:ln>
        </p:spPr>
        <p:style>
          <a:lnRef idx="1">
            <a:schemeClr val="accent1"/>
          </a:lnRef>
          <a:fillRef idx="0">
            <a:schemeClr val="accent1"/>
          </a:fillRef>
          <a:effectRef idx="0">
            <a:schemeClr val="accent1"/>
          </a:effectRef>
          <a:fontRef idx="minor">
            <a:schemeClr val="tx1"/>
          </a:fontRef>
        </p:style>
      </p:cxn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44" name="TextBox 8"/>
          <p:cNvSpPr txBox="1"/>
          <p:nvPr/>
        </p:nvSpPr>
        <p:spPr>
          <a:xfrm>
            <a:off x="952499"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lang="en-US" sz="32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A</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66" name="矩形 65"/>
          <p:cNvSpPr/>
          <p:nvPr/>
        </p:nvSpPr>
        <p:spPr>
          <a:xfrm>
            <a:off x="438467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70" name="矩形 69"/>
          <p:cNvSpPr/>
          <p:nvPr/>
        </p:nvSpPr>
        <p:spPr>
          <a:xfrm>
            <a:off x="614045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71" name="矩形 70"/>
          <p:cNvSpPr/>
          <p:nvPr/>
        </p:nvSpPr>
        <p:spPr>
          <a:xfrm>
            <a:off x="78962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72" name="矩形 71"/>
          <p:cNvSpPr/>
          <p:nvPr/>
        </p:nvSpPr>
        <p:spPr>
          <a:xfrm>
            <a:off x="96520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60" name="矩形 59"/>
          <p:cNvSpPr/>
          <p:nvPr/>
        </p:nvSpPr>
        <p:spPr>
          <a:xfrm>
            <a:off x="2628900"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50" name="矩形 49"/>
          <p:cNvSpPr/>
          <p:nvPr/>
        </p:nvSpPr>
        <p:spPr>
          <a:xfrm>
            <a:off x="873125" y="4866005"/>
            <a:ext cx="1664970" cy="1200785"/>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35" name="圆角矩形 34"/>
          <p:cNvSpPr/>
          <p:nvPr/>
        </p:nvSpPr>
        <p:spPr>
          <a:xfrm>
            <a:off x="789876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9" name="圆角矩形 8"/>
          <p:cNvSpPr/>
          <p:nvPr/>
        </p:nvSpPr>
        <p:spPr>
          <a:xfrm>
            <a:off x="873125" y="4436745"/>
            <a:ext cx="1662430" cy="699770"/>
          </a:xfrm>
          <a:prstGeom prst="roundRect">
            <a:avLst>
              <a:gd name="adj" fmla="val 2494"/>
            </a:avLst>
          </a:prstGeom>
          <a:solidFill>
            <a:srgbClr val="1ED6BA"/>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pic>
        <p:nvPicPr>
          <p:cNvPr id="12" name="图片 11" descr="F:\公司ppt\新产品PPT\配图\关于milesight\员工.png员工"/>
          <p:cNvPicPr>
            <a:picLocks noChangeAspect="1"/>
          </p:cNvPicPr>
          <p:nvPr/>
        </p:nvPicPr>
        <p:blipFill>
          <a:blip r:embed="rId4"/>
          <a:srcRect/>
          <a:stretch>
            <a:fillRect/>
          </a:stretch>
        </p:blipFill>
        <p:spPr>
          <a:xfrm>
            <a:off x="1037590" y="4564380"/>
            <a:ext cx="445135" cy="445135"/>
          </a:xfrm>
          <a:prstGeom prst="rect">
            <a:avLst/>
          </a:prstGeom>
        </p:spPr>
      </p:pic>
      <p:sp>
        <p:nvSpPr>
          <p:cNvPr id="13" name="TextBox 1136"/>
          <p:cNvSpPr txBox="1"/>
          <p:nvPr/>
        </p:nvSpPr>
        <p:spPr>
          <a:xfrm>
            <a:off x="1529080" y="4502150"/>
            <a:ext cx="1007110" cy="521970"/>
          </a:xfrm>
          <a:prstGeom prst="rect">
            <a:avLst/>
          </a:prstGeom>
          <a:noFill/>
        </p:spPr>
        <p:txBody>
          <a:bodyPr wrap="square" lIns="91440" tIns="45720" rIns="91440" bIns="45720" rtlCol="0">
            <a:spAutoFit/>
          </a:bodyPr>
          <a:lstStyle/>
          <a:p>
            <a:pPr fontAlgn="auto">
              <a:spcBef>
                <a:spcPts val="0"/>
              </a:spcBef>
              <a:spcAft>
                <a:spcPts val="0"/>
              </a:spcAft>
            </a:pPr>
            <a:r>
              <a:rPr lang="en-US" sz="2800" b="1" dirty="0">
                <a:solidFill>
                  <a:prstClr val="white"/>
                </a:solidFill>
                <a:latin typeface="WeblySleek UI Semilight"/>
                <a:ea typeface="+mn-ea"/>
                <a:cs typeface="WeblySleek UI Semilight" panose="020B0402040204020203" charset="0"/>
                <a:sym typeface="+mn-lt"/>
              </a:rPr>
              <a:t>10</a:t>
            </a:r>
            <a:r>
              <a:rPr lang="id-ID" sz="2800" b="1" dirty="0">
                <a:solidFill>
                  <a:prstClr val="white"/>
                </a:solidFill>
                <a:latin typeface="WeblySleek UI Semilight"/>
                <a:ea typeface="+mn-ea"/>
                <a:cs typeface="WeblySleek UI Semilight" panose="020B0402040204020203" charset="0"/>
                <a:sym typeface="+mn-lt"/>
              </a:rPr>
              <a:t>0+</a:t>
            </a:r>
          </a:p>
        </p:txBody>
      </p:sp>
      <p:sp>
        <p:nvSpPr>
          <p:cNvPr id="10" name="圆角矩形 9"/>
          <p:cNvSpPr/>
          <p:nvPr/>
        </p:nvSpPr>
        <p:spPr>
          <a:xfrm>
            <a:off x="262953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18" name="TextBox 1136"/>
          <p:cNvSpPr txBox="1"/>
          <p:nvPr/>
        </p:nvSpPr>
        <p:spPr>
          <a:xfrm>
            <a:off x="3279140" y="4525645"/>
            <a:ext cx="1002665" cy="521970"/>
          </a:xfrm>
          <a:prstGeom prst="rect">
            <a:avLst/>
          </a:prstGeom>
          <a:noFill/>
        </p:spPr>
        <p:txBody>
          <a:bodyPr wrap="square" lIns="91440" tIns="45720" rIns="91440" bIns="45720" rtlCol="0">
            <a:spAutoFit/>
          </a:bodyPr>
          <a:lstStyle/>
          <a:p>
            <a:pPr fontAlgn="auto">
              <a:spcBef>
                <a:spcPts val="0"/>
              </a:spcBef>
              <a:spcAft>
                <a:spcPts val="0"/>
              </a:spcAft>
            </a:pPr>
            <a:r>
              <a:rPr lang="en-US" sz="2800" b="1" dirty="0">
                <a:solidFill>
                  <a:prstClr val="white"/>
                </a:solidFill>
                <a:latin typeface="WeblySleek UI Semilight"/>
                <a:ea typeface="+mn-ea"/>
                <a:cs typeface="WeblySleek UI Semilight" panose="020B0402040204020203" charset="0"/>
                <a:sym typeface="+mn-lt"/>
              </a:rPr>
              <a:t>20</a:t>
            </a:r>
            <a:r>
              <a:rPr lang="id-ID" sz="2800" b="1" dirty="0">
                <a:solidFill>
                  <a:prstClr val="white"/>
                </a:solidFill>
                <a:latin typeface="WeblySleek UI Semilight"/>
                <a:ea typeface="+mn-ea"/>
                <a:cs typeface="WeblySleek UI Semilight" panose="020B0402040204020203" charset="0"/>
                <a:sym typeface="+mn-lt"/>
              </a:rPr>
              <a:t>+</a:t>
            </a:r>
          </a:p>
        </p:txBody>
      </p:sp>
      <p:pic>
        <p:nvPicPr>
          <p:cNvPr id="20" name="图片 19" descr="F:\公司ppt\新产品PPT\配图\关于milesight\地圖.png地圖"/>
          <p:cNvPicPr>
            <a:picLocks noChangeAspect="1"/>
          </p:cNvPicPr>
          <p:nvPr/>
        </p:nvPicPr>
        <p:blipFill>
          <a:blip r:embed="rId5"/>
          <a:srcRect/>
          <a:stretch>
            <a:fillRect/>
          </a:stretch>
        </p:blipFill>
        <p:spPr>
          <a:xfrm>
            <a:off x="2857500" y="4602480"/>
            <a:ext cx="369570" cy="368300"/>
          </a:xfrm>
          <a:prstGeom prst="rect">
            <a:avLst/>
          </a:prstGeom>
        </p:spPr>
      </p:pic>
      <p:sp>
        <p:nvSpPr>
          <p:cNvPr id="23" name="圆角矩形 22"/>
          <p:cNvSpPr/>
          <p:nvPr/>
        </p:nvSpPr>
        <p:spPr>
          <a:xfrm>
            <a:off x="4385945" y="4436745"/>
            <a:ext cx="1662430" cy="699770"/>
          </a:xfrm>
          <a:prstGeom prst="roundRect">
            <a:avLst>
              <a:gd name="adj" fmla="val 2494"/>
            </a:avLst>
          </a:prstGeom>
          <a:solidFill>
            <a:srgbClr val="FFCD3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pic>
        <p:nvPicPr>
          <p:cNvPr id="33" name="图片 32" descr="F:\公司ppt\新产品PPT\配图\关于milesight\上升.png上升"/>
          <p:cNvPicPr>
            <a:picLocks noChangeAspect="1"/>
          </p:cNvPicPr>
          <p:nvPr/>
        </p:nvPicPr>
        <p:blipFill>
          <a:blip r:embed="rId6"/>
          <a:srcRect/>
          <a:stretch>
            <a:fillRect/>
          </a:stretch>
        </p:blipFill>
        <p:spPr>
          <a:xfrm>
            <a:off x="4558665" y="4608830"/>
            <a:ext cx="516255" cy="355600"/>
          </a:xfrm>
          <a:prstGeom prst="rect">
            <a:avLst/>
          </a:prstGeom>
        </p:spPr>
      </p:pic>
      <p:sp>
        <p:nvSpPr>
          <p:cNvPr id="34" name="圆角矩形 33"/>
          <p:cNvSpPr/>
          <p:nvPr/>
        </p:nvSpPr>
        <p:spPr>
          <a:xfrm>
            <a:off x="9655175" y="4436745"/>
            <a:ext cx="1662430" cy="699770"/>
          </a:xfrm>
          <a:prstGeom prst="roundRect">
            <a:avLst>
              <a:gd name="adj" fmla="val 2494"/>
            </a:avLst>
          </a:prstGeom>
          <a:solidFill>
            <a:srgbClr val="479EF6"/>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36" name="圆角矩形 35"/>
          <p:cNvSpPr/>
          <p:nvPr/>
        </p:nvSpPr>
        <p:spPr>
          <a:xfrm>
            <a:off x="6142355" y="4436745"/>
            <a:ext cx="1662430" cy="699770"/>
          </a:xfrm>
          <a:prstGeom prst="roundRect">
            <a:avLst>
              <a:gd name="adj" fmla="val 2494"/>
            </a:avLst>
          </a:prstGeom>
          <a:solidFill>
            <a:srgbClr val="0A70D3"/>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sym typeface="Arial"/>
            </a:endParaRPr>
          </a:p>
        </p:txBody>
      </p:sp>
      <p:sp>
        <p:nvSpPr>
          <p:cNvPr id="39" name="TextBox 1136"/>
          <p:cNvSpPr txBox="1"/>
          <p:nvPr/>
        </p:nvSpPr>
        <p:spPr>
          <a:xfrm>
            <a:off x="6891655" y="4525645"/>
            <a:ext cx="901700" cy="521970"/>
          </a:xfrm>
          <a:prstGeom prst="rect">
            <a:avLst/>
          </a:prstGeom>
          <a:noFill/>
        </p:spPr>
        <p:txBody>
          <a:bodyPr wrap="square" lIns="91440" tIns="45720" rIns="91440" bIns="45720" rtlCol="0">
            <a:spAutoFit/>
          </a:bodyPr>
          <a:lstStyle/>
          <a:p>
            <a:pPr fontAlgn="auto">
              <a:spcBef>
                <a:spcPts val="0"/>
              </a:spcBef>
              <a:spcAft>
                <a:spcPts val="0"/>
              </a:spcAft>
            </a:pPr>
            <a:r>
              <a:rPr lang="en-US" sz="2800" b="1" dirty="0">
                <a:solidFill>
                  <a:prstClr val="white"/>
                </a:solidFill>
                <a:latin typeface="WeblySleek UI Semilight"/>
                <a:ea typeface="+mn-ea"/>
                <a:cs typeface="WeblySleek UI Semilight" panose="020B0402040204020203" charset="0"/>
                <a:sym typeface="+mn-lt"/>
              </a:rPr>
              <a:t>20</a:t>
            </a:r>
            <a:r>
              <a:rPr sz="2800" b="1" dirty="0">
                <a:solidFill>
                  <a:prstClr val="white"/>
                </a:solidFill>
                <a:latin typeface="WeblySleek UI Semilight"/>
                <a:ea typeface="+mn-ea"/>
                <a:cs typeface="WeblySleek UI Semilight" panose="020B0402040204020203" charset="0"/>
                <a:sym typeface="+mn-lt"/>
              </a:rPr>
              <a:t>%</a:t>
            </a:r>
          </a:p>
        </p:txBody>
      </p:sp>
      <p:pic>
        <p:nvPicPr>
          <p:cNvPr id="40" name="图片 39" descr="F:\公司ppt\新产品PPT\配图\关于milesight\rd.pngrd"/>
          <p:cNvPicPr>
            <a:picLocks noChangeAspect="1"/>
          </p:cNvPicPr>
          <p:nvPr/>
        </p:nvPicPr>
        <p:blipFill>
          <a:blip r:embed="rId7"/>
          <a:srcRect/>
          <a:stretch>
            <a:fillRect/>
          </a:stretch>
        </p:blipFill>
        <p:spPr>
          <a:xfrm>
            <a:off x="6253480" y="4459605"/>
            <a:ext cx="654685" cy="654685"/>
          </a:xfrm>
          <a:prstGeom prst="rect">
            <a:avLst/>
          </a:prstGeom>
        </p:spPr>
      </p:pic>
      <p:sp>
        <p:nvSpPr>
          <p:cNvPr id="41" name="TextBox 1136"/>
          <p:cNvSpPr txBox="1"/>
          <p:nvPr/>
        </p:nvSpPr>
        <p:spPr>
          <a:xfrm>
            <a:off x="8034401" y="4598797"/>
            <a:ext cx="984212" cy="400110"/>
          </a:xfrm>
          <a:prstGeom prst="rect">
            <a:avLst/>
          </a:prstGeom>
          <a:noFill/>
        </p:spPr>
        <p:txBody>
          <a:bodyPr wrap="square" lIns="91440" tIns="45720" rIns="91440" bIns="45720" rtlCol="0">
            <a:spAutoFit/>
          </a:bodyPr>
          <a:lstStyle/>
          <a:p>
            <a:pPr fontAlgn="auto">
              <a:spcBef>
                <a:spcPts val="0"/>
              </a:spcBef>
              <a:spcAft>
                <a:spcPts val="0"/>
              </a:spcAft>
            </a:pPr>
            <a:r>
              <a:rPr lang="en-IN" sz="2000" b="1" dirty="0">
                <a:solidFill>
                  <a:prstClr val="white"/>
                </a:solidFill>
                <a:latin typeface="WeblySleek UI Semilight"/>
                <a:ea typeface="+mn-ea"/>
                <a:cs typeface="WeblySleek UI Semilight" panose="020B0402040204020203" charset="0"/>
                <a:sym typeface="+mn-lt"/>
              </a:rPr>
              <a:t>Award</a:t>
            </a:r>
            <a:endParaRPr sz="2000" b="1" dirty="0">
              <a:solidFill>
                <a:prstClr val="white"/>
              </a:solidFill>
              <a:latin typeface="WeblySleek UI Semilight"/>
              <a:ea typeface="+mn-ea"/>
              <a:cs typeface="WeblySleek UI Semilight" panose="020B0402040204020203" charset="0"/>
              <a:sym typeface="+mn-lt"/>
            </a:endParaRPr>
          </a:p>
        </p:txBody>
      </p:sp>
      <p:sp>
        <p:nvSpPr>
          <p:cNvPr id="45" name="TextBox 1136"/>
          <p:cNvSpPr txBox="1"/>
          <p:nvPr/>
        </p:nvSpPr>
        <p:spPr>
          <a:xfrm>
            <a:off x="5152390" y="4525645"/>
            <a:ext cx="915035" cy="521970"/>
          </a:xfrm>
          <a:prstGeom prst="rect">
            <a:avLst/>
          </a:prstGeom>
          <a:noFill/>
        </p:spPr>
        <p:txBody>
          <a:bodyPr wrap="square" lIns="91440" tIns="45720" rIns="91440" bIns="45720" rtlCol="0">
            <a:spAutoFit/>
          </a:bodyPr>
          <a:lstStyle/>
          <a:p>
            <a:pPr fontAlgn="auto">
              <a:spcBef>
                <a:spcPts val="0"/>
              </a:spcBef>
              <a:spcAft>
                <a:spcPts val="0"/>
              </a:spcAft>
            </a:pPr>
            <a:r>
              <a:rPr lang="en-US" sz="2800" b="1" dirty="0">
                <a:solidFill>
                  <a:prstClr val="white"/>
                </a:solidFill>
                <a:latin typeface="WeblySleek UI Semilight"/>
                <a:ea typeface="+mn-ea"/>
                <a:cs typeface="WeblySleek UI Semilight" panose="020B0402040204020203" charset="0"/>
                <a:sym typeface="+mn-lt"/>
              </a:rPr>
              <a:t>35</a:t>
            </a:r>
            <a:r>
              <a:rPr sz="2800" b="1" dirty="0">
                <a:solidFill>
                  <a:prstClr val="white"/>
                </a:solidFill>
                <a:latin typeface="WeblySleek UI Semilight"/>
                <a:ea typeface="+mn-ea"/>
                <a:cs typeface="WeblySleek UI Semilight" panose="020B0402040204020203" charset="0"/>
                <a:sym typeface="+mn-lt"/>
              </a:rPr>
              <a:t>%</a:t>
            </a:r>
          </a:p>
        </p:txBody>
      </p:sp>
      <p:pic>
        <p:nvPicPr>
          <p:cNvPr id="46" name="图片 45" descr="奖杯"/>
          <p:cNvPicPr>
            <a:picLocks noChangeAspect="1"/>
          </p:cNvPicPr>
          <p:nvPr/>
        </p:nvPicPr>
        <p:blipFill>
          <a:blip r:embed="rId8"/>
          <a:stretch>
            <a:fillRect/>
          </a:stretch>
        </p:blipFill>
        <p:spPr>
          <a:xfrm>
            <a:off x="8951595" y="4584700"/>
            <a:ext cx="415925" cy="370205"/>
          </a:xfrm>
          <a:prstGeom prst="rect">
            <a:avLst/>
          </a:prstGeom>
        </p:spPr>
      </p:pic>
      <p:sp>
        <p:nvSpPr>
          <p:cNvPr id="49" name="TextBox 1136"/>
          <p:cNvSpPr txBox="1"/>
          <p:nvPr/>
        </p:nvSpPr>
        <p:spPr>
          <a:xfrm>
            <a:off x="9813925" y="4525645"/>
            <a:ext cx="1079500" cy="521970"/>
          </a:xfrm>
          <a:prstGeom prst="rect">
            <a:avLst/>
          </a:prstGeom>
          <a:noFill/>
        </p:spPr>
        <p:txBody>
          <a:bodyPr wrap="square" lIns="91440" tIns="45720" rIns="91440" bIns="45720" rtlCol="0">
            <a:spAutoFit/>
          </a:bodyPr>
          <a:lstStyle/>
          <a:p>
            <a:pPr fontAlgn="auto">
              <a:spcBef>
                <a:spcPts val="0"/>
              </a:spcBef>
              <a:spcAft>
                <a:spcPts val="0"/>
              </a:spcAft>
            </a:pPr>
            <a:r>
              <a:rPr lang="en-US" sz="2800" b="1" dirty="0">
                <a:solidFill>
                  <a:prstClr val="white"/>
                </a:solidFill>
                <a:latin typeface="WeblySleek UI Semilight"/>
                <a:ea typeface="+mn-ea"/>
                <a:cs typeface="WeblySleek UI Semilight" panose="020B0402040204020203" charset="0"/>
                <a:sym typeface="+mn-lt"/>
              </a:rPr>
              <a:t>0.1</a:t>
            </a:r>
            <a:r>
              <a:rPr sz="2800" b="1" dirty="0">
                <a:solidFill>
                  <a:prstClr val="white"/>
                </a:solidFill>
                <a:latin typeface="WeblySleek UI Semilight"/>
                <a:ea typeface="+mn-ea"/>
                <a:cs typeface="WeblySleek UI Semilight" panose="020B0402040204020203" charset="0"/>
                <a:sym typeface="+mn-lt"/>
              </a:rPr>
              <a:t>%</a:t>
            </a:r>
          </a:p>
        </p:txBody>
      </p:sp>
      <p:sp>
        <p:nvSpPr>
          <p:cNvPr id="2" name="TextBox 1104"/>
          <p:cNvSpPr txBox="1"/>
          <p:nvPr/>
        </p:nvSpPr>
        <p:spPr>
          <a:xfrm>
            <a:off x="2834005" y="5188585"/>
            <a:ext cx="1294130" cy="646331"/>
          </a:xfrm>
          <a:prstGeom prst="rect">
            <a:avLst/>
          </a:prstGeom>
          <a:noFill/>
        </p:spPr>
        <p:txBody>
          <a:bodyPr wrap="square" lIns="91440" tIns="45720" rIns="91440" bIns="45720" rtlCol="0">
            <a:spAutoFit/>
          </a:bodyPr>
          <a:lstStyle/>
          <a:p>
            <a:pPr fontAlgn="auto">
              <a:spcBef>
                <a:spcPts val="0"/>
              </a:spcBef>
              <a:spcAft>
                <a:spcPts val="0"/>
              </a:spcAft>
            </a:pPr>
            <a:r>
              <a:rPr lang="en-IN" sz="1200" dirty="0">
                <a:solidFill>
                  <a:prstClr val="black">
                    <a:lumMod val="65000"/>
                    <a:lumOff val="35000"/>
                  </a:prstClr>
                </a:solidFill>
                <a:latin typeface="WeblySleek UI Semilight"/>
                <a:ea typeface="+mn-ea"/>
                <a:cs typeface="WeblySleek UI Semilight" panose="020B0402040204020203" charset="0"/>
                <a:sym typeface="+mn-lt"/>
              </a:rPr>
              <a:t>20</a:t>
            </a:r>
            <a:r>
              <a:rPr lang="id-ID" sz="1200" dirty="0">
                <a:solidFill>
                  <a:prstClr val="black">
                    <a:lumMod val="65000"/>
                    <a:lumOff val="35000"/>
                  </a:prstClr>
                </a:solidFill>
                <a:latin typeface="WeblySleek UI Semilight"/>
                <a:ea typeface="+mn-ea"/>
                <a:cs typeface="WeblySleek UI Semilight" panose="020B0402040204020203" charset="0"/>
                <a:sym typeface="+mn-lt"/>
              </a:rPr>
              <a:t>+ </a:t>
            </a:r>
            <a:r>
              <a:rPr lang="en-IN" sz="1200" dirty="0">
                <a:solidFill>
                  <a:prstClr val="black">
                    <a:lumMod val="65000"/>
                    <a:lumOff val="35000"/>
                  </a:prstClr>
                </a:solidFill>
                <a:latin typeface="WeblySleek UI Semilight"/>
                <a:ea typeface="+mn-ea"/>
                <a:cs typeface="WeblySleek UI Semilight" panose="020B0402040204020203" charset="0"/>
                <a:sym typeface="+mn-lt"/>
              </a:rPr>
              <a:t>PAN India</a:t>
            </a:r>
            <a:r>
              <a:rPr lang="id-ID" sz="1200" dirty="0">
                <a:solidFill>
                  <a:prstClr val="black">
                    <a:lumMod val="65000"/>
                    <a:lumOff val="35000"/>
                  </a:prstClr>
                </a:solidFill>
                <a:latin typeface="WeblySleek UI Semilight"/>
                <a:ea typeface="+mn-ea"/>
                <a:cs typeface="WeblySleek UI Semilight" panose="020B0402040204020203" charset="0"/>
                <a:sym typeface="+mn-lt"/>
              </a:rPr>
              <a:t> and regions covered</a:t>
            </a:r>
          </a:p>
        </p:txBody>
      </p:sp>
      <p:sp>
        <p:nvSpPr>
          <p:cNvPr id="7" name="TextBox 1104"/>
          <p:cNvSpPr txBox="1"/>
          <p:nvPr/>
        </p:nvSpPr>
        <p:spPr>
          <a:xfrm>
            <a:off x="1053465" y="5188585"/>
            <a:ext cx="1294130" cy="275590"/>
          </a:xfrm>
          <a:prstGeom prst="rect">
            <a:avLst/>
          </a:prstGeom>
          <a:noFill/>
        </p:spPr>
        <p:txBody>
          <a:bodyPr wrap="square" lIns="91440" tIns="45720" rIns="91440" bIns="45720" rtlCol="0">
            <a:spAutoFit/>
          </a:bodyPr>
          <a:lstStyle/>
          <a:p>
            <a:pPr fontAlgn="auto">
              <a:spcBef>
                <a:spcPts val="0"/>
              </a:spcBef>
              <a:spcAft>
                <a:spcPts val="0"/>
              </a:spcAft>
            </a:pPr>
            <a:r>
              <a:rPr lang="en-US" sz="1200" dirty="0">
                <a:solidFill>
                  <a:prstClr val="black">
                    <a:lumMod val="65000"/>
                    <a:lumOff val="35000"/>
                  </a:prstClr>
                </a:solidFill>
                <a:latin typeface="WeblySleek UI Semilight"/>
                <a:ea typeface="+mn-ea"/>
                <a:cs typeface="WeblySleek UI Semilight" panose="020B0402040204020203" charset="0"/>
                <a:sym typeface="+mn-lt"/>
              </a:rPr>
              <a:t>10</a:t>
            </a:r>
            <a:r>
              <a:rPr lang="id-ID" sz="1200" dirty="0">
                <a:solidFill>
                  <a:prstClr val="black">
                    <a:lumMod val="65000"/>
                    <a:lumOff val="35000"/>
                  </a:prstClr>
                </a:solidFill>
                <a:latin typeface="WeblySleek UI Semilight"/>
                <a:ea typeface="+mn-ea"/>
                <a:cs typeface="WeblySleek UI Semilight" panose="020B0402040204020203" charset="0"/>
                <a:sym typeface="+mn-lt"/>
              </a:rPr>
              <a:t>0+ Employees</a:t>
            </a:r>
          </a:p>
        </p:txBody>
      </p:sp>
      <p:sp>
        <p:nvSpPr>
          <p:cNvPr id="11" name="TextBox 1104"/>
          <p:cNvSpPr txBox="1"/>
          <p:nvPr/>
        </p:nvSpPr>
        <p:spPr>
          <a:xfrm>
            <a:off x="6301105" y="5188585"/>
            <a:ext cx="1294130" cy="645160"/>
          </a:xfrm>
          <a:prstGeom prst="rect">
            <a:avLst/>
          </a:prstGeom>
          <a:noFill/>
        </p:spPr>
        <p:txBody>
          <a:bodyPr wrap="square" lIns="91440" tIns="45720" rIns="91440" bIns="45720" rtlCol="0">
            <a:spAutoFit/>
          </a:bodyPr>
          <a:lstStyle/>
          <a:p>
            <a:pPr fontAlgn="auto">
              <a:spcBef>
                <a:spcPts val="0"/>
              </a:spcBef>
              <a:spcAft>
                <a:spcPts val="0"/>
              </a:spcAft>
            </a:pPr>
            <a:r>
              <a:rPr lang="en-IN" sz="1200" dirty="0">
                <a:solidFill>
                  <a:prstClr val="black">
                    <a:lumMod val="65000"/>
                    <a:lumOff val="35000"/>
                  </a:prstClr>
                </a:solidFill>
                <a:latin typeface="WeblySleek UI Semilight"/>
                <a:ea typeface="+mn-ea"/>
                <a:cs typeface="WeblySleek UI Semilight" panose="020B0402040204020203" charset="0"/>
                <a:sym typeface="+mn-lt"/>
              </a:rPr>
              <a:t>2</a:t>
            </a:r>
            <a:r>
              <a:rPr lang="id-ID" sz="1200" dirty="0">
                <a:solidFill>
                  <a:prstClr val="black">
                    <a:lumMod val="65000"/>
                    <a:lumOff val="35000"/>
                  </a:prstClr>
                </a:solidFill>
                <a:latin typeface="WeblySleek UI Semilight"/>
                <a:ea typeface="+mn-ea"/>
                <a:cs typeface="WeblySleek UI Semilight" panose="020B0402040204020203" charset="0"/>
                <a:sym typeface="+mn-lt"/>
              </a:rPr>
              <a:t>0% of office staff are working in R</a:t>
            </a:r>
            <a:r>
              <a:rPr lang="en-IN" sz="1200" dirty="0">
                <a:solidFill>
                  <a:prstClr val="black">
                    <a:lumMod val="65000"/>
                    <a:lumOff val="35000"/>
                  </a:prstClr>
                </a:solidFill>
                <a:latin typeface="WeblySleek UI Semilight"/>
                <a:ea typeface="+mn-ea"/>
                <a:cs typeface="WeblySleek UI Semilight" panose="020B0402040204020203" charset="0"/>
                <a:sym typeface="+mn-lt"/>
              </a:rPr>
              <a:t> </a:t>
            </a:r>
            <a:r>
              <a:rPr lang="id-ID" sz="1200" dirty="0">
                <a:solidFill>
                  <a:prstClr val="black">
                    <a:lumMod val="65000"/>
                    <a:lumOff val="35000"/>
                  </a:prstClr>
                </a:solidFill>
                <a:latin typeface="WeblySleek UI Semilight"/>
                <a:ea typeface="+mn-ea"/>
                <a:cs typeface="WeblySleek UI Semilight" panose="020B0402040204020203" charset="0"/>
                <a:sym typeface="+mn-lt"/>
              </a:rPr>
              <a:t>&amp;</a:t>
            </a:r>
            <a:r>
              <a:rPr lang="en-IN" sz="1200" dirty="0">
                <a:solidFill>
                  <a:prstClr val="black">
                    <a:lumMod val="65000"/>
                    <a:lumOff val="35000"/>
                  </a:prstClr>
                </a:solidFill>
                <a:latin typeface="WeblySleek UI Semilight"/>
                <a:ea typeface="+mn-ea"/>
                <a:cs typeface="WeblySleek UI Semilight" panose="020B0402040204020203" charset="0"/>
                <a:sym typeface="+mn-lt"/>
              </a:rPr>
              <a:t> </a:t>
            </a:r>
            <a:r>
              <a:rPr lang="id-ID" sz="1200" dirty="0">
                <a:solidFill>
                  <a:prstClr val="black">
                    <a:lumMod val="65000"/>
                    <a:lumOff val="35000"/>
                  </a:prstClr>
                </a:solidFill>
                <a:latin typeface="WeblySleek UI Semilight"/>
                <a:ea typeface="+mn-ea"/>
                <a:cs typeface="WeblySleek UI Semilight" panose="020B0402040204020203" charset="0"/>
                <a:sym typeface="+mn-lt"/>
              </a:rPr>
              <a:t>D center</a:t>
            </a:r>
          </a:p>
        </p:txBody>
      </p:sp>
      <p:sp>
        <p:nvSpPr>
          <p:cNvPr id="26" name="TextBox 1104"/>
          <p:cNvSpPr txBox="1"/>
          <p:nvPr/>
        </p:nvSpPr>
        <p:spPr>
          <a:xfrm>
            <a:off x="9830435" y="5188585"/>
            <a:ext cx="1294130" cy="460375"/>
          </a:xfrm>
          <a:prstGeom prst="rect">
            <a:avLst/>
          </a:prstGeom>
          <a:noFill/>
        </p:spPr>
        <p:txBody>
          <a:bodyPr wrap="square" lIns="91440" tIns="45720" rIns="91440" bIns="45720" rtlCol="0">
            <a:spAutoFit/>
          </a:bodyPr>
          <a:lstStyle/>
          <a:p>
            <a:pPr fontAlgn="auto">
              <a:spcBef>
                <a:spcPts val="0"/>
              </a:spcBef>
              <a:spcAft>
                <a:spcPts val="0"/>
              </a:spcAft>
            </a:pPr>
            <a:r>
              <a:rPr lang="id-ID" sz="1200" dirty="0">
                <a:solidFill>
                  <a:prstClr val="black">
                    <a:lumMod val="65000"/>
                    <a:lumOff val="35000"/>
                  </a:prstClr>
                </a:solidFill>
                <a:latin typeface="WeblySleek UI Semilight"/>
                <a:ea typeface="+mn-ea"/>
                <a:cs typeface="WeblySleek UI Semilight" panose="020B0402040204020203" charset="0"/>
                <a:sym typeface="+mn-lt"/>
              </a:rPr>
              <a:t>Less than 0.</a:t>
            </a:r>
            <a:r>
              <a:rPr lang="en-IN" sz="1200" dirty="0">
                <a:solidFill>
                  <a:prstClr val="black">
                    <a:lumMod val="65000"/>
                    <a:lumOff val="35000"/>
                  </a:prstClr>
                </a:solidFill>
                <a:latin typeface="WeblySleek UI Semilight"/>
                <a:ea typeface="+mn-ea"/>
                <a:cs typeface="WeblySleek UI Semilight" panose="020B0402040204020203" charset="0"/>
                <a:sym typeface="+mn-lt"/>
              </a:rPr>
              <a:t>1</a:t>
            </a:r>
            <a:r>
              <a:rPr lang="id-ID" sz="1200" dirty="0">
                <a:solidFill>
                  <a:prstClr val="black">
                    <a:lumMod val="65000"/>
                    <a:lumOff val="35000"/>
                  </a:prstClr>
                </a:solidFill>
                <a:latin typeface="WeblySleek UI Semilight"/>
                <a:ea typeface="+mn-ea"/>
                <a:cs typeface="WeblySleek UI Semilight" panose="020B0402040204020203" charset="0"/>
                <a:sym typeface="+mn-lt"/>
              </a:rPr>
              <a:t>% de</a:t>
            </a:r>
            <a:r>
              <a:rPr lang="en-US" altLang="id-ID" sz="1200" dirty="0">
                <a:solidFill>
                  <a:prstClr val="black">
                    <a:lumMod val="65000"/>
                    <a:lumOff val="35000"/>
                  </a:prstClr>
                </a:solidFill>
                <a:latin typeface="WeblySleek UI Semilight"/>
                <a:ea typeface="+mn-ea"/>
                <a:cs typeface="WeblySleek UI Semilight" panose="020B0402040204020203" charset="0"/>
                <a:sym typeface="+mn-lt"/>
              </a:rPr>
              <a:t>f</a:t>
            </a:r>
            <a:r>
              <a:rPr lang="id-ID" sz="1200" dirty="0">
                <a:solidFill>
                  <a:prstClr val="black">
                    <a:lumMod val="65000"/>
                    <a:lumOff val="35000"/>
                  </a:prstClr>
                </a:solidFill>
                <a:latin typeface="WeblySleek UI Semilight"/>
                <a:ea typeface="+mn-ea"/>
                <a:cs typeface="WeblySleek UI Semilight" panose="020B0402040204020203" charset="0"/>
                <a:sym typeface="+mn-lt"/>
              </a:rPr>
              <a:t>ect rate</a:t>
            </a:r>
          </a:p>
        </p:txBody>
      </p:sp>
      <p:sp>
        <p:nvSpPr>
          <p:cNvPr id="27" name="TextBox 1104"/>
          <p:cNvSpPr txBox="1"/>
          <p:nvPr/>
        </p:nvSpPr>
        <p:spPr>
          <a:xfrm>
            <a:off x="4345940" y="5188585"/>
            <a:ext cx="1757680" cy="645160"/>
          </a:xfrm>
          <a:prstGeom prst="rect">
            <a:avLst/>
          </a:prstGeom>
          <a:noFill/>
        </p:spPr>
        <p:txBody>
          <a:bodyPr wrap="square" lIns="91440" tIns="45720" rIns="91440" bIns="45720" rtlCol="0">
            <a:spAutoFit/>
          </a:bodyPr>
          <a:lstStyle/>
          <a:p>
            <a:pPr fontAlgn="auto">
              <a:spcBef>
                <a:spcPts val="0"/>
              </a:spcBef>
              <a:spcAft>
                <a:spcPts val="0"/>
              </a:spcAft>
            </a:pPr>
            <a:r>
              <a:rPr lang="id-ID" sz="1200" dirty="0">
                <a:solidFill>
                  <a:prstClr val="black">
                    <a:lumMod val="65000"/>
                    <a:lumOff val="35000"/>
                  </a:prstClr>
                </a:solidFill>
                <a:latin typeface="WeblySleek UI Semilight"/>
                <a:ea typeface="+mn-ea"/>
                <a:cs typeface="WeblySleek UI Semilight" panose="020B0402040204020203" charset="0"/>
                <a:sym typeface="+mn-lt"/>
              </a:rPr>
              <a:t>Compound Annual Growth Rate reaches </a:t>
            </a:r>
            <a:r>
              <a:rPr lang="en-US" sz="1200" dirty="0">
                <a:solidFill>
                  <a:prstClr val="black">
                    <a:lumMod val="65000"/>
                    <a:lumOff val="35000"/>
                  </a:prstClr>
                </a:solidFill>
                <a:latin typeface="WeblySleek UI Semilight"/>
                <a:ea typeface="+mn-ea"/>
                <a:cs typeface="WeblySleek UI Semilight" panose="020B0402040204020203" charset="0"/>
                <a:sym typeface="+mn-lt"/>
              </a:rPr>
              <a:t>3</a:t>
            </a:r>
            <a:r>
              <a:rPr lang="en-US" altLang="id-ID" sz="1200" dirty="0">
                <a:solidFill>
                  <a:prstClr val="black">
                    <a:lumMod val="65000"/>
                    <a:lumOff val="35000"/>
                  </a:prstClr>
                </a:solidFill>
                <a:latin typeface="WeblySleek UI Semilight"/>
                <a:ea typeface="+mn-ea"/>
                <a:cs typeface="WeblySleek UI Semilight" panose="020B0402040204020203" charset="0"/>
                <a:sym typeface="+mn-lt"/>
              </a:rPr>
              <a:t>5</a:t>
            </a:r>
            <a:r>
              <a:rPr lang="id-ID" sz="1200" dirty="0">
                <a:solidFill>
                  <a:prstClr val="black">
                    <a:lumMod val="65000"/>
                    <a:lumOff val="35000"/>
                  </a:prstClr>
                </a:solidFill>
                <a:latin typeface="WeblySleek UI Semilight"/>
                <a:ea typeface="+mn-ea"/>
                <a:cs typeface="WeblySleek UI Semilight" panose="020B0402040204020203" charset="0"/>
                <a:sym typeface="+mn-lt"/>
              </a:rPr>
              <a:t>% from 2013 to 20</a:t>
            </a:r>
            <a:r>
              <a:rPr lang="en-US" altLang="id-ID" sz="1200" dirty="0">
                <a:solidFill>
                  <a:prstClr val="black">
                    <a:lumMod val="65000"/>
                    <a:lumOff val="35000"/>
                  </a:prstClr>
                </a:solidFill>
                <a:latin typeface="WeblySleek UI Semilight"/>
                <a:ea typeface="+mn-ea"/>
                <a:cs typeface="WeblySleek UI Semilight" panose="020B0402040204020203" charset="0"/>
                <a:sym typeface="+mn-lt"/>
              </a:rPr>
              <a:t>20</a:t>
            </a: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fontAlgn="auto">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sym typeface="Arial"/>
              </a:rPr>
              <a:t>Empowering Communication</a:t>
            </a:r>
          </a:p>
        </p:txBody>
      </p:sp>
      <p:pic>
        <p:nvPicPr>
          <p:cNvPr id="6" name="图片 5" descr="合格"/>
          <p:cNvPicPr>
            <a:picLocks noChangeAspect="1"/>
          </p:cNvPicPr>
          <p:nvPr/>
        </p:nvPicPr>
        <p:blipFill>
          <a:blip r:embed="rId9"/>
          <a:stretch>
            <a:fillRect/>
          </a:stretch>
        </p:blipFill>
        <p:spPr>
          <a:xfrm>
            <a:off x="10722610" y="4537710"/>
            <a:ext cx="497205" cy="497205"/>
          </a:xfrm>
          <a:prstGeom prst="rect">
            <a:avLst/>
          </a:prstGeom>
        </p:spPr>
      </p:pic>
      <p:sp>
        <p:nvSpPr>
          <p:cNvPr id="52" name="TextBox 8"/>
          <p:cNvSpPr txBox="1"/>
          <p:nvPr/>
        </p:nvSpPr>
        <p:spPr>
          <a:xfrm>
            <a:off x="1360931" y="468853"/>
            <a:ext cx="6943725"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bout </a:t>
            </a:r>
            <a:r>
              <a:rPr lang="en-US"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Cohesive Technologies</a:t>
            </a:r>
            <a:endParaRPr sz="32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sp>
        <p:nvSpPr>
          <p:cNvPr id="89" name="Freeform 2">
            <a:extLst>
              <a:ext uri="{FF2B5EF4-FFF2-40B4-BE49-F238E27FC236}">
                <a16:creationId xmlns:a16="http://schemas.microsoft.com/office/drawing/2014/main" id="{4D3C5E15-7078-41F9-96B9-7FD31D2317E2}"/>
              </a:ext>
            </a:extLst>
          </p:cNvPr>
          <p:cNvSpPr>
            <a:spLocks/>
          </p:cNvSpPr>
          <p:nvPr/>
        </p:nvSpPr>
        <p:spPr bwMode="auto">
          <a:xfrm>
            <a:off x="952499" y="1109251"/>
            <a:ext cx="10000257" cy="3154139"/>
          </a:xfrm>
          <a:custGeom>
            <a:avLst/>
            <a:gdLst>
              <a:gd name="connsiteX0" fmla="*/ 798387 w 5410020"/>
              <a:gd name="connsiteY0" fmla="*/ 1770063 h 1838326"/>
              <a:gd name="connsiteX1" fmla="*/ 825959 w 5410020"/>
              <a:gd name="connsiteY1" fmla="*/ 1804195 h 1838326"/>
              <a:gd name="connsiteX2" fmla="*/ 770815 w 5410020"/>
              <a:gd name="connsiteY2" fmla="*/ 1838326 h 1838326"/>
              <a:gd name="connsiteX3" fmla="*/ 744496 w 5410020"/>
              <a:gd name="connsiteY3" fmla="*/ 1804195 h 1838326"/>
              <a:gd name="connsiteX4" fmla="*/ 798387 w 5410020"/>
              <a:gd name="connsiteY4" fmla="*/ 1770063 h 1838326"/>
              <a:gd name="connsiteX5" fmla="*/ 927218 w 5410020"/>
              <a:gd name="connsiteY5" fmla="*/ 1690688 h 1838326"/>
              <a:gd name="connsiteX6" fmla="*/ 953347 w 5410020"/>
              <a:gd name="connsiteY6" fmla="*/ 1723232 h 1838326"/>
              <a:gd name="connsiteX7" fmla="*/ 902333 w 5410020"/>
              <a:gd name="connsiteY7" fmla="*/ 1755776 h 1838326"/>
              <a:gd name="connsiteX8" fmla="*/ 874959 w 5410020"/>
              <a:gd name="connsiteY8" fmla="*/ 1723232 h 1838326"/>
              <a:gd name="connsiteX9" fmla="*/ 927218 w 5410020"/>
              <a:gd name="connsiteY9" fmla="*/ 1690688 h 1838326"/>
              <a:gd name="connsiteX10" fmla="*/ 830257 w 5410020"/>
              <a:gd name="connsiteY10" fmla="*/ 1690688 h 1838326"/>
              <a:gd name="connsiteX11" fmla="*/ 856483 w 5410020"/>
              <a:gd name="connsiteY11" fmla="*/ 1723232 h 1838326"/>
              <a:gd name="connsiteX12" fmla="*/ 804032 w 5410020"/>
              <a:gd name="connsiteY12" fmla="*/ 1755776 h 1838326"/>
              <a:gd name="connsiteX13" fmla="*/ 777806 w 5410020"/>
              <a:gd name="connsiteY13" fmla="*/ 1723232 h 1838326"/>
              <a:gd name="connsiteX14" fmla="*/ 830257 w 5410020"/>
              <a:gd name="connsiteY14" fmla="*/ 1690688 h 1838326"/>
              <a:gd name="connsiteX15" fmla="*/ 956921 w 5410020"/>
              <a:gd name="connsiteY15" fmla="*/ 1616075 h 1838326"/>
              <a:gd name="connsiteX16" fmla="*/ 984669 w 5410020"/>
              <a:gd name="connsiteY16" fmla="*/ 1646400 h 1838326"/>
              <a:gd name="connsiteX17" fmla="*/ 932956 w 5410020"/>
              <a:gd name="connsiteY17" fmla="*/ 1677988 h 1838326"/>
              <a:gd name="connsiteX18" fmla="*/ 905207 w 5410020"/>
              <a:gd name="connsiteY18" fmla="*/ 1646400 h 1838326"/>
              <a:gd name="connsiteX19" fmla="*/ 956921 w 5410020"/>
              <a:gd name="connsiteY19" fmla="*/ 1616075 h 1838326"/>
              <a:gd name="connsiteX20" fmla="*/ 861910 w 5410020"/>
              <a:gd name="connsiteY20" fmla="*/ 1616075 h 1838326"/>
              <a:gd name="connsiteX21" fmla="*/ 886702 w 5410020"/>
              <a:gd name="connsiteY21" fmla="*/ 1646400 h 1838326"/>
              <a:gd name="connsiteX22" fmla="*/ 835879 w 5410020"/>
              <a:gd name="connsiteY22" fmla="*/ 1677988 h 1838326"/>
              <a:gd name="connsiteX23" fmla="*/ 809849 w 5410020"/>
              <a:gd name="connsiteY23" fmla="*/ 1646400 h 1838326"/>
              <a:gd name="connsiteX24" fmla="*/ 861910 w 5410020"/>
              <a:gd name="connsiteY24" fmla="*/ 1616075 h 1838326"/>
              <a:gd name="connsiteX25" fmla="*/ 5272203 w 5410020"/>
              <a:gd name="connsiteY25" fmla="*/ 1541463 h 1838326"/>
              <a:gd name="connsiteX26" fmla="*/ 5329513 w 5410020"/>
              <a:gd name="connsiteY26" fmla="*/ 1571626 h 1838326"/>
              <a:gd name="connsiteX27" fmla="*/ 5310825 w 5410020"/>
              <a:gd name="connsiteY27" fmla="*/ 1601788 h 1838326"/>
              <a:gd name="connsiteX28" fmla="*/ 5253514 w 5410020"/>
              <a:gd name="connsiteY28" fmla="*/ 1571626 h 1838326"/>
              <a:gd name="connsiteX29" fmla="*/ 5272203 w 5410020"/>
              <a:gd name="connsiteY29" fmla="*/ 1541463 h 1838326"/>
              <a:gd name="connsiteX30" fmla="*/ 985408 w 5410020"/>
              <a:gd name="connsiteY30" fmla="*/ 1541463 h 1838326"/>
              <a:gd name="connsiteX31" fmla="*/ 1011702 w 5410020"/>
              <a:gd name="connsiteY31" fmla="*/ 1571626 h 1838326"/>
              <a:gd name="connsiteX32" fmla="*/ 961618 w 5410020"/>
              <a:gd name="connsiteY32" fmla="*/ 1601788 h 1838326"/>
              <a:gd name="connsiteX33" fmla="*/ 935323 w 5410020"/>
              <a:gd name="connsiteY33" fmla="*/ 1571626 h 1838326"/>
              <a:gd name="connsiteX34" fmla="*/ 985408 w 5410020"/>
              <a:gd name="connsiteY34" fmla="*/ 1541463 h 1838326"/>
              <a:gd name="connsiteX35" fmla="*/ 891164 w 5410020"/>
              <a:gd name="connsiteY35" fmla="*/ 1541463 h 1838326"/>
              <a:gd name="connsiteX36" fmla="*/ 917928 w 5410020"/>
              <a:gd name="connsiteY36" fmla="*/ 1571626 h 1838326"/>
              <a:gd name="connsiteX37" fmla="*/ 866949 w 5410020"/>
              <a:gd name="connsiteY37" fmla="*/ 1601788 h 1838326"/>
              <a:gd name="connsiteX38" fmla="*/ 840185 w 5410020"/>
              <a:gd name="connsiteY38" fmla="*/ 1571626 h 1838326"/>
              <a:gd name="connsiteX39" fmla="*/ 891164 w 5410020"/>
              <a:gd name="connsiteY39" fmla="*/ 1541463 h 1838326"/>
              <a:gd name="connsiteX40" fmla="*/ 5225089 w 5410020"/>
              <a:gd name="connsiteY40" fmla="*/ 1471613 h 1838326"/>
              <a:gd name="connsiteX41" fmla="*/ 5281487 w 5410020"/>
              <a:gd name="connsiteY41" fmla="*/ 1500188 h 1838326"/>
              <a:gd name="connsiteX42" fmla="*/ 5262688 w 5410020"/>
              <a:gd name="connsiteY42" fmla="*/ 1528763 h 1838326"/>
              <a:gd name="connsiteX43" fmla="*/ 5206290 w 5410020"/>
              <a:gd name="connsiteY43" fmla="*/ 1500188 h 1838326"/>
              <a:gd name="connsiteX44" fmla="*/ 5225089 w 5410020"/>
              <a:gd name="connsiteY44" fmla="*/ 1471613 h 1838326"/>
              <a:gd name="connsiteX45" fmla="*/ 1103136 w 5410020"/>
              <a:gd name="connsiteY45" fmla="*/ 1471613 h 1838326"/>
              <a:gd name="connsiteX46" fmla="*/ 1130468 w 5410020"/>
              <a:gd name="connsiteY46" fmla="*/ 1500188 h 1838326"/>
              <a:gd name="connsiteX47" fmla="*/ 1082015 w 5410020"/>
              <a:gd name="connsiteY47" fmla="*/ 1528763 h 1838326"/>
              <a:gd name="connsiteX48" fmla="*/ 1055925 w 5410020"/>
              <a:gd name="connsiteY48" fmla="*/ 1500188 h 1838326"/>
              <a:gd name="connsiteX49" fmla="*/ 1103136 w 5410020"/>
              <a:gd name="connsiteY49" fmla="*/ 1471613 h 1838326"/>
              <a:gd name="connsiteX50" fmla="*/ 1011931 w 5410020"/>
              <a:gd name="connsiteY50" fmla="*/ 1471613 h 1838326"/>
              <a:gd name="connsiteX51" fmla="*/ 1038601 w 5410020"/>
              <a:gd name="connsiteY51" fmla="*/ 1500188 h 1838326"/>
              <a:gd name="connsiteX52" fmla="*/ 990341 w 5410020"/>
              <a:gd name="connsiteY52" fmla="*/ 1528763 h 1838326"/>
              <a:gd name="connsiteX53" fmla="*/ 963671 w 5410020"/>
              <a:gd name="connsiteY53" fmla="*/ 1500188 h 1838326"/>
              <a:gd name="connsiteX54" fmla="*/ 1011931 w 5410020"/>
              <a:gd name="connsiteY54" fmla="*/ 1471613 h 1838326"/>
              <a:gd name="connsiteX55" fmla="*/ 919856 w 5410020"/>
              <a:gd name="connsiteY55" fmla="*/ 1471613 h 1838326"/>
              <a:gd name="connsiteX56" fmla="*/ 946526 w 5410020"/>
              <a:gd name="connsiteY56" fmla="*/ 1500188 h 1838326"/>
              <a:gd name="connsiteX57" fmla="*/ 896996 w 5410020"/>
              <a:gd name="connsiteY57" fmla="*/ 1528763 h 1838326"/>
              <a:gd name="connsiteX58" fmla="*/ 870326 w 5410020"/>
              <a:gd name="connsiteY58" fmla="*/ 1500188 h 1838326"/>
              <a:gd name="connsiteX59" fmla="*/ 919856 w 5410020"/>
              <a:gd name="connsiteY59" fmla="*/ 1471613 h 1838326"/>
              <a:gd name="connsiteX60" fmla="*/ 5271127 w 5410020"/>
              <a:gd name="connsiteY60" fmla="*/ 1401763 h 1838326"/>
              <a:gd name="connsiteX61" fmla="*/ 5326272 w 5410020"/>
              <a:gd name="connsiteY61" fmla="*/ 1429703 h 1838326"/>
              <a:gd name="connsiteX62" fmla="*/ 5308726 w 5410020"/>
              <a:gd name="connsiteY62" fmla="*/ 1458913 h 1838326"/>
              <a:gd name="connsiteX63" fmla="*/ 5252328 w 5410020"/>
              <a:gd name="connsiteY63" fmla="*/ 1429703 h 1838326"/>
              <a:gd name="connsiteX64" fmla="*/ 5271127 w 5410020"/>
              <a:gd name="connsiteY64" fmla="*/ 1401763 h 1838326"/>
              <a:gd name="connsiteX65" fmla="*/ 5180537 w 5410020"/>
              <a:gd name="connsiteY65" fmla="*/ 1401763 h 1838326"/>
              <a:gd name="connsiteX66" fmla="*/ 5235486 w 5410020"/>
              <a:gd name="connsiteY66" fmla="*/ 1429703 h 1838326"/>
              <a:gd name="connsiteX67" fmla="*/ 5216753 w 5410020"/>
              <a:gd name="connsiteY67" fmla="*/ 1458913 h 1838326"/>
              <a:gd name="connsiteX68" fmla="*/ 5161804 w 5410020"/>
              <a:gd name="connsiteY68" fmla="*/ 1429703 h 1838326"/>
              <a:gd name="connsiteX69" fmla="*/ 5180537 w 5410020"/>
              <a:gd name="connsiteY69" fmla="*/ 1401763 h 1838326"/>
              <a:gd name="connsiteX70" fmla="*/ 5091531 w 5410020"/>
              <a:gd name="connsiteY70" fmla="*/ 1401763 h 1838326"/>
              <a:gd name="connsiteX71" fmla="*/ 5145034 w 5410020"/>
              <a:gd name="connsiteY71" fmla="*/ 1429703 h 1838326"/>
              <a:gd name="connsiteX72" fmla="*/ 5126370 w 5410020"/>
              <a:gd name="connsiteY72" fmla="*/ 1458913 h 1838326"/>
              <a:gd name="connsiteX73" fmla="*/ 5071623 w 5410020"/>
              <a:gd name="connsiteY73" fmla="*/ 1429703 h 1838326"/>
              <a:gd name="connsiteX74" fmla="*/ 5091531 w 5410020"/>
              <a:gd name="connsiteY74" fmla="*/ 1401763 h 1838326"/>
              <a:gd name="connsiteX75" fmla="*/ 4640639 w 5410020"/>
              <a:gd name="connsiteY75" fmla="*/ 1401763 h 1838326"/>
              <a:gd name="connsiteX76" fmla="*/ 4692167 w 5410020"/>
              <a:gd name="connsiteY76" fmla="*/ 1429703 h 1838326"/>
              <a:gd name="connsiteX77" fmla="*/ 4670802 w 5410020"/>
              <a:gd name="connsiteY77" fmla="*/ 1458913 h 1838326"/>
              <a:gd name="connsiteX78" fmla="*/ 4618017 w 5410020"/>
              <a:gd name="connsiteY78" fmla="*/ 1429703 h 1838326"/>
              <a:gd name="connsiteX79" fmla="*/ 4640639 w 5410020"/>
              <a:gd name="connsiteY79" fmla="*/ 1401763 h 1838326"/>
              <a:gd name="connsiteX80" fmla="*/ 1218549 w 5410020"/>
              <a:gd name="connsiteY80" fmla="*/ 1401763 h 1838326"/>
              <a:gd name="connsiteX81" fmla="*/ 1246283 w 5410020"/>
              <a:gd name="connsiteY81" fmla="*/ 1429703 h 1838326"/>
              <a:gd name="connsiteX82" fmla="*/ 1198378 w 5410020"/>
              <a:gd name="connsiteY82" fmla="*/ 1458913 h 1838326"/>
              <a:gd name="connsiteX83" fmla="*/ 1171904 w 5410020"/>
              <a:gd name="connsiteY83" fmla="*/ 1429703 h 1838326"/>
              <a:gd name="connsiteX84" fmla="*/ 1218549 w 5410020"/>
              <a:gd name="connsiteY84" fmla="*/ 1401763 h 1838326"/>
              <a:gd name="connsiteX85" fmla="*/ 1128061 w 5410020"/>
              <a:gd name="connsiteY85" fmla="*/ 1401763 h 1838326"/>
              <a:gd name="connsiteX86" fmla="*/ 1154535 w 5410020"/>
              <a:gd name="connsiteY86" fmla="*/ 1429703 h 1838326"/>
              <a:gd name="connsiteX87" fmla="*/ 1107890 w 5410020"/>
              <a:gd name="connsiteY87" fmla="*/ 1458913 h 1838326"/>
              <a:gd name="connsiteX88" fmla="*/ 1081416 w 5410020"/>
              <a:gd name="connsiteY88" fmla="*/ 1429703 h 1838326"/>
              <a:gd name="connsiteX89" fmla="*/ 1128061 w 5410020"/>
              <a:gd name="connsiteY89" fmla="*/ 1401763 h 1838326"/>
              <a:gd name="connsiteX90" fmla="*/ 1038049 w 5410020"/>
              <a:gd name="connsiteY90" fmla="*/ 1401763 h 1838326"/>
              <a:gd name="connsiteX91" fmla="*/ 1064139 w 5410020"/>
              <a:gd name="connsiteY91" fmla="*/ 1429703 h 1838326"/>
              <a:gd name="connsiteX92" fmla="*/ 1016928 w 5410020"/>
              <a:gd name="connsiteY92" fmla="*/ 1458913 h 1838326"/>
              <a:gd name="connsiteX93" fmla="*/ 990838 w 5410020"/>
              <a:gd name="connsiteY93" fmla="*/ 1429703 h 1838326"/>
              <a:gd name="connsiteX94" fmla="*/ 1038049 w 5410020"/>
              <a:gd name="connsiteY94" fmla="*/ 1401763 h 1838326"/>
              <a:gd name="connsiteX95" fmla="*/ 948803 w 5410020"/>
              <a:gd name="connsiteY95" fmla="*/ 1401763 h 1838326"/>
              <a:gd name="connsiteX96" fmla="*/ 973651 w 5410020"/>
              <a:gd name="connsiteY96" fmla="*/ 1429703 h 1838326"/>
              <a:gd name="connsiteX97" fmla="*/ 926440 w 5410020"/>
              <a:gd name="connsiteY97" fmla="*/ 1458913 h 1838326"/>
              <a:gd name="connsiteX98" fmla="*/ 900350 w 5410020"/>
              <a:gd name="connsiteY98" fmla="*/ 1429703 h 1838326"/>
              <a:gd name="connsiteX99" fmla="*/ 948803 w 5410020"/>
              <a:gd name="connsiteY99" fmla="*/ 1401763 h 1838326"/>
              <a:gd name="connsiteX100" fmla="*/ 5225697 w 5410020"/>
              <a:gd name="connsiteY100" fmla="*/ 1335088 h 1838326"/>
              <a:gd name="connsiteX101" fmla="*/ 5281389 w 5410020"/>
              <a:gd name="connsiteY101" fmla="*/ 1362703 h 1838326"/>
              <a:gd name="connsiteX102" fmla="*/ 5262403 w 5410020"/>
              <a:gd name="connsiteY102" fmla="*/ 1389063 h 1838326"/>
              <a:gd name="connsiteX103" fmla="*/ 5207977 w 5410020"/>
              <a:gd name="connsiteY103" fmla="*/ 1362703 h 1838326"/>
              <a:gd name="connsiteX104" fmla="*/ 5225697 w 5410020"/>
              <a:gd name="connsiteY104" fmla="*/ 1335088 h 1838326"/>
              <a:gd name="connsiteX105" fmla="*/ 5137569 w 5410020"/>
              <a:gd name="connsiteY105" fmla="*/ 1335088 h 1838326"/>
              <a:gd name="connsiteX106" fmla="*/ 5191072 w 5410020"/>
              <a:gd name="connsiteY106" fmla="*/ 1362703 h 1838326"/>
              <a:gd name="connsiteX107" fmla="*/ 5172408 w 5410020"/>
              <a:gd name="connsiteY107" fmla="*/ 1389063 h 1838326"/>
              <a:gd name="connsiteX108" fmla="*/ 5118905 w 5410020"/>
              <a:gd name="connsiteY108" fmla="*/ 1362703 h 1838326"/>
              <a:gd name="connsiteX109" fmla="*/ 5137569 w 5410020"/>
              <a:gd name="connsiteY109" fmla="*/ 1335088 h 1838326"/>
              <a:gd name="connsiteX110" fmla="*/ 5047700 w 5410020"/>
              <a:gd name="connsiteY110" fmla="*/ 1335088 h 1838326"/>
              <a:gd name="connsiteX111" fmla="*/ 5101742 w 5410020"/>
              <a:gd name="connsiteY111" fmla="*/ 1362703 h 1838326"/>
              <a:gd name="connsiteX112" fmla="*/ 5082890 w 5410020"/>
              <a:gd name="connsiteY112" fmla="*/ 1389063 h 1838326"/>
              <a:gd name="connsiteX113" fmla="*/ 5028849 w 5410020"/>
              <a:gd name="connsiteY113" fmla="*/ 1362703 h 1838326"/>
              <a:gd name="connsiteX114" fmla="*/ 5047700 w 5410020"/>
              <a:gd name="connsiteY114" fmla="*/ 1335088 h 1838326"/>
              <a:gd name="connsiteX115" fmla="*/ 4960057 w 5410020"/>
              <a:gd name="connsiteY115" fmla="*/ 1335088 h 1838326"/>
              <a:gd name="connsiteX116" fmla="*/ 5012842 w 5410020"/>
              <a:gd name="connsiteY116" fmla="*/ 1362703 h 1838326"/>
              <a:gd name="connsiteX117" fmla="*/ 4992733 w 5410020"/>
              <a:gd name="connsiteY117" fmla="*/ 1389063 h 1838326"/>
              <a:gd name="connsiteX118" fmla="*/ 4939949 w 5410020"/>
              <a:gd name="connsiteY118" fmla="*/ 1362703 h 1838326"/>
              <a:gd name="connsiteX119" fmla="*/ 4960057 w 5410020"/>
              <a:gd name="connsiteY119" fmla="*/ 1335088 h 1838326"/>
              <a:gd name="connsiteX120" fmla="*/ 4871157 w 5410020"/>
              <a:gd name="connsiteY120" fmla="*/ 1335088 h 1838326"/>
              <a:gd name="connsiteX121" fmla="*/ 4923942 w 5410020"/>
              <a:gd name="connsiteY121" fmla="*/ 1362703 h 1838326"/>
              <a:gd name="connsiteX122" fmla="*/ 4903833 w 5410020"/>
              <a:gd name="connsiteY122" fmla="*/ 1389063 h 1838326"/>
              <a:gd name="connsiteX123" fmla="*/ 4851049 w 5410020"/>
              <a:gd name="connsiteY123" fmla="*/ 1362703 h 1838326"/>
              <a:gd name="connsiteX124" fmla="*/ 4871157 w 5410020"/>
              <a:gd name="connsiteY124" fmla="*/ 1335088 h 1838326"/>
              <a:gd name="connsiteX125" fmla="*/ 4783514 w 5410020"/>
              <a:gd name="connsiteY125" fmla="*/ 1335088 h 1838326"/>
              <a:gd name="connsiteX126" fmla="*/ 4835042 w 5410020"/>
              <a:gd name="connsiteY126" fmla="*/ 1362703 h 1838326"/>
              <a:gd name="connsiteX127" fmla="*/ 4813677 w 5410020"/>
              <a:gd name="connsiteY127" fmla="*/ 1389063 h 1838326"/>
              <a:gd name="connsiteX128" fmla="*/ 4762149 w 5410020"/>
              <a:gd name="connsiteY128" fmla="*/ 1362703 h 1838326"/>
              <a:gd name="connsiteX129" fmla="*/ 4783514 w 5410020"/>
              <a:gd name="connsiteY129" fmla="*/ 1335088 h 1838326"/>
              <a:gd name="connsiteX130" fmla="*/ 4693764 w 5410020"/>
              <a:gd name="connsiteY130" fmla="*/ 1335088 h 1838326"/>
              <a:gd name="connsiteX131" fmla="*/ 4746018 w 5410020"/>
              <a:gd name="connsiteY131" fmla="*/ 1362703 h 1838326"/>
              <a:gd name="connsiteX132" fmla="*/ 4724352 w 5410020"/>
              <a:gd name="connsiteY132" fmla="*/ 1389063 h 1838326"/>
              <a:gd name="connsiteX133" fmla="*/ 4672098 w 5410020"/>
              <a:gd name="connsiteY133" fmla="*/ 1362703 h 1838326"/>
              <a:gd name="connsiteX134" fmla="*/ 4693764 w 5410020"/>
              <a:gd name="connsiteY134" fmla="*/ 1335088 h 1838326"/>
              <a:gd name="connsiteX135" fmla="*/ 4606031 w 5410020"/>
              <a:gd name="connsiteY135" fmla="*/ 1335088 h 1838326"/>
              <a:gd name="connsiteX136" fmla="*/ 4656831 w 5410020"/>
              <a:gd name="connsiteY136" fmla="*/ 1362703 h 1838326"/>
              <a:gd name="connsiteX137" fmla="*/ 4633971 w 5410020"/>
              <a:gd name="connsiteY137" fmla="*/ 1389063 h 1838326"/>
              <a:gd name="connsiteX138" fmla="*/ 4583171 w 5410020"/>
              <a:gd name="connsiteY138" fmla="*/ 1362703 h 1838326"/>
              <a:gd name="connsiteX139" fmla="*/ 4606031 w 5410020"/>
              <a:gd name="connsiteY139" fmla="*/ 1335088 h 1838326"/>
              <a:gd name="connsiteX140" fmla="*/ 2835382 w 5410020"/>
              <a:gd name="connsiteY140" fmla="*/ 1335088 h 1838326"/>
              <a:gd name="connsiteX141" fmla="*/ 2872514 w 5410020"/>
              <a:gd name="connsiteY141" fmla="*/ 1362703 h 1838326"/>
              <a:gd name="connsiteX142" fmla="*/ 2839095 w 5410020"/>
              <a:gd name="connsiteY142" fmla="*/ 1389063 h 1838326"/>
              <a:gd name="connsiteX143" fmla="*/ 2800726 w 5410020"/>
              <a:gd name="connsiteY143" fmla="*/ 1362703 h 1838326"/>
              <a:gd name="connsiteX144" fmla="*/ 2835382 w 5410020"/>
              <a:gd name="connsiteY144" fmla="*/ 1335088 h 1838326"/>
              <a:gd name="connsiteX145" fmla="*/ 2745649 w 5410020"/>
              <a:gd name="connsiteY145" fmla="*/ 1335088 h 1838326"/>
              <a:gd name="connsiteX146" fmla="*/ 2783588 w 5410020"/>
              <a:gd name="connsiteY146" fmla="*/ 1362703 h 1838326"/>
              <a:gd name="connsiteX147" fmla="*/ 2748178 w 5410020"/>
              <a:gd name="connsiteY147" fmla="*/ 1389063 h 1838326"/>
              <a:gd name="connsiteX148" fmla="*/ 2710239 w 5410020"/>
              <a:gd name="connsiteY148" fmla="*/ 1362703 h 1838326"/>
              <a:gd name="connsiteX149" fmla="*/ 2745649 w 5410020"/>
              <a:gd name="connsiteY149" fmla="*/ 1335088 h 1838326"/>
              <a:gd name="connsiteX150" fmla="*/ 1329931 w 5410020"/>
              <a:gd name="connsiteY150" fmla="*/ 1335088 h 1838326"/>
              <a:gd name="connsiteX151" fmla="*/ 1357448 w 5410020"/>
              <a:gd name="connsiteY151" fmla="*/ 1362703 h 1838326"/>
              <a:gd name="connsiteX152" fmla="*/ 1312421 w 5410020"/>
              <a:gd name="connsiteY152" fmla="*/ 1389063 h 1838326"/>
              <a:gd name="connsiteX153" fmla="*/ 1284904 w 5410020"/>
              <a:gd name="connsiteY153" fmla="*/ 1362703 h 1838326"/>
              <a:gd name="connsiteX154" fmla="*/ 1329931 w 5410020"/>
              <a:gd name="connsiteY154" fmla="*/ 1335088 h 1838326"/>
              <a:gd name="connsiteX155" fmla="*/ 1241680 w 5410020"/>
              <a:gd name="connsiteY155" fmla="*/ 1335088 h 1838326"/>
              <a:gd name="connsiteX156" fmla="*/ 1268452 w 5410020"/>
              <a:gd name="connsiteY156" fmla="*/ 1362703 h 1838326"/>
              <a:gd name="connsiteX157" fmla="*/ 1222558 w 5410020"/>
              <a:gd name="connsiteY157" fmla="*/ 1389063 h 1838326"/>
              <a:gd name="connsiteX158" fmla="*/ 1194512 w 5410020"/>
              <a:gd name="connsiteY158" fmla="*/ 1362703 h 1838326"/>
              <a:gd name="connsiteX159" fmla="*/ 1241680 w 5410020"/>
              <a:gd name="connsiteY159" fmla="*/ 1335088 h 1838326"/>
              <a:gd name="connsiteX160" fmla="*/ 1152000 w 5410020"/>
              <a:gd name="connsiteY160" fmla="*/ 1335088 h 1838326"/>
              <a:gd name="connsiteX161" fmla="*/ 1178372 w 5410020"/>
              <a:gd name="connsiteY161" fmla="*/ 1362703 h 1838326"/>
              <a:gd name="connsiteX162" fmla="*/ 1131908 w 5410020"/>
              <a:gd name="connsiteY162" fmla="*/ 1389063 h 1838326"/>
              <a:gd name="connsiteX163" fmla="*/ 1105536 w 5410020"/>
              <a:gd name="connsiteY163" fmla="*/ 1362703 h 1838326"/>
              <a:gd name="connsiteX164" fmla="*/ 1152000 w 5410020"/>
              <a:gd name="connsiteY164" fmla="*/ 1335088 h 1838326"/>
              <a:gd name="connsiteX165" fmla="*/ 1064356 w 5410020"/>
              <a:gd name="connsiteY165" fmla="*/ 1335088 h 1838326"/>
              <a:gd name="connsiteX166" fmla="*/ 1089472 w 5410020"/>
              <a:gd name="connsiteY166" fmla="*/ 1362703 h 1838326"/>
              <a:gd name="connsiteX167" fmla="*/ 1043008 w 5410020"/>
              <a:gd name="connsiteY167" fmla="*/ 1389063 h 1838326"/>
              <a:gd name="connsiteX168" fmla="*/ 1016636 w 5410020"/>
              <a:gd name="connsiteY168" fmla="*/ 1362703 h 1838326"/>
              <a:gd name="connsiteX169" fmla="*/ 1064356 w 5410020"/>
              <a:gd name="connsiteY169" fmla="*/ 1335088 h 1838326"/>
              <a:gd name="connsiteX170" fmla="*/ 5270050 w 5410020"/>
              <a:gd name="connsiteY170" fmla="*/ 1271588 h 1838326"/>
              <a:gd name="connsiteX171" fmla="*/ 5324286 w 5410020"/>
              <a:gd name="connsiteY171" fmla="*/ 1297782 h 1838326"/>
              <a:gd name="connsiteX172" fmla="*/ 5306628 w 5410020"/>
              <a:gd name="connsiteY172" fmla="*/ 1323976 h 1838326"/>
              <a:gd name="connsiteX173" fmla="*/ 5252392 w 5410020"/>
              <a:gd name="connsiteY173" fmla="*/ 1297782 h 1838326"/>
              <a:gd name="connsiteX174" fmla="*/ 5270050 w 5410020"/>
              <a:gd name="connsiteY174" fmla="*/ 1271588 h 1838326"/>
              <a:gd name="connsiteX175" fmla="*/ 5182637 w 5410020"/>
              <a:gd name="connsiteY175" fmla="*/ 1271588 h 1838326"/>
              <a:gd name="connsiteX176" fmla="*/ 5235422 w 5410020"/>
              <a:gd name="connsiteY176" fmla="*/ 1297782 h 1838326"/>
              <a:gd name="connsiteX177" fmla="*/ 5217827 w 5410020"/>
              <a:gd name="connsiteY177" fmla="*/ 1323976 h 1838326"/>
              <a:gd name="connsiteX178" fmla="*/ 5163786 w 5410020"/>
              <a:gd name="connsiteY178" fmla="*/ 1297782 h 1838326"/>
              <a:gd name="connsiteX179" fmla="*/ 5182637 w 5410020"/>
              <a:gd name="connsiteY179" fmla="*/ 1271588 h 1838326"/>
              <a:gd name="connsiteX180" fmla="*/ 5095325 w 5410020"/>
              <a:gd name="connsiteY180" fmla="*/ 1271588 h 1838326"/>
              <a:gd name="connsiteX181" fmla="*/ 5148110 w 5410020"/>
              <a:gd name="connsiteY181" fmla="*/ 1297782 h 1838326"/>
              <a:gd name="connsiteX182" fmla="*/ 5130515 w 5410020"/>
              <a:gd name="connsiteY182" fmla="*/ 1323976 h 1838326"/>
              <a:gd name="connsiteX183" fmla="*/ 5076474 w 5410020"/>
              <a:gd name="connsiteY183" fmla="*/ 1297782 h 1838326"/>
              <a:gd name="connsiteX184" fmla="*/ 5095325 w 5410020"/>
              <a:gd name="connsiteY184" fmla="*/ 1271588 h 1838326"/>
              <a:gd name="connsiteX185" fmla="*/ 5007910 w 5410020"/>
              <a:gd name="connsiteY185" fmla="*/ 1271588 h 1838326"/>
              <a:gd name="connsiteX186" fmla="*/ 5060498 w 5410020"/>
              <a:gd name="connsiteY186" fmla="*/ 1297782 h 1838326"/>
              <a:gd name="connsiteX187" fmla="*/ 5040465 w 5410020"/>
              <a:gd name="connsiteY187" fmla="*/ 1323976 h 1838326"/>
              <a:gd name="connsiteX188" fmla="*/ 4989128 w 5410020"/>
              <a:gd name="connsiteY188" fmla="*/ 1297782 h 1838326"/>
              <a:gd name="connsiteX189" fmla="*/ 5007910 w 5410020"/>
              <a:gd name="connsiteY189" fmla="*/ 1271588 h 1838326"/>
              <a:gd name="connsiteX190" fmla="*/ 4921850 w 5410020"/>
              <a:gd name="connsiteY190" fmla="*/ 1271588 h 1838326"/>
              <a:gd name="connsiteX191" fmla="*/ 4973186 w 5410020"/>
              <a:gd name="connsiteY191" fmla="*/ 1297782 h 1838326"/>
              <a:gd name="connsiteX192" fmla="*/ 4953153 w 5410020"/>
              <a:gd name="connsiteY192" fmla="*/ 1323976 h 1838326"/>
              <a:gd name="connsiteX193" fmla="*/ 4901816 w 5410020"/>
              <a:gd name="connsiteY193" fmla="*/ 1297782 h 1838326"/>
              <a:gd name="connsiteX194" fmla="*/ 4921850 w 5410020"/>
              <a:gd name="connsiteY194" fmla="*/ 1271588 h 1838326"/>
              <a:gd name="connsiteX195" fmla="*/ 4833179 w 5410020"/>
              <a:gd name="connsiteY195" fmla="*/ 1271588 h 1838326"/>
              <a:gd name="connsiteX196" fmla="*/ 4884320 w 5410020"/>
              <a:gd name="connsiteY196" fmla="*/ 1297782 h 1838326"/>
              <a:gd name="connsiteX197" fmla="*/ 4864363 w 5410020"/>
              <a:gd name="connsiteY197" fmla="*/ 1323976 h 1838326"/>
              <a:gd name="connsiteX198" fmla="*/ 4813222 w 5410020"/>
              <a:gd name="connsiteY198" fmla="*/ 1297782 h 1838326"/>
              <a:gd name="connsiteX199" fmla="*/ 4833179 w 5410020"/>
              <a:gd name="connsiteY199" fmla="*/ 1271588 h 1838326"/>
              <a:gd name="connsiteX200" fmla="*/ 4747115 w 5410020"/>
              <a:gd name="connsiteY200" fmla="*/ 1271588 h 1838326"/>
              <a:gd name="connsiteX201" fmla="*/ 4797008 w 5410020"/>
              <a:gd name="connsiteY201" fmla="*/ 1297782 h 1838326"/>
              <a:gd name="connsiteX202" fmla="*/ 4777051 w 5410020"/>
              <a:gd name="connsiteY202" fmla="*/ 1323976 h 1838326"/>
              <a:gd name="connsiteX203" fmla="*/ 4725910 w 5410020"/>
              <a:gd name="connsiteY203" fmla="*/ 1297782 h 1838326"/>
              <a:gd name="connsiteX204" fmla="*/ 4747115 w 5410020"/>
              <a:gd name="connsiteY204" fmla="*/ 1271588 h 1838326"/>
              <a:gd name="connsiteX205" fmla="*/ 4660006 w 5410020"/>
              <a:gd name="connsiteY205" fmla="*/ 1271588 h 1838326"/>
              <a:gd name="connsiteX206" fmla="*/ 4710806 w 5410020"/>
              <a:gd name="connsiteY206" fmla="*/ 1297782 h 1838326"/>
              <a:gd name="connsiteX207" fmla="*/ 4687946 w 5410020"/>
              <a:gd name="connsiteY207" fmla="*/ 1323976 h 1838326"/>
              <a:gd name="connsiteX208" fmla="*/ 4638416 w 5410020"/>
              <a:gd name="connsiteY208" fmla="*/ 1297782 h 1838326"/>
              <a:gd name="connsiteX209" fmla="*/ 4660006 w 5410020"/>
              <a:gd name="connsiteY209" fmla="*/ 1271588 h 1838326"/>
              <a:gd name="connsiteX210" fmla="*/ 4573619 w 5410020"/>
              <a:gd name="connsiteY210" fmla="*/ 1271588 h 1838326"/>
              <a:gd name="connsiteX211" fmla="*/ 4622072 w 5410020"/>
              <a:gd name="connsiteY211" fmla="*/ 1297782 h 1838326"/>
              <a:gd name="connsiteX212" fmla="*/ 4599709 w 5410020"/>
              <a:gd name="connsiteY212" fmla="*/ 1323976 h 1838326"/>
              <a:gd name="connsiteX213" fmla="*/ 4551256 w 5410020"/>
              <a:gd name="connsiteY213" fmla="*/ 1297782 h 1838326"/>
              <a:gd name="connsiteX214" fmla="*/ 4573619 w 5410020"/>
              <a:gd name="connsiteY214" fmla="*/ 1271588 h 1838326"/>
              <a:gd name="connsiteX215" fmla="*/ 2918686 w 5410020"/>
              <a:gd name="connsiteY215" fmla="*/ 1271588 h 1838326"/>
              <a:gd name="connsiteX216" fmla="*/ 2956625 w 5410020"/>
              <a:gd name="connsiteY216" fmla="*/ 1297782 h 1838326"/>
              <a:gd name="connsiteX217" fmla="*/ 2922480 w 5410020"/>
              <a:gd name="connsiteY217" fmla="*/ 1323976 h 1838326"/>
              <a:gd name="connsiteX218" fmla="*/ 2884541 w 5410020"/>
              <a:gd name="connsiteY218" fmla="*/ 1297782 h 1838326"/>
              <a:gd name="connsiteX219" fmla="*/ 2918686 w 5410020"/>
              <a:gd name="connsiteY219" fmla="*/ 1271588 h 1838326"/>
              <a:gd name="connsiteX220" fmla="*/ 2829959 w 5410020"/>
              <a:gd name="connsiteY220" fmla="*/ 1271588 h 1838326"/>
              <a:gd name="connsiteX221" fmla="*/ 2867730 w 5410020"/>
              <a:gd name="connsiteY221" fmla="*/ 1297782 h 1838326"/>
              <a:gd name="connsiteX222" fmla="*/ 2833736 w 5410020"/>
              <a:gd name="connsiteY222" fmla="*/ 1323976 h 1838326"/>
              <a:gd name="connsiteX223" fmla="*/ 2795964 w 5410020"/>
              <a:gd name="connsiteY223" fmla="*/ 1297782 h 1838326"/>
              <a:gd name="connsiteX224" fmla="*/ 2829959 w 5410020"/>
              <a:gd name="connsiteY224" fmla="*/ 1271588 h 1838326"/>
              <a:gd name="connsiteX225" fmla="*/ 2743905 w 5410020"/>
              <a:gd name="connsiteY225" fmla="*/ 1271588 h 1838326"/>
              <a:gd name="connsiteX226" fmla="*/ 2781676 w 5410020"/>
              <a:gd name="connsiteY226" fmla="*/ 1297782 h 1838326"/>
              <a:gd name="connsiteX227" fmla="*/ 2746423 w 5410020"/>
              <a:gd name="connsiteY227" fmla="*/ 1323976 h 1838326"/>
              <a:gd name="connsiteX228" fmla="*/ 2709910 w 5410020"/>
              <a:gd name="connsiteY228" fmla="*/ 1297782 h 1838326"/>
              <a:gd name="connsiteX229" fmla="*/ 2743905 w 5410020"/>
              <a:gd name="connsiteY229" fmla="*/ 1271588 h 1838326"/>
              <a:gd name="connsiteX230" fmla="*/ 2656432 w 5410020"/>
              <a:gd name="connsiteY230" fmla="*/ 1271588 h 1838326"/>
              <a:gd name="connsiteX231" fmla="*/ 2692777 w 5410020"/>
              <a:gd name="connsiteY231" fmla="*/ 1297782 h 1838326"/>
              <a:gd name="connsiteX232" fmla="*/ 2657685 w 5410020"/>
              <a:gd name="connsiteY232" fmla="*/ 1323976 h 1838326"/>
              <a:gd name="connsiteX233" fmla="*/ 2621339 w 5410020"/>
              <a:gd name="connsiteY233" fmla="*/ 1297782 h 1838326"/>
              <a:gd name="connsiteX234" fmla="*/ 2656432 w 5410020"/>
              <a:gd name="connsiteY234" fmla="*/ 1271588 h 1838326"/>
              <a:gd name="connsiteX235" fmla="*/ 1437807 w 5410020"/>
              <a:gd name="connsiteY235" fmla="*/ 1271588 h 1838326"/>
              <a:gd name="connsiteX236" fmla="*/ 1465092 w 5410020"/>
              <a:gd name="connsiteY236" fmla="*/ 1297782 h 1838326"/>
              <a:gd name="connsiteX237" fmla="*/ 1421684 w 5410020"/>
              <a:gd name="connsiteY237" fmla="*/ 1323976 h 1838326"/>
              <a:gd name="connsiteX238" fmla="*/ 1394399 w 5410020"/>
              <a:gd name="connsiteY238" fmla="*/ 1297782 h 1838326"/>
              <a:gd name="connsiteX239" fmla="*/ 1437807 w 5410020"/>
              <a:gd name="connsiteY239" fmla="*/ 1271588 h 1838326"/>
              <a:gd name="connsiteX240" fmla="*/ 1350068 w 5410020"/>
              <a:gd name="connsiteY240" fmla="*/ 1271588 h 1838326"/>
              <a:gd name="connsiteX241" fmla="*/ 1378008 w 5410020"/>
              <a:gd name="connsiteY241" fmla="*/ 1297782 h 1838326"/>
              <a:gd name="connsiteX242" fmla="*/ 1333558 w 5410020"/>
              <a:gd name="connsiteY242" fmla="*/ 1323976 h 1838326"/>
              <a:gd name="connsiteX243" fmla="*/ 1305618 w 5410020"/>
              <a:gd name="connsiteY243" fmla="*/ 1297782 h 1838326"/>
              <a:gd name="connsiteX244" fmla="*/ 1350068 w 5410020"/>
              <a:gd name="connsiteY244" fmla="*/ 1271588 h 1838326"/>
              <a:gd name="connsiteX245" fmla="*/ 1263049 w 5410020"/>
              <a:gd name="connsiteY245" fmla="*/ 1271588 h 1838326"/>
              <a:gd name="connsiteX246" fmla="*/ 1289207 w 5410020"/>
              <a:gd name="connsiteY246" fmla="*/ 1297782 h 1838326"/>
              <a:gd name="connsiteX247" fmla="*/ 1245611 w 5410020"/>
              <a:gd name="connsiteY247" fmla="*/ 1323976 h 1838326"/>
              <a:gd name="connsiteX248" fmla="*/ 1218208 w 5410020"/>
              <a:gd name="connsiteY248" fmla="*/ 1297782 h 1838326"/>
              <a:gd name="connsiteX249" fmla="*/ 1263049 w 5410020"/>
              <a:gd name="connsiteY249" fmla="*/ 1271588 h 1838326"/>
              <a:gd name="connsiteX250" fmla="*/ 1176593 w 5410020"/>
              <a:gd name="connsiteY250" fmla="*/ 1271588 h 1838326"/>
              <a:gd name="connsiteX251" fmla="*/ 1203365 w 5410020"/>
              <a:gd name="connsiteY251" fmla="*/ 1297782 h 1838326"/>
              <a:gd name="connsiteX252" fmla="*/ 1157471 w 5410020"/>
              <a:gd name="connsiteY252" fmla="*/ 1323976 h 1838326"/>
              <a:gd name="connsiteX253" fmla="*/ 1130700 w 5410020"/>
              <a:gd name="connsiteY253" fmla="*/ 1297782 h 1838326"/>
              <a:gd name="connsiteX254" fmla="*/ 1176593 w 5410020"/>
              <a:gd name="connsiteY254" fmla="*/ 1271588 h 1838326"/>
              <a:gd name="connsiteX255" fmla="*/ 1088294 w 5410020"/>
              <a:gd name="connsiteY255" fmla="*/ 1271588 h 1838326"/>
              <a:gd name="connsiteX256" fmla="*/ 1114560 w 5410020"/>
              <a:gd name="connsiteY256" fmla="*/ 1297782 h 1838326"/>
              <a:gd name="connsiteX257" fmla="*/ 1068282 w 5410020"/>
              <a:gd name="connsiteY257" fmla="*/ 1323976 h 1838326"/>
              <a:gd name="connsiteX258" fmla="*/ 1043267 w 5410020"/>
              <a:gd name="connsiteY258" fmla="*/ 1297782 h 1838326"/>
              <a:gd name="connsiteX259" fmla="*/ 1088294 w 5410020"/>
              <a:gd name="connsiteY259" fmla="*/ 1271588 h 1838326"/>
              <a:gd name="connsiteX260" fmla="*/ 5139775 w 5410020"/>
              <a:gd name="connsiteY260" fmla="*/ 1209676 h 1838326"/>
              <a:gd name="connsiteX261" fmla="*/ 5192560 w 5410020"/>
              <a:gd name="connsiteY261" fmla="*/ 1234283 h 1838326"/>
              <a:gd name="connsiteX262" fmla="*/ 5174965 w 5410020"/>
              <a:gd name="connsiteY262" fmla="*/ 1258889 h 1838326"/>
              <a:gd name="connsiteX263" fmla="*/ 5122180 w 5410020"/>
              <a:gd name="connsiteY263" fmla="*/ 1234283 h 1838326"/>
              <a:gd name="connsiteX264" fmla="*/ 5139775 w 5410020"/>
              <a:gd name="connsiteY264" fmla="*/ 1209676 h 1838326"/>
              <a:gd name="connsiteX265" fmla="*/ 5054440 w 5410020"/>
              <a:gd name="connsiteY265" fmla="*/ 1209676 h 1838326"/>
              <a:gd name="connsiteX266" fmla="*/ 5106693 w 5410020"/>
              <a:gd name="connsiteY266" fmla="*/ 1234283 h 1838326"/>
              <a:gd name="connsiteX267" fmla="*/ 5087576 w 5410020"/>
              <a:gd name="connsiteY267" fmla="*/ 1258889 h 1838326"/>
              <a:gd name="connsiteX268" fmla="*/ 5035323 w 5410020"/>
              <a:gd name="connsiteY268" fmla="*/ 1234283 h 1838326"/>
              <a:gd name="connsiteX269" fmla="*/ 5054440 w 5410020"/>
              <a:gd name="connsiteY269" fmla="*/ 1209676 h 1838326"/>
              <a:gd name="connsiteX270" fmla="*/ 4969704 w 5410020"/>
              <a:gd name="connsiteY270" fmla="*/ 1209676 h 1838326"/>
              <a:gd name="connsiteX271" fmla="*/ 5020845 w 5410020"/>
              <a:gd name="connsiteY271" fmla="*/ 1234283 h 1838326"/>
              <a:gd name="connsiteX272" fmla="*/ 5000888 w 5410020"/>
              <a:gd name="connsiteY272" fmla="*/ 1258889 h 1838326"/>
              <a:gd name="connsiteX273" fmla="*/ 4950995 w 5410020"/>
              <a:gd name="connsiteY273" fmla="*/ 1234283 h 1838326"/>
              <a:gd name="connsiteX274" fmla="*/ 4969704 w 5410020"/>
              <a:gd name="connsiteY274" fmla="*/ 1209676 h 1838326"/>
              <a:gd name="connsiteX275" fmla="*/ 4883640 w 5410020"/>
              <a:gd name="connsiteY275" fmla="*/ 1209676 h 1838326"/>
              <a:gd name="connsiteX276" fmla="*/ 4933533 w 5410020"/>
              <a:gd name="connsiteY276" fmla="*/ 1234283 h 1838326"/>
              <a:gd name="connsiteX277" fmla="*/ 4913576 w 5410020"/>
              <a:gd name="connsiteY277" fmla="*/ 1258889 h 1838326"/>
              <a:gd name="connsiteX278" fmla="*/ 4863683 w 5410020"/>
              <a:gd name="connsiteY278" fmla="*/ 1234283 h 1838326"/>
              <a:gd name="connsiteX279" fmla="*/ 4883640 w 5410020"/>
              <a:gd name="connsiteY279" fmla="*/ 1209676 h 1838326"/>
              <a:gd name="connsiteX280" fmla="*/ 4797065 w 5410020"/>
              <a:gd name="connsiteY280" fmla="*/ 1209676 h 1838326"/>
              <a:gd name="connsiteX281" fmla="*/ 4847681 w 5410020"/>
              <a:gd name="connsiteY281" fmla="*/ 1234283 h 1838326"/>
              <a:gd name="connsiteX282" fmla="*/ 4827435 w 5410020"/>
              <a:gd name="connsiteY282" fmla="*/ 1258889 h 1838326"/>
              <a:gd name="connsiteX283" fmla="*/ 4776819 w 5410020"/>
              <a:gd name="connsiteY283" fmla="*/ 1234283 h 1838326"/>
              <a:gd name="connsiteX284" fmla="*/ 4797065 w 5410020"/>
              <a:gd name="connsiteY284" fmla="*/ 1209676 h 1838326"/>
              <a:gd name="connsiteX285" fmla="*/ 4711018 w 5410020"/>
              <a:gd name="connsiteY285" fmla="*/ 1209676 h 1838326"/>
              <a:gd name="connsiteX286" fmla="*/ 4761634 w 5410020"/>
              <a:gd name="connsiteY286" fmla="*/ 1234283 h 1838326"/>
              <a:gd name="connsiteX287" fmla="*/ 4740122 w 5410020"/>
              <a:gd name="connsiteY287" fmla="*/ 1258889 h 1838326"/>
              <a:gd name="connsiteX288" fmla="*/ 4690771 w 5410020"/>
              <a:gd name="connsiteY288" fmla="*/ 1234283 h 1838326"/>
              <a:gd name="connsiteX289" fmla="*/ 4711018 w 5410020"/>
              <a:gd name="connsiteY289" fmla="*/ 1209676 h 1838326"/>
              <a:gd name="connsiteX290" fmla="*/ 4626235 w 5410020"/>
              <a:gd name="connsiteY290" fmla="*/ 1209676 h 1838326"/>
              <a:gd name="connsiteX291" fmla="*/ 4674490 w 5410020"/>
              <a:gd name="connsiteY291" fmla="*/ 1234283 h 1838326"/>
              <a:gd name="connsiteX292" fmla="*/ 4653456 w 5410020"/>
              <a:gd name="connsiteY292" fmla="*/ 1258889 h 1838326"/>
              <a:gd name="connsiteX293" fmla="*/ 4605200 w 5410020"/>
              <a:gd name="connsiteY293" fmla="*/ 1234283 h 1838326"/>
              <a:gd name="connsiteX294" fmla="*/ 4626235 w 5410020"/>
              <a:gd name="connsiteY294" fmla="*/ 1209676 h 1838326"/>
              <a:gd name="connsiteX295" fmla="*/ 4540934 w 5410020"/>
              <a:gd name="connsiteY295" fmla="*/ 1209676 h 1838326"/>
              <a:gd name="connsiteX296" fmla="*/ 4588654 w 5410020"/>
              <a:gd name="connsiteY296" fmla="*/ 1234283 h 1838326"/>
              <a:gd name="connsiteX297" fmla="*/ 4567306 w 5410020"/>
              <a:gd name="connsiteY297" fmla="*/ 1258889 h 1838326"/>
              <a:gd name="connsiteX298" fmla="*/ 4518330 w 5410020"/>
              <a:gd name="connsiteY298" fmla="*/ 1234283 h 1838326"/>
              <a:gd name="connsiteX299" fmla="*/ 4540934 w 5410020"/>
              <a:gd name="connsiteY299" fmla="*/ 1209676 h 1838326"/>
              <a:gd name="connsiteX300" fmla="*/ 4454877 w 5410020"/>
              <a:gd name="connsiteY300" fmla="*/ 1209676 h 1838326"/>
              <a:gd name="connsiteX301" fmla="*/ 4502597 w 5410020"/>
              <a:gd name="connsiteY301" fmla="*/ 1234283 h 1838326"/>
              <a:gd name="connsiteX302" fmla="*/ 4479993 w 5410020"/>
              <a:gd name="connsiteY302" fmla="*/ 1258889 h 1838326"/>
              <a:gd name="connsiteX303" fmla="*/ 4432273 w 5410020"/>
              <a:gd name="connsiteY303" fmla="*/ 1234283 h 1838326"/>
              <a:gd name="connsiteX304" fmla="*/ 4454877 w 5410020"/>
              <a:gd name="connsiteY304" fmla="*/ 1209676 h 1838326"/>
              <a:gd name="connsiteX305" fmla="*/ 1540968 w 5410020"/>
              <a:gd name="connsiteY305" fmla="*/ 1209676 h 1838326"/>
              <a:gd name="connsiteX306" fmla="*/ 1569825 w 5410020"/>
              <a:gd name="connsiteY306" fmla="*/ 1234283 h 1838326"/>
              <a:gd name="connsiteX307" fmla="*/ 1527167 w 5410020"/>
              <a:gd name="connsiteY307" fmla="*/ 1258889 h 1838326"/>
              <a:gd name="connsiteX308" fmla="*/ 1499565 w 5410020"/>
              <a:gd name="connsiteY308" fmla="*/ 1234283 h 1838326"/>
              <a:gd name="connsiteX309" fmla="*/ 1540968 w 5410020"/>
              <a:gd name="connsiteY309" fmla="*/ 1209676 h 1838326"/>
              <a:gd name="connsiteX310" fmla="*/ 3169265 w 5410020"/>
              <a:gd name="connsiteY310" fmla="*/ 1209675 h 1838326"/>
              <a:gd name="connsiteX311" fmla="*/ 3207815 w 5410020"/>
              <a:gd name="connsiteY311" fmla="*/ 1234282 h 1838326"/>
              <a:gd name="connsiteX312" fmla="*/ 3176726 w 5410020"/>
              <a:gd name="connsiteY312" fmla="*/ 1258888 h 1838326"/>
              <a:gd name="connsiteX313" fmla="*/ 3138176 w 5410020"/>
              <a:gd name="connsiteY313" fmla="*/ 1234282 h 1838326"/>
              <a:gd name="connsiteX314" fmla="*/ 3169265 w 5410020"/>
              <a:gd name="connsiteY314" fmla="*/ 1209675 h 1838326"/>
              <a:gd name="connsiteX315" fmla="*/ 2912509 w 5410020"/>
              <a:gd name="connsiteY315" fmla="*/ 1209675 h 1838326"/>
              <a:gd name="connsiteX316" fmla="*/ 2950280 w 5410020"/>
              <a:gd name="connsiteY316" fmla="*/ 1234282 h 1838326"/>
              <a:gd name="connsiteX317" fmla="*/ 2917545 w 5410020"/>
              <a:gd name="connsiteY317" fmla="*/ 1258888 h 1838326"/>
              <a:gd name="connsiteX318" fmla="*/ 2879773 w 5410020"/>
              <a:gd name="connsiteY318" fmla="*/ 1234282 h 1838326"/>
              <a:gd name="connsiteX319" fmla="*/ 2912509 w 5410020"/>
              <a:gd name="connsiteY319" fmla="*/ 1209675 h 1838326"/>
              <a:gd name="connsiteX320" fmla="*/ 2826628 w 5410020"/>
              <a:gd name="connsiteY320" fmla="*/ 1209675 h 1838326"/>
              <a:gd name="connsiteX321" fmla="*/ 2864227 w 5410020"/>
              <a:gd name="connsiteY321" fmla="*/ 1234282 h 1838326"/>
              <a:gd name="connsiteX322" fmla="*/ 2830388 w 5410020"/>
              <a:gd name="connsiteY322" fmla="*/ 1258888 h 1838326"/>
              <a:gd name="connsiteX323" fmla="*/ 2792789 w 5410020"/>
              <a:gd name="connsiteY323" fmla="*/ 1234282 h 1838326"/>
              <a:gd name="connsiteX324" fmla="*/ 2826628 w 5410020"/>
              <a:gd name="connsiteY324" fmla="*/ 1209675 h 1838326"/>
              <a:gd name="connsiteX325" fmla="*/ 2740569 w 5410020"/>
              <a:gd name="connsiteY325" fmla="*/ 1209675 h 1838326"/>
              <a:gd name="connsiteX326" fmla="*/ 2776914 w 5410020"/>
              <a:gd name="connsiteY326" fmla="*/ 1234282 h 1838326"/>
              <a:gd name="connsiteX327" fmla="*/ 2743075 w 5410020"/>
              <a:gd name="connsiteY327" fmla="*/ 1258888 h 1838326"/>
              <a:gd name="connsiteX328" fmla="*/ 2706730 w 5410020"/>
              <a:gd name="connsiteY328" fmla="*/ 1234282 h 1838326"/>
              <a:gd name="connsiteX329" fmla="*/ 2740569 w 5410020"/>
              <a:gd name="connsiteY329" fmla="*/ 1209675 h 1838326"/>
              <a:gd name="connsiteX330" fmla="*/ 2654844 w 5410020"/>
              <a:gd name="connsiteY330" fmla="*/ 1209675 h 1838326"/>
              <a:gd name="connsiteX331" fmla="*/ 2689936 w 5410020"/>
              <a:gd name="connsiteY331" fmla="*/ 1234282 h 1838326"/>
              <a:gd name="connsiteX332" fmla="*/ 2656097 w 5410020"/>
              <a:gd name="connsiteY332" fmla="*/ 1258888 h 1838326"/>
              <a:gd name="connsiteX333" fmla="*/ 2619751 w 5410020"/>
              <a:gd name="connsiteY333" fmla="*/ 1234282 h 1838326"/>
              <a:gd name="connsiteX334" fmla="*/ 2654844 w 5410020"/>
              <a:gd name="connsiteY334" fmla="*/ 1209675 h 1838326"/>
              <a:gd name="connsiteX335" fmla="*/ 1454910 w 5410020"/>
              <a:gd name="connsiteY335" fmla="*/ 1209675 h 1838326"/>
              <a:gd name="connsiteX336" fmla="*/ 1482512 w 5410020"/>
              <a:gd name="connsiteY336" fmla="*/ 1234282 h 1838326"/>
              <a:gd name="connsiteX337" fmla="*/ 1439854 w 5410020"/>
              <a:gd name="connsiteY337" fmla="*/ 1258888 h 1838326"/>
              <a:gd name="connsiteX338" fmla="*/ 1412252 w 5410020"/>
              <a:gd name="connsiteY338" fmla="*/ 1234282 h 1838326"/>
              <a:gd name="connsiteX339" fmla="*/ 1454910 w 5410020"/>
              <a:gd name="connsiteY339" fmla="*/ 1209675 h 1838326"/>
              <a:gd name="connsiteX340" fmla="*/ 1369683 w 5410020"/>
              <a:gd name="connsiteY340" fmla="*/ 1209675 h 1838326"/>
              <a:gd name="connsiteX341" fmla="*/ 1396847 w 5410020"/>
              <a:gd name="connsiteY341" fmla="*/ 1234282 h 1838326"/>
              <a:gd name="connsiteX342" fmla="*/ 1353631 w 5410020"/>
              <a:gd name="connsiteY342" fmla="*/ 1258888 h 1838326"/>
              <a:gd name="connsiteX343" fmla="*/ 1327702 w 5410020"/>
              <a:gd name="connsiteY343" fmla="*/ 1234282 h 1838326"/>
              <a:gd name="connsiteX344" fmla="*/ 1369683 w 5410020"/>
              <a:gd name="connsiteY344" fmla="*/ 1209675 h 1838326"/>
              <a:gd name="connsiteX345" fmla="*/ 1284788 w 5410020"/>
              <a:gd name="connsiteY345" fmla="*/ 1209675 h 1838326"/>
              <a:gd name="connsiteX346" fmla="*/ 1311354 w 5410020"/>
              <a:gd name="connsiteY346" fmla="*/ 1234282 h 1838326"/>
              <a:gd name="connsiteX347" fmla="*/ 1267077 w 5410020"/>
              <a:gd name="connsiteY347" fmla="*/ 1258888 h 1838326"/>
              <a:gd name="connsiteX348" fmla="*/ 1240511 w 5410020"/>
              <a:gd name="connsiteY348" fmla="*/ 1234282 h 1838326"/>
              <a:gd name="connsiteX349" fmla="*/ 1284788 w 5410020"/>
              <a:gd name="connsiteY349" fmla="*/ 1209675 h 1838326"/>
              <a:gd name="connsiteX350" fmla="*/ 1198740 w 5410020"/>
              <a:gd name="connsiteY350" fmla="*/ 1209675 h 1838326"/>
              <a:gd name="connsiteX351" fmla="*/ 1224041 w 5410020"/>
              <a:gd name="connsiteY351" fmla="*/ 1234282 h 1838326"/>
              <a:gd name="connsiteX352" fmla="*/ 1179764 w 5410020"/>
              <a:gd name="connsiteY352" fmla="*/ 1258888 h 1838326"/>
              <a:gd name="connsiteX353" fmla="*/ 1153198 w 5410020"/>
              <a:gd name="connsiteY353" fmla="*/ 1234282 h 1838326"/>
              <a:gd name="connsiteX354" fmla="*/ 1198740 w 5410020"/>
              <a:gd name="connsiteY354" fmla="*/ 1209675 h 1838326"/>
              <a:gd name="connsiteX355" fmla="*/ 1112236 w 5410020"/>
              <a:gd name="connsiteY355" fmla="*/ 1209675 h 1838326"/>
              <a:gd name="connsiteX356" fmla="*/ 1138394 w 5410020"/>
              <a:gd name="connsiteY356" fmla="*/ 1234282 h 1838326"/>
              <a:gd name="connsiteX357" fmla="*/ 1093552 w 5410020"/>
              <a:gd name="connsiteY357" fmla="*/ 1258888 h 1838326"/>
              <a:gd name="connsiteX358" fmla="*/ 1068641 w 5410020"/>
              <a:gd name="connsiteY358" fmla="*/ 1234282 h 1838326"/>
              <a:gd name="connsiteX359" fmla="*/ 1112236 w 5410020"/>
              <a:gd name="connsiteY359" fmla="*/ 1209675 h 1838326"/>
              <a:gd name="connsiteX360" fmla="*/ 5352733 w 5410020"/>
              <a:gd name="connsiteY360" fmla="*/ 1149351 h 1838326"/>
              <a:gd name="connsiteX361" fmla="*/ 5405321 w 5410020"/>
              <a:gd name="connsiteY361" fmla="*/ 1173327 h 1838326"/>
              <a:gd name="connsiteX362" fmla="*/ 5389044 w 5410020"/>
              <a:gd name="connsiteY362" fmla="*/ 1198564 h 1838326"/>
              <a:gd name="connsiteX363" fmla="*/ 5336455 w 5410020"/>
              <a:gd name="connsiteY363" fmla="*/ 1173327 h 1838326"/>
              <a:gd name="connsiteX364" fmla="*/ 5352733 w 5410020"/>
              <a:gd name="connsiteY364" fmla="*/ 1149351 h 1838326"/>
              <a:gd name="connsiteX365" fmla="*/ 5015634 w 5410020"/>
              <a:gd name="connsiteY365" fmla="*/ 1149351 h 1838326"/>
              <a:gd name="connsiteX366" fmla="*/ 5065330 w 5410020"/>
              <a:gd name="connsiteY366" fmla="*/ 1173327 h 1838326"/>
              <a:gd name="connsiteX367" fmla="*/ 5046694 w 5410020"/>
              <a:gd name="connsiteY367" fmla="*/ 1198564 h 1838326"/>
              <a:gd name="connsiteX368" fmla="*/ 4996998 w 5410020"/>
              <a:gd name="connsiteY368" fmla="*/ 1173327 h 1838326"/>
              <a:gd name="connsiteX369" fmla="*/ 5015634 w 5410020"/>
              <a:gd name="connsiteY369" fmla="*/ 1149351 h 1838326"/>
              <a:gd name="connsiteX370" fmla="*/ 4931898 w 5410020"/>
              <a:gd name="connsiteY370" fmla="*/ 1149351 h 1838326"/>
              <a:gd name="connsiteX371" fmla="*/ 4982324 w 5410020"/>
              <a:gd name="connsiteY371" fmla="*/ 1173327 h 1838326"/>
              <a:gd name="connsiteX372" fmla="*/ 4962154 w 5410020"/>
              <a:gd name="connsiteY372" fmla="*/ 1198564 h 1838326"/>
              <a:gd name="connsiteX373" fmla="*/ 4911727 w 5410020"/>
              <a:gd name="connsiteY373" fmla="*/ 1173327 h 1838326"/>
              <a:gd name="connsiteX374" fmla="*/ 4931898 w 5410020"/>
              <a:gd name="connsiteY374" fmla="*/ 1149351 h 1838326"/>
              <a:gd name="connsiteX375" fmla="*/ 4847543 w 5410020"/>
              <a:gd name="connsiteY375" fmla="*/ 1149351 h 1838326"/>
              <a:gd name="connsiteX376" fmla="*/ 4896893 w 5410020"/>
              <a:gd name="connsiteY376" fmla="*/ 1173327 h 1838326"/>
              <a:gd name="connsiteX377" fmla="*/ 4876647 w 5410020"/>
              <a:gd name="connsiteY377" fmla="*/ 1198564 h 1838326"/>
              <a:gd name="connsiteX378" fmla="*/ 4827296 w 5410020"/>
              <a:gd name="connsiteY378" fmla="*/ 1173327 h 1838326"/>
              <a:gd name="connsiteX379" fmla="*/ 4847543 w 5410020"/>
              <a:gd name="connsiteY379" fmla="*/ 1149351 h 1838326"/>
              <a:gd name="connsiteX380" fmla="*/ 4762036 w 5410020"/>
              <a:gd name="connsiteY380" fmla="*/ 1149351 h 1838326"/>
              <a:gd name="connsiteX381" fmla="*/ 4811202 w 5410020"/>
              <a:gd name="connsiteY381" fmla="*/ 1173327 h 1838326"/>
              <a:gd name="connsiteX382" fmla="*/ 4791031 w 5410020"/>
              <a:gd name="connsiteY382" fmla="*/ 1198564 h 1838326"/>
              <a:gd name="connsiteX383" fmla="*/ 4741865 w 5410020"/>
              <a:gd name="connsiteY383" fmla="*/ 1173327 h 1838326"/>
              <a:gd name="connsiteX384" fmla="*/ 4762036 w 5410020"/>
              <a:gd name="connsiteY384" fmla="*/ 1149351 h 1838326"/>
              <a:gd name="connsiteX385" fmla="*/ 4677791 w 5410020"/>
              <a:gd name="connsiteY385" fmla="*/ 1149351 h 1838326"/>
              <a:gd name="connsiteX386" fmla="*/ 4726766 w 5410020"/>
              <a:gd name="connsiteY386" fmla="*/ 1173327 h 1838326"/>
              <a:gd name="connsiteX387" fmla="*/ 4705418 w 5410020"/>
              <a:gd name="connsiteY387" fmla="*/ 1198564 h 1838326"/>
              <a:gd name="connsiteX388" fmla="*/ 4657698 w 5410020"/>
              <a:gd name="connsiteY388" fmla="*/ 1173327 h 1838326"/>
              <a:gd name="connsiteX389" fmla="*/ 4677791 w 5410020"/>
              <a:gd name="connsiteY389" fmla="*/ 1149351 h 1838326"/>
              <a:gd name="connsiteX390" fmla="*/ 4593543 w 5410020"/>
              <a:gd name="connsiteY390" fmla="*/ 1149351 h 1838326"/>
              <a:gd name="connsiteX391" fmla="*/ 4641072 w 5410020"/>
              <a:gd name="connsiteY391" fmla="*/ 1173327 h 1838326"/>
              <a:gd name="connsiteX392" fmla="*/ 4619809 w 5410020"/>
              <a:gd name="connsiteY392" fmla="*/ 1198564 h 1838326"/>
              <a:gd name="connsiteX393" fmla="*/ 4572280 w 5410020"/>
              <a:gd name="connsiteY393" fmla="*/ 1173327 h 1838326"/>
              <a:gd name="connsiteX394" fmla="*/ 4593543 w 5410020"/>
              <a:gd name="connsiteY394" fmla="*/ 1149351 h 1838326"/>
              <a:gd name="connsiteX395" fmla="*/ 4509184 w 5410020"/>
              <a:gd name="connsiteY395" fmla="*/ 1149351 h 1838326"/>
              <a:gd name="connsiteX396" fmla="*/ 4556904 w 5410020"/>
              <a:gd name="connsiteY396" fmla="*/ 1173327 h 1838326"/>
              <a:gd name="connsiteX397" fmla="*/ 4534300 w 5410020"/>
              <a:gd name="connsiteY397" fmla="*/ 1198564 h 1838326"/>
              <a:gd name="connsiteX398" fmla="*/ 4487836 w 5410020"/>
              <a:gd name="connsiteY398" fmla="*/ 1173327 h 1838326"/>
              <a:gd name="connsiteX399" fmla="*/ 4509184 w 5410020"/>
              <a:gd name="connsiteY399" fmla="*/ 1149351 h 1838326"/>
              <a:gd name="connsiteX400" fmla="*/ 3244770 w 5410020"/>
              <a:gd name="connsiteY400" fmla="*/ 1149350 h 1838326"/>
              <a:gd name="connsiteX401" fmla="*/ 3283973 w 5410020"/>
              <a:gd name="connsiteY401" fmla="*/ 1173326 h 1838326"/>
              <a:gd name="connsiteX402" fmla="*/ 3253622 w 5410020"/>
              <a:gd name="connsiteY402" fmla="*/ 1198563 h 1838326"/>
              <a:gd name="connsiteX403" fmla="*/ 3213154 w 5410020"/>
              <a:gd name="connsiteY403" fmla="*/ 1173326 h 1838326"/>
              <a:gd name="connsiteX404" fmla="*/ 3244770 w 5410020"/>
              <a:gd name="connsiteY404" fmla="*/ 1149350 h 1838326"/>
              <a:gd name="connsiteX405" fmla="*/ 3159045 w 5410020"/>
              <a:gd name="connsiteY405" fmla="*/ 1149350 h 1838326"/>
              <a:gd name="connsiteX406" fmla="*/ 3198248 w 5410020"/>
              <a:gd name="connsiteY406" fmla="*/ 1173326 h 1838326"/>
              <a:gd name="connsiteX407" fmla="*/ 3167897 w 5410020"/>
              <a:gd name="connsiteY407" fmla="*/ 1198563 h 1838326"/>
              <a:gd name="connsiteX408" fmla="*/ 3128694 w 5410020"/>
              <a:gd name="connsiteY408" fmla="*/ 1173326 h 1838326"/>
              <a:gd name="connsiteX409" fmla="*/ 3159045 w 5410020"/>
              <a:gd name="connsiteY409" fmla="*/ 1149350 h 1838326"/>
              <a:gd name="connsiteX410" fmla="*/ 2990475 w 5410020"/>
              <a:gd name="connsiteY410" fmla="*/ 1149350 h 1838326"/>
              <a:gd name="connsiteX411" fmla="*/ 3028074 w 5410020"/>
              <a:gd name="connsiteY411" fmla="*/ 1173326 h 1838326"/>
              <a:gd name="connsiteX412" fmla="*/ 2996741 w 5410020"/>
              <a:gd name="connsiteY412" fmla="*/ 1198563 h 1838326"/>
              <a:gd name="connsiteX413" fmla="*/ 2959143 w 5410020"/>
              <a:gd name="connsiteY413" fmla="*/ 1173326 h 1838326"/>
              <a:gd name="connsiteX414" fmla="*/ 2990475 w 5410020"/>
              <a:gd name="connsiteY414" fmla="*/ 1149350 h 1838326"/>
              <a:gd name="connsiteX415" fmla="*/ 2906755 w 5410020"/>
              <a:gd name="connsiteY415" fmla="*/ 1149350 h 1838326"/>
              <a:gd name="connsiteX416" fmla="*/ 2943908 w 5410020"/>
              <a:gd name="connsiteY416" fmla="*/ 1173326 h 1838326"/>
              <a:gd name="connsiteX417" fmla="*/ 2911880 w 5410020"/>
              <a:gd name="connsiteY417" fmla="*/ 1198563 h 1838326"/>
              <a:gd name="connsiteX418" fmla="*/ 2873445 w 5410020"/>
              <a:gd name="connsiteY418" fmla="*/ 1173326 h 1838326"/>
              <a:gd name="connsiteX419" fmla="*/ 2906755 w 5410020"/>
              <a:gd name="connsiteY419" fmla="*/ 1149350 h 1838326"/>
              <a:gd name="connsiteX420" fmla="*/ 2822617 w 5410020"/>
              <a:gd name="connsiteY420" fmla="*/ 1149350 h 1838326"/>
              <a:gd name="connsiteX421" fmla="*/ 2859770 w 5410020"/>
              <a:gd name="connsiteY421" fmla="*/ 1173326 h 1838326"/>
              <a:gd name="connsiteX422" fmla="*/ 2826460 w 5410020"/>
              <a:gd name="connsiteY422" fmla="*/ 1198563 h 1838326"/>
              <a:gd name="connsiteX423" fmla="*/ 2789307 w 5410020"/>
              <a:gd name="connsiteY423" fmla="*/ 1173326 h 1838326"/>
              <a:gd name="connsiteX424" fmla="*/ 2822617 w 5410020"/>
              <a:gd name="connsiteY424" fmla="*/ 1149350 h 1838326"/>
              <a:gd name="connsiteX425" fmla="*/ 2738333 w 5410020"/>
              <a:gd name="connsiteY425" fmla="*/ 1149350 h 1838326"/>
              <a:gd name="connsiteX426" fmla="*/ 2774052 w 5410020"/>
              <a:gd name="connsiteY426" fmla="*/ 1173326 h 1838326"/>
              <a:gd name="connsiteX427" fmla="*/ 2740884 w 5410020"/>
              <a:gd name="connsiteY427" fmla="*/ 1198563 h 1838326"/>
              <a:gd name="connsiteX428" fmla="*/ 2703889 w 5410020"/>
              <a:gd name="connsiteY428" fmla="*/ 1173326 h 1838326"/>
              <a:gd name="connsiteX429" fmla="*/ 2738333 w 5410020"/>
              <a:gd name="connsiteY429" fmla="*/ 1149350 h 1838326"/>
              <a:gd name="connsiteX430" fmla="*/ 2654041 w 5410020"/>
              <a:gd name="connsiteY430" fmla="*/ 1149350 h 1838326"/>
              <a:gd name="connsiteX431" fmla="*/ 2689601 w 5410020"/>
              <a:gd name="connsiteY431" fmla="*/ 1173326 h 1838326"/>
              <a:gd name="connsiteX432" fmla="*/ 2655311 w 5410020"/>
              <a:gd name="connsiteY432" fmla="*/ 1198563 h 1838326"/>
              <a:gd name="connsiteX433" fmla="*/ 2619751 w 5410020"/>
              <a:gd name="connsiteY433" fmla="*/ 1173326 h 1838326"/>
              <a:gd name="connsiteX434" fmla="*/ 2654041 w 5410020"/>
              <a:gd name="connsiteY434" fmla="*/ 1149350 h 1838326"/>
              <a:gd name="connsiteX435" fmla="*/ 1641122 w 5410020"/>
              <a:gd name="connsiteY435" fmla="*/ 1149350 h 1838326"/>
              <a:gd name="connsiteX436" fmla="*/ 1669853 w 5410020"/>
              <a:gd name="connsiteY436" fmla="*/ 1173326 h 1838326"/>
              <a:gd name="connsiteX437" fmla="*/ 1629880 w 5410020"/>
              <a:gd name="connsiteY437" fmla="*/ 1198563 h 1838326"/>
              <a:gd name="connsiteX438" fmla="*/ 1601148 w 5410020"/>
              <a:gd name="connsiteY438" fmla="*/ 1173326 h 1838326"/>
              <a:gd name="connsiteX439" fmla="*/ 1641122 w 5410020"/>
              <a:gd name="connsiteY439" fmla="*/ 1149350 h 1838326"/>
              <a:gd name="connsiteX440" fmla="*/ 1556646 w 5410020"/>
              <a:gd name="connsiteY440" fmla="*/ 1149350 h 1838326"/>
              <a:gd name="connsiteX441" fmla="*/ 1585378 w 5410020"/>
              <a:gd name="connsiteY441" fmla="*/ 1173326 h 1838326"/>
              <a:gd name="connsiteX442" fmla="*/ 1544155 w 5410020"/>
              <a:gd name="connsiteY442" fmla="*/ 1198563 h 1838326"/>
              <a:gd name="connsiteX443" fmla="*/ 1516673 w 5410020"/>
              <a:gd name="connsiteY443" fmla="*/ 1173326 h 1838326"/>
              <a:gd name="connsiteX444" fmla="*/ 1556646 w 5410020"/>
              <a:gd name="connsiteY444" fmla="*/ 1149350 h 1838326"/>
              <a:gd name="connsiteX445" fmla="*/ 1472508 w 5410020"/>
              <a:gd name="connsiteY445" fmla="*/ 1149350 h 1838326"/>
              <a:gd name="connsiteX446" fmla="*/ 1499990 w 5410020"/>
              <a:gd name="connsiteY446" fmla="*/ 1173326 h 1838326"/>
              <a:gd name="connsiteX447" fmla="*/ 1458767 w 5410020"/>
              <a:gd name="connsiteY447" fmla="*/ 1198563 h 1838326"/>
              <a:gd name="connsiteX448" fmla="*/ 1431285 w 5410020"/>
              <a:gd name="connsiteY448" fmla="*/ 1173326 h 1838326"/>
              <a:gd name="connsiteX449" fmla="*/ 1472508 w 5410020"/>
              <a:gd name="connsiteY449" fmla="*/ 1149350 h 1838326"/>
              <a:gd name="connsiteX450" fmla="*/ 1388235 w 5410020"/>
              <a:gd name="connsiteY450" fmla="*/ 1149350 h 1838326"/>
              <a:gd name="connsiteX451" fmla="*/ 1415837 w 5410020"/>
              <a:gd name="connsiteY451" fmla="*/ 1173326 h 1838326"/>
              <a:gd name="connsiteX452" fmla="*/ 1373179 w 5410020"/>
              <a:gd name="connsiteY452" fmla="*/ 1198563 h 1838326"/>
              <a:gd name="connsiteX453" fmla="*/ 1345577 w 5410020"/>
              <a:gd name="connsiteY453" fmla="*/ 1173326 h 1838326"/>
              <a:gd name="connsiteX454" fmla="*/ 1388235 w 5410020"/>
              <a:gd name="connsiteY454" fmla="*/ 1149350 h 1838326"/>
              <a:gd name="connsiteX455" fmla="*/ 1303965 w 5410020"/>
              <a:gd name="connsiteY455" fmla="*/ 1149350 h 1838326"/>
              <a:gd name="connsiteX456" fmla="*/ 1330423 w 5410020"/>
              <a:gd name="connsiteY456" fmla="*/ 1173326 h 1838326"/>
              <a:gd name="connsiteX457" fmla="*/ 1287586 w 5410020"/>
              <a:gd name="connsiteY457" fmla="*/ 1198563 h 1838326"/>
              <a:gd name="connsiteX458" fmla="*/ 1261128 w 5410020"/>
              <a:gd name="connsiteY458" fmla="*/ 1173326 h 1838326"/>
              <a:gd name="connsiteX459" fmla="*/ 1303965 w 5410020"/>
              <a:gd name="connsiteY459" fmla="*/ 1149350 h 1838326"/>
              <a:gd name="connsiteX460" fmla="*/ 1220105 w 5410020"/>
              <a:gd name="connsiteY460" fmla="*/ 1149350 h 1838326"/>
              <a:gd name="connsiteX461" fmla="*/ 1244800 w 5410020"/>
              <a:gd name="connsiteY461" fmla="*/ 1173326 h 1838326"/>
              <a:gd name="connsiteX462" fmla="*/ 1202819 w 5410020"/>
              <a:gd name="connsiteY462" fmla="*/ 1198563 h 1838326"/>
              <a:gd name="connsiteX463" fmla="*/ 1176890 w 5410020"/>
              <a:gd name="connsiteY463" fmla="*/ 1173326 h 1838326"/>
              <a:gd name="connsiteX464" fmla="*/ 1220105 w 5410020"/>
              <a:gd name="connsiteY464" fmla="*/ 1149350 h 1838326"/>
              <a:gd name="connsiteX465" fmla="*/ 1135967 w 5410020"/>
              <a:gd name="connsiteY465" fmla="*/ 1149350 h 1838326"/>
              <a:gd name="connsiteX466" fmla="*/ 1160662 w 5410020"/>
              <a:gd name="connsiteY466" fmla="*/ 1173326 h 1838326"/>
              <a:gd name="connsiteX467" fmla="*/ 1117446 w 5410020"/>
              <a:gd name="connsiteY467" fmla="*/ 1198563 h 1838326"/>
              <a:gd name="connsiteX468" fmla="*/ 1092752 w 5410020"/>
              <a:gd name="connsiteY468" fmla="*/ 1173326 h 1838326"/>
              <a:gd name="connsiteX469" fmla="*/ 1135967 w 5410020"/>
              <a:gd name="connsiteY469" fmla="*/ 1149350 h 1838326"/>
              <a:gd name="connsiteX470" fmla="*/ 4976675 w 5410020"/>
              <a:gd name="connsiteY470" fmla="*/ 1090613 h 1838326"/>
              <a:gd name="connsiteX471" fmla="*/ 5027102 w 5410020"/>
              <a:gd name="connsiteY471" fmla="*/ 1113172 h 1838326"/>
              <a:gd name="connsiteX472" fmla="*/ 5008192 w 5410020"/>
              <a:gd name="connsiteY472" fmla="*/ 1138238 h 1838326"/>
              <a:gd name="connsiteX473" fmla="*/ 4959026 w 5410020"/>
              <a:gd name="connsiteY473" fmla="*/ 1113172 h 1838326"/>
              <a:gd name="connsiteX474" fmla="*/ 4976675 w 5410020"/>
              <a:gd name="connsiteY474" fmla="*/ 1090613 h 1838326"/>
              <a:gd name="connsiteX475" fmla="*/ 4894023 w 5410020"/>
              <a:gd name="connsiteY475" fmla="*/ 1090613 h 1838326"/>
              <a:gd name="connsiteX476" fmla="*/ 4942999 w 5410020"/>
              <a:gd name="connsiteY476" fmla="*/ 1113172 h 1838326"/>
              <a:gd name="connsiteX477" fmla="*/ 4924162 w 5410020"/>
              <a:gd name="connsiteY477" fmla="*/ 1138238 h 1838326"/>
              <a:gd name="connsiteX478" fmla="*/ 4875186 w 5410020"/>
              <a:gd name="connsiteY478" fmla="*/ 1113172 h 1838326"/>
              <a:gd name="connsiteX479" fmla="*/ 4894023 w 5410020"/>
              <a:gd name="connsiteY479" fmla="*/ 1090613 h 1838326"/>
              <a:gd name="connsiteX480" fmla="*/ 4811367 w 5410020"/>
              <a:gd name="connsiteY480" fmla="*/ 1090613 h 1838326"/>
              <a:gd name="connsiteX481" fmla="*/ 4860147 w 5410020"/>
              <a:gd name="connsiteY481" fmla="*/ 1113172 h 1838326"/>
              <a:gd name="connsiteX482" fmla="*/ 4840135 w 5410020"/>
              <a:gd name="connsiteY482" fmla="*/ 1138238 h 1838326"/>
              <a:gd name="connsiteX483" fmla="*/ 4792606 w 5410020"/>
              <a:gd name="connsiteY483" fmla="*/ 1113172 h 1838326"/>
              <a:gd name="connsiteX484" fmla="*/ 4811367 w 5410020"/>
              <a:gd name="connsiteY484" fmla="*/ 1090613 h 1838326"/>
              <a:gd name="connsiteX485" fmla="*/ 4728591 w 5410020"/>
              <a:gd name="connsiteY485" fmla="*/ 1090613 h 1838326"/>
              <a:gd name="connsiteX486" fmla="*/ 4777566 w 5410020"/>
              <a:gd name="connsiteY486" fmla="*/ 1113172 h 1838326"/>
              <a:gd name="connsiteX487" fmla="*/ 4756218 w 5410020"/>
              <a:gd name="connsiteY487" fmla="*/ 1138238 h 1838326"/>
              <a:gd name="connsiteX488" fmla="*/ 4708498 w 5410020"/>
              <a:gd name="connsiteY488" fmla="*/ 1113172 h 1838326"/>
              <a:gd name="connsiteX489" fmla="*/ 4728591 w 5410020"/>
              <a:gd name="connsiteY489" fmla="*/ 1090613 h 1838326"/>
              <a:gd name="connsiteX490" fmla="*/ 4644872 w 5410020"/>
              <a:gd name="connsiteY490" fmla="*/ 1090613 h 1838326"/>
              <a:gd name="connsiteX491" fmla="*/ 4693315 w 5410020"/>
              <a:gd name="connsiteY491" fmla="*/ 1113172 h 1838326"/>
              <a:gd name="connsiteX492" fmla="*/ 4672918 w 5410020"/>
              <a:gd name="connsiteY492" fmla="*/ 1138238 h 1838326"/>
              <a:gd name="connsiteX493" fmla="*/ 4624475 w 5410020"/>
              <a:gd name="connsiteY493" fmla="*/ 1113172 h 1838326"/>
              <a:gd name="connsiteX494" fmla="*/ 4644872 w 5410020"/>
              <a:gd name="connsiteY494" fmla="*/ 1090613 h 1838326"/>
              <a:gd name="connsiteX495" fmla="*/ 4561679 w 5410020"/>
              <a:gd name="connsiteY495" fmla="*/ 1090613 h 1838326"/>
              <a:gd name="connsiteX496" fmla="*/ 4609011 w 5410020"/>
              <a:gd name="connsiteY496" fmla="*/ 1113172 h 1838326"/>
              <a:gd name="connsiteX497" fmla="*/ 4587836 w 5410020"/>
              <a:gd name="connsiteY497" fmla="*/ 1138238 h 1838326"/>
              <a:gd name="connsiteX498" fmla="*/ 4540504 w 5410020"/>
              <a:gd name="connsiteY498" fmla="*/ 1113172 h 1838326"/>
              <a:gd name="connsiteX499" fmla="*/ 4561679 w 5410020"/>
              <a:gd name="connsiteY499" fmla="*/ 1090613 h 1838326"/>
              <a:gd name="connsiteX500" fmla="*/ 3233841 w 5410020"/>
              <a:gd name="connsiteY500" fmla="*/ 1090613 h 1838326"/>
              <a:gd name="connsiteX501" fmla="*/ 3272871 w 5410020"/>
              <a:gd name="connsiteY501" fmla="*/ 1113172 h 1838326"/>
              <a:gd name="connsiteX502" fmla="*/ 3242654 w 5410020"/>
              <a:gd name="connsiteY502" fmla="*/ 1138238 h 1838326"/>
              <a:gd name="connsiteX503" fmla="*/ 3203623 w 5410020"/>
              <a:gd name="connsiteY503" fmla="*/ 1113172 h 1838326"/>
              <a:gd name="connsiteX504" fmla="*/ 3233841 w 5410020"/>
              <a:gd name="connsiteY504" fmla="*/ 1090613 h 1838326"/>
              <a:gd name="connsiteX505" fmla="*/ 3068262 w 5410020"/>
              <a:gd name="connsiteY505" fmla="*/ 1090613 h 1838326"/>
              <a:gd name="connsiteX506" fmla="*/ 3105861 w 5410020"/>
              <a:gd name="connsiteY506" fmla="*/ 1113172 h 1838326"/>
              <a:gd name="connsiteX507" fmla="*/ 3074528 w 5410020"/>
              <a:gd name="connsiteY507" fmla="*/ 1138238 h 1838326"/>
              <a:gd name="connsiteX508" fmla="*/ 3038183 w 5410020"/>
              <a:gd name="connsiteY508" fmla="*/ 1113172 h 1838326"/>
              <a:gd name="connsiteX509" fmla="*/ 3068262 w 5410020"/>
              <a:gd name="connsiteY509" fmla="*/ 1090613 h 1838326"/>
              <a:gd name="connsiteX510" fmla="*/ 2984125 w 5410020"/>
              <a:gd name="connsiteY510" fmla="*/ 1090613 h 1838326"/>
              <a:gd name="connsiteX511" fmla="*/ 3020471 w 5410020"/>
              <a:gd name="connsiteY511" fmla="*/ 1113172 h 1838326"/>
              <a:gd name="connsiteX512" fmla="*/ 2989138 w 5410020"/>
              <a:gd name="connsiteY512" fmla="*/ 1138238 h 1838326"/>
              <a:gd name="connsiteX513" fmla="*/ 2952793 w 5410020"/>
              <a:gd name="connsiteY513" fmla="*/ 1113172 h 1838326"/>
              <a:gd name="connsiteX514" fmla="*/ 2984125 w 5410020"/>
              <a:gd name="connsiteY514" fmla="*/ 1090613 h 1838326"/>
              <a:gd name="connsiteX515" fmla="*/ 2901420 w 5410020"/>
              <a:gd name="connsiteY515" fmla="*/ 1090613 h 1838326"/>
              <a:gd name="connsiteX516" fmla="*/ 2937592 w 5410020"/>
              <a:gd name="connsiteY516" fmla="*/ 1113172 h 1838326"/>
              <a:gd name="connsiteX517" fmla="*/ 2905162 w 5410020"/>
              <a:gd name="connsiteY517" fmla="*/ 1138238 h 1838326"/>
              <a:gd name="connsiteX518" fmla="*/ 2870237 w 5410020"/>
              <a:gd name="connsiteY518" fmla="*/ 1113172 h 1838326"/>
              <a:gd name="connsiteX519" fmla="*/ 2901420 w 5410020"/>
              <a:gd name="connsiteY519" fmla="*/ 1090613 h 1838326"/>
              <a:gd name="connsiteX520" fmla="*/ 2818529 w 5410020"/>
              <a:gd name="connsiteY520" fmla="*/ 1090613 h 1838326"/>
              <a:gd name="connsiteX521" fmla="*/ 2853454 w 5410020"/>
              <a:gd name="connsiteY521" fmla="*/ 1113172 h 1838326"/>
              <a:gd name="connsiteX522" fmla="*/ 2821024 w 5410020"/>
              <a:gd name="connsiteY522" fmla="*/ 1138238 h 1838326"/>
              <a:gd name="connsiteX523" fmla="*/ 2786099 w 5410020"/>
              <a:gd name="connsiteY523" fmla="*/ 1113172 h 1838326"/>
              <a:gd name="connsiteX524" fmla="*/ 2818529 w 5410020"/>
              <a:gd name="connsiteY524" fmla="*/ 1090613 h 1838326"/>
              <a:gd name="connsiteX525" fmla="*/ 2735812 w 5410020"/>
              <a:gd name="connsiteY525" fmla="*/ 1090613 h 1838326"/>
              <a:gd name="connsiteX526" fmla="*/ 2770564 w 5410020"/>
              <a:gd name="connsiteY526" fmla="*/ 1113172 h 1838326"/>
              <a:gd name="connsiteX527" fmla="*/ 2738294 w 5410020"/>
              <a:gd name="connsiteY527" fmla="*/ 1138238 h 1838326"/>
              <a:gd name="connsiteX528" fmla="*/ 2703542 w 5410020"/>
              <a:gd name="connsiteY528" fmla="*/ 1113172 h 1838326"/>
              <a:gd name="connsiteX529" fmla="*/ 2735812 w 5410020"/>
              <a:gd name="connsiteY529" fmla="*/ 1090613 h 1838326"/>
              <a:gd name="connsiteX530" fmla="*/ 2653262 w 5410020"/>
              <a:gd name="connsiteY530" fmla="*/ 1090613 h 1838326"/>
              <a:gd name="connsiteX531" fmla="*/ 2686773 w 5410020"/>
              <a:gd name="connsiteY531" fmla="*/ 1113172 h 1838326"/>
              <a:gd name="connsiteX532" fmla="*/ 2654503 w 5410020"/>
              <a:gd name="connsiteY532" fmla="*/ 1138238 h 1838326"/>
              <a:gd name="connsiteX533" fmla="*/ 2619751 w 5410020"/>
              <a:gd name="connsiteY533" fmla="*/ 1113172 h 1838326"/>
              <a:gd name="connsiteX534" fmla="*/ 2653262 w 5410020"/>
              <a:gd name="connsiteY534" fmla="*/ 1090613 h 1838326"/>
              <a:gd name="connsiteX535" fmla="*/ 2570366 w 5410020"/>
              <a:gd name="connsiteY535" fmla="*/ 1090613 h 1838326"/>
              <a:gd name="connsiteX536" fmla="*/ 2603877 w 5410020"/>
              <a:gd name="connsiteY536" fmla="*/ 1113172 h 1838326"/>
              <a:gd name="connsiteX537" fmla="*/ 2570366 w 5410020"/>
              <a:gd name="connsiteY537" fmla="*/ 1138238 h 1838326"/>
              <a:gd name="connsiteX538" fmla="*/ 2536855 w 5410020"/>
              <a:gd name="connsiteY538" fmla="*/ 1113172 h 1838326"/>
              <a:gd name="connsiteX539" fmla="*/ 2570366 w 5410020"/>
              <a:gd name="connsiteY539" fmla="*/ 1090613 h 1838326"/>
              <a:gd name="connsiteX540" fmla="*/ 1656273 w 5410020"/>
              <a:gd name="connsiteY540" fmla="*/ 1090613 h 1838326"/>
              <a:gd name="connsiteX541" fmla="*/ 1685360 w 5410020"/>
              <a:gd name="connsiteY541" fmla="*/ 1113172 h 1838326"/>
              <a:gd name="connsiteX542" fmla="*/ 1644892 w 5410020"/>
              <a:gd name="connsiteY542" fmla="*/ 1138238 h 1838326"/>
              <a:gd name="connsiteX543" fmla="*/ 1615805 w 5410020"/>
              <a:gd name="connsiteY543" fmla="*/ 1113172 h 1838326"/>
              <a:gd name="connsiteX544" fmla="*/ 1656273 w 5410020"/>
              <a:gd name="connsiteY544" fmla="*/ 1090613 h 1838326"/>
              <a:gd name="connsiteX545" fmla="*/ 1573588 w 5410020"/>
              <a:gd name="connsiteY545" fmla="*/ 1090613 h 1838326"/>
              <a:gd name="connsiteX546" fmla="*/ 1601528 w 5410020"/>
              <a:gd name="connsiteY546" fmla="*/ 1113172 h 1838326"/>
              <a:gd name="connsiteX547" fmla="*/ 1560888 w 5410020"/>
              <a:gd name="connsiteY547" fmla="*/ 1138238 h 1838326"/>
              <a:gd name="connsiteX548" fmla="*/ 1532948 w 5410020"/>
              <a:gd name="connsiteY548" fmla="*/ 1113172 h 1838326"/>
              <a:gd name="connsiteX549" fmla="*/ 1573588 w 5410020"/>
              <a:gd name="connsiteY549" fmla="*/ 1090613 h 1838326"/>
              <a:gd name="connsiteX550" fmla="*/ 1489971 w 5410020"/>
              <a:gd name="connsiteY550" fmla="*/ 1090613 h 1838326"/>
              <a:gd name="connsiteX551" fmla="*/ 1517453 w 5410020"/>
              <a:gd name="connsiteY551" fmla="*/ 1113172 h 1838326"/>
              <a:gd name="connsiteX552" fmla="*/ 1476230 w 5410020"/>
              <a:gd name="connsiteY552" fmla="*/ 1138238 h 1838326"/>
              <a:gd name="connsiteX553" fmla="*/ 1448748 w 5410020"/>
              <a:gd name="connsiteY553" fmla="*/ 1113172 h 1838326"/>
              <a:gd name="connsiteX554" fmla="*/ 1489971 w 5410020"/>
              <a:gd name="connsiteY554" fmla="*/ 1090613 h 1838326"/>
              <a:gd name="connsiteX555" fmla="*/ 1407083 w 5410020"/>
              <a:gd name="connsiteY555" fmla="*/ 1090613 h 1838326"/>
              <a:gd name="connsiteX556" fmla="*/ 1433315 w 5410020"/>
              <a:gd name="connsiteY556" fmla="*/ 1113172 h 1838326"/>
              <a:gd name="connsiteX557" fmla="*/ 1392092 w 5410020"/>
              <a:gd name="connsiteY557" fmla="*/ 1138238 h 1838326"/>
              <a:gd name="connsiteX558" fmla="*/ 1365860 w 5410020"/>
              <a:gd name="connsiteY558" fmla="*/ 1113172 h 1838326"/>
              <a:gd name="connsiteX559" fmla="*/ 1407083 w 5410020"/>
              <a:gd name="connsiteY559" fmla="*/ 1090613 h 1838326"/>
              <a:gd name="connsiteX560" fmla="*/ 1324533 w 5410020"/>
              <a:gd name="connsiteY560" fmla="*/ 1090613 h 1838326"/>
              <a:gd name="connsiteX561" fmla="*/ 1350765 w 5410020"/>
              <a:gd name="connsiteY561" fmla="*/ 1113172 h 1838326"/>
              <a:gd name="connsiteX562" fmla="*/ 1308293 w 5410020"/>
              <a:gd name="connsiteY562" fmla="*/ 1138238 h 1838326"/>
              <a:gd name="connsiteX563" fmla="*/ 1282060 w 5410020"/>
              <a:gd name="connsiteY563" fmla="*/ 1113172 h 1838326"/>
              <a:gd name="connsiteX564" fmla="*/ 1324533 w 5410020"/>
              <a:gd name="connsiteY564" fmla="*/ 1090613 h 1838326"/>
              <a:gd name="connsiteX565" fmla="*/ 1241852 w 5410020"/>
              <a:gd name="connsiteY565" fmla="*/ 1090613 h 1838326"/>
              <a:gd name="connsiteX566" fmla="*/ 1266945 w 5410020"/>
              <a:gd name="connsiteY566" fmla="*/ 1113172 h 1838326"/>
              <a:gd name="connsiteX567" fmla="*/ 1224287 w 5410020"/>
              <a:gd name="connsiteY567" fmla="*/ 1138238 h 1838326"/>
              <a:gd name="connsiteX568" fmla="*/ 1199194 w 5410020"/>
              <a:gd name="connsiteY568" fmla="*/ 1113172 h 1838326"/>
              <a:gd name="connsiteX569" fmla="*/ 1241852 w 5410020"/>
              <a:gd name="connsiteY569" fmla="*/ 1090613 h 1838326"/>
              <a:gd name="connsiteX570" fmla="*/ 1159175 w 5410020"/>
              <a:gd name="connsiteY570" fmla="*/ 1090613 h 1838326"/>
              <a:gd name="connsiteX571" fmla="*/ 1184373 w 5410020"/>
              <a:gd name="connsiteY571" fmla="*/ 1113172 h 1838326"/>
              <a:gd name="connsiteX572" fmla="*/ 1140276 w 5410020"/>
              <a:gd name="connsiteY572" fmla="*/ 1138238 h 1838326"/>
              <a:gd name="connsiteX573" fmla="*/ 1115078 w 5410020"/>
              <a:gd name="connsiteY573" fmla="*/ 1113172 h 1838326"/>
              <a:gd name="connsiteX574" fmla="*/ 1159175 w 5410020"/>
              <a:gd name="connsiteY574" fmla="*/ 1090613 h 1838326"/>
              <a:gd name="connsiteX575" fmla="*/ 1076298 w 5410020"/>
              <a:gd name="connsiteY575" fmla="*/ 1090613 h 1838326"/>
              <a:gd name="connsiteX576" fmla="*/ 1100236 w 5410020"/>
              <a:gd name="connsiteY576" fmla="*/ 1113172 h 1838326"/>
              <a:gd name="connsiteX577" fmla="*/ 1056139 w 5410020"/>
              <a:gd name="connsiteY577" fmla="*/ 1138238 h 1838326"/>
              <a:gd name="connsiteX578" fmla="*/ 1032200 w 5410020"/>
              <a:gd name="connsiteY578" fmla="*/ 1113172 h 1838326"/>
              <a:gd name="connsiteX579" fmla="*/ 1076298 w 5410020"/>
              <a:gd name="connsiteY579" fmla="*/ 1090613 h 1838326"/>
              <a:gd name="connsiteX580" fmla="*/ 4858992 w 5410020"/>
              <a:gd name="connsiteY580" fmla="*/ 1035051 h 1838326"/>
              <a:gd name="connsiteX581" fmla="*/ 4906521 w 5410020"/>
              <a:gd name="connsiteY581" fmla="*/ 1057276 h 1838326"/>
              <a:gd name="connsiteX582" fmla="*/ 4887760 w 5410020"/>
              <a:gd name="connsiteY582" fmla="*/ 1079501 h 1838326"/>
              <a:gd name="connsiteX583" fmla="*/ 4840231 w 5410020"/>
              <a:gd name="connsiteY583" fmla="*/ 1057276 h 1838326"/>
              <a:gd name="connsiteX584" fmla="*/ 4858992 w 5410020"/>
              <a:gd name="connsiteY584" fmla="*/ 1035051 h 1838326"/>
              <a:gd name="connsiteX585" fmla="*/ 4695029 w 5410020"/>
              <a:gd name="connsiteY585" fmla="*/ 1035051 h 1838326"/>
              <a:gd name="connsiteX586" fmla="*/ 4741116 w 5410020"/>
              <a:gd name="connsiteY586" fmla="*/ 1057276 h 1838326"/>
              <a:gd name="connsiteX587" fmla="*/ 4721186 w 5410020"/>
              <a:gd name="connsiteY587" fmla="*/ 1079501 h 1838326"/>
              <a:gd name="connsiteX588" fmla="*/ 4675100 w 5410020"/>
              <a:gd name="connsiteY588" fmla="*/ 1057276 h 1838326"/>
              <a:gd name="connsiteX589" fmla="*/ 4695029 w 5410020"/>
              <a:gd name="connsiteY589" fmla="*/ 1035051 h 1838326"/>
              <a:gd name="connsiteX590" fmla="*/ 3060509 w 5410020"/>
              <a:gd name="connsiteY590" fmla="*/ 1035050 h 1838326"/>
              <a:gd name="connsiteX591" fmla="*/ 3096682 w 5410020"/>
              <a:gd name="connsiteY591" fmla="*/ 1057275 h 1838326"/>
              <a:gd name="connsiteX592" fmla="*/ 3066746 w 5410020"/>
              <a:gd name="connsiteY592" fmla="*/ 1079500 h 1838326"/>
              <a:gd name="connsiteX593" fmla="*/ 3030574 w 5410020"/>
              <a:gd name="connsiteY593" fmla="*/ 1057275 h 1838326"/>
              <a:gd name="connsiteX594" fmla="*/ 3060509 w 5410020"/>
              <a:gd name="connsiteY594" fmla="*/ 1035050 h 1838326"/>
              <a:gd name="connsiteX595" fmla="*/ 2978357 w 5410020"/>
              <a:gd name="connsiteY595" fmla="*/ 1035050 h 1838326"/>
              <a:gd name="connsiteX596" fmla="*/ 3015352 w 5410020"/>
              <a:gd name="connsiteY596" fmla="*/ 1057275 h 1838326"/>
              <a:gd name="connsiteX597" fmla="*/ 2983460 w 5410020"/>
              <a:gd name="connsiteY597" fmla="*/ 1079500 h 1838326"/>
              <a:gd name="connsiteX598" fmla="*/ 2946465 w 5410020"/>
              <a:gd name="connsiteY598" fmla="*/ 1057275 h 1838326"/>
              <a:gd name="connsiteX599" fmla="*/ 2978357 w 5410020"/>
              <a:gd name="connsiteY599" fmla="*/ 1035050 h 1838326"/>
              <a:gd name="connsiteX600" fmla="*/ 2896496 w 5410020"/>
              <a:gd name="connsiteY600" fmla="*/ 1035050 h 1838326"/>
              <a:gd name="connsiteX601" fmla="*/ 2931248 w 5410020"/>
              <a:gd name="connsiteY601" fmla="*/ 1057275 h 1838326"/>
              <a:gd name="connsiteX602" fmla="*/ 2900219 w 5410020"/>
              <a:gd name="connsiteY602" fmla="*/ 1079500 h 1838326"/>
              <a:gd name="connsiteX603" fmla="*/ 2865467 w 5410020"/>
              <a:gd name="connsiteY603" fmla="*/ 1057275 h 1838326"/>
              <a:gd name="connsiteX604" fmla="*/ 2896496 w 5410020"/>
              <a:gd name="connsiteY604" fmla="*/ 1035050 h 1838326"/>
              <a:gd name="connsiteX605" fmla="*/ 2814696 w 5410020"/>
              <a:gd name="connsiteY605" fmla="*/ 1035050 h 1838326"/>
              <a:gd name="connsiteX606" fmla="*/ 2850256 w 5410020"/>
              <a:gd name="connsiteY606" fmla="*/ 1057275 h 1838326"/>
              <a:gd name="connsiteX607" fmla="*/ 2817236 w 5410020"/>
              <a:gd name="connsiteY607" fmla="*/ 1079500 h 1838326"/>
              <a:gd name="connsiteX608" fmla="*/ 2781676 w 5410020"/>
              <a:gd name="connsiteY608" fmla="*/ 1057275 h 1838326"/>
              <a:gd name="connsiteX609" fmla="*/ 2814696 w 5410020"/>
              <a:gd name="connsiteY609" fmla="*/ 1035050 h 1838326"/>
              <a:gd name="connsiteX610" fmla="*/ 2733582 w 5410020"/>
              <a:gd name="connsiteY610" fmla="*/ 1035050 h 1838326"/>
              <a:gd name="connsiteX611" fmla="*/ 2767713 w 5410020"/>
              <a:gd name="connsiteY611" fmla="*/ 1057275 h 1838326"/>
              <a:gd name="connsiteX612" fmla="*/ 2736110 w 5410020"/>
              <a:gd name="connsiteY612" fmla="*/ 1079500 h 1838326"/>
              <a:gd name="connsiteX613" fmla="*/ 2700714 w 5410020"/>
              <a:gd name="connsiteY613" fmla="*/ 1057275 h 1838326"/>
              <a:gd name="connsiteX614" fmla="*/ 2733582 w 5410020"/>
              <a:gd name="connsiteY614" fmla="*/ 1035050 h 1838326"/>
              <a:gd name="connsiteX615" fmla="*/ 2652296 w 5410020"/>
              <a:gd name="connsiteY615" fmla="*/ 1035050 h 1838326"/>
              <a:gd name="connsiteX616" fmla="*/ 2686427 w 5410020"/>
              <a:gd name="connsiteY616" fmla="*/ 1057275 h 1838326"/>
              <a:gd name="connsiteX617" fmla="*/ 2653560 w 5410020"/>
              <a:gd name="connsiteY617" fmla="*/ 1079500 h 1838326"/>
              <a:gd name="connsiteX618" fmla="*/ 2619428 w 5410020"/>
              <a:gd name="connsiteY618" fmla="*/ 1057275 h 1838326"/>
              <a:gd name="connsiteX619" fmla="*/ 2652296 w 5410020"/>
              <a:gd name="connsiteY619" fmla="*/ 1035050 h 1838326"/>
              <a:gd name="connsiteX620" fmla="*/ 1670560 w 5410020"/>
              <a:gd name="connsiteY620" fmla="*/ 1035050 h 1838326"/>
              <a:gd name="connsiteX621" fmla="*/ 1698382 w 5410020"/>
              <a:gd name="connsiteY621" fmla="*/ 1057275 h 1838326"/>
              <a:gd name="connsiteX622" fmla="*/ 1659179 w 5410020"/>
              <a:gd name="connsiteY622" fmla="*/ 1079500 h 1838326"/>
              <a:gd name="connsiteX623" fmla="*/ 1631357 w 5410020"/>
              <a:gd name="connsiteY623" fmla="*/ 1057275 h 1838326"/>
              <a:gd name="connsiteX624" fmla="*/ 1670560 w 5410020"/>
              <a:gd name="connsiteY624" fmla="*/ 1035050 h 1838326"/>
              <a:gd name="connsiteX625" fmla="*/ 1588010 w 5410020"/>
              <a:gd name="connsiteY625" fmla="*/ 1035050 h 1838326"/>
              <a:gd name="connsiteX626" fmla="*/ 1615832 w 5410020"/>
              <a:gd name="connsiteY626" fmla="*/ 1057275 h 1838326"/>
              <a:gd name="connsiteX627" fmla="*/ 1575364 w 5410020"/>
              <a:gd name="connsiteY627" fmla="*/ 1079500 h 1838326"/>
              <a:gd name="connsiteX628" fmla="*/ 1548807 w 5410020"/>
              <a:gd name="connsiteY628" fmla="*/ 1057275 h 1838326"/>
              <a:gd name="connsiteX629" fmla="*/ 1588010 w 5410020"/>
              <a:gd name="connsiteY629" fmla="*/ 1035050 h 1838326"/>
              <a:gd name="connsiteX630" fmla="*/ 1506725 w 5410020"/>
              <a:gd name="connsiteY630" fmla="*/ 1035050 h 1838326"/>
              <a:gd name="connsiteX631" fmla="*/ 1534547 w 5410020"/>
              <a:gd name="connsiteY631" fmla="*/ 1057275 h 1838326"/>
              <a:gd name="connsiteX632" fmla="*/ 1492814 w 5410020"/>
              <a:gd name="connsiteY632" fmla="*/ 1079500 h 1838326"/>
              <a:gd name="connsiteX633" fmla="*/ 1466257 w 5410020"/>
              <a:gd name="connsiteY633" fmla="*/ 1057275 h 1838326"/>
              <a:gd name="connsiteX634" fmla="*/ 1506725 w 5410020"/>
              <a:gd name="connsiteY634" fmla="*/ 1035050 h 1838326"/>
              <a:gd name="connsiteX635" fmla="*/ 1424681 w 5410020"/>
              <a:gd name="connsiteY635" fmla="*/ 1035050 h 1838326"/>
              <a:gd name="connsiteX636" fmla="*/ 1450795 w 5410020"/>
              <a:gd name="connsiteY636" fmla="*/ 1057275 h 1838326"/>
              <a:gd name="connsiteX637" fmla="*/ 1411002 w 5410020"/>
              <a:gd name="connsiteY637" fmla="*/ 1079500 h 1838326"/>
              <a:gd name="connsiteX638" fmla="*/ 1384887 w 5410020"/>
              <a:gd name="connsiteY638" fmla="*/ 1057275 h 1838326"/>
              <a:gd name="connsiteX639" fmla="*/ 1424681 w 5410020"/>
              <a:gd name="connsiteY639" fmla="*/ 1035050 h 1838326"/>
              <a:gd name="connsiteX640" fmla="*/ 1343719 w 5410020"/>
              <a:gd name="connsiteY640" fmla="*/ 1035050 h 1838326"/>
              <a:gd name="connsiteX641" fmla="*/ 1369833 w 5410020"/>
              <a:gd name="connsiteY641" fmla="*/ 1057275 h 1838326"/>
              <a:gd name="connsiteX642" fmla="*/ 1328796 w 5410020"/>
              <a:gd name="connsiteY642" fmla="*/ 1079500 h 1838326"/>
              <a:gd name="connsiteX643" fmla="*/ 1302682 w 5410020"/>
              <a:gd name="connsiteY643" fmla="*/ 1057275 h 1838326"/>
              <a:gd name="connsiteX644" fmla="*/ 1343719 w 5410020"/>
              <a:gd name="connsiteY644" fmla="*/ 1035050 h 1838326"/>
              <a:gd name="connsiteX645" fmla="*/ 1261996 w 5410020"/>
              <a:gd name="connsiteY645" fmla="*/ 1035050 h 1838326"/>
              <a:gd name="connsiteX646" fmla="*/ 1287500 w 5410020"/>
              <a:gd name="connsiteY646" fmla="*/ 1057275 h 1838326"/>
              <a:gd name="connsiteX647" fmla="*/ 1245418 w 5410020"/>
              <a:gd name="connsiteY647" fmla="*/ 1079500 h 1838326"/>
              <a:gd name="connsiteX648" fmla="*/ 1219914 w 5410020"/>
              <a:gd name="connsiteY648" fmla="*/ 1057275 h 1838326"/>
              <a:gd name="connsiteX649" fmla="*/ 1261996 w 5410020"/>
              <a:gd name="connsiteY649" fmla="*/ 1035050 h 1838326"/>
              <a:gd name="connsiteX650" fmla="*/ 1179939 w 5410020"/>
              <a:gd name="connsiteY650" fmla="*/ 1035050 h 1838326"/>
              <a:gd name="connsiteX651" fmla="*/ 1205032 w 5410020"/>
              <a:gd name="connsiteY651" fmla="*/ 1057275 h 1838326"/>
              <a:gd name="connsiteX652" fmla="*/ 1162374 w 5410020"/>
              <a:gd name="connsiteY652" fmla="*/ 1079500 h 1838326"/>
              <a:gd name="connsiteX653" fmla="*/ 1137281 w 5410020"/>
              <a:gd name="connsiteY653" fmla="*/ 1057275 h 1838326"/>
              <a:gd name="connsiteX654" fmla="*/ 1179939 w 5410020"/>
              <a:gd name="connsiteY654" fmla="*/ 1035050 h 1838326"/>
              <a:gd name="connsiteX655" fmla="*/ 1098770 w 5410020"/>
              <a:gd name="connsiteY655" fmla="*/ 1035050 h 1838326"/>
              <a:gd name="connsiteX656" fmla="*/ 1122504 w 5410020"/>
              <a:gd name="connsiteY656" fmla="*/ 1057275 h 1838326"/>
              <a:gd name="connsiteX657" fmla="*/ 1080032 w 5410020"/>
              <a:gd name="connsiteY657" fmla="*/ 1079500 h 1838326"/>
              <a:gd name="connsiteX658" fmla="*/ 1056298 w 5410020"/>
              <a:gd name="connsiteY658" fmla="*/ 1057275 h 1838326"/>
              <a:gd name="connsiteX659" fmla="*/ 1098770 w 5410020"/>
              <a:gd name="connsiteY659" fmla="*/ 1035050 h 1838326"/>
              <a:gd name="connsiteX660" fmla="*/ 1016094 w 5410020"/>
              <a:gd name="connsiteY660" fmla="*/ 1035050 h 1838326"/>
              <a:gd name="connsiteX661" fmla="*/ 1039932 w 5410020"/>
              <a:gd name="connsiteY661" fmla="*/ 1057275 h 1838326"/>
              <a:gd name="connsiteX662" fmla="*/ 996020 w 5410020"/>
              <a:gd name="connsiteY662" fmla="*/ 1079500 h 1838326"/>
              <a:gd name="connsiteX663" fmla="*/ 972181 w 5410020"/>
              <a:gd name="connsiteY663" fmla="*/ 1057275 h 1838326"/>
              <a:gd name="connsiteX664" fmla="*/ 1016094 w 5410020"/>
              <a:gd name="connsiteY664" fmla="*/ 1035050 h 1838326"/>
              <a:gd name="connsiteX665" fmla="*/ 4904921 w 5410020"/>
              <a:gd name="connsiteY665" fmla="*/ 979488 h 1838326"/>
              <a:gd name="connsiteX666" fmla="*/ 4952253 w 5410020"/>
              <a:gd name="connsiteY666" fmla="*/ 1001713 h 1838326"/>
              <a:gd name="connsiteX667" fmla="*/ 4933569 w 5410020"/>
              <a:gd name="connsiteY667" fmla="*/ 1023938 h 1838326"/>
              <a:gd name="connsiteX668" fmla="*/ 4886237 w 5410020"/>
              <a:gd name="connsiteY668" fmla="*/ 1001713 h 1838326"/>
              <a:gd name="connsiteX669" fmla="*/ 4904921 w 5410020"/>
              <a:gd name="connsiteY669" fmla="*/ 979488 h 1838326"/>
              <a:gd name="connsiteX670" fmla="*/ 4824153 w 5410020"/>
              <a:gd name="connsiteY670" fmla="*/ 979488 h 1838326"/>
              <a:gd name="connsiteX671" fmla="*/ 4871143 w 5410020"/>
              <a:gd name="connsiteY671" fmla="*/ 1001713 h 1838326"/>
              <a:gd name="connsiteX672" fmla="*/ 4852093 w 5410020"/>
              <a:gd name="connsiteY672" fmla="*/ 1023938 h 1838326"/>
              <a:gd name="connsiteX673" fmla="*/ 4803833 w 5410020"/>
              <a:gd name="connsiteY673" fmla="*/ 1001713 h 1838326"/>
              <a:gd name="connsiteX674" fmla="*/ 4824153 w 5410020"/>
              <a:gd name="connsiteY674" fmla="*/ 979488 h 1838326"/>
              <a:gd name="connsiteX675" fmla="*/ 4744241 w 5410020"/>
              <a:gd name="connsiteY675" fmla="*/ 979488 h 1838326"/>
              <a:gd name="connsiteX676" fmla="*/ 4790328 w 5410020"/>
              <a:gd name="connsiteY676" fmla="*/ 1001713 h 1838326"/>
              <a:gd name="connsiteX677" fmla="*/ 4770398 w 5410020"/>
              <a:gd name="connsiteY677" fmla="*/ 1023938 h 1838326"/>
              <a:gd name="connsiteX678" fmla="*/ 4724312 w 5410020"/>
              <a:gd name="connsiteY678" fmla="*/ 1001713 h 1838326"/>
              <a:gd name="connsiteX679" fmla="*/ 4744241 w 5410020"/>
              <a:gd name="connsiteY679" fmla="*/ 979488 h 1838326"/>
              <a:gd name="connsiteX680" fmla="*/ 4581372 w 5410020"/>
              <a:gd name="connsiteY680" fmla="*/ 979488 h 1838326"/>
              <a:gd name="connsiteX681" fmla="*/ 4627989 w 5410020"/>
              <a:gd name="connsiteY681" fmla="*/ 1001713 h 1838326"/>
              <a:gd name="connsiteX682" fmla="*/ 4606570 w 5410020"/>
              <a:gd name="connsiteY682" fmla="*/ 1023938 h 1838326"/>
              <a:gd name="connsiteX683" fmla="*/ 4561213 w 5410020"/>
              <a:gd name="connsiteY683" fmla="*/ 1001713 h 1838326"/>
              <a:gd name="connsiteX684" fmla="*/ 4581372 w 5410020"/>
              <a:gd name="connsiteY684" fmla="*/ 979488 h 1838326"/>
              <a:gd name="connsiteX685" fmla="*/ 4420707 w 5410020"/>
              <a:gd name="connsiteY685" fmla="*/ 979488 h 1838326"/>
              <a:gd name="connsiteX686" fmla="*/ 4466064 w 5410020"/>
              <a:gd name="connsiteY686" fmla="*/ 1001713 h 1838326"/>
              <a:gd name="connsiteX687" fmla="*/ 4444645 w 5410020"/>
              <a:gd name="connsiteY687" fmla="*/ 1023938 h 1838326"/>
              <a:gd name="connsiteX688" fmla="*/ 4399288 w 5410020"/>
              <a:gd name="connsiteY688" fmla="*/ 1001713 h 1838326"/>
              <a:gd name="connsiteX689" fmla="*/ 4420707 w 5410020"/>
              <a:gd name="connsiteY689" fmla="*/ 979488 h 1838326"/>
              <a:gd name="connsiteX690" fmla="*/ 4341215 w 5410020"/>
              <a:gd name="connsiteY690" fmla="*/ 979488 h 1838326"/>
              <a:gd name="connsiteX691" fmla="*/ 4385128 w 5410020"/>
              <a:gd name="connsiteY691" fmla="*/ 1001713 h 1838326"/>
              <a:gd name="connsiteX692" fmla="*/ 4363799 w 5410020"/>
              <a:gd name="connsiteY692" fmla="*/ 1023938 h 1838326"/>
              <a:gd name="connsiteX693" fmla="*/ 4319886 w 5410020"/>
              <a:gd name="connsiteY693" fmla="*/ 1001713 h 1838326"/>
              <a:gd name="connsiteX694" fmla="*/ 4341215 w 5410020"/>
              <a:gd name="connsiteY694" fmla="*/ 979488 h 1838326"/>
              <a:gd name="connsiteX695" fmla="*/ 4260253 w 5410020"/>
              <a:gd name="connsiteY695" fmla="*/ 979488 h 1838326"/>
              <a:gd name="connsiteX696" fmla="*/ 4304166 w 5410020"/>
              <a:gd name="connsiteY696" fmla="*/ 1001713 h 1838326"/>
              <a:gd name="connsiteX697" fmla="*/ 4281582 w 5410020"/>
              <a:gd name="connsiteY697" fmla="*/ 1023938 h 1838326"/>
              <a:gd name="connsiteX698" fmla="*/ 4237670 w 5410020"/>
              <a:gd name="connsiteY698" fmla="*/ 1001713 h 1838326"/>
              <a:gd name="connsiteX699" fmla="*/ 4260253 w 5410020"/>
              <a:gd name="connsiteY699" fmla="*/ 979488 h 1838326"/>
              <a:gd name="connsiteX700" fmla="*/ 3052418 w 5410020"/>
              <a:gd name="connsiteY700" fmla="*/ 979488 h 1838326"/>
              <a:gd name="connsiteX701" fmla="*/ 3088411 w 5410020"/>
              <a:gd name="connsiteY701" fmla="*/ 1001713 h 1838326"/>
              <a:gd name="connsiteX702" fmla="*/ 3058624 w 5410020"/>
              <a:gd name="connsiteY702" fmla="*/ 1023938 h 1838326"/>
              <a:gd name="connsiteX703" fmla="*/ 3022630 w 5410020"/>
              <a:gd name="connsiteY703" fmla="*/ 1001713 h 1838326"/>
              <a:gd name="connsiteX704" fmla="*/ 3052418 w 5410020"/>
              <a:gd name="connsiteY704" fmla="*/ 979488 h 1838326"/>
              <a:gd name="connsiteX705" fmla="*/ 2972176 w 5410020"/>
              <a:gd name="connsiteY705" fmla="*/ 979488 h 1838326"/>
              <a:gd name="connsiteX706" fmla="*/ 3007736 w 5410020"/>
              <a:gd name="connsiteY706" fmla="*/ 1001713 h 1838326"/>
              <a:gd name="connsiteX707" fmla="*/ 2977256 w 5410020"/>
              <a:gd name="connsiteY707" fmla="*/ 1023938 h 1838326"/>
              <a:gd name="connsiteX708" fmla="*/ 2941696 w 5410020"/>
              <a:gd name="connsiteY708" fmla="*/ 1001713 h 1838326"/>
              <a:gd name="connsiteX709" fmla="*/ 2972176 w 5410020"/>
              <a:gd name="connsiteY709" fmla="*/ 979488 h 1838326"/>
              <a:gd name="connsiteX710" fmla="*/ 2891919 w 5410020"/>
              <a:gd name="connsiteY710" fmla="*/ 979488 h 1838326"/>
              <a:gd name="connsiteX711" fmla="*/ 2926492 w 5410020"/>
              <a:gd name="connsiteY711" fmla="*/ 1001713 h 1838326"/>
              <a:gd name="connsiteX712" fmla="*/ 2895623 w 5410020"/>
              <a:gd name="connsiteY712" fmla="*/ 1023938 h 1838326"/>
              <a:gd name="connsiteX713" fmla="*/ 2861051 w 5410020"/>
              <a:gd name="connsiteY713" fmla="*/ 1001713 h 1838326"/>
              <a:gd name="connsiteX714" fmla="*/ 2891919 w 5410020"/>
              <a:gd name="connsiteY714" fmla="*/ 979488 h 1838326"/>
              <a:gd name="connsiteX715" fmla="*/ 2811369 w 5410020"/>
              <a:gd name="connsiteY715" fmla="*/ 979488 h 1838326"/>
              <a:gd name="connsiteX716" fmla="*/ 2846764 w 5410020"/>
              <a:gd name="connsiteY716" fmla="*/ 1001713 h 1838326"/>
              <a:gd name="connsiteX717" fmla="*/ 2813897 w 5410020"/>
              <a:gd name="connsiteY717" fmla="*/ 1023938 h 1838326"/>
              <a:gd name="connsiteX718" fmla="*/ 2779765 w 5410020"/>
              <a:gd name="connsiteY718" fmla="*/ 1001713 h 1838326"/>
              <a:gd name="connsiteX719" fmla="*/ 2811369 w 5410020"/>
              <a:gd name="connsiteY719" fmla="*/ 979488 h 1838326"/>
              <a:gd name="connsiteX720" fmla="*/ 2730407 w 5410020"/>
              <a:gd name="connsiteY720" fmla="*/ 979488 h 1838326"/>
              <a:gd name="connsiteX721" fmla="*/ 2764538 w 5410020"/>
              <a:gd name="connsiteY721" fmla="*/ 1001713 h 1838326"/>
              <a:gd name="connsiteX722" fmla="*/ 2732935 w 5410020"/>
              <a:gd name="connsiteY722" fmla="*/ 1023938 h 1838326"/>
              <a:gd name="connsiteX723" fmla="*/ 2697539 w 5410020"/>
              <a:gd name="connsiteY723" fmla="*/ 1001713 h 1838326"/>
              <a:gd name="connsiteX724" fmla="*/ 2730407 w 5410020"/>
              <a:gd name="connsiteY724" fmla="*/ 979488 h 1838326"/>
              <a:gd name="connsiteX725" fmla="*/ 2650873 w 5410020"/>
              <a:gd name="connsiteY725" fmla="*/ 979488 h 1838326"/>
              <a:gd name="connsiteX726" fmla="*/ 2684839 w 5410020"/>
              <a:gd name="connsiteY726" fmla="*/ 1001713 h 1838326"/>
              <a:gd name="connsiteX727" fmla="*/ 2652131 w 5410020"/>
              <a:gd name="connsiteY727" fmla="*/ 1023938 h 1838326"/>
              <a:gd name="connsiteX728" fmla="*/ 2618164 w 5410020"/>
              <a:gd name="connsiteY728" fmla="*/ 1001713 h 1838326"/>
              <a:gd name="connsiteX729" fmla="*/ 2650873 w 5410020"/>
              <a:gd name="connsiteY729" fmla="*/ 979488 h 1838326"/>
              <a:gd name="connsiteX730" fmla="*/ 1764506 w 5410020"/>
              <a:gd name="connsiteY730" fmla="*/ 979488 h 1838326"/>
              <a:gd name="connsiteX731" fmla="*/ 1793332 w 5410020"/>
              <a:gd name="connsiteY731" fmla="*/ 1001713 h 1838326"/>
              <a:gd name="connsiteX732" fmla="*/ 1754480 w 5410020"/>
              <a:gd name="connsiteY732" fmla="*/ 1023938 h 1838326"/>
              <a:gd name="connsiteX733" fmla="*/ 1726907 w 5410020"/>
              <a:gd name="connsiteY733" fmla="*/ 1001713 h 1838326"/>
              <a:gd name="connsiteX734" fmla="*/ 1764506 w 5410020"/>
              <a:gd name="connsiteY734" fmla="*/ 979488 h 1838326"/>
              <a:gd name="connsiteX735" fmla="*/ 1684129 w 5410020"/>
              <a:gd name="connsiteY735" fmla="*/ 979488 h 1838326"/>
              <a:gd name="connsiteX736" fmla="*/ 1712314 w 5410020"/>
              <a:gd name="connsiteY736" fmla="*/ 1001713 h 1838326"/>
              <a:gd name="connsiteX737" fmla="*/ 1672598 w 5410020"/>
              <a:gd name="connsiteY737" fmla="*/ 1023938 h 1838326"/>
              <a:gd name="connsiteX738" fmla="*/ 1644413 w 5410020"/>
              <a:gd name="connsiteY738" fmla="*/ 1001713 h 1838326"/>
              <a:gd name="connsiteX739" fmla="*/ 1684129 w 5410020"/>
              <a:gd name="connsiteY739" fmla="*/ 979488 h 1838326"/>
              <a:gd name="connsiteX740" fmla="*/ 1603696 w 5410020"/>
              <a:gd name="connsiteY740" fmla="*/ 979488 h 1838326"/>
              <a:gd name="connsiteX741" fmla="*/ 1631395 w 5410020"/>
              <a:gd name="connsiteY741" fmla="*/ 1001713 h 1838326"/>
              <a:gd name="connsiteX742" fmla="*/ 1591105 w 5410020"/>
              <a:gd name="connsiteY742" fmla="*/ 1023938 h 1838326"/>
              <a:gd name="connsiteX743" fmla="*/ 1564665 w 5410020"/>
              <a:gd name="connsiteY743" fmla="*/ 1001713 h 1838326"/>
              <a:gd name="connsiteX744" fmla="*/ 1603696 w 5410020"/>
              <a:gd name="connsiteY744" fmla="*/ 979488 h 1838326"/>
              <a:gd name="connsiteX745" fmla="*/ 1522734 w 5410020"/>
              <a:gd name="connsiteY745" fmla="*/ 979488 h 1838326"/>
              <a:gd name="connsiteX746" fmla="*/ 1549174 w 5410020"/>
              <a:gd name="connsiteY746" fmla="*/ 1001713 h 1838326"/>
              <a:gd name="connsiteX747" fmla="*/ 1510143 w 5410020"/>
              <a:gd name="connsiteY747" fmla="*/ 1023938 h 1838326"/>
              <a:gd name="connsiteX748" fmla="*/ 1483703 w 5410020"/>
              <a:gd name="connsiteY748" fmla="*/ 1001713 h 1838326"/>
              <a:gd name="connsiteX749" fmla="*/ 1522734 w 5410020"/>
              <a:gd name="connsiteY749" fmla="*/ 979488 h 1838326"/>
              <a:gd name="connsiteX750" fmla="*/ 1443225 w 5410020"/>
              <a:gd name="connsiteY750" fmla="*/ 979488 h 1838326"/>
              <a:gd name="connsiteX751" fmla="*/ 1469782 w 5410020"/>
              <a:gd name="connsiteY751" fmla="*/ 1001713 h 1838326"/>
              <a:gd name="connsiteX752" fmla="*/ 1429314 w 5410020"/>
              <a:gd name="connsiteY752" fmla="*/ 1023938 h 1838326"/>
              <a:gd name="connsiteX753" fmla="*/ 1402757 w 5410020"/>
              <a:gd name="connsiteY753" fmla="*/ 1001713 h 1838326"/>
              <a:gd name="connsiteX754" fmla="*/ 1443225 w 5410020"/>
              <a:gd name="connsiteY754" fmla="*/ 979488 h 1838326"/>
              <a:gd name="connsiteX755" fmla="*/ 1361939 w 5410020"/>
              <a:gd name="connsiteY755" fmla="*/ 979488 h 1838326"/>
              <a:gd name="connsiteX756" fmla="*/ 1387232 w 5410020"/>
              <a:gd name="connsiteY756" fmla="*/ 1001713 h 1838326"/>
              <a:gd name="connsiteX757" fmla="*/ 1346764 w 5410020"/>
              <a:gd name="connsiteY757" fmla="*/ 1023938 h 1838326"/>
              <a:gd name="connsiteX758" fmla="*/ 1321471 w 5410020"/>
              <a:gd name="connsiteY758" fmla="*/ 1001713 h 1838326"/>
              <a:gd name="connsiteX759" fmla="*/ 1361939 w 5410020"/>
              <a:gd name="connsiteY759" fmla="*/ 979488 h 1838326"/>
              <a:gd name="connsiteX760" fmla="*/ 1281462 w 5410020"/>
              <a:gd name="connsiteY760" fmla="*/ 979488 h 1838326"/>
              <a:gd name="connsiteX761" fmla="*/ 1306333 w 5410020"/>
              <a:gd name="connsiteY761" fmla="*/ 1001713 h 1838326"/>
              <a:gd name="connsiteX762" fmla="*/ 1265296 w 5410020"/>
              <a:gd name="connsiteY762" fmla="*/ 1023938 h 1838326"/>
              <a:gd name="connsiteX763" fmla="*/ 1240425 w 5410020"/>
              <a:gd name="connsiteY763" fmla="*/ 1001713 h 1838326"/>
              <a:gd name="connsiteX764" fmla="*/ 1281462 w 5410020"/>
              <a:gd name="connsiteY764" fmla="*/ 979488 h 1838326"/>
              <a:gd name="connsiteX765" fmla="*/ 1201478 w 5410020"/>
              <a:gd name="connsiteY765" fmla="*/ 979488 h 1838326"/>
              <a:gd name="connsiteX766" fmla="*/ 1225608 w 5410020"/>
              <a:gd name="connsiteY766" fmla="*/ 1001713 h 1838326"/>
              <a:gd name="connsiteX767" fmla="*/ 1183698 w 5410020"/>
              <a:gd name="connsiteY767" fmla="*/ 1023938 h 1838326"/>
              <a:gd name="connsiteX768" fmla="*/ 1159568 w 5410020"/>
              <a:gd name="connsiteY768" fmla="*/ 1001713 h 1838326"/>
              <a:gd name="connsiteX769" fmla="*/ 1201478 w 5410020"/>
              <a:gd name="connsiteY769" fmla="*/ 979488 h 1838326"/>
              <a:gd name="connsiteX770" fmla="*/ 1120995 w 5410020"/>
              <a:gd name="connsiteY770" fmla="*/ 979488 h 1838326"/>
              <a:gd name="connsiteX771" fmla="*/ 1144729 w 5410020"/>
              <a:gd name="connsiteY771" fmla="*/ 1001713 h 1838326"/>
              <a:gd name="connsiteX772" fmla="*/ 1102257 w 5410020"/>
              <a:gd name="connsiteY772" fmla="*/ 1023938 h 1838326"/>
              <a:gd name="connsiteX773" fmla="*/ 1078523 w 5410020"/>
              <a:gd name="connsiteY773" fmla="*/ 1001713 h 1838326"/>
              <a:gd name="connsiteX774" fmla="*/ 1120995 w 5410020"/>
              <a:gd name="connsiteY774" fmla="*/ 979488 h 1838326"/>
              <a:gd name="connsiteX775" fmla="*/ 1040709 w 5410020"/>
              <a:gd name="connsiteY775" fmla="*/ 979488 h 1838326"/>
              <a:gd name="connsiteX776" fmla="*/ 1063663 w 5410020"/>
              <a:gd name="connsiteY776" fmla="*/ 1001713 h 1838326"/>
              <a:gd name="connsiteX777" fmla="*/ 1020306 w 5410020"/>
              <a:gd name="connsiteY777" fmla="*/ 1023938 h 1838326"/>
              <a:gd name="connsiteX778" fmla="*/ 997352 w 5410020"/>
              <a:gd name="connsiteY778" fmla="*/ 1001713 h 1838326"/>
              <a:gd name="connsiteX779" fmla="*/ 1040709 w 5410020"/>
              <a:gd name="connsiteY779" fmla="*/ 979488 h 1838326"/>
              <a:gd name="connsiteX780" fmla="*/ 4869883 w 5410020"/>
              <a:gd name="connsiteY780" fmla="*/ 925513 h 1838326"/>
              <a:gd name="connsiteX781" fmla="*/ 4915772 w 5410020"/>
              <a:gd name="connsiteY781" fmla="*/ 946945 h 1838326"/>
              <a:gd name="connsiteX782" fmla="*/ 4898409 w 5410020"/>
              <a:gd name="connsiteY782" fmla="*/ 968376 h 1838326"/>
              <a:gd name="connsiteX783" fmla="*/ 4851280 w 5410020"/>
              <a:gd name="connsiteY783" fmla="*/ 946945 h 1838326"/>
              <a:gd name="connsiteX784" fmla="*/ 4869883 w 5410020"/>
              <a:gd name="connsiteY784" fmla="*/ 925513 h 1838326"/>
              <a:gd name="connsiteX785" fmla="*/ 4791029 w 5410020"/>
              <a:gd name="connsiteY785" fmla="*/ 925513 h 1838326"/>
              <a:gd name="connsiteX786" fmla="*/ 4837836 w 5410020"/>
              <a:gd name="connsiteY786" fmla="*/ 946945 h 1838326"/>
              <a:gd name="connsiteX787" fmla="*/ 4818860 w 5410020"/>
              <a:gd name="connsiteY787" fmla="*/ 968376 h 1838326"/>
              <a:gd name="connsiteX788" fmla="*/ 4772054 w 5410020"/>
              <a:gd name="connsiteY788" fmla="*/ 946945 h 1838326"/>
              <a:gd name="connsiteX789" fmla="*/ 4791029 w 5410020"/>
              <a:gd name="connsiteY789" fmla="*/ 925513 h 1838326"/>
              <a:gd name="connsiteX790" fmla="*/ 4711547 w 5410020"/>
              <a:gd name="connsiteY790" fmla="*/ 925513 h 1838326"/>
              <a:gd name="connsiteX791" fmla="*/ 4756904 w 5410020"/>
              <a:gd name="connsiteY791" fmla="*/ 946945 h 1838326"/>
              <a:gd name="connsiteX792" fmla="*/ 4738005 w 5410020"/>
              <a:gd name="connsiteY792" fmla="*/ 968376 h 1838326"/>
              <a:gd name="connsiteX793" fmla="*/ 4691388 w 5410020"/>
              <a:gd name="connsiteY793" fmla="*/ 946945 h 1838326"/>
              <a:gd name="connsiteX794" fmla="*/ 4711547 w 5410020"/>
              <a:gd name="connsiteY794" fmla="*/ 925513 h 1838326"/>
              <a:gd name="connsiteX795" fmla="*/ 4473311 w 5410020"/>
              <a:gd name="connsiteY795" fmla="*/ 925513 h 1838326"/>
              <a:gd name="connsiteX796" fmla="*/ 4518478 w 5410020"/>
              <a:gd name="connsiteY796" fmla="*/ 946945 h 1838326"/>
              <a:gd name="connsiteX797" fmla="*/ 4497149 w 5410020"/>
              <a:gd name="connsiteY797" fmla="*/ 968376 h 1838326"/>
              <a:gd name="connsiteX798" fmla="*/ 4453236 w 5410020"/>
              <a:gd name="connsiteY798" fmla="*/ 946945 h 1838326"/>
              <a:gd name="connsiteX799" fmla="*/ 4473311 w 5410020"/>
              <a:gd name="connsiteY799" fmla="*/ 925513 h 1838326"/>
              <a:gd name="connsiteX800" fmla="*/ 4155816 w 5410020"/>
              <a:gd name="connsiteY800" fmla="*/ 925513 h 1838326"/>
              <a:gd name="connsiteX801" fmla="*/ 4198996 w 5410020"/>
              <a:gd name="connsiteY801" fmla="*/ 946945 h 1838326"/>
              <a:gd name="connsiteX802" fmla="*/ 4176136 w 5410020"/>
              <a:gd name="connsiteY802" fmla="*/ 968376 h 1838326"/>
              <a:gd name="connsiteX803" fmla="*/ 4132956 w 5410020"/>
              <a:gd name="connsiteY803" fmla="*/ 946945 h 1838326"/>
              <a:gd name="connsiteX804" fmla="*/ 4155816 w 5410020"/>
              <a:gd name="connsiteY804" fmla="*/ 925513 h 1838326"/>
              <a:gd name="connsiteX805" fmla="*/ 4077103 w 5410020"/>
              <a:gd name="connsiteY805" fmla="*/ 925513 h 1838326"/>
              <a:gd name="connsiteX806" fmla="*/ 4118140 w 5410020"/>
              <a:gd name="connsiteY806" fmla="*/ 946945 h 1838326"/>
              <a:gd name="connsiteX807" fmla="*/ 4095756 w 5410020"/>
              <a:gd name="connsiteY807" fmla="*/ 968376 h 1838326"/>
              <a:gd name="connsiteX808" fmla="*/ 4053475 w 5410020"/>
              <a:gd name="connsiteY808" fmla="*/ 946945 h 1838326"/>
              <a:gd name="connsiteX809" fmla="*/ 4077103 w 5410020"/>
              <a:gd name="connsiteY809" fmla="*/ 925513 h 1838326"/>
              <a:gd name="connsiteX810" fmla="*/ 3046642 w 5410020"/>
              <a:gd name="connsiteY810" fmla="*/ 925513 h 1838326"/>
              <a:gd name="connsiteX811" fmla="*/ 3082038 w 5410020"/>
              <a:gd name="connsiteY811" fmla="*/ 946945 h 1838326"/>
              <a:gd name="connsiteX812" fmla="*/ 3051699 w 5410020"/>
              <a:gd name="connsiteY812" fmla="*/ 968376 h 1838326"/>
              <a:gd name="connsiteX813" fmla="*/ 3016303 w 5410020"/>
              <a:gd name="connsiteY813" fmla="*/ 946945 h 1838326"/>
              <a:gd name="connsiteX814" fmla="*/ 3046642 w 5410020"/>
              <a:gd name="connsiteY814" fmla="*/ 925513 h 1838326"/>
              <a:gd name="connsiteX815" fmla="*/ 2965679 w 5410020"/>
              <a:gd name="connsiteY815" fmla="*/ 925513 h 1838326"/>
              <a:gd name="connsiteX816" fmla="*/ 3001075 w 5410020"/>
              <a:gd name="connsiteY816" fmla="*/ 946945 h 1838326"/>
              <a:gd name="connsiteX817" fmla="*/ 2970736 w 5410020"/>
              <a:gd name="connsiteY817" fmla="*/ 968376 h 1838326"/>
              <a:gd name="connsiteX818" fmla="*/ 2935340 w 5410020"/>
              <a:gd name="connsiteY818" fmla="*/ 946945 h 1838326"/>
              <a:gd name="connsiteX819" fmla="*/ 2965679 w 5410020"/>
              <a:gd name="connsiteY819" fmla="*/ 925513 h 1838326"/>
              <a:gd name="connsiteX820" fmla="*/ 2886304 w 5410020"/>
              <a:gd name="connsiteY820" fmla="*/ 925513 h 1838326"/>
              <a:gd name="connsiteX821" fmla="*/ 2921700 w 5410020"/>
              <a:gd name="connsiteY821" fmla="*/ 946945 h 1838326"/>
              <a:gd name="connsiteX822" fmla="*/ 2890097 w 5410020"/>
              <a:gd name="connsiteY822" fmla="*/ 968376 h 1838326"/>
              <a:gd name="connsiteX823" fmla="*/ 2855965 w 5410020"/>
              <a:gd name="connsiteY823" fmla="*/ 946945 h 1838326"/>
              <a:gd name="connsiteX824" fmla="*/ 2886304 w 5410020"/>
              <a:gd name="connsiteY824" fmla="*/ 925513 h 1838326"/>
              <a:gd name="connsiteX825" fmla="*/ 2807616 w 5410020"/>
              <a:gd name="connsiteY825" fmla="*/ 925513 h 1838326"/>
              <a:gd name="connsiteX826" fmla="*/ 2840774 w 5410020"/>
              <a:gd name="connsiteY826" fmla="*/ 946945 h 1838326"/>
              <a:gd name="connsiteX827" fmla="*/ 2811300 w 5410020"/>
              <a:gd name="connsiteY827" fmla="*/ 968376 h 1838326"/>
              <a:gd name="connsiteX828" fmla="*/ 2776914 w 5410020"/>
              <a:gd name="connsiteY828" fmla="*/ 946945 h 1838326"/>
              <a:gd name="connsiteX829" fmla="*/ 2807616 w 5410020"/>
              <a:gd name="connsiteY829" fmla="*/ 925513 h 1838326"/>
              <a:gd name="connsiteX830" fmla="*/ 2728832 w 5410020"/>
              <a:gd name="connsiteY830" fmla="*/ 925513 h 1838326"/>
              <a:gd name="connsiteX831" fmla="*/ 2762627 w 5410020"/>
              <a:gd name="connsiteY831" fmla="*/ 946945 h 1838326"/>
              <a:gd name="connsiteX832" fmla="*/ 2731335 w 5410020"/>
              <a:gd name="connsiteY832" fmla="*/ 968376 h 1838326"/>
              <a:gd name="connsiteX833" fmla="*/ 2697539 w 5410020"/>
              <a:gd name="connsiteY833" fmla="*/ 946945 h 1838326"/>
              <a:gd name="connsiteX834" fmla="*/ 2728832 w 5410020"/>
              <a:gd name="connsiteY834" fmla="*/ 925513 h 1838326"/>
              <a:gd name="connsiteX835" fmla="*/ 2649285 w 5410020"/>
              <a:gd name="connsiteY835" fmla="*/ 925513 h 1838326"/>
              <a:gd name="connsiteX836" fmla="*/ 2681993 w 5410020"/>
              <a:gd name="connsiteY836" fmla="*/ 946945 h 1838326"/>
              <a:gd name="connsiteX837" fmla="*/ 2650543 w 5410020"/>
              <a:gd name="connsiteY837" fmla="*/ 968376 h 1838326"/>
              <a:gd name="connsiteX838" fmla="*/ 2616576 w 5410020"/>
              <a:gd name="connsiteY838" fmla="*/ 946945 h 1838326"/>
              <a:gd name="connsiteX839" fmla="*/ 2649285 w 5410020"/>
              <a:gd name="connsiteY839" fmla="*/ 925513 h 1838326"/>
              <a:gd name="connsiteX840" fmla="*/ 2569745 w 5410020"/>
              <a:gd name="connsiteY840" fmla="*/ 925513 h 1838326"/>
              <a:gd name="connsiteX841" fmla="*/ 2602289 w 5410020"/>
              <a:gd name="connsiteY841" fmla="*/ 946945 h 1838326"/>
              <a:gd name="connsiteX842" fmla="*/ 2569745 w 5410020"/>
              <a:gd name="connsiteY842" fmla="*/ 968376 h 1838326"/>
              <a:gd name="connsiteX843" fmla="*/ 2537201 w 5410020"/>
              <a:gd name="connsiteY843" fmla="*/ 946945 h 1838326"/>
              <a:gd name="connsiteX844" fmla="*/ 2569745 w 5410020"/>
              <a:gd name="connsiteY844" fmla="*/ 925513 h 1838326"/>
              <a:gd name="connsiteX845" fmla="*/ 1697497 w 5410020"/>
              <a:gd name="connsiteY845" fmla="*/ 925513 h 1838326"/>
              <a:gd name="connsiteX846" fmla="*/ 1723816 w 5410020"/>
              <a:gd name="connsiteY846" fmla="*/ 946945 h 1838326"/>
              <a:gd name="connsiteX847" fmla="*/ 1686217 w 5410020"/>
              <a:gd name="connsiteY847" fmla="*/ 968376 h 1838326"/>
              <a:gd name="connsiteX848" fmla="*/ 1659898 w 5410020"/>
              <a:gd name="connsiteY848" fmla="*/ 946945 h 1838326"/>
              <a:gd name="connsiteX849" fmla="*/ 1697497 w 5410020"/>
              <a:gd name="connsiteY849" fmla="*/ 925513 h 1838326"/>
              <a:gd name="connsiteX850" fmla="*/ 1618735 w 5410020"/>
              <a:gd name="connsiteY850" fmla="*/ 925513 h 1838326"/>
              <a:gd name="connsiteX851" fmla="*/ 1645639 w 5410020"/>
              <a:gd name="connsiteY851" fmla="*/ 946945 h 1838326"/>
              <a:gd name="connsiteX852" fmla="*/ 1605923 w 5410020"/>
              <a:gd name="connsiteY852" fmla="*/ 968376 h 1838326"/>
              <a:gd name="connsiteX853" fmla="*/ 1579019 w 5410020"/>
              <a:gd name="connsiteY853" fmla="*/ 946945 h 1838326"/>
              <a:gd name="connsiteX854" fmla="*/ 1618735 w 5410020"/>
              <a:gd name="connsiteY854" fmla="*/ 925513 h 1838326"/>
              <a:gd name="connsiteX855" fmla="*/ 1540000 w 5410020"/>
              <a:gd name="connsiteY855" fmla="*/ 925513 h 1838326"/>
              <a:gd name="connsiteX856" fmla="*/ 1565066 w 5410020"/>
              <a:gd name="connsiteY856" fmla="*/ 946945 h 1838326"/>
              <a:gd name="connsiteX857" fmla="*/ 1526214 w 5410020"/>
              <a:gd name="connsiteY857" fmla="*/ 968376 h 1838326"/>
              <a:gd name="connsiteX858" fmla="*/ 1501148 w 5410020"/>
              <a:gd name="connsiteY858" fmla="*/ 946945 h 1838326"/>
              <a:gd name="connsiteX859" fmla="*/ 1540000 w 5410020"/>
              <a:gd name="connsiteY859" fmla="*/ 925513 h 1838326"/>
              <a:gd name="connsiteX860" fmla="*/ 1459234 w 5410020"/>
              <a:gd name="connsiteY860" fmla="*/ 925513 h 1838326"/>
              <a:gd name="connsiteX861" fmla="*/ 1485674 w 5410020"/>
              <a:gd name="connsiteY861" fmla="*/ 946945 h 1838326"/>
              <a:gd name="connsiteX862" fmla="*/ 1445384 w 5410020"/>
              <a:gd name="connsiteY862" fmla="*/ 968376 h 1838326"/>
              <a:gd name="connsiteX863" fmla="*/ 1420203 w 5410020"/>
              <a:gd name="connsiteY863" fmla="*/ 946945 h 1838326"/>
              <a:gd name="connsiteX864" fmla="*/ 1459234 w 5410020"/>
              <a:gd name="connsiteY864" fmla="*/ 925513 h 1838326"/>
              <a:gd name="connsiteX865" fmla="*/ 1379725 w 5410020"/>
              <a:gd name="connsiteY865" fmla="*/ 925513 h 1838326"/>
              <a:gd name="connsiteX866" fmla="*/ 1405017 w 5410020"/>
              <a:gd name="connsiteY866" fmla="*/ 946945 h 1838326"/>
              <a:gd name="connsiteX867" fmla="*/ 1365814 w 5410020"/>
              <a:gd name="connsiteY867" fmla="*/ 968376 h 1838326"/>
              <a:gd name="connsiteX868" fmla="*/ 1340521 w 5410020"/>
              <a:gd name="connsiteY868" fmla="*/ 946945 h 1838326"/>
              <a:gd name="connsiteX869" fmla="*/ 1379725 w 5410020"/>
              <a:gd name="connsiteY869" fmla="*/ 925513 h 1838326"/>
              <a:gd name="connsiteX870" fmla="*/ 1300646 w 5410020"/>
              <a:gd name="connsiteY870" fmla="*/ 925513 h 1838326"/>
              <a:gd name="connsiteX871" fmla="*/ 1325400 w 5410020"/>
              <a:gd name="connsiteY871" fmla="*/ 946945 h 1838326"/>
              <a:gd name="connsiteX872" fmla="*/ 1285793 w 5410020"/>
              <a:gd name="connsiteY872" fmla="*/ 968376 h 1838326"/>
              <a:gd name="connsiteX873" fmla="*/ 1261039 w 5410020"/>
              <a:gd name="connsiteY873" fmla="*/ 946945 h 1838326"/>
              <a:gd name="connsiteX874" fmla="*/ 1300646 w 5410020"/>
              <a:gd name="connsiteY874" fmla="*/ 925513 h 1838326"/>
              <a:gd name="connsiteX875" fmla="*/ 1221271 w 5410020"/>
              <a:gd name="connsiteY875" fmla="*/ 925513 h 1838326"/>
              <a:gd name="connsiteX876" fmla="*/ 1244787 w 5410020"/>
              <a:gd name="connsiteY876" fmla="*/ 946945 h 1838326"/>
              <a:gd name="connsiteX877" fmla="*/ 1205180 w 5410020"/>
              <a:gd name="connsiteY877" fmla="*/ 968376 h 1838326"/>
              <a:gd name="connsiteX878" fmla="*/ 1181664 w 5410020"/>
              <a:gd name="connsiteY878" fmla="*/ 946945 h 1838326"/>
              <a:gd name="connsiteX879" fmla="*/ 1221271 w 5410020"/>
              <a:gd name="connsiteY879" fmla="*/ 925513 h 1838326"/>
              <a:gd name="connsiteX880" fmla="*/ 1142741 w 5410020"/>
              <a:gd name="connsiteY880" fmla="*/ 925513 h 1838326"/>
              <a:gd name="connsiteX881" fmla="*/ 1166871 w 5410020"/>
              <a:gd name="connsiteY881" fmla="*/ 946945 h 1838326"/>
              <a:gd name="connsiteX882" fmla="*/ 1124961 w 5410020"/>
              <a:gd name="connsiteY882" fmla="*/ 968376 h 1838326"/>
              <a:gd name="connsiteX883" fmla="*/ 1100831 w 5410020"/>
              <a:gd name="connsiteY883" fmla="*/ 946945 h 1838326"/>
              <a:gd name="connsiteX884" fmla="*/ 1142741 w 5410020"/>
              <a:gd name="connsiteY884" fmla="*/ 925513 h 1838326"/>
              <a:gd name="connsiteX885" fmla="*/ 1063048 w 5410020"/>
              <a:gd name="connsiteY885" fmla="*/ 925513 h 1838326"/>
              <a:gd name="connsiteX886" fmla="*/ 1085908 w 5410020"/>
              <a:gd name="connsiteY886" fmla="*/ 946945 h 1838326"/>
              <a:gd name="connsiteX887" fmla="*/ 1043998 w 5410020"/>
              <a:gd name="connsiteY887" fmla="*/ 968376 h 1838326"/>
              <a:gd name="connsiteX888" fmla="*/ 1021138 w 5410020"/>
              <a:gd name="connsiteY888" fmla="*/ 946945 h 1838326"/>
              <a:gd name="connsiteX889" fmla="*/ 1063048 w 5410020"/>
              <a:gd name="connsiteY889" fmla="*/ 925513 h 1838326"/>
              <a:gd name="connsiteX890" fmla="*/ 984256 w 5410020"/>
              <a:gd name="connsiteY890" fmla="*/ 925513 h 1838326"/>
              <a:gd name="connsiteX891" fmla="*/ 1006640 w 5410020"/>
              <a:gd name="connsiteY891" fmla="*/ 946945 h 1838326"/>
              <a:gd name="connsiteX892" fmla="*/ 964359 w 5410020"/>
              <a:gd name="connsiteY892" fmla="*/ 968376 h 1838326"/>
              <a:gd name="connsiteX893" fmla="*/ 941975 w 5410020"/>
              <a:gd name="connsiteY893" fmla="*/ 946945 h 1838326"/>
              <a:gd name="connsiteX894" fmla="*/ 984256 w 5410020"/>
              <a:gd name="connsiteY894" fmla="*/ 925513 h 1838326"/>
              <a:gd name="connsiteX895" fmla="*/ 4679686 w 5410020"/>
              <a:gd name="connsiteY895" fmla="*/ 874713 h 1838326"/>
              <a:gd name="connsiteX896" fmla="*/ 4724853 w 5410020"/>
              <a:gd name="connsiteY896" fmla="*/ 895976 h 1838326"/>
              <a:gd name="connsiteX897" fmla="*/ 4704779 w 5410020"/>
              <a:gd name="connsiteY897" fmla="*/ 915988 h 1838326"/>
              <a:gd name="connsiteX898" fmla="*/ 4659611 w 5410020"/>
              <a:gd name="connsiteY898" fmla="*/ 895976 h 1838326"/>
              <a:gd name="connsiteX899" fmla="*/ 4679686 w 5410020"/>
              <a:gd name="connsiteY899" fmla="*/ 874713 h 1838326"/>
              <a:gd name="connsiteX900" fmla="*/ 4601784 w 5410020"/>
              <a:gd name="connsiteY900" fmla="*/ 874713 h 1838326"/>
              <a:gd name="connsiteX901" fmla="*/ 4645505 w 5410020"/>
              <a:gd name="connsiteY901" fmla="*/ 895976 h 1838326"/>
              <a:gd name="connsiteX902" fmla="*/ 4625518 w 5410020"/>
              <a:gd name="connsiteY902" fmla="*/ 915988 h 1838326"/>
              <a:gd name="connsiteX903" fmla="*/ 4581797 w 5410020"/>
              <a:gd name="connsiteY903" fmla="*/ 895976 h 1838326"/>
              <a:gd name="connsiteX904" fmla="*/ 4601784 w 5410020"/>
              <a:gd name="connsiteY904" fmla="*/ 874713 h 1838326"/>
              <a:gd name="connsiteX905" fmla="*/ 4444621 w 5410020"/>
              <a:gd name="connsiteY905" fmla="*/ 874713 h 1838326"/>
              <a:gd name="connsiteX906" fmla="*/ 4488342 w 5410020"/>
              <a:gd name="connsiteY906" fmla="*/ 895976 h 1838326"/>
              <a:gd name="connsiteX907" fmla="*/ 4467106 w 5410020"/>
              <a:gd name="connsiteY907" fmla="*/ 915988 h 1838326"/>
              <a:gd name="connsiteX908" fmla="*/ 4424634 w 5410020"/>
              <a:gd name="connsiteY908" fmla="*/ 895976 h 1838326"/>
              <a:gd name="connsiteX909" fmla="*/ 4444621 w 5410020"/>
              <a:gd name="connsiteY909" fmla="*/ 874713 h 1838326"/>
              <a:gd name="connsiteX910" fmla="*/ 4367271 w 5410020"/>
              <a:gd name="connsiteY910" fmla="*/ 874713 h 1838326"/>
              <a:gd name="connsiteX911" fmla="*/ 4410451 w 5410020"/>
              <a:gd name="connsiteY911" fmla="*/ 895976 h 1838326"/>
              <a:gd name="connsiteX912" fmla="*/ 4388861 w 5410020"/>
              <a:gd name="connsiteY912" fmla="*/ 915988 h 1838326"/>
              <a:gd name="connsiteX913" fmla="*/ 4345681 w 5410020"/>
              <a:gd name="connsiteY913" fmla="*/ 895976 h 1838326"/>
              <a:gd name="connsiteX914" fmla="*/ 4367271 w 5410020"/>
              <a:gd name="connsiteY914" fmla="*/ 874713 h 1838326"/>
              <a:gd name="connsiteX915" fmla="*/ 4289166 w 5410020"/>
              <a:gd name="connsiteY915" fmla="*/ 874713 h 1838326"/>
              <a:gd name="connsiteX916" fmla="*/ 4332346 w 5410020"/>
              <a:gd name="connsiteY916" fmla="*/ 895976 h 1838326"/>
              <a:gd name="connsiteX917" fmla="*/ 4310756 w 5410020"/>
              <a:gd name="connsiteY917" fmla="*/ 915988 h 1838326"/>
              <a:gd name="connsiteX918" fmla="*/ 4267576 w 5410020"/>
              <a:gd name="connsiteY918" fmla="*/ 895976 h 1838326"/>
              <a:gd name="connsiteX919" fmla="*/ 4289166 w 5410020"/>
              <a:gd name="connsiteY919" fmla="*/ 874713 h 1838326"/>
              <a:gd name="connsiteX920" fmla="*/ 4211378 w 5410020"/>
              <a:gd name="connsiteY920" fmla="*/ 874713 h 1838326"/>
              <a:gd name="connsiteX921" fmla="*/ 4253288 w 5410020"/>
              <a:gd name="connsiteY921" fmla="*/ 895976 h 1838326"/>
              <a:gd name="connsiteX922" fmla="*/ 4231698 w 5410020"/>
              <a:gd name="connsiteY922" fmla="*/ 915988 h 1838326"/>
              <a:gd name="connsiteX923" fmla="*/ 4188518 w 5410020"/>
              <a:gd name="connsiteY923" fmla="*/ 895976 h 1838326"/>
              <a:gd name="connsiteX924" fmla="*/ 4211378 w 5410020"/>
              <a:gd name="connsiteY924" fmla="*/ 874713 h 1838326"/>
              <a:gd name="connsiteX925" fmla="*/ 4133273 w 5410020"/>
              <a:gd name="connsiteY925" fmla="*/ 874713 h 1838326"/>
              <a:gd name="connsiteX926" fmla="*/ 4175183 w 5410020"/>
              <a:gd name="connsiteY926" fmla="*/ 895976 h 1838326"/>
              <a:gd name="connsiteX927" fmla="*/ 4152323 w 5410020"/>
              <a:gd name="connsiteY927" fmla="*/ 915988 h 1838326"/>
              <a:gd name="connsiteX928" fmla="*/ 4110413 w 5410020"/>
              <a:gd name="connsiteY928" fmla="*/ 895976 h 1838326"/>
              <a:gd name="connsiteX929" fmla="*/ 4133273 w 5410020"/>
              <a:gd name="connsiteY929" fmla="*/ 874713 h 1838326"/>
              <a:gd name="connsiteX930" fmla="*/ 4054098 w 5410020"/>
              <a:gd name="connsiteY930" fmla="*/ 874713 h 1838326"/>
              <a:gd name="connsiteX931" fmla="*/ 4095831 w 5410020"/>
              <a:gd name="connsiteY931" fmla="*/ 895976 h 1838326"/>
              <a:gd name="connsiteX932" fmla="*/ 4073067 w 5410020"/>
              <a:gd name="connsiteY932" fmla="*/ 915988 h 1838326"/>
              <a:gd name="connsiteX933" fmla="*/ 4031335 w 5410020"/>
              <a:gd name="connsiteY933" fmla="*/ 895976 h 1838326"/>
              <a:gd name="connsiteX934" fmla="*/ 4054098 w 5410020"/>
              <a:gd name="connsiteY934" fmla="*/ 874713 h 1838326"/>
              <a:gd name="connsiteX935" fmla="*/ 3038882 w 5410020"/>
              <a:gd name="connsiteY935" fmla="*/ 874713 h 1838326"/>
              <a:gd name="connsiteX936" fmla="*/ 3074106 w 5410020"/>
              <a:gd name="connsiteY936" fmla="*/ 895976 h 1838326"/>
              <a:gd name="connsiteX937" fmla="*/ 3045172 w 5410020"/>
              <a:gd name="connsiteY937" fmla="*/ 915988 h 1838326"/>
              <a:gd name="connsiteX938" fmla="*/ 3009947 w 5410020"/>
              <a:gd name="connsiteY938" fmla="*/ 895976 h 1838326"/>
              <a:gd name="connsiteX939" fmla="*/ 3038882 w 5410020"/>
              <a:gd name="connsiteY939" fmla="*/ 874713 h 1838326"/>
              <a:gd name="connsiteX940" fmla="*/ 2960765 w 5410020"/>
              <a:gd name="connsiteY940" fmla="*/ 874713 h 1838326"/>
              <a:gd name="connsiteX941" fmla="*/ 2994731 w 5410020"/>
              <a:gd name="connsiteY941" fmla="*/ 895976 h 1838326"/>
              <a:gd name="connsiteX942" fmla="*/ 2965797 w 5410020"/>
              <a:gd name="connsiteY942" fmla="*/ 915988 h 1838326"/>
              <a:gd name="connsiteX943" fmla="*/ 2930572 w 5410020"/>
              <a:gd name="connsiteY943" fmla="*/ 895976 h 1838326"/>
              <a:gd name="connsiteX944" fmla="*/ 2960765 w 5410020"/>
              <a:gd name="connsiteY944" fmla="*/ 874713 h 1838326"/>
              <a:gd name="connsiteX945" fmla="*/ 2882977 w 5410020"/>
              <a:gd name="connsiteY945" fmla="*/ 874713 h 1838326"/>
              <a:gd name="connsiteX946" fmla="*/ 2916943 w 5410020"/>
              <a:gd name="connsiteY946" fmla="*/ 895976 h 1838326"/>
              <a:gd name="connsiteX947" fmla="*/ 2886751 w 5410020"/>
              <a:gd name="connsiteY947" fmla="*/ 915988 h 1838326"/>
              <a:gd name="connsiteX948" fmla="*/ 2852784 w 5410020"/>
              <a:gd name="connsiteY948" fmla="*/ 895976 h 1838326"/>
              <a:gd name="connsiteX949" fmla="*/ 2882977 w 5410020"/>
              <a:gd name="connsiteY949" fmla="*/ 874713 h 1838326"/>
              <a:gd name="connsiteX950" fmla="*/ 2803780 w 5410020"/>
              <a:gd name="connsiteY950" fmla="*/ 874713 h 1838326"/>
              <a:gd name="connsiteX951" fmla="*/ 2837576 w 5410020"/>
              <a:gd name="connsiteY951" fmla="*/ 895976 h 1838326"/>
              <a:gd name="connsiteX952" fmla="*/ 2807535 w 5410020"/>
              <a:gd name="connsiteY952" fmla="*/ 915988 h 1838326"/>
              <a:gd name="connsiteX953" fmla="*/ 2773739 w 5410020"/>
              <a:gd name="connsiteY953" fmla="*/ 895976 h 1838326"/>
              <a:gd name="connsiteX954" fmla="*/ 2803780 w 5410020"/>
              <a:gd name="connsiteY954" fmla="*/ 874713 h 1838326"/>
              <a:gd name="connsiteX955" fmla="*/ 2725657 w 5410020"/>
              <a:gd name="connsiteY955" fmla="*/ 874713 h 1838326"/>
              <a:gd name="connsiteX956" fmla="*/ 2759452 w 5410020"/>
              <a:gd name="connsiteY956" fmla="*/ 895976 h 1838326"/>
              <a:gd name="connsiteX957" fmla="*/ 2728160 w 5410020"/>
              <a:gd name="connsiteY957" fmla="*/ 915988 h 1838326"/>
              <a:gd name="connsiteX958" fmla="*/ 2695616 w 5410020"/>
              <a:gd name="connsiteY958" fmla="*/ 895976 h 1838326"/>
              <a:gd name="connsiteX959" fmla="*/ 2725657 w 5410020"/>
              <a:gd name="connsiteY959" fmla="*/ 874713 h 1838326"/>
              <a:gd name="connsiteX960" fmla="*/ 2647704 w 5410020"/>
              <a:gd name="connsiteY960" fmla="*/ 874713 h 1838326"/>
              <a:gd name="connsiteX961" fmla="*/ 2680076 w 5410020"/>
              <a:gd name="connsiteY961" fmla="*/ 895976 h 1838326"/>
              <a:gd name="connsiteX962" fmla="*/ 2648949 w 5410020"/>
              <a:gd name="connsiteY962" fmla="*/ 915988 h 1838326"/>
              <a:gd name="connsiteX963" fmla="*/ 2616576 w 5410020"/>
              <a:gd name="connsiteY963" fmla="*/ 895976 h 1838326"/>
              <a:gd name="connsiteX964" fmla="*/ 2647704 w 5410020"/>
              <a:gd name="connsiteY964" fmla="*/ 874713 h 1838326"/>
              <a:gd name="connsiteX965" fmla="*/ 2569745 w 5410020"/>
              <a:gd name="connsiteY965" fmla="*/ 874713 h 1838326"/>
              <a:gd name="connsiteX966" fmla="*/ 2601038 w 5410020"/>
              <a:gd name="connsiteY966" fmla="*/ 895976 h 1838326"/>
              <a:gd name="connsiteX967" fmla="*/ 2569745 w 5410020"/>
              <a:gd name="connsiteY967" fmla="*/ 915988 h 1838326"/>
              <a:gd name="connsiteX968" fmla="*/ 2537201 w 5410020"/>
              <a:gd name="connsiteY968" fmla="*/ 895976 h 1838326"/>
              <a:gd name="connsiteX969" fmla="*/ 2569745 w 5410020"/>
              <a:gd name="connsiteY969" fmla="*/ 874713 h 1838326"/>
              <a:gd name="connsiteX970" fmla="*/ 1554288 w 5410020"/>
              <a:gd name="connsiteY970" fmla="*/ 874713 h 1838326"/>
              <a:gd name="connsiteX971" fmla="*/ 1579354 w 5410020"/>
              <a:gd name="connsiteY971" fmla="*/ 895976 h 1838326"/>
              <a:gd name="connsiteX972" fmla="*/ 1541755 w 5410020"/>
              <a:gd name="connsiteY972" fmla="*/ 915988 h 1838326"/>
              <a:gd name="connsiteX973" fmla="*/ 1515436 w 5410020"/>
              <a:gd name="connsiteY973" fmla="*/ 895976 h 1838326"/>
              <a:gd name="connsiteX974" fmla="*/ 1554288 w 5410020"/>
              <a:gd name="connsiteY974" fmla="*/ 874713 h 1838326"/>
              <a:gd name="connsiteX975" fmla="*/ 1475247 w 5410020"/>
              <a:gd name="connsiteY975" fmla="*/ 874713 h 1838326"/>
              <a:gd name="connsiteX976" fmla="*/ 1501566 w 5410020"/>
              <a:gd name="connsiteY976" fmla="*/ 895976 h 1838326"/>
              <a:gd name="connsiteX977" fmla="*/ 1462714 w 5410020"/>
              <a:gd name="connsiteY977" fmla="*/ 915988 h 1838326"/>
              <a:gd name="connsiteX978" fmla="*/ 1437648 w 5410020"/>
              <a:gd name="connsiteY978" fmla="*/ 895976 h 1838326"/>
              <a:gd name="connsiteX979" fmla="*/ 1475247 w 5410020"/>
              <a:gd name="connsiteY979" fmla="*/ 874713 h 1838326"/>
              <a:gd name="connsiteX980" fmla="*/ 1397125 w 5410020"/>
              <a:gd name="connsiteY980" fmla="*/ 874713 h 1838326"/>
              <a:gd name="connsiteX981" fmla="*/ 1422191 w 5410020"/>
              <a:gd name="connsiteY981" fmla="*/ 895976 h 1838326"/>
              <a:gd name="connsiteX982" fmla="*/ 1383339 w 5410020"/>
              <a:gd name="connsiteY982" fmla="*/ 915988 h 1838326"/>
              <a:gd name="connsiteX983" fmla="*/ 1358273 w 5410020"/>
              <a:gd name="connsiteY983" fmla="*/ 895976 h 1838326"/>
              <a:gd name="connsiteX984" fmla="*/ 1397125 w 5410020"/>
              <a:gd name="connsiteY984" fmla="*/ 874713 h 1838326"/>
              <a:gd name="connsiteX985" fmla="*/ 1319205 w 5410020"/>
              <a:gd name="connsiteY985" fmla="*/ 874713 h 1838326"/>
              <a:gd name="connsiteX986" fmla="*/ 1344386 w 5410020"/>
              <a:gd name="connsiteY986" fmla="*/ 895976 h 1838326"/>
              <a:gd name="connsiteX987" fmla="*/ 1304096 w 5410020"/>
              <a:gd name="connsiteY987" fmla="*/ 915988 h 1838326"/>
              <a:gd name="connsiteX988" fmla="*/ 1280174 w 5410020"/>
              <a:gd name="connsiteY988" fmla="*/ 895976 h 1838326"/>
              <a:gd name="connsiteX989" fmla="*/ 1319205 w 5410020"/>
              <a:gd name="connsiteY989" fmla="*/ 874713 h 1838326"/>
              <a:gd name="connsiteX990" fmla="*/ 1241089 w 5410020"/>
              <a:gd name="connsiteY990" fmla="*/ 874713 h 1838326"/>
              <a:gd name="connsiteX991" fmla="*/ 1265011 w 5410020"/>
              <a:gd name="connsiteY991" fmla="*/ 895976 h 1838326"/>
              <a:gd name="connsiteX992" fmla="*/ 1224721 w 5410020"/>
              <a:gd name="connsiteY992" fmla="*/ 915988 h 1838326"/>
              <a:gd name="connsiteX993" fmla="*/ 1200799 w 5410020"/>
              <a:gd name="connsiteY993" fmla="*/ 895976 h 1838326"/>
              <a:gd name="connsiteX994" fmla="*/ 1241089 w 5410020"/>
              <a:gd name="connsiteY994" fmla="*/ 874713 h 1838326"/>
              <a:gd name="connsiteX995" fmla="*/ 1163302 w 5410020"/>
              <a:gd name="connsiteY995" fmla="*/ 874713 h 1838326"/>
              <a:gd name="connsiteX996" fmla="*/ 1185965 w 5410020"/>
              <a:gd name="connsiteY996" fmla="*/ 895976 h 1838326"/>
              <a:gd name="connsiteX997" fmla="*/ 1145675 w 5410020"/>
              <a:gd name="connsiteY997" fmla="*/ 915988 h 1838326"/>
              <a:gd name="connsiteX998" fmla="*/ 1121753 w 5410020"/>
              <a:gd name="connsiteY998" fmla="*/ 895976 h 1838326"/>
              <a:gd name="connsiteX999" fmla="*/ 1163302 w 5410020"/>
              <a:gd name="connsiteY999" fmla="*/ 874713 h 1838326"/>
              <a:gd name="connsiteX1000" fmla="*/ 1085392 w 5410020"/>
              <a:gd name="connsiteY1000" fmla="*/ 874713 h 1838326"/>
              <a:gd name="connsiteX1001" fmla="*/ 1108155 w 5410020"/>
              <a:gd name="connsiteY1001" fmla="*/ 895976 h 1838326"/>
              <a:gd name="connsiteX1002" fmla="*/ 1066423 w 5410020"/>
              <a:gd name="connsiteY1002" fmla="*/ 915988 h 1838326"/>
              <a:gd name="connsiteX1003" fmla="*/ 1043659 w 5410020"/>
              <a:gd name="connsiteY1003" fmla="*/ 895976 h 1838326"/>
              <a:gd name="connsiteX1004" fmla="*/ 1085392 w 5410020"/>
              <a:gd name="connsiteY1004" fmla="*/ 874713 h 1838326"/>
              <a:gd name="connsiteX1005" fmla="*/ 1006608 w 5410020"/>
              <a:gd name="connsiteY1005" fmla="*/ 874713 h 1838326"/>
              <a:gd name="connsiteX1006" fmla="*/ 1028887 w 5410020"/>
              <a:gd name="connsiteY1006" fmla="*/ 895976 h 1838326"/>
              <a:gd name="connsiteX1007" fmla="*/ 988043 w 5410020"/>
              <a:gd name="connsiteY1007" fmla="*/ 915988 h 1838326"/>
              <a:gd name="connsiteX1008" fmla="*/ 965764 w 5410020"/>
              <a:gd name="connsiteY1008" fmla="*/ 895976 h 1838326"/>
              <a:gd name="connsiteX1009" fmla="*/ 1006608 w 5410020"/>
              <a:gd name="connsiteY1009" fmla="*/ 874713 h 1838326"/>
              <a:gd name="connsiteX1010" fmla="*/ 4340283 w 5410020"/>
              <a:gd name="connsiteY1010" fmla="*/ 823913 h 1838326"/>
              <a:gd name="connsiteX1011" fmla="*/ 4383463 w 5410020"/>
              <a:gd name="connsiteY1011" fmla="*/ 843925 h 1838326"/>
              <a:gd name="connsiteX1012" fmla="*/ 4361873 w 5410020"/>
              <a:gd name="connsiteY1012" fmla="*/ 865188 h 1838326"/>
              <a:gd name="connsiteX1013" fmla="*/ 4319963 w 5410020"/>
              <a:gd name="connsiteY1013" fmla="*/ 843925 h 1838326"/>
              <a:gd name="connsiteX1014" fmla="*/ 4340283 w 5410020"/>
              <a:gd name="connsiteY1014" fmla="*/ 823913 h 1838326"/>
              <a:gd name="connsiteX1015" fmla="*/ 4263970 w 5410020"/>
              <a:gd name="connsiteY1015" fmla="*/ 823913 h 1838326"/>
              <a:gd name="connsiteX1016" fmla="*/ 4305703 w 5410020"/>
              <a:gd name="connsiteY1016" fmla="*/ 843925 h 1838326"/>
              <a:gd name="connsiteX1017" fmla="*/ 4284204 w 5410020"/>
              <a:gd name="connsiteY1017" fmla="*/ 865188 h 1838326"/>
              <a:gd name="connsiteX1018" fmla="*/ 4242472 w 5410020"/>
              <a:gd name="connsiteY1018" fmla="*/ 843925 h 1838326"/>
              <a:gd name="connsiteX1019" fmla="*/ 4263970 w 5410020"/>
              <a:gd name="connsiteY1019" fmla="*/ 823913 h 1838326"/>
              <a:gd name="connsiteX1020" fmla="*/ 4111125 w 5410020"/>
              <a:gd name="connsiteY1020" fmla="*/ 823913 h 1838326"/>
              <a:gd name="connsiteX1021" fmla="*/ 4151415 w 5410020"/>
              <a:gd name="connsiteY1021" fmla="*/ 843925 h 1838326"/>
              <a:gd name="connsiteX1022" fmla="*/ 4128752 w 5410020"/>
              <a:gd name="connsiteY1022" fmla="*/ 865188 h 1838326"/>
              <a:gd name="connsiteX1023" fmla="*/ 4088462 w 5410020"/>
              <a:gd name="connsiteY1023" fmla="*/ 843925 h 1838326"/>
              <a:gd name="connsiteX1024" fmla="*/ 4111125 w 5410020"/>
              <a:gd name="connsiteY1024" fmla="*/ 823913 h 1838326"/>
              <a:gd name="connsiteX1025" fmla="*/ 3955550 w 5410020"/>
              <a:gd name="connsiteY1025" fmla="*/ 823913 h 1838326"/>
              <a:gd name="connsiteX1026" fmla="*/ 3995840 w 5410020"/>
              <a:gd name="connsiteY1026" fmla="*/ 843925 h 1838326"/>
              <a:gd name="connsiteX1027" fmla="*/ 3971918 w 5410020"/>
              <a:gd name="connsiteY1027" fmla="*/ 865188 h 1838326"/>
              <a:gd name="connsiteX1028" fmla="*/ 3931628 w 5410020"/>
              <a:gd name="connsiteY1028" fmla="*/ 843925 h 1838326"/>
              <a:gd name="connsiteX1029" fmla="*/ 3955550 w 5410020"/>
              <a:gd name="connsiteY1029" fmla="*/ 823913 h 1838326"/>
              <a:gd name="connsiteX1030" fmla="*/ 3108732 w 5410020"/>
              <a:gd name="connsiteY1030" fmla="*/ 823913 h 1838326"/>
              <a:gd name="connsiteX1031" fmla="*/ 3143956 w 5410020"/>
              <a:gd name="connsiteY1031" fmla="*/ 843925 h 1838326"/>
              <a:gd name="connsiteX1032" fmla="*/ 3115022 w 5410020"/>
              <a:gd name="connsiteY1032" fmla="*/ 865188 h 1838326"/>
              <a:gd name="connsiteX1033" fmla="*/ 3079797 w 5410020"/>
              <a:gd name="connsiteY1033" fmla="*/ 843925 h 1838326"/>
              <a:gd name="connsiteX1034" fmla="*/ 3108732 w 5410020"/>
              <a:gd name="connsiteY1034" fmla="*/ 823913 h 1838326"/>
              <a:gd name="connsiteX1035" fmla="*/ 3032380 w 5410020"/>
              <a:gd name="connsiteY1035" fmla="*/ 823913 h 1838326"/>
              <a:gd name="connsiteX1036" fmla="*/ 3066176 w 5410020"/>
              <a:gd name="connsiteY1036" fmla="*/ 843925 h 1838326"/>
              <a:gd name="connsiteX1037" fmla="*/ 3037387 w 5410020"/>
              <a:gd name="connsiteY1037" fmla="*/ 865188 h 1838326"/>
              <a:gd name="connsiteX1038" fmla="*/ 3003591 w 5410020"/>
              <a:gd name="connsiteY1038" fmla="*/ 843925 h 1838326"/>
              <a:gd name="connsiteX1039" fmla="*/ 3032380 w 5410020"/>
              <a:gd name="connsiteY1039" fmla="*/ 823913 h 1838326"/>
              <a:gd name="connsiteX1040" fmla="*/ 2954592 w 5410020"/>
              <a:gd name="connsiteY1040" fmla="*/ 823913 h 1838326"/>
              <a:gd name="connsiteX1041" fmla="*/ 2988388 w 5410020"/>
              <a:gd name="connsiteY1041" fmla="*/ 843925 h 1838326"/>
              <a:gd name="connsiteX1042" fmla="*/ 2959599 w 5410020"/>
              <a:gd name="connsiteY1042" fmla="*/ 865188 h 1838326"/>
              <a:gd name="connsiteX1043" fmla="*/ 2925803 w 5410020"/>
              <a:gd name="connsiteY1043" fmla="*/ 843925 h 1838326"/>
              <a:gd name="connsiteX1044" fmla="*/ 2954592 w 5410020"/>
              <a:gd name="connsiteY1044" fmla="*/ 823913 h 1838326"/>
              <a:gd name="connsiteX1045" fmla="*/ 2878392 w 5410020"/>
              <a:gd name="connsiteY1045" fmla="*/ 823913 h 1838326"/>
              <a:gd name="connsiteX1046" fmla="*/ 2912188 w 5410020"/>
              <a:gd name="connsiteY1046" fmla="*/ 843925 h 1838326"/>
              <a:gd name="connsiteX1047" fmla="*/ 2882147 w 5410020"/>
              <a:gd name="connsiteY1047" fmla="*/ 865188 h 1838326"/>
              <a:gd name="connsiteX1048" fmla="*/ 2848351 w 5410020"/>
              <a:gd name="connsiteY1048" fmla="*/ 843925 h 1838326"/>
              <a:gd name="connsiteX1049" fmla="*/ 2878392 w 5410020"/>
              <a:gd name="connsiteY1049" fmla="*/ 823913 h 1838326"/>
              <a:gd name="connsiteX1050" fmla="*/ 2801857 w 5410020"/>
              <a:gd name="connsiteY1050" fmla="*/ 823913 h 1838326"/>
              <a:gd name="connsiteX1051" fmla="*/ 2834401 w 5410020"/>
              <a:gd name="connsiteY1051" fmla="*/ 843925 h 1838326"/>
              <a:gd name="connsiteX1052" fmla="*/ 2804360 w 5410020"/>
              <a:gd name="connsiteY1052" fmla="*/ 865188 h 1838326"/>
              <a:gd name="connsiteX1053" fmla="*/ 2771816 w 5410020"/>
              <a:gd name="connsiteY1053" fmla="*/ 843925 h 1838326"/>
              <a:gd name="connsiteX1054" fmla="*/ 2801857 w 5410020"/>
              <a:gd name="connsiteY1054" fmla="*/ 823913 h 1838326"/>
              <a:gd name="connsiteX1055" fmla="*/ 2724682 w 5410020"/>
              <a:gd name="connsiteY1055" fmla="*/ 823913 h 1838326"/>
              <a:gd name="connsiteX1056" fmla="*/ 2756588 w 5410020"/>
              <a:gd name="connsiteY1056" fmla="*/ 843925 h 1838326"/>
              <a:gd name="connsiteX1057" fmla="*/ 2725958 w 5410020"/>
              <a:gd name="connsiteY1057" fmla="*/ 865188 h 1838326"/>
              <a:gd name="connsiteX1058" fmla="*/ 2692776 w 5410020"/>
              <a:gd name="connsiteY1058" fmla="*/ 843925 h 1838326"/>
              <a:gd name="connsiteX1059" fmla="*/ 2724682 w 5410020"/>
              <a:gd name="connsiteY1059" fmla="*/ 823913 h 1838326"/>
              <a:gd name="connsiteX1060" fmla="*/ 2646895 w 5410020"/>
              <a:gd name="connsiteY1060" fmla="*/ 823913 h 1838326"/>
              <a:gd name="connsiteX1061" fmla="*/ 2680077 w 5410020"/>
              <a:gd name="connsiteY1061" fmla="*/ 843925 h 1838326"/>
              <a:gd name="connsiteX1062" fmla="*/ 2648171 w 5410020"/>
              <a:gd name="connsiteY1062" fmla="*/ 865188 h 1838326"/>
              <a:gd name="connsiteX1063" fmla="*/ 2616265 w 5410020"/>
              <a:gd name="connsiteY1063" fmla="*/ 843925 h 1838326"/>
              <a:gd name="connsiteX1064" fmla="*/ 2646895 w 5410020"/>
              <a:gd name="connsiteY1064" fmla="*/ 823913 h 1838326"/>
              <a:gd name="connsiteX1065" fmla="*/ 2569746 w 5410020"/>
              <a:gd name="connsiteY1065" fmla="*/ 823913 h 1838326"/>
              <a:gd name="connsiteX1066" fmla="*/ 2600703 w 5410020"/>
              <a:gd name="connsiteY1066" fmla="*/ 844551 h 1838326"/>
              <a:gd name="connsiteX1067" fmla="*/ 2569746 w 5410020"/>
              <a:gd name="connsiteY1067" fmla="*/ 865189 h 1838326"/>
              <a:gd name="connsiteX1068" fmla="*/ 2538789 w 5410020"/>
              <a:gd name="connsiteY1068" fmla="*/ 844551 h 1838326"/>
              <a:gd name="connsiteX1069" fmla="*/ 2569746 w 5410020"/>
              <a:gd name="connsiteY1069" fmla="*/ 823913 h 1838326"/>
              <a:gd name="connsiteX1070" fmla="*/ 1491860 w 5410020"/>
              <a:gd name="connsiteY1070" fmla="*/ 823913 h 1838326"/>
              <a:gd name="connsiteX1071" fmla="*/ 1517374 w 5410020"/>
              <a:gd name="connsiteY1071" fmla="*/ 843925 h 1838326"/>
              <a:gd name="connsiteX1072" fmla="*/ 1479103 w 5410020"/>
              <a:gd name="connsiteY1072" fmla="*/ 865188 h 1838326"/>
              <a:gd name="connsiteX1073" fmla="*/ 1453590 w 5410020"/>
              <a:gd name="connsiteY1073" fmla="*/ 843925 h 1838326"/>
              <a:gd name="connsiteX1074" fmla="*/ 1491860 w 5410020"/>
              <a:gd name="connsiteY1074" fmla="*/ 823913 h 1838326"/>
              <a:gd name="connsiteX1075" fmla="*/ 1415349 w 5410020"/>
              <a:gd name="connsiteY1075" fmla="*/ 823913 h 1838326"/>
              <a:gd name="connsiteX1076" fmla="*/ 1439587 w 5410020"/>
              <a:gd name="connsiteY1076" fmla="*/ 843925 h 1838326"/>
              <a:gd name="connsiteX1077" fmla="*/ 1401316 w 5410020"/>
              <a:gd name="connsiteY1077" fmla="*/ 865188 h 1838326"/>
              <a:gd name="connsiteX1078" fmla="*/ 1375803 w 5410020"/>
              <a:gd name="connsiteY1078" fmla="*/ 843925 h 1838326"/>
              <a:gd name="connsiteX1079" fmla="*/ 1415349 w 5410020"/>
              <a:gd name="connsiteY1079" fmla="*/ 823913 h 1838326"/>
              <a:gd name="connsiteX1080" fmla="*/ 1338053 w 5410020"/>
              <a:gd name="connsiteY1080" fmla="*/ 823913 h 1838326"/>
              <a:gd name="connsiteX1081" fmla="*/ 1361866 w 5410020"/>
              <a:gd name="connsiteY1081" fmla="*/ 843925 h 1838326"/>
              <a:gd name="connsiteX1082" fmla="*/ 1323014 w 5410020"/>
              <a:gd name="connsiteY1082" fmla="*/ 865188 h 1838326"/>
              <a:gd name="connsiteX1083" fmla="*/ 1299201 w 5410020"/>
              <a:gd name="connsiteY1083" fmla="*/ 843925 h 1838326"/>
              <a:gd name="connsiteX1084" fmla="*/ 1338053 w 5410020"/>
              <a:gd name="connsiteY1084" fmla="*/ 823913 h 1838326"/>
              <a:gd name="connsiteX1085" fmla="*/ 1260468 w 5410020"/>
              <a:gd name="connsiteY1085" fmla="*/ 823913 h 1838326"/>
              <a:gd name="connsiteX1086" fmla="*/ 1284390 w 5410020"/>
              <a:gd name="connsiteY1086" fmla="*/ 843925 h 1838326"/>
              <a:gd name="connsiteX1087" fmla="*/ 1245359 w 5410020"/>
              <a:gd name="connsiteY1087" fmla="*/ 865188 h 1838326"/>
              <a:gd name="connsiteX1088" fmla="*/ 1221437 w 5410020"/>
              <a:gd name="connsiteY1088" fmla="*/ 843925 h 1838326"/>
              <a:gd name="connsiteX1089" fmla="*/ 1260468 w 5410020"/>
              <a:gd name="connsiteY1089" fmla="*/ 823913 h 1838326"/>
              <a:gd name="connsiteX1090" fmla="*/ 1183939 w 5410020"/>
              <a:gd name="connsiteY1090" fmla="*/ 823913 h 1838326"/>
              <a:gd name="connsiteX1091" fmla="*/ 1207861 w 5410020"/>
              <a:gd name="connsiteY1091" fmla="*/ 843925 h 1838326"/>
              <a:gd name="connsiteX1092" fmla="*/ 1167571 w 5410020"/>
              <a:gd name="connsiteY1092" fmla="*/ 865188 h 1838326"/>
              <a:gd name="connsiteX1093" fmla="*/ 1143649 w 5410020"/>
              <a:gd name="connsiteY1093" fmla="*/ 843925 h 1838326"/>
              <a:gd name="connsiteX1094" fmla="*/ 1183939 w 5410020"/>
              <a:gd name="connsiteY1094" fmla="*/ 823913 h 1838326"/>
              <a:gd name="connsiteX1095" fmla="*/ 1107739 w 5410020"/>
              <a:gd name="connsiteY1095" fmla="*/ 823913 h 1838326"/>
              <a:gd name="connsiteX1096" fmla="*/ 1130402 w 5410020"/>
              <a:gd name="connsiteY1096" fmla="*/ 843925 h 1838326"/>
              <a:gd name="connsiteX1097" fmla="*/ 1090112 w 5410020"/>
              <a:gd name="connsiteY1097" fmla="*/ 865188 h 1838326"/>
              <a:gd name="connsiteX1098" fmla="*/ 1067449 w 5410020"/>
              <a:gd name="connsiteY1098" fmla="*/ 843925 h 1838326"/>
              <a:gd name="connsiteX1099" fmla="*/ 1107739 w 5410020"/>
              <a:gd name="connsiteY1099" fmla="*/ 823913 h 1838326"/>
              <a:gd name="connsiteX1100" fmla="*/ 4467283 w 5410020"/>
              <a:gd name="connsiteY1100" fmla="*/ 774701 h 1838326"/>
              <a:gd name="connsiteX1101" fmla="*/ 4510463 w 5410020"/>
              <a:gd name="connsiteY1101" fmla="*/ 795339 h 1838326"/>
              <a:gd name="connsiteX1102" fmla="*/ 4490143 w 5410020"/>
              <a:gd name="connsiteY1102" fmla="*/ 815976 h 1838326"/>
              <a:gd name="connsiteX1103" fmla="*/ 4446963 w 5410020"/>
              <a:gd name="connsiteY1103" fmla="*/ 795339 h 1838326"/>
              <a:gd name="connsiteX1104" fmla="*/ 4467283 w 5410020"/>
              <a:gd name="connsiteY1104" fmla="*/ 774701 h 1838326"/>
              <a:gd name="connsiteX1105" fmla="*/ 4012574 w 5410020"/>
              <a:gd name="connsiteY1105" fmla="*/ 774700 h 1838326"/>
              <a:gd name="connsiteX1106" fmla="*/ 4051426 w 5410020"/>
              <a:gd name="connsiteY1106" fmla="*/ 795338 h 1838326"/>
              <a:gd name="connsiteX1107" fmla="*/ 4028867 w 5410020"/>
              <a:gd name="connsiteY1107" fmla="*/ 815975 h 1838326"/>
              <a:gd name="connsiteX1108" fmla="*/ 3990014 w 5410020"/>
              <a:gd name="connsiteY1108" fmla="*/ 795338 h 1838326"/>
              <a:gd name="connsiteX1109" fmla="*/ 4012574 w 5410020"/>
              <a:gd name="connsiteY1109" fmla="*/ 774700 h 1838326"/>
              <a:gd name="connsiteX1110" fmla="*/ 3633211 w 5410020"/>
              <a:gd name="connsiteY1110" fmla="*/ 774700 h 1838326"/>
              <a:gd name="connsiteX1111" fmla="*/ 3671311 w 5410020"/>
              <a:gd name="connsiteY1111" fmla="*/ 795338 h 1838326"/>
              <a:gd name="connsiteX1112" fmla="*/ 3645911 w 5410020"/>
              <a:gd name="connsiteY1112" fmla="*/ 815975 h 1838326"/>
              <a:gd name="connsiteX1113" fmla="*/ 3607811 w 5410020"/>
              <a:gd name="connsiteY1113" fmla="*/ 795338 h 1838326"/>
              <a:gd name="connsiteX1114" fmla="*/ 3633211 w 5410020"/>
              <a:gd name="connsiteY1114" fmla="*/ 774700 h 1838326"/>
              <a:gd name="connsiteX1115" fmla="*/ 3177324 w 5410020"/>
              <a:gd name="connsiteY1115" fmla="*/ 774700 h 1838326"/>
              <a:gd name="connsiteX1116" fmla="*/ 3212548 w 5410020"/>
              <a:gd name="connsiteY1116" fmla="*/ 795338 h 1838326"/>
              <a:gd name="connsiteX1117" fmla="*/ 3184872 w 5410020"/>
              <a:gd name="connsiteY1117" fmla="*/ 815975 h 1838326"/>
              <a:gd name="connsiteX1118" fmla="*/ 3149647 w 5410020"/>
              <a:gd name="connsiteY1118" fmla="*/ 795338 h 1838326"/>
              <a:gd name="connsiteX1119" fmla="*/ 3177324 w 5410020"/>
              <a:gd name="connsiteY1119" fmla="*/ 774700 h 1838326"/>
              <a:gd name="connsiteX1120" fmla="*/ 3101663 w 5410020"/>
              <a:gd name="connsiteY1120" fmla="*/ 774700 h 1838326"/>
              <a:gd name="connsiteX1121" fmla="*/ 3134821 w 5410020"/>
              <a:gd name="connsiteY1121" fmla="*/ 795338 h 1838326"/>
              <a:gd name="connsiteX1122" fmla="*/ 3107803 w 5410020"/>
              <a:gd name="connsiteY1122" fmla="*/ 815975 h 1838326"/>
              <a:gd name="connsiteX1123" fmla="*/ 3074645 w 5410020"/>
              <a:gd name="connsiteY1123" fmla="*/ 795338 h 1838326"/>
              <a:gd name="connsiteX1124" fmla="*/ 3101663 w 5410020"/>
              <a:gd name="connsiteY1124" fmla="*/ 774700 h 1838326"/>
              <a:gd name="connsiteX1125" fmla="*/ 3024778 w 5410020"/>
              <a:gd name="connsiteY1125" fmla="*/ 774700 h 1838326"/>
              <a:gd name="connsiteX1126" fmla="*/ 3058574 w 5410020"/>
              <a:gd name="connsiteY1126" fmla="*/ 795338 h 1838326"/>
              <a:gd name="connsiteX1127" fmla="*/ 3031037 w 5410020"/>
              <a:gd name="connsiteY1127" fmla="*/ 815975 h 1838326"/>
              <a:gd name="connsiteX1128" fmla="*/ 2997241 w 5410020"/>
              <a:gd name="connsiteY1128" fmla="*/ 795338 h 1838326"/>
              <a:gd name="connsiteX1129" fmla="*/ 3024778 w 5410020"/>
              <a:gd name="connsiteY1129" fmla="*/ 774700 h 1838326"/>
              <a:gd name="connsiteX1130" fmla="*/ 2949830 w 5410020"/>
              <a:gd name="connsiteY1130" fmla="*/ 774700 h 1838326"/>
              <a:gd name="connsiteX1131" fmla="*/ 2983626 w 5410020"/>
              <a:gd name="connsiteY1131" fmla="*/ 795338 h 1838326"/>
              <a:gd name="connsiteX1132" fmla="*/ 2954837 w 5410020"/>
              <a:gd name="connsiteY1132" fmla="*/ 815975 h 1838326"/>
              <a:gd name="connsiteX1133" fmla="*/ 2921041 w 5410020"/>
              <a:gd name="connsiteY1133" fmla="*/ 795338 h 1838326"/>
              <a:gd name="connsiteX1134" fmla="*/ 2949830 w 5410020"/>
              <a:gd name="connsiteY1134" fmla="*/ 774700 h 1838326"/>
              <a:gd name="connsiteX1135" fmla="*/ 2874219 w 5410020"/>
              <a:gd name="connsiteY1135" fmla="*/ 774700 h 1838326"/>
              <a:gd name="connsiteX1136" fmla="*/ 2907401 w 5410020"/>
              <a:gd name="connsiteY1136" fmla="*/ 795338 h 1838326"/>
              <a:gd name="connsiteX1137" fmla="*/ 2878048 w 5410020"/>
              <a:gd name="connsiteY1137" fmla="*/ 815975 h 1838326"/>
              <a:gd name="connsiteX1138" fmla="*/ 2843589 w 5410020"/>
              <a:gd name="connsiteY1138" fmla="*/ 795338 h 1838326"/>
              <a:gd name="connsiteX1139" fmla="*/ 2874219 w 5410020"/>
              <a:gd name="connsiteY1139" fmla="*/ 774700 h 1838326"/>
              <a:gd name="connsiteX1140" fmla="*/ 2797272 w 5410020"/>
              <a:gd name="connsiteY1140" fmla="*/ 774700 h 1838326"/>
              <a:gd name="connsiteX1141" fmla="*/ 2829644 w 5410020"/>
              <a:gd name="connsiteY1141" fmla="*/ 795338 h 1838326"/>
              <a:gd name="connsiteX1142" fmla="*/ 2799762 w 5410020"/>
              <a:gd name="connsiteY1142" fmla="*/ 815975 h 1838326"/>
              <a:gd name="connsiteX1143" fmla="*/ 2768634 w 5410020"/>
              <a:gd name="connsiteY1143" fmla="*/ 795338 h 1838326"/>
              <a:gd name="connsiteX1144" fmla="*/ 2797272 w 5410020"/>
              <a:gd name="connsiteY1144" fmla="*/ 774700 h 1838326"/>
              <a:gd name="connsiteX1145" fmla="*/ 2722317 w 5410020"/>
              <a:gd name="connsiteY1145" fmla="*/ 774700 h 1838326"/>
              <a:gd name="connsiteX1146" fmla="*/ 2753444 w 5410020"/>
              <a:gd name="connsiteY1146" fmla="*/ 795338 h 1838326"/>
              <a:gd name="connsiteX1147" fmla="*/ 2723562 w 5410020"/>
              <a:gd name="connsiteY1147" fmla="*/ 815975 h 1838326"/>
              <a:gd name="connsiteX1148" fmla="*/ 2692434 w 5410020"/>
              <a:gd name="connsiteY1148" fmla="*/ 795338 h 1838326"/>
              <a:gd name="connsiteX1149" fmla="*/ 2722317 w 5410020"/>
              <a:gd name="connsiteY1149" fmla="*/ 774700 h 1838326"/>
              <a:gd name="connsiteX1150" fmla="*/ 2645469 w 5410020"/>
              <a:gd name="connsiteY1150" fmla="*/ 774700 h 1838326"/>
              <a:gd name="connsiteX1151" fmla="*/ 2678489 w 5410020"/>
              <a:gd name="connsiteY1151" fmla="*/ 795338 h 1838326"/>
              <a:gd name="connsiteX1152" fmla="*/ 2646739 w 5410020"/>
              <a:gd name="connsiteY1152" fmla="*/ 815975 h 1838326"/>
              <a:gd name="connsiteX1153" fmla="*/ 2614989 w 5410020"/>
              <a:gd name="connsiteY1153" fmla="*/ 795338 h 1838326"/>
              <a:gd name="connsiteX1154" fmla="*/ 2645469 w 5410020"/>
              <a:gd name="connsiteY1154" fmla="*/ 774700 h 1838326"/>
              <a:gd name="connsiteX1155" fmla="*/ 2569746 w 5410020"/>
              <a:gd name="connsiteY1155" fmla="*/ 774700 h 1838326"/>
              <a:gd name="connsiteX1156" fmla="*/ 2600703 w 5410020"/>
              <a:gd name="connsiteY1156" fmla="*/ 795338 h 1838326"/>
              <a:gd name="connsiteX1157" fmla="*/ 2569746 w 5410020"/>
              <a:gd name="connsiteY1157" fmla="*/ 815976 h 1838326"/>
              <a:gd name="connsiteX1158" fmla="*/ 2538789 w 5410020"/>
              <a:gd name="connsiteY1158" fmla="*/ 795338 h 1838326"/>
              <a:gd name="connsiteX1159" fmla="*/ 2569746 w 5410020"/>
              <a:gd name="connsiteY1159" fmla="*/ 774700 h 1838326"/>
              <a:gd name="connsiteX1160" fmla="*/ 2494784 w 5410020"/>
              <a:gd name="connsiteY1160" fmla="*/ 774700 h 1838326"/>
              <a:gd name="connsiteX1161" fmla="*/ 2524502 w 5410020"/>
              <a:gd name="connsiteY1161" fmla="*/ 795338 h 1838326"/>
              <a:gd name="connsiteX1162" fmla="*/ 2493546 w 5410020"/>
              <a:gd name="connsiteY1162" fmla="*/ 815975 h 1838326"/>
              <a:gd name="connsiteX1163" fmla="*/ 2462589 w 5410020"/>
              <a:gd name="connsiteY1163" fmla="*/ 795338 h 1838326"/>
              <a:gd name="connsiteX1164" fmla="*/ 2494784 w 5410020"/>
              <a:gd name="connsiteY1164" fmla="*/ 774700 h 1838326"/>
              <a:gd name="connsiteX1165" fmla="*/ 2417983 w 5410020"/>
              <a:gd name="connsiteY1165" fmla="*/ 774700 h 1838326"/>
              <a:gd name="connsiteX1166" fmla="*/ 2448613 w 5410020"/>
              <a:gd name="connsiteY1166" fmla="*/ 795338 h 1838326"/>
              <a:gd name="connsiteX1167" fmla="*/ 2416707 w 5410020"/>
              <a:gd name="connsiteY1167" fmla="*/ 815975 h 1838326"/>
              <a:gd name="connsiteX1168" fmla="*/ 2386077 w 5410020"/>
              <a:gd name="connsiteY1168" fmla="*/ 795338 h 1838326"/>
              <a:gd name="connsiteX1169" fmla="*/ 2417983 w 5410020"/>
              <a:gd name="connsiteY1169" fmla="*/ 774700 h 1838326"/>
              <a:gd name="connsiteX1170" fmla="*/ 2342219 w 5410020"/>
              <a:gd name="connsiteY1170" fmla="*/ 774700 h 1838326"/>
              <a:gd name="connsiteX1171" fmla="*/ 2372101 w 5410020"/>
              <a:gd name="connsiteY1171" fmla="*/ 795338 h 1838326"/>
              <a:gd name="connsiteX1172" fmla="*/ 2339729 w 5410020"/>
              <a:gd name="connsiteY1172" fmla="*/ 815975 h 1838326"/>
              <a:gd name="connsiteX1173" fmla="*/ 2309846 w 5410020"/>
              <a:gd name="connsiteY1173" fmla="*/ 795338 h 1838326"/>
              <a:gd name="connsiteX1174" fmla="*/ 2342219 w 5410020"/>
              <a:gd name="connsiteY1174" fmla="*/ 774700 h 1838326"/>
              <a:gd name="connsiteX1175" fmla="*/ 2266197 w 5410020"/>
              <a:gd name="connsiteY1175" fmla="*/ 774700 h 1838326"/>
              <a:gd name="connsiteX1176" fmla="*/ 2296237 w 5410020"/>
              <a:gd name="connsiteY1176" fmla="*/ 795338 h 1838326"/>
              <a:gd name="connsiteX1177" fmla="*/ 2263693 w 5410020"/>
              <a:gd name="connsiteY1177" fmla="*/ 815975 h 1838326"/>
              <a:gd name="connsiteX1178" fmla="*/ 2233653 w 5410020"/>
              <a:gd name="connsiteY1178" fmla="*/ 795338 h 1838326"/>
              <a:gd name="connsiteX1179" fmla="*/ 2266197 w 5410020"/>
              <a:gd name="connsiteY1179" fmla="*/ 774700 h 1838326"/>
              <a:gd name="connsiteX1180" fmla="*/ 2190516 w 5410020"/>
              <a:gd name="connsiteY1180" fmla="*/ 774700 h 1838326"/>
              <a:gd name="connsiteX1181" fmla="*/ 2220007 w 5410020"/>
              <a:gd name="connsiteY1181" fmla="*/ 795338 h 1838326"/>
              <a:gd name="connsiteX1182" fmla="*/ 2185387 w 5410020"/>
              <a:gd name="connsiteY1182" fmla="*/ 815975 h 1838326"/>
              <a:gd name="connsiteX1183" fmla="*/ 2155896 w 5410020"/>
              <a:gd name="connsiteY1183" fmla="*/ 795338 h 1838326"/>
              <a:gd name="connsiteX1184" fmla="*/ 2190516 w 5410020"/>
              <a:gd name="connsiteY1184" fmla="*/ 774700 h 1838326"/>
              <a:gd name="connsiteX1185" fmla="*/ 1431348 w 5410020"/>
              <a:gd name="connsiteY1185" fmla="*/ 774700 h 1838326"/>
              <a:gd name="connsiteX1186" fmla="*/ 1455478 w 5410020"/>
              <a:gd name="connsiteY1186" fmla="*/ 795338 h 1838326"/>
              <a:gd name="connsiteX1187" fmla="*/ 1417378 w 5410020"/>
              <a:gd name="connsiteY1187" fmla="*/ 815975 h 1838326"/>
              <a:gd name="connsiteX1188" fmla="*/ 1393248 w 5410020"/>
              <a:gd name="connsiteY1188" fmla="*/ 795338 h 1838326"/>
              <a:gd name="connsiteX1189" fmla="*/ 1431348 w 5410020"/>
              <a:gd name="connsiteY1189" fmla="*/ 774700 h 1838326"/>
              <a:gd name="connsiteX1190" fmla="*/ 1355647 w 5410020"/>
              <a:gd name="connsiteY1190" fmla="*/ 774700 h 1838326"/>
              <a:gd name="connsiteX1191" fmla="*/ 1379346 w 5410020"/>
              <a:gd name="connsiteY1191" fmla="*/ 795338 h 1838326"/>
              <a:gd name="connsiteX1192" fmla="*/ 1340679 w 5410020"/>
              <a:gd name="connsiteY1192" fmla="*/ 815975 h 1838326"/>
              <a:gd name="connsiteX1193" fmla="*/ 1316980 w 5410020"/>
              <a:gd name="connsiteY1193" fmla="*/ 795338 h 1838326"/>
              <a:gd name="connsiteX1194" fmla="*/ 1355647 w 5410020"/>
              <a:gd name="connsiteY1194" fmla="*/ 774700 h 1838326"/>
              <a:gd name="connsiteX1195" fmla="*/ 1279447 w 5410020"/>
              <a:gd name="connsiteY1195" fmla="*/ 774700 h 1838326"/>
              <a:gd name="connsiteX1196" fmla="*/ 1303146 w 5410020"/>
              <a:gd name="connsiteY1196" fmla="*/ 795338 h 1838326"/>
              <a:gd name="connsiteX1197" fmla="*/ 1264479 w 5410020"/>
              <a:gd name="connsiteY1197" fmla="*/ 815975 h 1838326"/>
              <a:gd name="connsiteX1198" fmla="*/ 1240780 w 5410020"/>
              <a:gd name="connsiteY1198" fmla="*/ 795338 h 1838326"/>
              <a:gd name="connsiteX1199" fmla="*/ 1279447 w 5410020"/>
              <a:gd name="connsiteY1199" fmla="*/ 774700 h 1838326"/>
              <a:gd name="connsiteX1200" fmla="*/ 1204091 w 5410020"/>
              <a:gd name="connsiteY1200" fmla="*/ 774700 h 1838326"/>
              <a:gd name="connsiteX1201" fmla="*/ 1227151 w 5410020"/>
              <a:gd name="connsiteY1201" fmla="*/ 795338 h 1838326"/>
              <a:gd name="connsiteX1202" fmla="*/ 1187436 w 5410020"/>
              <a:gd name="connsiteY1202" fmla="*/ 815975 h 1838326"/>
              <a:gd name="connsiteX1203" fmla="*/ 1164375 w 5410020"/>
              <a:gd name="connsiteY1203" fmla="*/ 795338 h 1838326"/>
              <a:gd name="connsiteX1204" fmla="*/ 1204091 w 5410020"/>
              <a:gd name="connsiteY1204" fmla="*/ 774700 h 1838326"/>
              <a:gd name="connsiteX1205" fmla="*/ 1126916 w 5410020"/>
              <a:gd name="connsiteY1205" fmla="*/ 774700 h 1838326"/>
              <a:gd name="connsiteX1206" fmla="*/ 1149476 w 5410020"/>
              <a:gd name="connsiteY1206" fmla="*/ 795338 h 1838326"/>
              <a:gd name="connsiteX1207" fmla="*/ 1110623 w 5410020"/>
              <a:gd name="connsiteY1207" fmla="*/ 815975 h 1838326"/>
              <a:gd name="connsiteX1208" fmla="*/ 1088064 w 5410020"/>
              <a:gd name="connsiteY1208" fmla="*/ 795338 h 1838326"/>
              <a:gd name="connsiteX1209" fmla="*/ 1126916 w 5410020"/>
              <a:gd name="connsiteY1209" fmla="*/ 774700 h 1838326"/>
              <a:gd name="connsiteX1210" fmla="*/ 1051970 w 5410020"/>
              <a:gd name="connsiteY1210" fmla="*/ 774700 h 1838326"/>
              <a:gd name="connsiteX1211" fmla="*/ 1074529 w 5410020"/>
              <a:gd name="connsiteY1211" fmla="*/ 795338 h 1838326"/>
              <a:gd name="connsiteX1212" fmla="*/ 1034423 w 5410020"/>
              <a:gd name="connsiteY1212" fmla="*/ 815975 h 1838326"/>
              <a:gd name="connsiteX1213" fmla="*/ 1011864 w 5410020"/>
              <a:gd name="connsiteY1213" fmla="*/ 795338 h 1838326"/>
              <a:gd name="connsiteX1214" fmla="*/ 1051970 w 5410020"/>
              <a:gd name="connsiteY1214" fmla="*/ 774700 h 1838326"/>
              <a:gd name="connsiteX1215" fmla="*/ 4441982 w 5410020"/>
              <a:gd name="connsiteY1215" fmla="*/ 728663 h 1838326"/>
              <a:gd name="connsiteX1216" fmla="*/ 4483531 w 5410020"/>
              <a:gd name="connsiteY1216" fmla="*/ 747713 h 1838326"/>
              <a:gd name="connsiteX1217" fmla="*/ 4463386 w 5410020"/>
              <a:gd name="connsiteY1217" fmla="*/ 766763 h 1838326"/>
              <a:gd name="connsiteX1218" fmla="*/ 4421837 w 5410020"/>
              <a:gd name="connsiteY1218" fmla="*/ 747713 h 1838326"/>
              <a:gd name="connsiteX1219" fmla="*/ 4441982 w 5410020"/>
              <a:gd name="connsiteY1219" fmla="*/ 728663 h 1838326"/>
              <a:gd name="connsiteX1220" fmla="*/ 4142080 w 5410020"/>
              <a:gd name="connsiteY1220" fmla="*/ 728663 h 1838326"/>
              <a:gd name="connsiteX1221" fmla="*/ 4181796 w 5410020"/>
              <a:gd name="connsiteY1221" fmla="*/ 747713 h 1838326"/>
              <a:gd name="connsiteX1222" fmla="*/ 4160016 w 5410020"/>
              <a:gd name="connsiteY1222" fmla="*/ 766763 h 1838326"/>
              <a:gd name="connsiteX1223" fmla="*/ 4120301 w 5410020"/>
              <a:gd name="connsiteY1223" fmla="*/ 747713 h 1838326"/>
              <a:gd name="connsiteX1224" fmla="*/ 4142080 w 5410020"/>
              <a:gd name="connsiteY1224" fmla="*/ 728663 h 1838326"/>
              <a:gd name="connsiteX1225" fmla="*/ 4066758 w 5410020"/>
              <a:gd name="connsiteY1225" fmla="*/ 728663 h 1838326"/>
              <a:gd name="connsiteX1226" fmla="*/ 4106672 w 5410020"/>
              <a:gd name="connsiteY1226" fmla="*/ 747713 h 1838326"/>
              <a:gd name="connsiteX1227" fmla="*/ 4084220 w 5410020"/>
              <a:gd name="connsiteY1227" fmla="*/ 766763 h 1838326"/>
              <a:gd name="connsiteX1228" fmla="*/ 4045554 w 5410020"/>
              <a:gd name="connsiteY1228" fmla="*/ 747713 h 1838326"/>
              <a:gd name="connsiteX1229" fmla="*/ 4066758 w 5410020"/>
              <a:gd name="connsiteY1229" fmla="*/ 728663 h 1838326"/>
              <a:gd name="connsiteX1230" fmla="*/ 3992429 w 5410020"/>
              <a:gd name="connsiteY1230" fmla="*/ 728663 h 1838326"/>
              <a:gd name="connsiteX1231" fmla="*/ 4031975 w 5410020"/>
              <a:gd name="connsiteY1231" fmla="*/ 747713 h 1838326"/>
              <a:gd name="connsiteX1232" fmla="*/ 4009013 w 5410020"/>
              <a:gd name="connsiteY1232" fmla="*/ 766763 h 1838326"/>
              <a:gd name="connsiteX1233" fmla="*/ 3969467 w 5410020"/>
              <a:gd name="connsiteY1233" fmla="*/ 747713 h 1838326"/>
              <a:gd name="connsiteX1234" fmla="*/ 3992429 w 5410020"/>
              <a:gd name="connsiteY1234" fmla="*/ 728663 h 1838326"/>
              <a:gd name="connsiteX1235" fmla="*/ 3692266 w 5410020"/>
              <a:gd name="connsiteY1235" fmla="*/ 728663 h 1838326"/>
              <a:gd name="connsiteX1236" fmla="*/ 3730366 w 5410020"/>
              <a:gd name="connsiteY1236" fmla="*/ 747713 h 1838326"/>
              <a:gd name="connsiteX1237" fmla="*/ 3706236 w 5410020"/>
              <a:gd name="connsiteY1237" fmla="*/ 766763 h 1838326"/>
              <a:gd name="connsiteX1238" fmla="*/ 3668136 w 5410020"/>
              <a:gd name="connsiteY1238" fmla="*/ 747713 h 1838326"/>
              <a:gd name="connsiteX1239" fmla="*/ 3692266 w 5410020"/>
              <a:gd name="connsiteY1239" fmla="*/ 728663 h 1838326"/>
              <a:gd name="connsiteX1240" fmla="*/ 3617525 w 5410020"/>
              <a:gd name="connsiteY1240" fmla="*/ 728663 h 1838326"/>
              <a:gd name="connsiteX1241" fmla="*/ 3654185 w 5410020"/>
              <a:gd name="connsiteY1241" fmla="*/ 747713 h 1838326"/>
              <a:gd name="connsiteX1242" fmla="*/ 3630166 w 5410020"/>
              <a:gd name="connsiteY1242" fmla="*/ 766763 h 1838326"/>
              <a:gd name="connsiteX1243" fmla="*/ 3592243 w 5410020"/>
              <a:gd name="connsiteY1243" fmla="*/ 747713 h 1838326"/>
              <a:gd name="connsiteX1244" fmla="*/ 3617525 w 5410020"/>
              <a:gd name="connsiteY1244" fmla="*/ 728663 h 1838326"/>
              <a:gd name="connsiteX1245" fmla="*/ 3168905 w 5410020"/>
              <a:gd name="connsiteY1245" fmla="*/ 728663 h 1838326"/>
              <a:gd name="connsiteX1246" fmla="*/ 3202701 w 5410020"/>
              <a:gd name="connsiteY1246" fmla="*/ 747713 h 1838326"/>
              <a:gd name="connsiteX1247" fmla="*/ 3175163 w 5410020"/>
              <a:gd name="connsiteY1247" fmla="*/ 766763 h 1838326"/>
              <a:gd name="connsiteX1248" fmla="*/ 3141368 w 5410020"/>
              <a:gd name="connsiteY1248" fmla="*/ 747713 h 1838326"/>
              <a:gd name="connsiteX1249" fmla="*/ 3168905 w 5410020"/>
              <a:gd name="connsiteY1249" fmla="*/ 728663 h 1838326"/>
              <a:gd name="connsiteX1250" fmla="*/ 3094477 w 5410020"/>
              <a:gd name="connsiteY1250" fmla="*/ 728663 h 1838326"/>
              <a:gd name="connsiteX1251" fmla="*/ 3128094 w 5410020"/>
              <a:gd name="connsiteY1251" fmla="*/ 747713 h 1838326"/>
              <a:gd name="connsiteX1252" fmla="*/ 3100702 w 5410020"/>
              <a:gd name="connsiteY1252" fmla="*/ 766763 h 1838326"/>
              <a:gd name="connsiteX1253" fmla="*/ 3067084 w 5410020"/>
              <a:gd name="connsiteY1253" fmla="*/ 747713 h 1838326"/>
              <a:gd name="connsiteX1254" fmla="*/ 3094477 w 5410020"/>
              <a:gd name="connsiteY1254" fmla="*/ 728663 h 1838326"/>
              <a:gd name="connsiteX1255" fmla="*/ 3018277 w 5410020"/>
              <a:gd name="connsiteY1255" fmla="*/ 728663 h 1838326"/>
              <a:gd name="connsiteX1256" fmla="*/ 3051894 w 5410020"/>
              <a:gd name="connsiteY1256" fmla="*/ 747713 h 1838326"/>
              <a:gd name="connsiteX1257" fmla="*/ 3024502 w 5410020"/>
              <a:gd name="connsiteY1257" fmla="*/ 766763 h 1838326"/>
              <a:gd name="connsiteX1258" fmla="*/ 2990884 w 5410020"/>
              <a:gd name="connsiteY1258" fmla="*/ 747713 h 1838326"/>
              <a:gd name="connsiteX1259" fmla="*/ 3018277 w 5410020"/>
              <a:gd name="connsiteY1259" fmla="*/ 728663 h 1838326"/>
              <a:gd name="connsiteX1260" fmla="*/ 2944909 w 5410020"/>
              <a:gd name="connsiteY1260" fmla="*/ 728663 h 1838326"/>
              <a:gd name="connsiteX1261" fmla="*/ 2977281 w 5410020"/>
              <a:gd name="connsiteY1261" fmla="*/ 747713 h 1838326"/>
              <a:gd name="connsiteX1262" fmla="*/ 2948644 w 5410020"/>
              <a:gd name="connsiteY1262" fmla="*/ 766763 h 1838326"/>
              <a:gd name="connsiteX1263" fmla="*/ 2916271 w 5410020"/>
              <a:gd name="connsiteY1263" fmla="*/ 747713 h 1838326"/>
              <a:gd name="connsiteX1264" fmla="*/ 2944909 w 5410020"/>
              <a:gd name="connsiteY1264" fmla="*/ 728663 h 1838326"/>
              <a:gd name="connsiteX1265" fmla="*/ 2868894 w 5410020"/>
              <a:gd name="connsiteY1265" fmla="*/ 728663 h 1838326"/>
              <a:gd name="connsiteX1266" fmla="*/ 2901089 w 5410020"/>
              <a:gd name="connsiteY1266" fmla="*/ 747713 h 1838326"/>
              <a:gd name="connsiteX1267" fmla="*/ 2872609 w 5410020"/>
              <a:gd name="connsiteY1267" fmla="*/ 766763 h 1838326"/>
              <a:gd name="connsiteX1268" fmla="*/ 2840414 w 5410020"/>
              <a:gd name="connsiteY1268" fmla="*/ 747713 h 1838326"/>
              <a:gd name="connsiteX1269" fmla="*/ 2868894 w 5410020"/>
              <a:gd name="connsiteY1269" fmla="*/ 728663 h 1838326"/>
              <a:gd name="connsiteX1270" fmla="*/ 2794694 w 5410020"/>
              <a:gd name="connsiteY1270" fmla="*/ 728663 h 1838326"/>
              <a:gd name="connsiteX1271" fmla="*/ 2826444 w 5410020"/>
              <a:gd name="connsiteY1271" fmla="*/ 747713 h 1838326"/>
              <a:gd name="connsiteX1272" fmla="*/ 2797234 w 5410020"/>
              <a:gd name="connsiteY1272" fmla="*/ 766763 h 1838326"/>
              <a:gd name="connsiteX1273" fmla="*/ 2764214 w 5410020"/>
              <a:gd name="connsiteY1273" fmla="*/ 747713 h 1838326"/>
              <a:gd name="connsiteX1274" fmla="*/ 2794694 w 5410020"/>
              <a:gd name="connsiteY1274" fmla="*/ 728663 h 1838326"/>
              <a:gd name="connsiteX1275" fmla="*/ 2719319 w 5410020"/>
              <a:gd name="connsiteY1275" fmla="*/ 728663 h 1838326"/>
              <a:gd name="connsiteX1276" fmla="*/ 2750276 w 5410020"/>
              <a:gd name="connsiteY1276" fmla="*/ 747713 h 1838326"/>
              <a:gd name="connsiteX1277" fmla="*/ 2721796 w 5410020"/>
              <a:gd name="connsiteY1277" fmla="*/ 766763 h 1838326"/>
              <a:gd name="connsiteX1278" fmla="*/ 2689601 w 5410020"/>
              <a:gd name="connsiteY1278" fmla="*/ 747713 h 1838326"/>
              <a:gd name="connsiteX1279" fmla="*/ 2719319 w 5410020"/>
              <a:gd name="connsiteY1279" fmla="*/ 728663 h 1838326"/>
              <a:gd name="connsiteX1280" fmla="*/ 2645151 w 5410020"/>
              <a:gd name="connsiteY1280" fmla="*/ 728663 h 1838326"/>
              <a:gd name="connsiteX1281" fmla="*/ 2675631 w 5410020"/>
              <a:gd name="connsiteY1281" fmla="*/ 747713 h 1838326"/>
              <a:gd name="connsiteX1282" fmla="*/ 2645151 w 5410020"/>
              <a:gd name="connsiteY1282" fmla="*/ 766763 h 1838326"/>
              <a:gd name="connsiteX1283" fmla="*/ 2614671 w 5410020"/>
              <a:gd name="connsiteY1283" fmla="*/ 747713 h 1838326"/>
              <a:gd name="connsiteX1284" fmla="*/ 2645151 w 5410020"/>
              <a:gd name="connsiteY1284" fmla="*/ 728663 h 1838326"/>
              <a:gd name="connsiteX1285" fmla="*/ 2569923 w 5410020"/>
              <a:gd name="connsiteY1285" fmla="*/ 728663 h 1838326"/>
              <a:gd name="connsiteX1286" fmla="*/ 2600701 w 5410020"/>
              <a:gd name="connsiteY1286" fmla="*/ 747713 h 1838326"/>
              <a:gd name="connsiteX1287" fmla="*/ 2569923 w 5410020"/>
              <a:gd name="connsiteY1287" fmla="*/ 766763 h 1838326"/>
              <a:gd name="connsiteX1288" fmla="*/ 2540376 w 5410020"/>
              <a:gd name="connsiteY1288" fmla="*/ 747713 h 1838326"/>
              <a:gd name="connsiteX1289" fmla="*/ 2569923 w 5410020"/>
              <a:gd name="connsiteY1289" fmla="*/ 728663 h 1838326"/>
              <a:gd name="connsiteX1290" fmla="*/ 2495609 w 5410020"/>
              <a:gd name="connsiteY1290" fmla="*/ 728663 h 1838326"/>
              <a:gd name="connsiteX1291" fmla="*/ 2526089 w 5410020"/>
              <a:gd name="connsiteY1291" fmla="*/ 747713 h 1838326"/>
              <a:gd name="connsiteX1292" fmla="*/ 2494339 w 5410020"/>
              <a:gd name="connsiteY1292" fmla="*/ 766763 h 1838326"/>
              <a:gd name="connsiteX1293" fmla="*/ 2463859 w 5410020"/>
              <a:gd name="connsiteY1293" fmla="*/ 747713 h 1838326"/>
              <a:gd name="connsiteX1294" fmla="*/ 2495609 w 5410020"/>
              <a:gd name="connsiteY1294" fmla="*/ 728663 h 1838326"/>
              <a:gd name="connsiteX1295" fmla="*/ 2420171 w 5410020"/>
              <a:gd name="connsiteY1295" fmla="*/ 728663 h 1838326"/>
              <a:gd name="connsiteX1296" fmla="*/ 2449889 w 5410020"/>
              <a:gd name="connsiteY1296" fmla="*/ 747713 h 1838326"/>
              <a:gd name="connsiteX1297" fmla="*/ 2418933 w 5410020"/>
              <a:gd name="connsiteY1297" fmla="*/ 766763 h 1838326"/>
              <a:gd name="connsiteX1298" fmla="*/ 2389215 w 5410020"/>
              <a:gd name="connsiteY1298" fmla="*/ 747713 h 1838326"/>
              <a:gd name="connsiteX1299" fmla="*/ 2420171 w 5410020"/>
              <a:gd name="connsiteY1299" fmla="*/ 728663 h 1838326"/>
              <a:gd name="connsiteX1300" fmla="*/ 2344796 w 5410020"/>
              <a:gd name="connsiteY1300" fmla="*/ 728663 h 1838326"/>
              <a:gd name="connsiteX1301" fmla="*/ 2375276 w 5410020"/>
              <a:gd name="connsiteY1301" fmla="*/ 747713 h 1838326"/>
              <a:gd name="connsiteX1302" fmla="*/ 2342256 w 5410020"/>
              <a:gd name="connsiteY1302" fmla="*/ 766763 h 1838326"/>
              <a:gd name="connsiteX1303" fmla="*/ 2313046 w 5410020"/>
              <a:gd name="connsiteY1303" fmla="*/ 747713 h 1838326"/>
              <a:gd name="connsiteX1304" fmla="*/ 2344796 w 5410020"/>
              <a:gd name="connsiteY1304" fmla="*/ 728663 h 1838326"/>
              <a:gd name="connsiteX1305" fmla="*/ 2270782 w 5410020"/>
              <a:gd name="connsiteY1305" fmla="*/ 728663 h 1838326"/>
              <a:gd name="connsiteX1306" fmla="*/ 2299419 w 5410020"/>
              <a:gd name="connsiteY1306" fmla="*/ 747713 h 1838326"/>
              <a:gd name="connsiteX1307" fmla="*/ 2267046 w 5410020"/>
              <a:gd name="connsiteY1307" fmla="*/ 766763 h 1838326"/>
              <a:gd name="connsiteX1308" fmla="*/ 2238409 w 5410020"/>
              <a:gd name="connsiteY1308" fmla="*/ 747713 h 1838326"/>
              <a:gd name="connsiteX1309" fmla="*/ 2270782 w 5410020"/>
              <a:gd name="connsiteY1309" fmla="*/ 728663 h 1838326"/>
              <a:gd name="connsiteX1310" fmla="*/ 2195422 w 5410020"/>
              <a:gd name="connsiteY1310" fmla="*/ 728663 h 1838326"/>
              <a:gd name="connsiteX1311" fmla="*/ 2224776 w 5410020"/>
              <a:gd name="connsiteY1311" fmla="*/ 747713 h 1838326"/>
              <a:gd name="connsiteX1312" fmla="*/ 2191594 w 5410020"/>
              <a:gd name="connsiteY1312" fmla="*/ 766763 h 1838326"/>
              <a:gd name="connsiteX1313" fmla="*/ 2162240 w 5410020"/>
              <a:gd name="connsiteY1313" fmla="*/ 747713 h 1838326"/>
              <a:gd name="connsiteX1314" fmla="*/ 2195422 w 5410020"/>
              <a:gd name="connsiteY1314" fmla="*/ 728663 h 1838326"/>
              <a:gd name="connsiteX1315" fmla="*/ 2121214 w 5410020"/>
              <a:gd name="connsiteY1315" fmla="*/ 728663 h 1838326"/>
              <a:gd name="connsiteX1316" fmla="*/ 2148606 w 5410020"/>
              <a:gd name="connsiteY1316" fmla="*/ 747713 h 1838326"/>
              <a:gd name="connsiteX1317" fmla="*/ 2116233 w 5410020"/>
              <a:gd name="connsiteY1317" fmla="*/ 766763 h 1838326"/>
              <a:gd name="connsiteX1318" fmla="*/ 2087596 w 5410020"/>
              <a:gd name="connsiteY1318" fmla="*/ 747713 h 1838326"/>
              <a:gd name="connsiteX1319" fmla="*/ 2121214 w 5410020"/>
              <a:gd name="connsiteY1319" fmla="*/ 728663 h 1838326"/>
              <a:gd name="connsiteX1320" fmla="*/ 1372611 w 5410020"/>
              <a:gd name="connsiteY1320" fmla="*/ 728663 h 1838326"/>
              <a:gd name="connsiteX1321" fmla="*/ 1396741 w 5410020"/>
              <a:gd name="connsiteY1321" fmla="*/ 747713 h 1838326"/>
              <a:gd name="connsiteX1322" fmla="*/ 1358641 w 5410020"/>
              <a:gd name="connsiteY1322" fmla="*/ 766763 h 1838326"/>
              <a:gd name="connsiteX1323" fmla="*/ 1334511 w 5410020"/>
              <a:gd name="connsiteY1323" fmla="*/ 747713 h 1838326"/>
              <a:gd name="connsiteX1324" fmla="*/ 1372611 w 5410020"/>
              <a:gd name="connsiteY1324" fmla="*/ 728663 h 1838326"/>
              <a:gd name="connsiteX1325" fmla="*/ 1298287 w 5410020"/>
              <a:gd name="connsiteY1325" fmla="*/ 728663 h 1838326"/>
              <a:gd name="connsiteX1326" fmla="*/ 1320627 w 5410020"/>
              <a:gd name="connsiteY1326" fmla="*/ 747713 h 1838326"/>
              <a:gd name="connsiteX1327" fmla="*/ 1283393 w 5410020"/>
              <a:gd name="connsiteY1327" fmla="*/ 766763 h 1838326"/>
              <a:gd name="connsiteX1328" fmla="*/ 1259811 w 5410020"/>
              <a:gd name="connsiteY1328" fmla="*/ 747713 h 1838326"/>
              <a:gd name="connsiteX1329" fmla="*/ 1298287 w 5410020"/>
              <a:gd name="connsiteY1329" fmla="*/ 728663 h 1838326"/>
              <a:gd name="connsiteX1330" fmla="*/ 1222297 w 5410020"/>
              <a:gd name="connsiteY1330" fmla="*/ 728663 h 1838326"/>
              <a:gd name="connsiteX1331" fmla="*/ 1244749 w 5410020"/>
              <a:gd name="connsiteY1331" fmla="*/ 747713 h 1838326"/>
              <a:gd name="connsiteX1332" fmla="*/ 1207329 w 5410020"/>
              <a:gd name="connsiteY1332" fmla="*/ 766763 h 1838326"/>
              <a:gd name="connsiteX1333" fmla="*/ 1183630 w 5410020"/>
              <a:gd name="connsiteY1333" fmla="*/ 747713 h 1838326"/>
              <a:gd name="connsiteX1334" fmla="*/ 1222297 w 5410020"/>
              <a:gd name="connsiteY1334" fmla="*/ 728663 h 1838326"/>
              <a:gd name="connsiteX1335" fmla="*/ 998328 w 5410020"/>
              <a:gd name="connsiteY1335" fmla="*/ 728663 h 1838326"/>
              <a:gd name="connsiteX1336" fmla="*/ 1020888 w 5410020"/>
              <a:gd name="connsiteY1336" fmla="*/ 747713 h 1838326"/>
              <a:gd name="connsiteX1337" fmla="*/ 980782 w 5410020"/>
              <a:gd name="connsiteY1337" fmla="*/ 766763 h 1838326"/>
              <a:gd name="connsiteX1338" fmla="*/ 959476 w 5410020"/>
              <a:gd name="connsiteY1338" fmla="*/ 747713 h 1838326"/>
              <a:gd name="connsiteX1339" fmla="*/ 998328 w 5410020"/>
              <a:gd name="connsiteY1339" fmla="*/ 728663 h 1838326"/>
              <a:gd name="connsiteX1340" fmla="*/ 4341521 w 5410020"/>
              <a:gd name="connsiteY1340" fmla="*/ 682625 h 1838326"/>
              <a:gd name="connsiteX1341" fmla="*/ 4381626 w 5410020"/>
              <a:gd name="connsiteY1341" fmla="*/ 700882 h 1838326"/>
              <a:gd name="connsiteX1342" fmla="*/ 4361573 w 5410020"/>
              <a:gd name="connsiteY1342" fmla="*/ 719138 h 1838326"/>
              <a:gd name="connsiteX1343" fmla="*/ 4321468 w 5410020"/>
              <a:gd name="connsiteY1343" fmla="*/ 700882 h 1838326"/>
              <a:gd name="connsiteX1344" fmla="*/ 4341521 w 5410020"/>
              <a:gd name="connsiteY1344" fmla="*/ 682625 h 1838326"/>
              <a:gd name="connsiteX1345" fmla="*/ 4119486 w 5410020"/>
              <a:gd name="connsiteY1345" fmla="*/ 682625 h 1838326"/>
              <a:gd name="connsiteX1346" fmla="*/ 4159400 w 5410020"/>
              <a:gd name="connsiteY1346" fmla="*/ 700882 h 1838326"/>
              <a:gd name="connsiteX1347" fmla="*/ 4138195 w 5410020"/>
              <a:gd name="connsiteY1347" fmla="*/ 719138 h 1838326"/>
              <a:gd name="connsiteX1348" fmla="*/ 4098281 w 5410020"/>
              <a:gd name="connsiteY1348" fmla="*/ 700882 h 1838326"/>
              <a:gd name="connsiteX1349" fmla="*/ 4119486 w 5410020"/>
              <a:gd name="connsiteY1349" fmla="*/ 682625 h 1838326"/>
              <a:gd name="connsiteX1350" fmla="*/ 4046596 w 5410020"/>
              <a:gd name="connsiteY1350" fmla="*/ 682625 h 1838326"/>
              <a:gd name="connsiteX1351" fmla="*/ 4085966 w 5410020"/>
              <a:gd name="connsiteY1351" fmla="*/ 700882 h 1838326"/>
              <a:gd name="connsiteX1352" fmla="*/ 4063106 w 5410020"/>
              <a:gd name="connsiteY1352" fmla="*/ 719138 h 1838326"/>
              <a:gd name="connsiteX1353" fmla="*/ 4023736 w 5410020"/>
              <a:gd name="connsiteY1353" fmla="*/ 700882 h 1838326"/>
              <a:gd name="connsiteX1354" fmla="*/ 4046596 w 5410020"/>
              <a:gd name="connsiteY1354" fmla="*/ 682625 h 1838326"/>
              <a:gd name="connsiteX1355" fmla="*/ 3972965 w 5410020"/>
              <a:gd name="connsiteY1355" fmla="*/ 682625 h 1838326"/>
              <a:gd name="connsiteX1356" fmla="*/ 4011441 w 5410020"/>
              <a:gd name="connsiteY1356" fmla="*/ 700882 h 1838326"/>
              <a:gd name="connsiteX1357" fmla="*/ 3989100 w 5410020"/>
              <a:gd name="connsiteY1357" fmla="*/ 719138 h 1838326"/>
              <a:gd name="connsiteX1358" fmla="*/ 3950625 w 5410020"/>
              <a:gd name="connsiteY1358" fmla="*/ 700882 h 1838326"/>
              <a:gd name="connsiteX1359" fmla="*/ 3972965 w 5410020"/>
              <a:gd name="connsiteY1359" fmla="*/ 682625 h 1838326"/>
              <a:gd name="connsiteX1360" fmla="*/ 3898353 w 5410020"/>
              <a:gd name="connsiteY1360" fmla="*/ 682625 h 1838326"/>
              <a:gd name="connsiteX1361" fmla="*/ 3935588 w 5410020"/>
              <a:gd name="connsiteY1361" fmla="*/ 700882 h 1838326"/>
              <a:gd name="connsiteX1362" fmla="*/ 3913247 w 5410020"/>
              <a:gd name="connsiteY1362" fmla="*/ 719138 h 1838326"/>
              <a:gd name="connsiteX1363" fmla="*/ 3876013 w 5410020"/>
              <a:gd name="connsiteY1363" fmla="*/ 700882 h 1838326"/>
              <a:gd name="connsiteX1364" fmla="*/ 3898353 w 5410020"/>
              <a:gd name="connsiteY1364" fmla="*/ 682625 h 1838326"/>
              <a:gd name="connsiteX1365" fmla="*/ 3677203 w 5410020"/>
              <a:gd name="connsiteY1365" fmla="*/ 682625 h 1838326"/>
              <a:gd name="connsiteX1366" fmla="*/ 3713010 w 5410020"/>
              <a:gd name="connsiteY1366" fmla="*/ 700882 h 1838326"/>
              <a:gd name="connsiteX1367" fmla="*/ 3689550 w 5410020"/>
              <a:gd name="connsiteY1367" fmla="*/ 719138 h 1838326"/>
              <a:gd name="connsiteX1368" fmla="*/ 3653743 w 5410020"/>
              <a:gd name="connsiteY1368" fmla="*/ 700882 h 1838326"/>
              <a:gd name="connsiteX1369" fmla="*/ 3677203 w 5410020"/>
              <a:gd name="connsiteY1369" fmla="*/ 682625 h 1838326"/>
              <a:gd name="connsiteX1370" fmla="*/ 3603237 w 5410020"/>
              <a:gd name="connsiteY1370" fmla="*/ 682625 h 1838326"/>
              <a:gd name="connsiteX1371" fmla="*/ 3639897 w 5410020"/>
              <a:gd name="connsiteY1371" fmla="*/ 700882 h 1838326"/>
              <a:gd name="connsiteX1372" fmla="*/ 3615878 w 5410020"/>
              <a:gd name="connsiteY1372" fmla="*/ 719138 h 1838326"/>
              <a:gd name="connsiteX1373" fmla="*/ 3579219 w 5410020"/>
              <a:gd name="connsiteY1373" fmla="*/ 700882 h 1838326"/>
              <a:gd name="connsiteX1374" fmla="*/ 3603237 w 5410020"/>
              <a:gd name="connsiteY1374" fmla="*/ 682625 h 1838326"/>
              <a:gd name="connsiteX1375" fmla="*/ 3161152 w 5410020"/>
              <a:gd name="connsiteY1375" fmla="*/ 682625 h 1838326"/>
              <a:gd name="connsiteX1376" fmla="*/ 3194769 w 5410020"/>
              <a:gd name="connsiteY1376" fmla="*/ 700882 h 1838326"/>
              <a:gd name="connsiteX1377" fmla="*/ 3167377 w 5410020"/>
              <a:gd name="connsiteY1377" fmla="*/ 719138 h 1838326"/>
              <a:gd name="connsiteX1378" fmla="*/ 3135004 w 5410020"/>
              <a:gd name="connsiteY1378" fmla="*/ 700882 h 1838326"/>
              <a:gd name="connsiteX1379" fmla="*/ 3161152 w 5410020"/>
              <a:gd name="connsiteY1379" fmla="*/ 682625 h 1838326"/>
              <a:gd name="connsiteX1380" fmla="*/ 3086539 w 5410020"/>
              <a:gd name="connsiteY1380" fmla="*/ 682625 h 1838326"/>
              <a:gd name="connsiteX1381" fmla="*/ 3120156 w 5410020"/>
              <a:gd name="connsiteY1381" fmla="*/ 700882 h 1838326"/>
              <a:gd name="connsiteX1382" fmla="*/ 3092764 w 5410020"/>
              <a:gd name="connsiteY1382" fmla="*/ 719138 h 1838326"/>
              <a:gd name="connsiteX1383" fmla="*/ 3060391 w 5410020"/>
              <a:gd name="connsiteY1383" fmla="*/ 700882 h 1838326"/>
              <a:gd name="connsiteX1384" fmla="*/ 3086539 w 5410020"/>
              <a:gd name="connsiteY1384" fmla="*/ 682625 h 1838326"/>
              <a:gd name="connsiteX1385" fmla="*/ 3013172 w 5410020"/>
              <a:gd name="connsiteY1385" fmla="*/ 682625 h 1838326"/>
              <a:gd name="connsiteX1386" fmla="*/ 3045544 w 5410020"/>
              <a:gd name="connsiteY1386" fmla="*/ 700882 h 1838326"/>
              <a:gd name="connsiteX1387" fmla="*/ 3018152 w 5410020"/>
              <a:gd name="connsiteY1387" fmla="*/ 719138 h 1838326"/>
              <a:gd name="connsiteX1388" fmla="*/ 2984534 w 5410020"/>
              <a:gd name="connsiteY1388" fmla="*/ 700882 h 1838326"/>
              <a:gd name="connsiteX1389" fmla="*/ 3013172 w 5410020"/>
              <a:gd name="connsiteY1389" fmla="*/ 682625 h 1838326"/>
              <a:gd name="connsiteX1390" fmla="*/ 2939474 w 5410020"/>
              <a:gd name="connsiteY1390" fmla="*/ 682625 h 1838326"/>
              <a:gd name="connsiteX1391" fmla="*/ 2972494 w 5410020"/>
              <a:gd name="connsiteY1391" fmla="*/ 700882 h 1838326"/>
              <a:gd name="connsiteX1392" fmla="*/ 2943284 w 5410020"/>
              <a:gd name="connsiteY1392" fmla="*/ 719138 h 1838326"/>
              <a:gd name="connsiteX1393" fmla="*/ 2910264 w 5410020"/>
              <a:gd name="connsiteY1393" fmla="*/ 700882 h 1838326"/>
              <a:gd name="connsiteX1394" fmla="*/ 2939474 w 5410020"/>
              <a:gd name="connsiteY1394" fmla="*/ 682625 h 1838326"/>
              <a:gd name="connsiteX1395" fmla="*/ 2865555 w 5410020"/>
              <a:gd name="connsiteY1395" fmla="*/ 682625 h 1838326"/>
              <a:gd name="connsiteX1396" fmla="*/ 2897564 w 5410020"/>
              <a:gd name="connsiteY1396" fmla="*/ 700882 h 1838326"/>
              <a:gd name="connsiteX1397" fmla="*/ 2869248 w 5410020"/>
              <a:gd name="connsiteY1397" fmla="*/ 719138 h 1838326"/>
              <a:gd name="connsiteX1398" fmla="*/ 2837239 w 5410020"/>
              <a:gd name="connsiteY1398" fmla="*/ 700882 h 1838326"/>
              <a:gd name="connsiteX1399" fmla="*/ 2865555 w 5410020"/>
              <a:gd name="connsiteY1399" fmla="*/ 682625 h 1838326"/>
              <a:gd name="connsiteX1400" fmla="*/ 2791687 w 5410020"/>
              <a:gd name="connsiteY1400" fmla="*/ 682625 h 1838326"/>
              <a:gd name="connsiteX1401" fmla="*/ 2823276 w 5410020"/>
              <a:gd name="connsiteY1401" fmla="*/ 700882 h 1838326"/>
              <a:gd name="connsiteX1402" fmla="*/ 2794215 w 5410020"/>
              <a:gd name="connsiteY1402" fmla="*/ 719138 h 1838326"/>
              <a:gd name="connsiteX1403" fmla="*/ 2762626 w 5410020"/>
              <a:gd name="connsiteY1403" fmla="*/ 700882 h 1838326"/>
              <a:gd name="connsiteX1404" fmla="*/ 2791687 w 5410020"/>
              <a:gd name="connsiteY1404" fmla="*/ 682625 h 1838326"/>
              <a:gd name="connsiteX1405" fmla="*/ 2718339 w 5410020"/>
              <a:gd name="connsiteY1405" fmla="*/ 682625 h 1838326"/>
              <a:gd name="connsiteX1406" fmla="*/ 2748664 w 5410020"/>
              <a:gd name="connsiteY1406" fmla="*/ 700882 h 1838326"/>
              <a:gd name="connsiteX1407" fmla="*/ 2719603 w 5410020"/>
              <a:gd name="connsiteY1407" fmla="*/ 719138 h 1838326"/>
              <a:gd name="connsiteX1408" fmla="*/ 2688014 w 5410020"/>
              <a:gd name="connsiteY1408" fmla="*/ 700882 h 1838326"/>
              <a:gd name="connsiteX1409" fmla="*/ 2718339 w 5410020"/>
              <a:gd name="connsiteY1409" fmla="*/ 682625 h 1838326"/>
              <a:gd name="connsiteX1410" fmla="*/ 2643726 w 5410020"/>
              <a:gd name="connsiteY1410" fmla="*/ 682625 h 1838326"/>
              <a:gd name="connsiteX1411" fmla="*/ 2674051 w 5410020"/>
              <a:gd name="connsiteY1411" fmla="*/ 700882 h 1838326"/>
              <a:gd name="connsiteX1412" fmla="*/ 2644990 w 5410020"/>
              <a:gd name="connsiteY1412" fmla="*/ 719138 h 1838326"/>
              <a:gd name="connsiteX1413" fmla="*/ 2613401 w 5410020"/>
              <a:gd name="connsiteY1413" fmla="*/ 700882 h 1838326"/>
              <a:gd name="connsiteX1414" fmla="*/ 2643726 w 5410020"/>
              <a:gd name="connsiteY1414" fmla="*/ 682625 h 1838326"/>
              <a:gd name="connsiteX1415" fmla="*/ 2570539 w 5410020"/>
              <a:gd name="connsiteY1415" fmla="*/ 682625 h 1838326"/>
              <a:gd name="connsiteX1416" fmla="*/ 2600701 w 5410020"/>
              <a:gd name="connsiteY1416" fmla="*/ 700882 h 1838326"/>
              <a:gd name="connsiteX1417" fmla="*/ 2570539 w 5410020"/>
              <a:gd name="connsiteY1417" fmla="*/ 719138 h 1838326"/>
              <a:gd name="connsiteX1418" fmla="*/ 2540376 w 5410020"/>
              <a:gd name="connsiteY1418" fmla="*/ 700882 h 1838326"/>
              <a:gd name="connsiteX1419" fmla="*/ 2570539 w 5410020"/>
              <a:gd name="connsiteY1419" fmla="*/ 682625 h 1838326"/>
              <a:gd name="connsiteX1420" fmla="*/ 2495927 w 5410020"/>
              <a:gd name="connsiteY1420" fmla="*/ 682625 h 1838326"/>
              <a:gd name="connsiteX1421" fmla="*/ 2526089 w 5410020"/>
              <a:gd name="connsiteY1421" fmla="*/ 700882 h 1838326"/>
              <a:gd name="connsiteX1422" fmla="*/ 2495927 w 5410020"/>
              <a:gd name="connsiteY1422" fmla="*/ 719138 h 1838326"/>
              <a:gd name="connsiteX1423" fmla="*/ 2465764 w 5410020"/>
              <a:gd name="connsiteY1423" fmla="*/ 700882 h 1838326"/>
              <a:gd name="connsiteX1424" fmla="*/ 2495927 w 5410020"/>
              <a:gd name="connsiteY1424" fmla="*/ 682625 h 1838326"/>
              <a:gd name="connsiteX1425" fmla="*/ 2422416 w 5410020"/>
              <a:gd name="connsiteY1425" fmla="*/ 682625 h 1838326"/>
              <a:gd name="connsiteX1426" fmla="*/ 2451477 w 5410020"/>
              <a:gd name="connsiteY1426" fmla="*/ 700882 h 1838326"/>
              <a:gd name="connsiteX1427" fmla="*/ 2419889 w 5410020"/>
              <a:gd name="connsiteY1427" fmla="*/ 719138 h 1838326"/>
              <a:gd name="connsiteX1428" fmla="*/ 2390828 w 5410020"/>
              <a:gd name="connsiteY1428" fmla="*/ 700882 h 1838326"/>
              <a:gd name="connsiteX1429" fmla="*/ 2422416 w 5410020"/>
              <a:gd name="connsiteY1429" fmla="*/ 682625 h 1838326"/>
              <a:gd name="connsiteX1430" fmla="*/ 2348734 w 5410020"/>
              <a:gd name="connsiteY1430" fmla="*/ 682625 h 1838326"/>
              <a:gd name="connsiteX1431" fmla="*/ 2377214 w 5410020"/>
              <a:gd name="connsiteY1431" fmla="*/ 700882 h 1838326"/>
              <a:gd name="connsiteX1432" fmla="*/ 2346257 w 5410020"/>
              <a:gd name="connsiteY1432" fmla="*/ 719138 h 1838326"/>
              <a:gd name="connsiteX1433" fmla="*/ 2317777 w 5410020"/>
              <a:gd name="connsiteY1433" fmla="*/ 700882 h 1838326"/>
              <a:gd name="connsiteX1434" fmla="*/ 2348734 w 5410020"/>
              <a:gd name="connsiteY1434" fmla="*/ 682625 h 1838326"/>
              <a:gd name="connsiteX1435" fmla="*/ 2274946 w 5410020"/>
              <a:gd name="connsiteY1435" fmla="*/ 682625 h 1838326"/>
              <a:gd name="connsiteX1436" fmla="*/ 2304156 w 5410020"/>
              <a:gd name="connsiteY1436" fmla="*/ 700882 h 1838326"/>
              <a:gd name="connsiteX1437" fmla="*/ 2272406 w 5410020"/>
              <a:gd name="connsiteY1437" fmla="*/ 719138 h 1838326"/>
              <a:gd name="connsiteX1438" fmla="*/ 2243196 w 5410020"/>
              <a:gd name="connsiteY1438" fmla="*/ 700882 h 1838326"/>
              <a:gd name="connsiteX1439" fmla="*/ 2274946 w 5410020"/>
              <a:gd name="connsiteY1439" fmla="*/ 682625 h 1838326"/>
              <a:gd name="connsiteX1440" fmla="*/ 2201604 w 5410020"/>
              <a:gd name="connsiteY1440" fmla="*/ 682625 h 1838326"/>
              <a:gd name="connsiteX1441" fmla="*/ 2229544 w 5410020"/>
              <a:gd name="connsiteY1441" fmla="*/ 700882 h 1838326"/>
              <a:gd name="connsiteX1442" fmla="*/ 2196524 w 5410020"/>
              <a:gd name="connsiteY1442" fmla="*/ 719138 h 1838326"/>
              <a:gd name="connsiteX1443" fmla="*/ 2168584 w 5410020"/>
              <a:gd name="connsiteY1443" fmla="*/ 700882 h 1838326"/>
              <a:gd name="connsiteX1444" fmla="*/ 2201604 w 5410020"/>
              <a:gd name="connsiteY1444" fmla="*/ 682625 h 1838326"/>
              <a:gd name="connsiteX1445" fmla="*/ 2127564 w 5410020"/>
              <a:gd name="connsiteY1445" fmla="*/ 682625 h 1838326"/>
              <a:gd name="connsiteX1446" fmla="*/ 2154956 w 5410020"/>
              <a:gd name="connsiteY1446" fmla="*/ 700882 h 1838326"/>
              <a:gd name="connsiteX1447" fmla="*/ 2122583 w 5410020"/>
              <a:gd name="connsiteY1447" fmla="*/ 719138 h 1838326"/>
              <a:gd name="connsiteX1448" fmla="*/ 2095191 w 5410020"/>
              <a:gd name="connsiteY1448" fmla="*/ 700882 h 1838326"/>
              <a:gd name="connsiteX1449" fmla="*/ 2127564 w 5410020"/>
              <a:gd name="connsiteY1449" fmla="*/ 682625 h 1838326"/>
              <a:gd name="connsiteX1450" fmla="*/ 1020344 w 5410020"/>
              <a:gd name="connsiteY1450" fmla="*/ 682625 h 1838326"/>
              <a:gd name="connsiteX1451" fmla="*/ 1041549 w 5410020"/>
              <a:gd name="connsiteY1451" fmla="*/ 700882 h 1838326"/>
              <a:gd name="connsiteX1452" fmla="*/ 1002882 w 5410020"/>
              <a:gd name="connsiteY1452" fmla="*/ 719138 h 1838326"/>
              <a:gd name="connsiteX1453" fmla="*/ 981677 w 5410020"/>
              <a:gd name="connsiteY1453" fmla="*/ 700882 h 1838326"/>
              <a:gd name="connsiteX1454" fmla="*/ 1020344 w 5410020"/>
              <a:gd name="connsiteY1454" fmla="*/ 682625 h 1838326"/>
              <a:gd name="connsiteX1455" fmla="*/ 945607 w 5410020"/>
              <a:gd name="connsiteY1455" fmla="*/ 682625 h 1838326"/>
              <a:gd name="connsiteX1456" fmla="*/ 966913 w 5410020"/>
              <a:gd name="connsiteY1456" fmla="*/ 700882 h 1838326"/>
              <a:gd name="connsiteX1457" fmla="*/ 926807 w 5410020"/>
              <a:gd name="connsiteY1457" fmla="*/ 719138 h 1838326"/>
              <a:gd name="connsiteX1458" fmla="*/ 906754 w 5410020"/>
              <a:gd name="connsiteY1458" fmla="*/ 700882 h 1838326"/>
              <a:gd name="connsiteX1459" fmla="*/ 945607 w 5410020"/>
              <a:gd name="connsiteY1459" fmla="*/ 682625 h 1838326"/>
              <a:gd name="connsiteX1460" fmla="*/ 872582 w 5410020"/>
              <a:gd name="connsiteY1460" fmla="*/ 682625 h 1838326"/>
              <a:gd name="connsiteX1461" fmla="*/ 893888 w 5410020"/>
              <a:gd name="connsiteY1461" fmla="*/ 700882 h 1838326"/>
              <a:gd name="connsiteX1462" fmla="*/ 853782 w 5410020"/>
              <a:gd name="connsiteY1462" fmla="*/ 719138 h 1838326"/>
              <a:gd name="connsiteX1463" fmla="*/ 833729 w 5410020"/>
              <a:gd name="connsiteY1463" fmla="*/ 700882 h 1838326"/>
              <a:gd name="connsiteX1464" fmla="*/ 872582 w 5410020"/>
              <a:gd name="connsiteY1464" fmla="*/ 682625 h 1838326"/>
              <a:gd name="connsiteX1465" fmla="*/ 1260322 w 5410020"/>
              <a:gd name="connsiteY1465" fmla="*/ 638176 h 1838326"/>
              <a:gd name="connsiteX1466" fmla="*/ 1281312 w 5410020"/>
              <a:gd name="connsiteY1466" fmla="*/ 655803 h 1838326"/>
              <a:gd name="connsiteX1467" fmla="*/ 1245505 w 5410020"/>
              <a:gd name="connsiteY1467" fmla="*/ 674689 h 1838326"/>
              <a:gd name="connsiteX1468" fmla="*/ 1223280 w 5410020"/>
              <a:gd name="connsiteY1468" fmla="*/ 655803 h 1838326"/>
              <a:gd name="connsiteX1469" fmla="*/ 1260322 w 5410020"/>
              <a:gd name="connsiteY1469" fmla="*/ 638176 h 1838326"/>
              <a:gd name="connsiteX1470" fmla="*/ 1187162 w 5410020"/>
              <a:gd name="connsiteY1470" fmla="*/ 638176 h 1838326"/>
              <a:gd name="connsiteX1471" fmla="*/ 1208261 w 5410020"/>
              <a:gd name="connsiteY1471" fmla="*/ 655803 h 1838326"/>
              <a:gd name="connsiteX1472" fmla="*/ 1171027 w 5410020"/>
              <a:gd name="connsiteY1472" fmla="*/ 674689 h 1838326"/>
              <a:gd name="connsiteX1473" fmla="*/ 1149927 w 5410020"/>
              <a:gd name="connsiteY1473" fmla="*/ 655803 h 1838326"/>
              <a:gd name="connsiteX1474" fmla="*/ 1187162 w 5410020"/>
              <a:gd name="connsiteY1474" fmla="*/ 638176 h 1838326"/>
              <a:gd name="connsiteX1475" fmla="*/ 4026940 w 5410020"/>
              <a:gd name="connsiteY1475" fmla="*/ 638175 h 1838326"/>
              <a:gd name="connsiteX1476" fmla="*/ 4064175 w 5410020"/>
              <a:gd name="connsiteY1476" fmla="*/ 655802 h 1838326"/>
              <a:gd name="connsiteX1477" fmla="*/ 4043075 w 5410020"/>
              <a:gd name="connsiteY1477" fmla="*/ 674688 h 1838326"/>
              <a:gd name="connsiteX1478" fmla="*/ 4005841 w 5410020"/>
              <a:gd name="connsiteY1478" fmla="*/ 655802 h 1838326"/>
              <a:gd name="connsiteX1479" fmla="*/ 4026940 w 5410020"/>
              <a:gd name="connsiteY1479" fmla="*/ 638175 h 1838326"/>
              <a:gd name="connsiteX1480" fmla="*/ 3953780 w 5410020"/>
              <a:gd name="connsiteY1480" fmla="*/ 638175 h 1838326"/>
              <a:gd name="connsiteX1481" fmla="*/ 3990822 w 5410020"/>
              <a:gd name="connsiteY1481" fmla="*/ 655802 h 1838326"/>
              <a:gd name="connsiteX1482" fmla="*/ 3968597 w 5410020"/>
              <a:gd name="connsiteY1482" fmla="*/ 674688 h 1838326"/>
              <a:gd name="connsiteX1483" fmla="*/ 3931555 w 5410020"/>
              <a:gd name="connsiteY1483" fmla="*/ 655802 h 1838326"/>
              <a:gd name="connsiteX1484" fmla="*/ 3953780 w 5410020"/>
              <a:gd name="connsiteY1484" fmla="*/ 638175 h 1838326"/>
              <a:gd name="connsiteX1485" fmla="*/ 3880755 w 5410020"/>
              <a:gd name="connsiteY1485" fmla="*/ 638175 h 1838326"/>
              <a:gd name="connsiteX1486" fmla="*/ 3917797 w 5410020"/>
              <a:gd name="connsiteY1486" fmla="*/ 655802 h 1838326"/>
              <a:gd name="connsiteX1487" fmla="*/ 3895572 w 5410020"/>
              <a:gd name="connsiteY1487" fmla="*/ 674688 h 1838326"/>
              <a:gd name="connsiteX1488" fmla="*/ 3858530 w 5410020"/>
              <a:gd name="connsiteY1488" fmla="*/ 655802 h 1838326"/>
              <a:gd name="connsiteX1489" fmla="*/ 3880755 w 5410020"/>
              <a:gd name="connsiteY1489" fmla="*/ 638175 h 1838326"/>
              <a:gd name="connsiteX1490" fmla="*/ 3735195 w 5410020"/>
              <a:gd name="connsiteY1490" fmla="*/ 638175 h 1838326"/>
              <a:gd name="connsiteX1491" fmla="*/ 3771677 w 5410020"/>
              <a:gd name="connsiteY1491" fmla="*/ 655802 h 1838326"/>
              <a:gd name="connsiteX1492" fmla="*/ 3749033 w 5410020"/>
              <a:gd name="connsiteY1492" fmla="*/ 674688 h 1838326"/>
              <a:gd name="connsiteX1493" fmla="*/ 3711292 w 5410020"/>
              <a:gd name="connsiteY1493" fmla="*/ 655802 h 1838326"/>
              <a:gd name="connsiteX1494" fmla="*/ 3735195 w 5410020"/>
              <a:gd name="connsiteY1494" fmla="*/ 638175 h 1838326"/>
              <a:gd name="connsiteX1495" fmla="*/ 3662170 w 5410020"/>
              <a:gd name="connsiteY1495" fmla="*/ 638175 h 1838326"/>
              <a:gd name="connsiteX1496" fmla="*/ 3698652 w 5410020"/>
              <a:gd name="connsiteY1496" fmla="*/ 655802 h 1838326"/>
              <a:gd name="connsiteX1497" fmla="*/ 3674750 w 5410020"/>
              <a:gd name="connsiteY1497" fmla="*/ 674688 h 1838326"/>
              <a:gd name="connsiteX1498" fmla="*/ 3638267 w 5410020"/>
              <a:gd name="connsiteY1498" fmla="*/ 655802 h 1838326"/>
              <a:gd name="connsiteX1499" fmla="*/ 3662170 w 5410020"/>
              <a:gd name="connsiteY1499" fmla="*/ 638175 h 1838326"/>
              <a:gd name="connsiteX1500" fmla="*/ 3589012 w 5410020"/>
              <a:gd name="connsiteY1500" fmla="*/ 638175 h 1838326"/>
              <a:gd name="connsiteX1501" fmla="*/ 3625311 w 5410020"/>
              <a:gd name="connsiteY1501" fmla="*/ 655802 h 1838326"/>
              <a:gd name="connsiteX1502" fmla="*/ 3600277 w 5410020"/>
              <a:gd name="connsiteY1502" fmla="*/ 674688 h 1838326"/>
              <a:gd name="connsiteX1503" fmla="*/ 3565230 w 5410020"/>
              <a:gd name="connsiteY1503" fmla="*/ 655802 h 1838326"/>
              <a:gd name="connsiteX1504" fmla="*/ 3589012 w 5410020"/>
              <a:gd name="connsiteY1504" fmla="*/ 638175 h 1838326"/>
              <a:gd name="connsiteX1505" fmla="*/ 3515791 w 5410020"/>
              <a:gd name="connsiteY1505" fmla="*/ 638175 h 1838326"/>
              <a:gd name="connsiteX1506" fmla="*/ 3551015 w 5410020"/>
              <a:gd name="connsiteY1506" fmla="*/ 655802 h 1838326"/>
              <a:gd name="connsiteX1507" fmla="*/ 3527113 w 5410020"/>
              <a:gd name="connsiteY1507" fmla="*/ 674688 h 1838326"/>
              <a:gd name="connsiteX1508" fmla="*/ 3491888 w 5410020"/>
              <a:gd name="connsiteY1508" fmla="*/ 655802 h 1838326"/>
              <a:gd name="connsiteX1509" fmla="*/ 3515791 w 5410020"/>
              <a:gd name="connsiteY1509" fmla="*/ 638175 h 1838326"/>
              <a:gd name="connsiteX1510" fmla="*/ 3299264 w 5410020"/>
              <a:gd name="connsiteY1510" fmla="*/ 638175 h 1838326"/>
              <a:gd name="connsiteX1511" fmla="*/ 3332881 w 5410020"/>
              <a:gd name="connsiteY1511" fmla="*/ 655802 h 1838326"/>
              <a:gd name="connsiteX1512" fmla="*/ 3306734 w 5410020"/>
              <a:gd name="connsiteY1512" fmla="*/ 674688 h 1838326"/>
              <a:gd name="connsiteX1513" fmla="*/ 3273116 w 5410020"/>
              <a:gd name="connsiteY1513" fmla="*/ 655802 h 1838326"/>
              <a:gd name="connsiteX1514" fmla="*/ 3299264 w 5410020"/>
              <a:gd name="connsiteY1514" fmla="*/ 638175 h 1838326"/>
              <a:gd name="connsiteX1515" fmla="*/ 3226239 w 5410020"/>
              <a:gd name="connsiteY1515" fmla="*/ 638175 h 1838326"/>
              <a:gd name="connsiteX1516" fmla="*/ 3258611 w 5410020"/>
              <a:gd name="connsiteY1516" fmla="*/ 655802 h 1838326"/>
              <a:gd name="connsiteX1517" fmla="*/ 3232464 w 5410020"/>
              <a:gd name="connsiteY1517" fmla="*/ 674688 h 1838326"/>
              <a:gd name="connsiteX1518" fmla="*/ 3200091 w 5410020"/>
              <a:gd name="connsiteY1518" fmla="*/ 655802 h 1838326"/>
              <a:gd name="connsiteX1519" fmla="*/ 3226239 w 5410020"/>
              <a:gd name="connsiteY1519" fmla="*/ 638175 h 1838326"/>
              <a:gd name="connsiteX1520" fmla="*/ 3153214 w 5410020"/>
              <a:gd name="connsiteY1520" fmla="*/ 638175 h 1838326"/>
              <a:gd name="connsiteX1521" fmla="*/ 3185586 w 5410020"/>
              <a:gd name="connsiteY1521" fmla="*/ 655802 h 1838326"/>
              <a:gd name="connsiteX1522" fmla="*/ 3159439 w 5410020"/>
              <a:gd name="connsiteY1522" fmla="*/ 674688 h 1838326"/>
              <a:gd name="connsiteX1523" fmla="*/ 3125821 w 5410020"/>
              <a:gd name="connsiteY1523" fmla="*/ 655802 h 1838326"/>
              <a:gd name="connsiteX1524" fmla="*/ 3153214 w 5410020"/>
              <a:gd name="connsiteY1524" fmla="*/ 638175 h 1838326"/>
              <a:gd name="connsiteX1525" fmla="*/ 3080031 w 5410020"/>
              <a:gd name="connsiteY1525" fmla="*/ 638175 h 1838326"/>
              <a:gd name="connsiteX1526" fmla="*/ 3112226 w 5410020"/>
              <a:gd name="connsiteY1526" fmla="*/ 655802 h 1838326"/>
              <a:gd name="connsiteX1527" fmla="*/ 3084984 w 5410020"/>
              <a:gd name="connsiteY1527" fmla="*/ 674688 h 1838326"/>
              <a:gd name="connsiteX1528" fmla="*/ 3052790 w 5410020"/>
              <a:gd name="connsiteY1528" fmla="*/ 655802 h 1838326"/>
              <a:gd name="connsiteX1529" fmla="*/ 3080031 w 5410020"/>
              <a:gd name="connsiteY1529" fmla="*/ 638175 h 1838326"/>
              <a:gd name="connsiteX1530" fmla="*/ 2934562 w 5410020"/>
              <a:gd name="connsiteY1530" fmla="*/ 638175 h 1838326"/>
              <a:gd name="connsiteX1531" fmla="*/ 2966151 w 5410020"/>
              <a:gd name="connsiteY1531" fmla="*/ 655802 h 1838326"/>
              <a:gd name="connsiteX1532" fmla="*/ 2938353 w 5410020"/>
              <a:gd name="connsiteY1532" fmla="*/ 674688 h 1838326"/>
              <a:gd name="connsiteX1533" fmla="*/ 2906765 w 5410020"/>
              <a:gd name="connsiteY1533" fmla="*/ 655802 h 1838326"/>
              <a:gd name="connsiteX1534" fmla="*/ 2934562 w 5410020"/>
              <a:gd name="connsiteY1534" fmla="*/ 638175 h 1838326"/>
              <a:gd name="connsiteX1535" fmla="*/ 2861537 w 5410020"/>
              <a:gd name="connsiteY1535" fmla="*/ 638175 h 1838326"/>
              <a:gd name="connsiteX1536" fmla="*/ 2893126 w 5410020"/>
              <a:gd name="connsiteY1536" fmla="*/ 655802 h 1838326"/>
              <a:gd name="connsiteX1537" fmla="*/ 2865328 w 5410020"/>
              <a:gd name="connsiteY1537" fmla="*/ 674688 h 1838326"/>
              <a:gd name="connsiteX1538" fmla="*/ 2832476 w 5410020"/>
              <a:gd name="connsiteY1538" fmla="*/ 655802 h 1838326"/>
              <a:gd name="connsiteX1539" fmla="*/ 2861537 w 5410020"/>
              <a:gd name="connsiteY1539" fmla="*/ 638175 h 1838326"/>
              <a:gd name="connsiteX1540" fmla="*/ 2788357 w 5410020"/>
              <a:gd name="connsiteY1540" fmla="*/ 638175 h 1838326"/>
              <a:gd name="connsiteX1541" fmla="*/ 2819776 w 5410020"/>
              <a:gd name="connsiteY1541" fmla="*/ 655802 h 1838326"/>
              <a:gd name="connsiteX1542" fmla="*/ 2790871 w 5410020"/>
              <a:gd name="connsiteY1542" fmla="*/ 674688 h 1838326"/>
              <a:gd name="connsiteX1543" fmla="*/ 2759451 w 5410020"/>
              <a:gd name="connsiteY1543" fmla="*/ 655802 h 1838326"/>
              <a:gd name="connsiteX1544" fmla="*/ 2788357 w 5410020"/>
              <a:gd name="connsiteY1544" fmla="*/ 638175 h 1838326"/>
              <a:gd name="connsiteX1545" fmla="*/ 2715332 w 5410020"/>
              <a:gd name="connsiteY1545" fmla="*/ 638175 h 1838326"/>
              <a:gd name="connsiteX1546" fmla="*/ 2745494 w 5410020"/>
              <a:gd name="connsiteY1546" fmla="*/ 655802 h 1838326"/>
              <a:gd name="connsiteX1547" fmla="*/ 2716589 w 5410020"/>
              <a:gd name="connsiteY1547" fmla="*/ 674688 h 1838326"/>
              <a:gd name="connsiteX1548" fmla="*/ 2686426 w 5410020"/>
              <a:gd name="connsiteY1548" fmla="*/ 655802 h 1838326"/>
              <a:gd name="connsiteX1549" fmla="*/ 2715332 w 5410020"/>
              <a:gd name="connsiteY1549" fmla="*/ 638175 h 1838326"/>
              <a:gd name="connsiteX1550" fmla="*/ 2642922 w 5410020"/>
              <a:gd name="connsiteY1550" fmla="*/ 638175 h 1838326"/>
              <a:gd name="connsiteX1551" fmla="*/ 2673726 w 5410020"/>
              <a:gd name="connsiteY1551" fmla="*/ 655802 h 1838326"/>
              <a:gd name="connsiteX1552" fmla="*/ 2644206 w 5410020"/>
              <a:gd name="connsiteY1552" fmla="*/ 674688 h 1838326"/>
              <a:gd name="connsiteX1553" fmla="*/ 2613401 w 5410020"/>
              <a:gd name="connsiteY1553" fmla="*/ 655802 h 1838326"/>
              <a:gd name="connsiteX1554" fmla="*/ 2642922 w 5410020"/>
              <a:gd name="connsiteY1554" fmla="*/ 638175 h 1838326"/>
              <a:gd name="connsiteX1555" fmla="*/ 2570539 w 5410020"/>
              <a:gd name="connsiteY1555" fmla="*/ 638175 h 1838326"/>
              <a:gd name="connsiteX1556" fmla="*/ 2600701 w 5410020"/>
              <a:gd name="connsiteY1556" fmla="*/ 655802 h 1838326"/>
              <a:gd name="connsiteX1557" fmla="*/ 2570539 w 5410020"/>
              <a:gd name="connsiteY1557" fmla="*/ 674688 h 1838326"/>
              <a:gd name="connsiteX1558" fmla="*/ 2540376 w 5410020"/>
              <a:gd name="connsiteY1558" fmla="*/ 655802 h 1838326"/>
              <a:gd name="connsiteX1559" fmla="*/ 2570539 w 5410020"/>
              <a:gd name="connsiteY1559" fmla="*/ 638175 h 1838326"/>
              <a:gd name="connsiteX1560" fmla="*/ 2497514 w 5410020"/>
              <a:gd name="connsiteY1560" fmla="*/ 638175 h 1838326"/>
              <a:gd name="connsiteX1561" fmla="*/ 2527676 w 5410020"/>
              <a:gd name="connsiteY1561" fmla="*/ 655802 h 1838326"/>
              <a:gd name="connsiteX1562" fmla="*/ 2497514 w 5410020"/>
              <a:gd name="connsiteY1562" fmla="*/ 674688 h 1838326"/>
              <a:gd name="connsiteX1563" fmla="*/ 2467351 w 5410020"/>
              <a:gd name="connsiteY1563" fmla="*/ 655802 h 1838326"/>
              <a:gd name="connsiteX1564" fmla="*/ 2497514 w 5410020"/>
              <a:gd name="connsiteY1564" fmla="*/ 638175 h 1838326"/>
              <a:gd name="connsiteX1565" fmla="*/ 2424328 w 5410020"/>
              <a:gd name="connsiteY1565" fmla="*/ 638175 h 1838326"/>
              <a:gd name="connsiteX1566" fmla="*/ 2453389 w 5410020"/>
              <a:gd name="connsiteY1566" fmla="*/ 655802 h 1838326"/>
              <a:gd name="connsiteX1567" fmla="*/ 2423064 w 5410020"/>
              <a:gd name="connsiteY1567" fmla="*/ 674688 h 1838326"/>
              <a:gd name="connsiteX1568" fmla="*/ 2394003 w 5410020"/>
              <a:gd name="connsiteY1568" fmla="*/ 655802 h 1838326"/>
              <a:gd name="connsiteX1569" fmla="*/ 2424328 w 5410020"/>
              <a:gd name="connsiteY1569" fmla="*/ 638175 h 1838326"/>
              <a:gd name="connsiteX1570" fmla="*/ 2351303 w 5410020"/>
              <a:gd name="connsiteY1570" fmla="*/ 638175 h 1838326"/>
              <a:gd name="connsiteX1571" fmla="*/ 2380364 w 5410020"/>
              <a:gd name="connsiteY1571" fmla="*/ 655802 h 1838326"/>
              <a:gd name="connsiteX1572" fmla="*/ 2348775 w 5410020"/>
              <a:gd name="connsiteY1572" fmla="*/ 674688 h 1838326"/>
              <a:gd name="connsiteX1573" fmla="*/ 2320978 w 5410020"/>
              <a:gd name="connsiteY1573" fmla="*/ 655802 h 1838326"/>
              <a:gd name="connsiteX1574" fmla="*/ 2351303 w 5410020"/>
              <a:gd name="connsiteY1574" fmla="*/ 638175 h 1838326"/>
              <a:gd name="connsiteX1575" fmla="*/ 2279541 w 5410020"/>
              <a:gd name="connsiteY1575" fmla="*/ 638175 h 1838326"/>
              <a:gd name="connsiteX1576" fmla="*/ 2307339 w 5410020"/>
              <a:gd name="connsiteY1576" fmla="*/ 655802 h 1838326"/>
              <a:gd name="connsiteX1577" fmla="*/ 2275750 w 5410020"/>
              <a:gd name="connsiteY1577" fmla="*/ 674688 h 1838326"/>
              <a:gd name="connsiteX1578" fmla="*/ 2246689 w 5410020"/>
              <a:gd name="connsiteY1578" fmla="*/ 655802 h 1838326"/>
              <a:gd name="connsiteX1579" fmla="*/ 2279541 w 5410020"/>
              <a:gd name="connsiteY1579" fmla="*/ 638175 h 1838326"/>
              <a:gd name="connsiteX1580" fmla="*/ 2207097 w 5410020"/>
              <a:gd name="connsiteY1580" fmla="*/ 638175 h 1838326"/>
              <a:gd name="connsiteX1581" fmla="*/ 2234339 w 5410020"/>
              <a:gd name="connsiteY1581" fmla="*/ 655802 h 1838326"/>
              <a:gd name="connsiteX1582" fmla="*/ 2202144 w 5410020"/>
              <a:gd name="connsiteY1582" fmla="*/ 674688 h 1838326"/>
              <a:gd name="connsiteX1583" fmla="*/ 2174902 w 5410020"/>
              <a:gd name="connsiteY1583" fmla="*/ 655802 h 1838326"/>
              <a:gd name="connsiteX1584" fmla="*/ 2207097 w 5410020"/>
              <a:gd name="connsiteY1584" fmla="*/ 638175 h 1838326"/>
              <a:gd name="connsiteX1585" fmla="*/ 2133879 w 5410020"/>
              <a:gd name="connsiteY1585" fmla="*/ 638175 h 1838326"/>
              <a:gd name="connsiteX1586" fmla="*/ 2159733 w 5410020"/>
              <a:gd name="connsiteY1586" fmla="*/ 655802 h 1838326"/>
              <a:gd name="connsiteX1587" fmla="*/ 2128955 w 5410020"/>
              <a:gd name="connsiteY1587" fmla="*/ 674688 h 1838326"/>
              <a:gd name="connsiteX1588" fmla="*/ 2101870 w 5410020"/>
              <a:gd name="connsiteY1588" fmla="*/ 655802 h 1838326"/>
              <a:gd name="connsiteX1589" fmla="*/ 2133879 w 5410020"/>
              <a:gd name="connsiteY1589" fmla="*/ 638175 h 1838326"/>
              <a:gd name="connsiteX1590" fmla="*/ 968751 w 5410020"/>
              <a:gd name="connsiteY1590" fmla="*/ 638175 h 1838326"/>
              <a:gd name="connsiteX1591" fmla="*/ 989071 w 5410020"/>
              <a:gd name="connsiteY1591" fmla="*/ 655802 h 1838326"/>
              <a:gd name="connsiteX1592" fmla="*/ 949701 w 5410020"/>
              <a:gd name="connsiteY1592" fmla="*/ 674688 h 1838326"/>
              <a:gd name="connsiteX1593" fmla="*/ 929381 w 5410020"/>
              <a:gd name="connsiteY1593" fmla="*/ 655802 h 1838326"/>
              <a:gd name="connsiteX1594" fmla="*/ 968751 w 5410020"/>
              <a:gd name="connsiteY1594" fmla="*/ 638175 h 1838326"/>
              <a:gd name="connsiteX1595" fmla="*/ 896179 w 5410020"/>
              <a:gd name="connsiteY1595" fmla="*/ 638175 h 1838326"/>
              <a:gd name="connsiteX1596" fmla="*/ 916137 w 5410020"/>
              <a:gd name="connsiteY1596" fmla="*/ 655802 h 1838326"/>
              <a:gd name="connsiteX1597" fmla="*/ 877470 w 5410020"/>
              <a:gd name="connsiteY1597" fmla="*/ 674688 h 1838326"/>
              <a:gd name="connsiteX1598" fmla="*/ 857512 w 5410020"/>
              <a:gd name="connsiteY1598" fmla="*/ 655802 h 1838326"/>
              <a:gd name="connsiteX1599" fmla="*/ 896179 w 5410020"/>
              <a:gd name="connsiteY1599" fmla="*/ 638175 h 1838326"/>
              <a:gd name="connsiteX1600" fmla="*/ 823154 w 5410020"/>
              <a:gd name="connsiteY1600" fmla="*/ 638175 h 1838326"/>
              <a:gd name="connsiteX1601" fmla="*/ 843112 w 5410020"/>
              <a:gd name="connsiteY1601" fmla="*/ 655802 h 1838326"/>
              <a:gd name="connsiteX1602" fmla="*/ 803197 w 5410020"/>
              <a:gd name="connsiteY1602" fmla="*/ 674688 h 1838326"/>
              <a:gd name="connsiteX1603" fmla="*/ 783240 w 5410020"/>
              <a:gd name="connsiteY1603" fmla="*/ 655802 h 1838326"/>
              <a:gd name="connsiteX1604" fmla="*/ 823154 w 5410020"/>
              <a:gd name="connsiteY1604" fmla="*/ 638175 h 1838326"/>
              <a:gd name="connsiteX1605" fmla="*/ 750010 w 5410020"/>
              <a:gd name="connsiteY1605" fmla="*/ 638175 h 1838326"/>
              <a:gd name="connsiteX1606" fmla="*/ 770063 w 5410020"/>
              <a:gd name="connsiteY1606" fmla="*/ 655802 h 1838326"/>
              <a:gd name="connsiteX1607" fmla="*/ 729957 w 5410020"/>
              <a:gd name="connsiteY1607" fmla="*/ 674688 h 1838326"/>
              <a:gd name="connsiteX1608" fmla="*/ 709904 w 5410020"/>
              <a:gd name="connsiteY1608" fmla="*/ 655802 h 1838326"/>
              <a:gd name="connsiteX1609" fmla="*/ 750010 w 5410020"/>
              <a:gd name="connsiteY1609" fmla="*/ 638175 h 1838326"/>
              <a:gd name="connsiteX1610" fmla="*/ 1205857 w 5410020"/>
              <a:gd name="connsiteY1610" fmla="*/ 593726 h 1838326"/>
              <a:gd name="connsiteX1611" fmla="*/ 1228502 w 5410020"/>
              <a:gd name="connsiteY1611" fmla="*/ 611189 h 1838326"/>
              <a:gd name="connsiteX1612" fmla="*/ 1190761 w 5410020"/>
              <a:gd name="connsiteY1612" fmla="*/ 628651 h 1838326"/>
              <a:gd name="connsiteX1613" fmla="*/ 1169375 w 5410020"/>
              <a:gd name="connsiteY1613" fmla="*/ 611189 h 1838326"/>
              <a:gd name="connsiteX1614" fmla="*/ 1205857 w 5410020"/>
              <a:gd name="connsiteY1614" fmla="*/ 593726 h 1838326"/>
              <a:gd name="connsiteX1615" fmla="*/ 846966 w 5410020"/>
              <a:gd name="connsiteY1615" fmla="*/ 593726 h 1838326"/>
              <a:gd name="connsiteX1616" fmla="*/ 866924 w 5410020"/>
              <a:gd name="connsiteY1616" fmla="*/ 611189 h 1838326"/>
              <a:gd name="connsiteX1617" fmla="*/ 827009 w 5410020"/>
              <a:gd name="connsiteY1617" fmla="*/ 628651 h 1838326"/>
              <a:gd name="connsiteX1618" fmla="*/ 808299 w 5410020"/>
              <a:gd name="connsiteY1618" fmla="*/ 611189 h 1838326"/>
              <a:gd name="connsiteX1619" fmla="*/ 846966 w 5410020"/>
              <a:gd name="connsiteY1619" fmla="*/ 593726 h 1838326"/>
              <a:gd name="connsiteX1620" fmla="*/ 4294564 w 5410020"/>
              <a:gd name="connsiteY1620" fmla="*/ 593725 h 1838326"/>
              <a:gd name="connsiteX1621" fmla="*/ 4333934 w 5410020"/>
              <a:gd name="connsiteY1621" fmla="*/ 611188 h 1838326"/>
              <a:gd name="connsiteX1622" fmla="*/ 4313614 w 5410020"/>
              <a:gd name="connsiteY1622" fmla="*/ 628650 h 1838326"/>
              <a:gd name="connsiteX1623" fmla="*/ 4274244 w 5410020"/>
              <a:gd name="connsiteY1623" fmla="*/ 611188 h 1838326"/>
              <a:gd name="connsiteX1624" fmla="*/ 4294564 w 5410020"/>
              <a:gd name="connsiteY1624" fmla="*/ 593725 h 1838326"/>
              <a:gd name="connsiteX1625" fmla="*/ 4149524 w 5410020"/>
              <a:gd name="connsiteY1625" fmla="*/ 593725 h 1838326"/>
              <a:gd name="connsiteX1626" fmla="*/ 4188000 w 5410020"/>
              <a:gd name="connsiteY1626" fmla="*/ 611188 h 1838326"/>
              <a:gd name="connsiteX1627" fmla="*/ 4166900 w 5410020"/>
              <a:gd name="connsiteY1627" fmla="*/ 628650 h 1838326"/>
              <a:gd name="connsiteX1628" fmla="*/ 4129666 w 5410020"/>
              <a:gd name="connsiteY1628" fmla="*/ 611188 h 1838326"/>
              <a:gd name="connsiteX1629" fmla="*/ 4149524 w 5410020"/>
              <a:gd name="connsiteY1629" fmla="*/ 593725 h 1838326"/>
              <a:gd name="connsiteX1630" fmla="*/ 4078547 w 5410020"/>
              <a:gd name="connsiteY1630" fmla="*/ 593725 h 1838326"/>
              <a:gd name="connsiteX1631" fmla="*/ 4116471 w 5410020"/>
              <a:gd name="connsiteY1631" fmla="*/ 611188 h 1838326"/>
              <a:gd name="connsiteX1632" fmla="*/ 4096245 w 5410020"/>
              <a:gd name="connsiteY1632" fmla="*/ 628650 h 1838326"/>
              <a:gd name="connsiteX1633" fmla="*/ 4058321 w 5410020"/>
              <a:gd name="connsiteY1633" fmla="*/ 611188 h 1838326"/>
              <a:gd name="connsiteX1634" fmla="*/ 4078547 w 5410020"/>
              <a:gd name="connsiteY1634" fmla="*/ 593725 h 1838326"/>
              <a:gd name="connsiteX1635" fmla="*/ 4006521 w 5410020"/>
              <a:gd name="connsiteY1635" fmla="*/ 593725 h 1838326"/>
              <a:gd name="connsiteX1636" fmla="*/ 4043562 w 5410020"/>
              <a:gd name="connsiteY1636" fmla="*/ 611188 h 1838326"/>
              <a:gd name="connsiteX1637" fmla="*/ 4022572 w 5410020"/>
              <a:gd name="connsiteY1637" fmla="*/ 628650 h 1838326"/>
              <a:gd name="connsiteX1638" fmla="*/ 3985530 w 5410020"/>
              <a:gd name="connsiteY1638" fmla="*/ 611188 h 1838326"/>
              <a:gd name="connsiteX1639" fmla="*/ 4006521 w 5410020"/>
              <a:gd name="connsiteY1639" fmla="*/ 593725 h 1838326"/>
              <a:gd name="connsiteX1640" fmla="*/ 3935348 w 5410020"/>
              <a:gd name="connsiteY1640" fmla="*/ 593725 h 1838326"/>
              <a:gd name="connsiteX1641" fmla="*/ 3972008 w 5410020"/>
              <a:gd name="connsiteY1641" fmla="*/ 611188 h 1838326"/>
              <a:gd name="connsiteX1642" fmla="*/ 3950518 w 5410020"/>
              <a:gd name="connsiteY1642" fmla="*/ 628650 h 1838326"/>
              <a:gd name="connsiteX1643" fmla="*/ 3913858 w 5410020"/>
              <a:gd name="connsiteY1643" fmla="*/ 611188 h 1838326"/>
              <a:gd name="connsiteX1644" fmla="*/ 3935348 w 5410020"/>
              <a:gd name="connsiteY1644" fmla="*/ 593725 h 1838326"/>
              <a:gd name="connsiteX1645" fmla="*/ 3863783 w 5410020"/>
              <a:gd name="connsiteY1645" fmla="*/ 593725 h 1838326"/>
              <a:gd name="connsiteX1646" fmla="*/ 3900265 w 5410020"/>
              <a:gd name="connsiteY1646" fmla="*/ 611188 h 1838326"/>
              <a:gd name="connsiteX1647" fmla="*/ 3877621 w 5410020"/>
              <a:gd name="connsiteY1647" fmla="*/ 628650 h 1838326"/>
              <a:gd name="connsiteX1648" fmla="*/ 3841138 w 5410020"/>
              <a:gd name="connsiteY1648" fmla="*/ 611188 h 1838326"/>
              <a:gd name="connsiteX1649" fmla="*/ 3863783 w 5410020"/>
              <a:gd name="connsiteY1649" fmla="*/ 593725 h 1838326"/>
              <a:gd name="connsiteX1650" fmla="*/ 3791716 w 5410020"/>
              <a:gd name="connsiteY1650" fmla="*/ 593725 h 1838326"/>
              <a:gd name="connsiteX1651" fmla="*/ 3827330 w 5410020"/>
              <a:gd name="connsiteY1651" fmla="*/ 611188 h 1838326"/>
              <a:gd name="connsiteX1652" fmla="*/ 3805225 w 5410020"/>
              <a:gd name="connsiteY1652" fmla="*/ 628650 h 1838326"/>
              <a:gd name="connsiteX1653" fmla="*/ 3769610 w 5410020"/>
              <a:gd name="connsiteY1653" fmla="*/ 611188 h 1838326"/>
              <a:gd name="connsiteX1654" fmla="*/ 3791716 w 5410020"/>
              <a:gd name="connsiteY1654" fmla="*/ 593725 h 1838326"/>
              <a:gd name="connsiteX1655" fmla="*/ 3720578 w 5410020"/>
              <a:gd name="connsiteY1655" fmla="*/ 593725 h 1838326"/>
              <a:gd name="connsiteX1656" fmla="*/ 3755802 w 5410020"/>
              <a:gd name="connsiteY1656" fmla="*/ 611188 h 1838326"/>
              <a:gd name="connsiteX1657" fmla="*/ 3733158 w 5410020"/>
              <a:gd name="connsiteY1657" fmla="*/ 628650 h 1838326"/>
              <a:gd name="connsiteX1658" fmla="*/ 3696675 w 5410020"/>
              <a:gd name="connsiteY1658" fmla="*/ 611188 h 1838326"/>
              <a:gd name="connsiteX1659" fmla="*/ 3720578 w 5410020"/>
              <a:gd name="connsiteY1659" fmla="*/ 593725 h 1838326"/>
              <a:gd name="connsiteX1660" fmla="*/ 3646803 w 5410020"/>
              <a:gd name="connsiteY1660" fmla="*/ 593725 h 1838326"/>
              <a:gd name="connsiteX1661" fmla="*/ 3683987 w 5410020"/>
              <a:gd name="connsiteY1661" fmla="*/ 611188 h 1838326"/>
              <a:gd name="connsiteX1662" fmla="*/ 3659625 w 5410020"/>
              <a:gd name="connsiteY1662" fmla="*/ 628650 h 1838326"/>
              <a:gd name="connsiteX1663" fmla="*/ 3623723 w 5410020"/>
              <a:gd name="connsiteY1663" fmla="*/ 611188 h 1838326"/>
              <a:gd name="connsiteX1664" fmla="*/ 3646803 w 5410020"/>
              <a:gd name="connsiteY1664" fmla="*/ 593725 h 1838326"/>
              <a:gd name="connsiteX1665" fmla="*/ 3575366 w 5410020"/>
              <a:gd name="connsiteY1665" fmla="*/ 593725 h 1838326"/>
              <a:gd name="connsiteX1666" fmla="*/ 3611268 w 5410020"/>
              <a:gd name="connsiteY1666" fmla="*/ 611188 h 1838326"/>
              <a:gd name="connsiteX1667" fmla="*/ 3586906 w 5410020"/>
              <a:gd name="connsiteY1667" fmla="*/ 628650 h 1838326"/>
              <a:gd name="connsiteX1668" fmla="*/ 3551004 w 5410020"/>
              <a:gd name="connsiteY1668" fmla="*/ 611188 h 1838326"/>
              <a:gd name="connsiteX1669" fmla="*/ 3575366 w 5410020"/>
              <a:gd name="connsiteY1669" fmla="*/ 593725 h 1838326"/>
              <a:gd name="connsiteX1670" fmla="*/ 3503802 w 5410020"/>
              <a:gd name="connsiteY1670" fmla="*/ 593725 h 1838326"/>
              <a:gd name="connsiteX1671" fmla="*/ 3539537 w 5410020"/>
              <a:gd name="connsiteY1671" fmla="*/ 611188 h 1838326"/>
              <a:gd name="connsiteX1672" fmla="*/ 3514012 w 5410020"/>
              <a:gd name="connsiteY1672" fmla="*/ 628650 h 1838326"/>
              <a:gd name="connsiteX1673" fmla="*/ 3479554 w 5410020"/>
              <a:gd name="connsiteY1673" fmla="*/ 611188 h 1838326"/>
              <a:gd name="connsiteX1674" fmla="*/ 3503802 w 5410020"/>
              <a:gd name="connsiteY1674" fmla="*/ 593725 h 1838326"/>
              <a:gd name="connsiteX1675" fmla="*/ 3289041 w 5410020"/>
              <a:gd name="connsiteY1675" fmla="*/ 593725 h 1838326"/>
              <a:gd name="connsiteX1676" fmla="*/ 3322061 w 5410020"/>
              <a:gd name="connsiteY1676" fmla="*/ 611188 h 1838326"/>
              <a:gd name="connsiteX1677" fmla="*/ 3296661 w 5410020"/>
              <a:gd name="connsiteY1677" fmla="*/ 628650 h 1838326"/>
              <a:gd name="connsiteX1678" fmla="*/ 3262371 w 5410020"/>
              <a:gd name="connsiteY1678" fmla="*/ 611188 h 1838326"/>
              <a:gd name="connsiteX1679" fmla="*/ 3289041 w 5410020"/>
              <a:gd name="connsiteY1679" fmla="*/ 593725 h 1838326"/>
              <a:gd name="connsiteX1680" fmla="*/ 3217430 w 5410020"/>
              <a:gd name="connsiteY1680" fmla="*/ 593725 h 1838326"/>
              <a:gd name="connsiteX1681" fmla="*/ 3250612 w 5410020"/>
              <a:gd name="connsiteY1681" fmla="*/ 611188 h 1838326"/>
              <a:gd name="connsiteX1682" fmla="*/ 3223811 w 5410020"/>
              <a:gd name="connsiteY1682" fmla="*/ 628650 h 1838326"/>
              <a:gd name="connsiteX1683" fmla="*/ 3190629 w 5410020"/>
              <a:gd name="connsiteY1683" fmla="*/ 611188 h 1838326"/>
              <a:gd name="connsiteX1684" fmla="*/ 3217430 w 5410020"/>
              <a:gd name="connsiteY1684" fmla="*/ 593725 h 1838326"/>
              <a:gd name="connsiteX1685" fmla="*/ 3144579 w 5410020"/>
              <a:gd name="connsiteY1685" fmla="*/ 593725 h 1838326"/>
              <a:gd name="connsiteX1686" fmla="*/ 3177599 w 5410020"/>
              <a:gd name="connsiteY1686" fmla="*/ 611188 h 1838326"/>
              <a:gd name="connsiteX1687" fmla="*/ 3152199 w 5410020"/>
              <a:gd name="connsiteY1687" fmla="*/ 628650 h 1838326"/>
              <a:gd name="connsiteX1688" fmla="*/ 3119179 w 5410020"/>
              <a:gd name="connsiteY1688" fmla="*/ 611188 h 1838326"/>
              <a:gd name="connsiteX1689" fmla="*/ 3144579 w 5410020"/>
              <a:gd name="connsiteY1689" fmla="*/ 593725 h 1838326"/>
              <a:gd name="connsiteX1690" fmla="*/ 3072999 w 5410020"/>
              <a:gd name="connsiteY1690" fmla="*/ 593725 h 1838326"/>
              <a:gd name="connsiteX1691" fmla="*/ 3105851 w 5410020"/>
              <a:gd name="connsiteY1691" fmla="*/ 611188 h 1838326"/>
              <a:gd name="connsiteX1692" fmla="*/ 3079317 w 5410020"/>
              <a:gd name="connsiteY1692" fmla="*/ 628650 h 1838326"/>
              <a:gd name="connsiteX1693" fmla="*/ 3046465 w 5410020"/>
              <a:gd name="connsiteY1693" fmla="*/ 611188 h 1838326"/>
              <a:gd name="connsiteX1694" fmla="*/ 3072999 w 5410020"/>
              <a:gd name="connsiteY1694" fmla="*/ 593725 h 1838326"/>
              <a:gd name="connsiteX1695" fmla="*/ 3001562 w 5410020"/>
              <a:gd name="connsiteY1695" fmla="*/ 593725 h 1838326"/>
              <a:gd name="connsiteX1696" fmla="*/ 3033150 w 5410020"/>
              <a:gd name="connsiteY1696" fmla="*/ 611188 h 1838326"/>
              <a:gd name="connsiteX1697" fmla="*/ 3006616 w 5410020"/>
              <a:gd name="connsiteY1697" fmla="*/ 628650 h 1838326"/>
              <a:gd name="connsiteX1698" fmla="*/ 2975028 w 5410020"/>
              <a:gd name="connsiteY1698" fmla="*/ 611188 h 1838326"/>
              <a:gd name="connsiteX1699" fmla="*/ 3001562 w 5410020"/>
              <a:gd name="connsiteY1699" fmla="*/ 593725 h 1838326"/>
              <a:gd name="connsiteX1700" fmla="*/ 2929800 w 5410020"/>
              <a:gd name="connsiteY1700" fmla="*/ 593725 h 1838326"/>
              <a:gd name="connsiteX1701" fmla="*/ 2961389 w 5410020"/>
              <a:gd name="connsiteY1701" fmla="*/ 611188 h 1838326"/>
              <a:gd name="connsiteX1702" fmla="*/ 2933591 w 5410020"/>
              <a:gd name="connsiteY1702" fmla="*/ 628650 h 1838326"/>
              <a:gd name="connsiteX1703" fmla="*/ 2902003 w 5410020"/>
              <a:gd name="connsiteY1703" fmla="*/ 611188 h 1838326"/>
              <a:gd name="connsiteX1704" fmla="*/ 2929800 w 5410020"/>
              <a:gd name="connsiteY1704" fmla="*/ 593725 h 1838326"/>
              <a:gd name="connsiteX1705" fmla="*/ 2858207 w 5410020"/>
              <a:gd name="connsiteY1705" fmla="*/ 593725 h 1838326"/>
              <a:gd name="connsiteX1706" fmla="*/ 2889626 w 5410020"/>
              <a:gd name="connsiteY1706" fmla="*/ 611188 h 1838326"/>
              <a:gd name="connsiteX1707" fmla="*/ 2860721 w 5410020"/>
              <a:gd name="connsiteY1707" fmla="*/ 628650 h 1838326"/>
              <a:gd name="connsiteX1708" fmla="*/ 2830558 w 5410020"/>
              <a:gd name="connsiteY1708" fmla="*/ 611188 h 1838326"/>
              <a:gd name="connsiteX1709" fmla="*/ 2858207 w 5410020"/>
              <a:gd name="connsiteY1709" fmla="*/ 593725 h 1838326"/>
              <a:gd name="connsiteX1710" fmla="*/ 2786770 w 5410020"/>
              <a:gd name="connsiteY1710" fmla="*/ 593725 h 1838326"/>
              <a:gd name="connsiteX1711" fmla="*/ 2816932 w 5410020"/>
              <a:gd name="connsiteY1711" fmla="*/ 611188 h 1838326"/>
              <a:gd name="connsiteX1712" fmla="*/ 2789284 w 5410020"/>
              <a:gd name="connsiteY1712" fmla="*/ 628650 h 1838326"/>
              <a:gd name="connsiteX1713" fmla="*/ 2757864 w 5410020"/>
              <a:gd name="connsiteY1713" fmla="*/ 611188 h 1838326"/>
              <a:gd name="connsiteX1714" fmla="*/ 2786770 w 5410020"/>
              <a:gd name="connsiteY1714" fmla="*/ 593725 h 1838326"/>
              <a:gd name="connsiteX1715" fmla="*/ 2715002 w 5410020"/>
              <a:gd name="connsiteY1715" fmla="*/ 593725 h 1838326"/>
              <a:gd name="connsiteX1716" fmla="*/ 2745164 w 5410020"/>
              <a:gd name="connsiteY1716" fmla="*/ 611188 h 1838326"/>
              <a:gd name="connsiteX1717" fmla="*/ 2716259 w 5410020"/>
              <a:gd name="connsiteY1717" fmla="*/ 628650 h 1838326"/>
              <a:gd name="connsiteX1718" fmla="*/ 2686096 w 5410020"/>
              <a:gd name="connsiteY1718" fmla="*/ 611188 h 1838326"/>
              <a:gd name="connsiteX1719" fmla="*/ 2715002 w 5410020"/>
              <a:gd name="connsiteY1719" fmla="*/ 593725 h 1838326"/>
              <a:gd name="connsiteX1720" fmla="*/ 2642145 w 5410020"/>
              <a:gd name="connsiteY1720" fmla="*/ 593725 h 1838326"/>
              <a:gd name="connsiteX1721" fmla="*/ 2672139 w 5410020"/>
              <a:gd name="connsiteY1721" fmla="*/ 611188 h 1838326"/>
              <a:gd name="connsiteX1722" fmla="*/ 2643395 w 5410020"/>
              <a:gd name="connsiteY1722" fmla="*/ 628650 h 1838326"/>
              <a:gd name="connsiteX1723" fmla="*/ 2613401 w 5410020"/>
              <a:gd name="connsiteY1723" fmla="*/ 611188 h 1838326"/>
              <a:gd name="connsiteX1724" fmla="*/ 2642145 w 5410020"/>
              <a:gd name="connsiteY1724" fmla="*/ 593725 h 1838326"/>
              <a:gd name="connsiteX1725" fmla="*/ 2570539 w 5410020"/>
              <a:gd name="connsiteY1725" fmla="*/ 593725 h 1838326"/>
              <a:gd name="connsiteX1726" fmla="*/ 2600702 w 5410020"/>
              <a:gd name="connsiteY1726" fmla="*/ 611188 h 1838326"/>
              <a:gd name="connsiteX1727" fmla="*/ 2570539 w 5410020"/>
              <a:gd name="connsiteY1727" fmla="*/ 628651 h 1838326"/>
              <a:gd name="connsiteX1728" fmla="*/ 2540376 w 5410020"/>
              <a:gd name="connsiteY1728" fmla="*/ 611188 h 1838326"/>
              <a:gd name="connsiteX1729" fmla="*/ 2570539 w 5410020"/>
              <a:gd name="connsiteY1729" fmla="*/ 593725 h 1838326"/>
              <a:gd name="connsiteX1730" fmla="*/ 2498933 w 5410020"/>
              <a:gd name="connsiteY1730" fmla="*/ 593725 h 1838326"/>
              <a:gd name="connsiteX1731" fmla="*/ 2527677 w 5410020"/>
              <a:gd name="connsiteY1731" fmla="*/ 611188 h 1838326"/>
              <a:gd name="connsiteX1732" fmla="*/ 2497683 w 5410020"/>
              <a:gd name="connsiteY1732" fmla="*/ 628650 h 1838326"/>
              <a:gd name="connsiteX1733" fmla="*/ 2468939 w 5410020"/>
              <a:gd name="connsiteY1733" fmla="*/ 611188 h 1838326"/>
              <a:gd name="connsiteX1734" fmla="*/ 2498933 w 5410020"/>
              <a:gd name="connsiteY1734" fmla="*/ 593725 h 1838326"/>
              <a:gd name="connsiteX1735" fmla="*/ 2427334 w 5410020"/>
              <a:gd name="connsiteY1735" fmla="*/ 593725 h 1838326"/>
              <a:gd name="connsiteX1736" fmla="*/ 2456239 w 5410020"/>
              <a:gd name="connsiteY1736" fmla="*/ 611188 h 1838326"/>
              <a:gd name="connsiteX1737" fmla="*/ 2426077 w 5410020"/>
              <a:gd name="connsiteY1737" fmla="*/ 628650 h 1838326"/>
              <a:gd name="connsiteX1738" fmla="*/ 2397171 w 5410020"/>
              <a:gd name="connsiteY1738" fmla="*/ 611188 h 1838326"/>
              <a:gd name="connsiteX1739" fmla="*/ 2427334 w 5410020"/>
              <a:gd name="connsiteY1739" fmla="*/ 593725 h 1838326"/>
              <a:gd name="connsiteX1740" fmla="*/ 2355896 w 5410020"/>
              <a:gd name="connsiteY1740" fmla="*/ 593725 h 1838326"/>
              <a:gd name="connsiteX1741" fmla="*/ 2383544 w 5410020"/>
              <a:gd name="connsiteY1741" fmla="*/ 611188 h 1838326"/>
              <a:gd name="connsiteX1742" fmla="*/ 2353382 w 5410020"/>
              <a:gd name="connsiteY1742" fmla="*/ 628650 h 1838326"/>
              <a:gd name="connsiteX1743" fmla="*/ 2324476 w 5410020"/>
              <a:gd name="connsiteY1743" fmla="*/ 611188 h 1838326"/>
              <a:gd name="connsiteX1744" fmla="*/ 2355896 w 5410020"/>
              <a:gd name="connsiteY1744" fmla="*/ 593725 h 1838326"/>
              <a:gd name="connsiteX1745" fmla="*/ 2284127 w 5410020"/>
              <a:gd name="connsiteY1745" fmla="*/ 593725 h 1838326"/>
              <a:gd name="connsiteX1746" fmla="*/ 2311776 w 5410020"/>
              <a:gd name="connsiteY1746" fmla="*/ 611188 h 1838326"/>
              <a:gd name="connsiteX1747" fmla="*/ 2280357 w 5410020"/>
              <a:gd name="connsiteY1747" fmla="*/ 628650 h 1838326"/>
              <a:gd name="connsiteX1748" fmla="*/ 2252708 w 5410020"/>
              <a:gd name="connsiteY1748" fmla="*/ 611188 h 1838326"/>
              <a:gd name="connsiteX1749" fmla="*/ 2284127 w 5410020"/>
              <a:gd name="connsiteY1749" fmla="*/ 593725 h 1838326"/>
              <a:gd name="connsiteX1750" fmla="*/ 2211102 w 5410020"/>
              <a:gd name="connsiteY1750" fmla="*/ 593725 h 1838326"/>
              <a:gd name="connsiteX1751" fmla="*/ 2237494 w 5410020"/>
              <a:gd name="connsiteY1751" fmla="*/ 611188 h 1838326"/>
              <a:gd name="connsiteX1752" fmla="*/ 2206075 w 5410020"/>
              <a:gd name="connsiteY1752" fmla="*/ 628650 h 1838326"/>
              <a:gd name="connsiteX1753" fmla="*/ 2178426 w 5410020"/>
              <a:gd name="connsiteY1753" fmla="*/ 611188 h 1838326"/>
              <a:gd name="connsiteX1754" fmla="*/ 2211102 w 5410020"/>
              <a:gd name="connsiteY1754" fmla="*/ 593725 h 1838326"/>
              <a:gd name="connsiteX1755" fmla="*/ 2138998 w 5410020"/>
              <a:gd name="connsiteY1755" fmla="*/ 593725 h 1838326"/>
              <a:gd name="connsiteX1756" fmla="*/ 2166083 w 5410020"/>
              <a:gd name="connsiteY1756" fmla="*/ 611188 h 1838326"/>
              <a:gd name="connsiteX1757" fmla="*/ 2135305 w 5410020"/>
              <a:gd name="connsiteY1757" fmla="*/ 628650 h 1838326"/>
              <a:gd name="connsiteX1758" fmla="*/ 2108220 w 5410020"/>
              <a:gd name="connsiteY1758" fmla="*/ 611188 h 1838326"/>
              <a:gd name="connsiteX1759" fmla="*/ 2138998 w 5410020"/>
              <a:gd name="connsiteY1759" fmla="*/ 593725 h 1838326"/>
              <a:gd name="connsiteX1760" fmla="*/ 775307 w 5410020"/>
              <a:gd name="connsiteY1760" fmla="*/ 593725 h 1838326"/>
              <a:gd name="connsiteX1761" fmla="*/ 793924 w 5410020"/>
              <a:gd name="connsiteY1761" fmla="*/ 611188 h 1838326"/>
              <a:gd name="connsiteX1762" fmla="*/ 755449 w 5410020"/>
              <a:gd name="connsiteY1762" fmla="*/ 628650 h 1838326"/>
              <a:gd name="connsiteX1763" fmla="*/ 735590 w 5410020"/>
              <a:gd name="connsiteY1763" fmla="*/ 611188 h 1838326"/>
              <a:gd name="connsiteX1764" fmla="*/ 775307 w 5410020"/>
              <a:gd name="connsiteY1764" fmla="*/ 593725 h 1838326"/>
              <a:gd name="connsiteX1765" fmla="*/ 4200196 w 5410020"/>
              <a:gd name="connsiteY1765" fmla="*/ 550863 h 1838326"/>
              <a:gd name="connsiteX1766" fmla="*/ 4237237 w 5410020"/>
              <a:gd name="connsiteY1766" fmla="*/ 568326 h 1838326"/>
              <a:gd name="connsiteX1767" fmla="*/ 4217482 w 5410020"/>
              <a:gd name="connsiteY1767" fmla="*/ 585788 h 1838326"/>
              <a:gd name="connsiteX1768" fmla="*/ 4180440 w 5410020"/>
              <a:gd name="connsiteY1768" fmla="*/ 568326 h 1838326"/>
              <a:gd name="connsiteX1769" fmla="*/ 4200196 w 5410020"/>
              <a:gd name="connsiteY1769" fmla="*/ 550863 h 1838326"/>
              <a:gd name="connsiteX1770" fmla="*/ 4129347 w 5410020"/>
              <a:gd name="connsiteY1770" fmla="*/ 550863 h 1838326"/>
              <a:gd name="connsiteX1771" fmla="*/ 4167271 w 5410020"/>
              <a:gd name="connsiteY1771" fmla="*/ 568326 h 1838326"/>
              <a:gd name="connsiteX1772" fmla="*/ 4145781 w 5410020"/>
              <a:gd name="connsiteY1772" fmla="*/ 585788 h 1838326"/>
              <a:gd name="connsiteX1773" fmla="*/ 4107857 w 5410020"/>
              <a:gd name="connsiteY1773" fmla="*/ 568326 h 1838326"/>
              <a:gd name="connsiteX1774" fmla="*/ 4129347 w 5410020"/>
              <a:gd name="connsiteY1774" fmla="*/ 550863 h 1838326"/>
              <a:gd name="connsiteX1775" fmla="*/ 4057909 w 5410020"/>
              <a:gd name="connsiteY1775" fmla="*/ 550863 h 1838326"/>
              <a:gd name="connsiteX1776" fmla="*/ 4095833 w 5410020"/>
              <a:gd name="connsiteY1776" fmla="*/ 568326 h 1838326"/>
              <a:gd name="connsiteX1777" fmla="*/ 4074343 w 5410020"/>
              <a:gd name="connsiteY1777" fmla="*/ 585788 h 1838326"/>
              <a:gd name="connsiteX1778" fmla="*/ 4037683 w 5410020"/>
              <a:gd name="connsiteY1778" fmla="*/ 568326 h 1838326"/>
              <a:gd name="connsiteX1779" fmla="*/ 4057909 w 5410020"/>
              <a:gd name="connsiteY1779" fmla="*/ 550863 h 1838326"/>
              <a:gd name="connsiteX1780" fmla="*/ 3987937 w 5410020"/>
              <a:gd name="connsiteY1780" fmla="*/ 550863 h 1838326"/>
              <a:gd name="connsiteX1781" fmla="*/ 4024419 w 5410020"/>
              <a:gd name="connsiteY1781" fmla="*/ 568326 h 1838326"/>
              <a:gd name="connsiteX1782" fmla="*/ 4003033 w 5410020"/>
              <a:gd name="connsiteY1782" fmla="*/ 585788 h 1838326"/>
              <a:gd name="connsiteX1783" fmla="*/ 3966550 w 5410020"/>
              <a:gd name="connsiteY1783" fmla="*/ 568326 h 1838326"/>
              <a:gd name="connsiteX1784" fmla="*/ 3987937 w 5410020"/>
              <a:gd name="connsiteY1784" fmla="*/ 550863 h 1838326"/>
              <a:gd name="connsiteX1785" fmla="*/ 3917757 w 5410020"/>
              <a:gd name="connsiteY1785" fmla="*/ 550863 h 1838326"/>
              <a:gd name="connsiteX1786" fmla="*/ 3954239 w 5410020"/>
              <a:gd name="connsiteY1786" fmla="*/ 568326 h 1838326"/>
              <a:gd name="connsiteX1787" fmla="*/ 3931595 w 5410020"/>
              <a:gd name="connsiteY1787" fmla="*/ 585788 h 1838326"/>
              <a:gd name="connsiteX1788" fmla="*/ 3895112 w 5410020"/>
              <a:gd name="connsiteY1788" fmla="*/ 568326 h 1838326"/>
              <a:gd name="connsiteX1789" fmla="*/ 3917757 w 5410020"/>
              <a:gd name="connsiteY1789" fmla="*/ 550863 h 1838326"/>
              <a:gd name="connsiteX1790" fmla="*/ 3845545 w 5410020"/>
              <a:gd name="connsiteY1790" fmla="*/ 550863 h 1838326"/>
              <a:gd name="connsiteX1791" fmla="*/ 3882730 w 5410020"/>
              <a:gd name="connsiteY1791" fmla="*/ 568326 h 1838326"/>
              <a:gd name="connsiteX1792" fmla="*/ 3859650 w 5410020"/>
              <a:gd name="connsiteY1792" fmla="*/ 585788 h 1838326"/>
              <a:gd name="connsiteX1793" fmla="*/ 3823748 w 5410020"/>
              <a:gd name="connsiteY1793" fmla="*/ 568326 h 1838326"/>
              <a:gd name="connsiteX1794" fmla="*/ 3845545 w 5410020"/>
              <a:gd name="connsiteY1794" fmla="*/ 550863 h 1838326"/>
              <a:gd name="connsiteX1795" fmla="*/ 3774749 w 5410020"/>
              <a:gd name="connsiteY1795" fmla="*/ 550863 h 1838326"/>
              <a:gd name="connsiteX1796" fmla="*/ 3809796 w 5410020"/>
              <a:gd name="connsiteY1796" fmla="*/ 568326 h 1838326"/>
              <a:gd name="connsiteX1797" fmla="*/ 3787266 w 5410020"/>
              <a:gd name="connsiteY1797" fmla="*/ 585788 h 1838326"/>
              <a:gd name="connsiteX1798" fmla="*/ 3752218 w 5410020"/>
              <a:gd name="connsiteY1798" fmla="*/ 568326 h 1838326"/>
              <a:gd name="connsiteX1799" fmla="*/ 3774749 w 5410020"/>
              <a:gd name="connsiteY1799" fmla="*/ 550863 h 1838326"/>
              <a:gd name="connsiteX1800" fmla="*/ 3703515 w 5410020"/>
              <a:gd name="connsiteY1800" fmla="*/ 550863 h 1838326"/>
              <a:gd name="connsiteX1801" fmla="*/ 3739623 w 5410020"/>
              <a:gd name="connsiteY1801" fmla="*/ 568326 h 1838326"/>
              <a:gd name="connsiteX1802" fmla="*/ 3715966 w 5410020"/>
              <a:gd name="connsiteY1802" fmla="*/ 585788 h 1838326"/>
              <a:gd name="connsiteX1803" fmla="*/ 3681103 w 5410020"/>
              <a:gd name="connsiteY1803" fmla="*/ 568326 h 1838326"/>
              <a:gd name="connsiteX1804" fmla="*/ 3703515 w 5410020"/>
              <a:gd name="connsiteY1804" fmla="*/ 550863 h 1838326"/>
              <a:gd name="connsiteX1805" fmla="*/ 3633323 w 5410020"/>
              <a:gd name="connsiteY1805" fmla="*/ 550863 h 1838326"/>
              <a:gd name="connsiteX1806" fmla="*/ 3668186 w 5410020"/>
              <a:gd name="connsiteY1806" fmla="*/ 568326 h 1838326"/>
              <a:gd name="connsiteX1807" fmla="*/ 3644529 w 5410020"/>
              <a:gd name="connsiteY1807" fmla="*/ 585788 h 1838326"/>
              <a:gd name="connsiteX1808" fmla="*/ 3610912 w 5410020"/>
              <a:gd name="connsiteY1808" fmla="*/ 568326 h 1838326"/>
              <a:gd name="connsiteX1809" fmla="*/ 3633323 w 5410020"/>
              <a:gd name="connsiteY1809" fmla="*/ 550863 h 1838326"/>
              <a:gd name="connsiteX1810" fmla="*/ 3562539 w 5410020"/>
              <a:gd name="connsiteY1810" fmla="*/ 550863 h 1838326"/>
              <a:gd name="connsiteX1811" fmla="*/ 3596998 w 5410020"/>
              <a:gd name="connsiteY1811" fmla="*/ 568326 h 1838326"/>
              <a:gd name="connsiteX1812" fmla="*/ 3572749 w 5410020"/>
              <a:gd name="connsiteY1812" fmla="*/ 585788 h 1838326"/>
              <a:gd name="connsiteX1813" fmla="*/ 3538291 w 5410020"/>
              <a:gd name="connsiteY1813" fmla="*/ 568326 h 1838326"/>
              <a:gd name="connsiteX1814" fmla="*/ 3562539 w 5410020"/>
              <a:gd name="connsiteY1814" fmla="*/ 550863 h 1838326"/>
              <a:gd name="connsiteX1815" fmla="*/ 3491102 w 5410020"/>
              <a:gd name="connsiteY1815" fmla="*/ 550863 h 1838326"/>
              <a:gd name="connsiteX1816" fmla="*/ 3525561 w 5410020"/>
              <a:gd name="connsiteY1816" fmla="*/ 568326 h 1838326"/>
              <a:gd name="connsiteX1817" fmla="*/ 3501312 w 5410020"/>
              <a:gd name="connsiteY1817" fmla="*/ 585788 h 1838326"/>
              <a:gd name="connsiteX1818" fmla="*/ 3466854 w 5410020"/>
              <a:gd name="connsiteY1818" fmla="*/ 568326 h 1838326"/>
              <a:gd name="connsiteX1819" fmla="*/ 3491102 w 5410020"/>
              <a:gd name="connsiteY1819" fmla="*/ 550863 h 1838326"/>
              <a:gd name="connsiteX1820" fmla="*/ 3420940 w 5410020"/>
              <a:gd name="connsiteY1820" fmla="*/ 550863 h 1838326"/>
              <a:gd name="connsiteX1821" fmla="*/ 3455399 w 5410020"/>
              <a:gd name="connsiteY1821" fmla="*/ 568326 h 1838326"/>
              <a:gd name="connsiteX1822" fmla="*/ 3429874 w 5410020"/>
              <a:gd name="connsiteY1822" fmla="*/ 585788 h 1838326"/>
              <a:gd name="connsiteX1823" fmla="*/ 3395416 w 5410020"/>
              <a:gd name="connsiteY1823" fmla="*/ 568326 h 1838326"/>
              <a:gd name="connsiteX1824" fmla="*/ 3420940 w 5410020"/>
              <a:gd name="connsiteY1824" fmla="*/ 550863 h 1838326"/>
              <a:gd name="connsiteX1825" fmla="*/ 3350255 w 5410020"/>
              <a:gd name="connsiteY1825" fmla="*/ 550863 h 1838326"/>
              <a:gd name="connsiteX1826" fmla="*/ 3382450 w 5410020"/>
              <a:gd name="connsiteY1826" fmla="*/ 568326 h 1838326"/>
              <a:gd name="connsiteX1827" fmla="*/ 3357685 w 5410020"/>
              <a:gd name="connsiteY1827" fmla="*/ 585788 h 1838326"/>
              <a:gd name="connsiteX1828" fmla="*/ 3325490 w 5410020"/>
              <a:gd name="connsiteY1828" fmla="*/ 568326 h 1838326"/>
              <a:gd name="connsiteX1829" fmla="*/ 3350255 w 5410020"/>
              <a:gd name="connsiteY1829" fmla="*/ 550863 h 1838326"/>
              <a:gd name="connsiteX1830" fmla="*/ 3278818 w 5410020"/>
              <a:gd name="connsiteY1830" fmla="*/ 550863 h 1838326"/>
              <a:gd name="connsiteX1831" fmla="*/ 3311013 w 5410020"/>
              <a:gd name="connsiteY1831" fmla="*/ 568326 h 1838326"/>
              <a:gd name="connsiteX1832" fmla="*/ 3286248 w 5410020"/>
              <a:gd name="connsiteY1832" fmla="*/ 585788 h 1838326"/>
              <a:gd name="connsiteX1833" fmla="*/ 3254053 w 5410020"/>
              <a:gd name="connsiteY1833" fmla="*/ 568326 h 1838326"/>
              <a:gd name="connsiteX1834" fmla="*/ 3278818 w 5410020"/>
              <a:gd name="connsiteY1834" fmla="*/ 550863 h 1838326"/>
              <a:gd name="connsiteX1835" fmla="*/ 3136499 w 5410020"/>
              <a:gd name="connsiteY1835" fmla="*/ 550863 h 1838326"/>
              <a:gd name="connsiteX1836" fmla="*/ 3169351 w 5410020"/>
              <a:gd name="connsiteY1836" fmla="*/ 568326 h 1838326"/>
              <a:gd name="connsiteX1837" fmla="*/ 3142817 w 5410020"/>
              <a:gd name="connsiteY1837" fmla="*/ 585788 h 1838326"/>
              <a:gd name="connsiteX1838" fmla="*/ 3111228 w 5410020"/>
              <a:gd name="connsiteY1838" fmla="*/ 568326 h 1838326"/>
              <a:gd name="connsiteX1839" fmla="*/ 3136499 w 5410020"/>
              <a:gd name="connsiteY1839" fmla="*/ 550863 h 1838326"/>
              <a:gd name="connsiteX1840" fmla="*/ 3066649 w 5410020"/>
              <a:gd name="connsiteY1840" fmla="*/ 550863 h 1838326"/>
              <a:gd name="connsiteX1841" fmla="*/ 3098237 w 5410020"/>
              <a:gd name="connsiteY1841" fmla="*/ 568326 h 1838326"/>
              <a:gd name="connsiteX1842" fmla="*/ 3071703 w 5410020"/>
              <a:gd name="connsiteY1842" fmla="*/ 585788 h 1838326"/>
              <a:gd name="connsiteX1843" fmla="*/ 3040115 w 5410020"/>
              <a:gd name="connsiteY1843" fmla="*/ 568326 h 1838326"/>
              <a:gd name="connsiteX1844" fmla="*/ 3066649 w 5410020"/>
              <a:gd name="connsiteY1844" fmla="*/ 550863 h 1838326"/>
              <a:gd name="connsiteX1845" fmla="*/ 2996475 w 5410020"/>
              <a:gd name="connsiteY1845" fmla="*/ 550863 h 1838326"/>
              <a:gd name="connsiteX1846" fmla="*/ 3028064 w 5410020"/>
              <a:gd name="connsiteY1846" fmla="*/ 568326 h 1838326"/>
              <a:gd name="connsiteX1847" fmla="*/ 3000266 w 5410020"/>
              <a:gd name="connsiteY1847" fmla="*/ 585788 h 1838326"/>
              <a:gd name="connsiteX1848" fmla="*/ 2968678 w 5410020"/>
              <a:gd name="connsiteY1848" fmla="*/ 568326 h 1838326"/>
              <a:gd name="connsiteX1849" fmla="*/ 2996475 w 5410020"/>
              <a:gd name="connsiteY1849" fmla="*/ 550863 h 1838326"/>
              <a:gd name="connsiteX1850" fmla="*/ 2925213 w 5410020"/>
              <a:gd name="connsiteY1850" fmla="*/ 550863 h 1838326"/>
              <a:gd name="connsiteX1851" fmla="*/ 2956632 w 5410020"/>
              <a:gd name="connsiteY1851" fmla="*/ 568326 h 1838326"/>
              <a:gd name="connsiteX1852" fmla="*/ 2928984 w 5410020"/>
              <a:gd name="connsiteY1852" fmla="*/ 585788 h 1838326"/>
              <a:gd name="connsiteX1853" fmla="*/ 2898821 w 5410020"/>
              <a:gd name="connsiteY1853" fmla="*/ 568326 h 1838326"/>
              <a:gd name="connsiteX1854" fmla="*/ 2925213 w 5410020"/>
              <a:gd name="connsiteY1854" fmla="*/ 550863 h 1838326"/>
              <a:gd name="connsiteX1855" fmla="*/ 2853445 w 5410020"/>
              <a:gd name="connsiteY1855" fmla="*/ 550863 h 1838326"/>
              <a:gd name="connsiteX1856" fmla="*/ 2883607 w 5410020"/>
              <a:gd name="connsiteY1856" fmla="*/ 568326 h 1838326"/>
              <a:gd name="connsiteX1857" fmla="*/ 2855959 w 5410020"/>
              <a:gd name="connsiteY1857" fmla="*/ 585788 h 1838326"/>
              <a:gd name="connsiteX1858" fmla="*/ 2825796 w 5410020"/>
              <a:gd name="connsiteY1858" fmla="*/ 568326 h 1838326"/>
              <a:gd name="connsiteX1859" fmla="*/ 2853445 w 5410020"/>
              <a:gd name="connsiteY1859" fmla="*/ 550863 h 1838326"/>
              <a:gd name="connsiteX1860" fmla="*/ 2782184 w 5410020"/>
              <a:gd name="connsiteY1860" fmla="*/ 550863 h 1838326"/>
              <a:gd name="connsiteX1861" fmla="*/ 2812178 w 5410020"/>
              <a:gd name="connsiteY1861" fmla="*/ 568326 h 1838326"/>
              <a:gd name="connsiteX1862" fmla="*/ 2784683 w 5410020"/>
              <a:gd name="connsiteY1862" fmla="*/ 585788 h 1838326"/>
              <a:gd name="connsiteX1863" fmla="*/ 2754689 w 5410020"/>
              <a:gd name="connsiteY1863" fmla="*/ 568326 h 1838326"/>
              <a:gd name="connsiteX1864" fmla="*/ 2782184 w 5410020"/>
              <a:gd name="connsiteY1864" fmla="*/ 550863 h 1838326"/>
              <a:gd name="connsiteX1865" fmla="*/ 2711995 w 5410020"/>
              <a:gd name="connsiteY1865" fmla="*/ 550863 h 1838326"/>
              <a:gd name="connsiteX1866" fmla="*/ 2741989 w 5410020"/>
              <a:gd name="connsiteY1866" fmla="*/ 568326 h 1838326"/>
              <a:gd name="connsiteX1867" fmla="*/ 2713245 w 5410020"/>
              <a:gd name="connsiteY1867" fmla="*/ 585788 h 1838326"/>
              <a:gd name="connsiteX1868" fmla="*/ 2684501 w 5410020"/>
              <a:gd name="connsiteY1868" fmla="*/ 568326 h 1838326"/>
              <a:gd name="connsiteX1869" fmla="*/ 2711995 w 5410020"/>
              <a:gd name="connsiteY1869" fmla="*/ 550863 h 1838326"/>
              <a:gd name="connsiteX1870" fmla="*/ 2641976 w 5410020"/>
              <a:gd name="connsiteY1870" fmla="*/ 550863 h 1838326"/>
              <a:gd name="connsiteX1871" fmla="*/ 2670551 w 5410020"/>
              <a:gd name="connsiteY1871" fmla="*/ 568326 h 1838326"/>
              <a:gd name="connsiteX1872" fmla="*/ 2641976 w 5410020"/>
              <a:gd name="connsiteY1872" fmla="*/ 585788 h 1838326"/>
              <a:gd name="connsiteX1873" fmla="*/ 2613401 w 5410020"/>
              <a:gd name="connsiteY1873" fmla="*/ 568326 h 1838326"/>
              <a:gd name="connsiteX1874" fmla="*/ 2641976 w 5410020"/>
              <a:gd name="connsiteY1874" fmla="*/ 550863 h 1838326"/>
              <a:gd name="connsiteX1875" fmla="*/ 2569745 w 5410020"/>
              <a:gd name="connsiteY1875" fmla="*/ 550863 h 1838326"/>
              <a:gd name="connsiteX1876" fmla="*/ 2599114 w 5410020"/>
              <a:gd name="connsiteY1876" fmla="*/ 568326 h 1838326"/>
              <a:gd name="connsiteX1877" fmla="*/ 2569745 w 5410020"/>
              <a:gd name="connsiteY1877" fmla="*/ 585788 h 1838326"/>
              <a:gd name="connsiteX1878" fmla="*/ 2540376 w 5410020"/>
              <a:gd name="connsiteY1878" fmla="*/ 568326 h 1838326"/>
              <a:gd name="connsiteX1879" fmla="*/ 2569745 w 5410020"/>
              <a:gd name="connsiteY1879" fmla="*/ 550863 h 1838326"/>
              <a:gd name="connsiteX1880" fmla="*/ 2499744 w 5410020"/>
              <a:gd name="connsiteY1880" fmla="*/ 550863 h 1838326"/>
              <a:gd name="connsiteX1881" fmla="*/ 2529264 w 5410020"/>
              <a:gd name="connsiteY1881" fmla="*/ 568326 h 1838326"/>
              <a:gd name="connsiteX1882" fmla="*/ 2498460 w 5410020"/>
              <a:gd name="connsiteY1882" fmla="*/ 585788 h 1838326"/>
              <a:gd name="connsiteX1883" fmla="*/ 2468939 w 5410020"/>
              <a:gd name="connsiteY1883" fmla="*/ 568326 h 1838326"/>
              <a:gd name="connsiteX1884" fmla="*/ 2499744 w 5410020"/>
              <a:gd name="connsiteY1884" fmla="*/ 550863 h 1838326"/>
              <a:gd name="connsiteX1885" fmla="*/ 2428745 w 5410020"/>
              <a:gd name="connsiteY1885" fmla="*/ 550863 h 1838326"/>
              <a:gd name="connsiteX1886" fmla="*/ 2456239 w 5410020"/>
              <a:gd name="connsiteY1886" fmla="*/ 568326 h 1838326"/>
              <a:gd name="connsiteX1887" fmla="*/ 2426245 w 5410020"/>
              <a:gd name="connsiteY1887" fmla="*/ 585788 h 1838326"/>
              <a:gd name="connsiteX1888" fmla="*/ 2398751 w 5410020"/>
              <a:gd name="connsiteY1888" fmla="*/ 568326 h 1838326"/>
              <a:gd name="connsiteX1889" fmla="*/ 2428745 w 5410020"/>
              <a:gd name="connsiteY1889" fmla="*/ 550863 h 1838326"/>
              <a:gd name="connsiteX1890" fmla="*/ 2357484 w 5410020"/>
              <a:gd name="connsiteY1890" fmla="*/ 550863 h 1838326"/>
              <a:gd name="connsiteX1891" fmla="*/ 2385132 w 5410020"/>
              <a:gd name="connsiteY1891" fmla="*/ 568326 h 1838326"/>
              <a:gd name="connsiteX1892" fmla="*/ 2354970 w 5410020"/>
              <a:gd name="connsiteY1892" fmla="*/ 585788 h 1838326"/>
              <a:gd name="connsiteX1893" fmla="*/ 2327321 w 5410020"/>
              <a:gd name="connsiteY1893" fmla="*/ 568326 h 1838326"/>
              <a:gd name="connsiteX1894" fmla="*/ 2357484 w 5410020"/>
              <a:gd name="connsiteY1894" fmla="*/ 550863 h 1838326"/>
              <a:gd name="connsiteX1895" fmla="*/ 2287458 w 5410020"/>
              <a:gd name="connsiteY1895" fmla="*/ 550863 h 1838326"/>
              <a:gd name="connsiteX1896" fmla="*/ 2314952 w 5410020"/>
              <a:gd name="connsiteY1896" fmla="*/ 568326 h 1838326"/>
              <a:gd name="connsiteX1897" fmla="*/ 2283709 w 5410020"/>
              <a:gd name="connsiteY1897" fmla="*/ 585788 h 1838326"/>
              <a:gd name="connsiteX1898" fmla="*/ 2256214 w 5410020"/>
              <a:gd name="connsiteY1898" fmla="*/ 568326 h 1838326"/>
              <a:gd name="connsiteX1899" fmla="*/ 2287458 w 5410020"/>
              <a:gd name="connsiteY1899" fmla="*/ 550863 h 1838326"/>
              <a:gd name="connsiteX1900" fmla="*/ 2216195 w 5410020"/>
              <a:gd name="connsiteY1900" fmla="*/ 550863 h 1838326"/>
              <a:gd name="connsiteX1901" fmla="*/ 2243844 w 5410020"/>
              <a:gd name="connsiteY1901" fmla="*/ 568326 h 1838326"/>
              <a:gd name="connsiteX1902" fmla="*/ 2212425 w 5410020"/>
              <a:gd name="connsiteY1902" fmla="*/ 585788 h 1838326"/>
              <a:gd name="connsiteX1903" fmla="*/ 2186033 w 5410020"/>
              <a:gd name="connsiteY1903" fmla="*/ 568326 h 1838326"/>
              <a:gd name="connsiteX1904" fmla="*/ 2216195 w 5410020"/>
              <a:gd name="connsiteY1904" fmla="*/ 550863 h 1838326"/>
              <a:gd name="connsiteX1905" fmla="*/ 1153140 w 5410020"/>
              <a:gd name="connsiteY1905" fmla="*/ 550863 h 1838326"/>
              <a:gd name="connsiteX1906" fmla="*/ 1174527 w 5410020"/>
              <a:gd name="connsiteY1906" fmla="*/ 568326 h 1838326"/>
              <a:gd name="connsiteX1907" fmla="*/ 1136786 w 5410020"/>
              <a:gd name="connsiteY1907" fmla="*/ 585788 h 1838326"/>
              <a:gd name="connsiteX1908" fmla="*/ 1115400 w 5410020"/>
              <a:gd name="connsiteY1908" fmla="*/ 568326 h 1838326"/>
              <a:gd name="connsiteX1909" fmla="*/ 1153140 w 5410020"/>
              <a:gd name="connsiteY1909" fmla="*/ 550863 h 1838326"/>
              <a:gd name="connsiteX1910" fmla="*/ 869316 w 5410020"/>
              <a:gd name="connsiteY1910" fmla="*/ 550863 h 1838326"/>
              <a:gd name="connsiteX1911" fmla="*/ 889174 w 5410020"/>
              <a:gd name="connsiteY1911" fmla="*/ 568326 h 1838326"/>
              <a:gd name="connsiteX1912" fmla="*/ 850699 w 5410020"/>
              <a:gd name="connsiteY1912" fmla="*/ 585788 h 1838326"/>
              <a:gd name="connsiteX1913" fmla="*/ 830840 w 5410020"/>
              <a:gd name="connsiteY1913" fmla="*/ 568326 h 1838326"/>
              <a:gd name="connsiteX1914" fmla="*/ 869316 w 5410020"/>
              <a:gd name="connsiteY1914" fmla="*/ 550863 h 1838326"/>
              <a:gd name="connsiteX1915" fmla="*/ 799119 w 5410020"/>
              <a:gd name="connsiteY1915" fmla="*/ 550863 h 1838326"/>
              <a:gd name="connsiteX1916" fmla="*/ 817736 w 5410020"/>
              <a:gd name="connsiteY1916" fmla="*/ 568326 h 1838326"/>
              <a:gd name="connsiteX1917" fmla="*/ 779261 w 5410020"/>
              <a:gd name="connsiteY1917" fmla="*/ 585788 h 1838326"/>
              <a:gd name="connsiteX1918" fmla="*/ 760644 w 5410020"/>
              <a:gd name="connsiteY1918" fmla="*/ 568326 h 1838326"/>
              <a:gd name="connsiteX1919" fmla="*/ 799119 w 5410020"/>
              <a:gd name="connsiteY1919" fmla="*/ 550863 h 1838326"/>
              <a:gd name="connsiteX1920" fmla="*/ 727451 w 5410020"/>
              <a:gd name="connsiteY1920" fmla="*/ 550863 h 1838326"/>
              <a:gd name="connsiteX1921" fmla="*/ 746501 w 5410020"/>
              <a:gd name="connsiteY1921" fmla="*/ 568326 h 1838326"/>
              <a:gd name="connsiteX1922" fmla="*/ 707131 w 5410020"/>
              <a:gd name="connsiteY1922" fmla="*/ 585788 h 1838326"/>
              <a:gd name="connsiteX1923" fmla="*/ 688081 w 5410020"/>
              <a:gd name="connsiteY1923" fmla="*/ 568326 h 1838326"/>
              <a:gd name="connsiteX1924" fmla="*/ 727451 w 5410020"/>
              <a:gd name="connsiteY1924" fmla="*/ 550863 h 1838326"/>
              <a:gd name="connsiteX1925" fmla="*/ 4178559 w 5410020"/>
              <a:gd name="connsiteY1925" fmla="*/ 509588 h 1838326"/>
              <a:gd name="connsiteX1926" fmla="*/ 4216483 w 5410020"/>
              <a:gd name="connsiteY1926" fmla="*/ 526874 h 1838326"/>
              <a:gd name="connsiteX1927" fmla="*/ 4196257 w 5410020"/>
              <a:gd name="connsiteY1927" fmla="*/ 542926 h 1838326"/>
              <a:gd name="connsiteX1928" fmla="*/ 4158333 w 5410020"/>
              <a:gd name="connsiteY1928" fmla="*/ 526874 h 1838326"/>
              <a:gd name="connsiteX1929" fmla="*/ 4178559 w 5410020"/>
              <a:gd name="connsiteY1929" fmla="*/ 509588 h 1838326"/>
              <a:gd name="connsiteX1930" fmla="*/ 4108917 w 5410020"/>
              <a:gd name="connsiteY1930" fmla="*/ 509588 h 1838326"/>
              <a:gd name="connsiteX1931" fmla="*/ 4146657 w 5410020"/>
              <a:gd name="connsiteY1931" fmla="*/ 526874 h 1838326"/>
              <a:gd name="connsiteX1932" fmla="*/ 4126529 w 5410020"/>
              <a:gd name="connsiteY1932" fmla="*/ 542926 h 1838326"/>
              <a:gd name="connsiteX1933" fmla="*/ 4088788 w 5410020"/>
              <a:gd name="connsiteY1933" fmla="*/ 526874 h 1838326"/>
              <a:gd name="connsiteX1934" fmla="*/ 4108917 w 5410020"/>
              <a:gd name="connsiteY1934" fmla="*/ 509588 h 1838326"/>
              <a:gd name="connsiteX1935" fmla="*/ 4038737 w 5410020"/>
              <a:gd name="connsiteY1935" fmla="*/ 509588 h 1838326"/>
              <a:gd name="connsiteX1936" fmla="*/ 4075219 w 5410020"/>
              <a:gd name="connsiteY1936" fmla="*/ 526874 h 1838326"/>
              <a:gd name="connsiteX1937" fmla="*/ 4055091 w 5410020"/>
              <a:gd name="connsiteY1937" fmla="*/ 542926 h 1838326"/>
              <a:gd name="connsiteX1938" fmla="*/ 4017350 w 5410020"/>
              <a:gd name="connsiteY1938" fmla="*/ 526874 h 1838326"/>
              <a:gd name="connsiteX1939" fmla="*/ 4038737 w 5410020"/>
              <a:gd name="connsiteY1939" fmla="*/ 509588 h 1838326"/>
              <a:gd name="connsiteX1940" fmla="*/ 3968760 w 5410020"/>
              <a:gd name="connsiteY1940" fmla="*/ 509588 h 1838326"/>
              <a:gd name="connsiteX1941" fmla="*/ 4005059 w 5410020"/>
              <a:gd name="connsiteY1941" fmla="*/ 526874 h 1838326"/>
              <a:gd name="connsiteX1942" fmla="*/ 3983780 w 5410020"/>
              <a:gd name="connsiteY1942" fmla="*/ 542926 h 1838326"/>
              <a:gd name="connsiteX1943" fmla="*/ 3947481 w 5410020"/>
              <a:gd name="connsiteY1943" fmla="*/ 526874 h 1838326"/>
              <a:gd name="connsiteX1944" fmla="*/ 3968760 w 5410020"/>
              <a:gd name="connsiteY1944" fmla="*/ 509588 h 1838326"/>
              <a:gd name="connsiteX1945" fmla="*/ 3900162 w 5410020"/>
              <a:gd name="connsiteY1945" fmla="*/ 509588 h 1838326"/>
              <a:gd name="connsiteX1946" fmla="*/ 3935209 w 5410020"/>
              <a:gd name="connsiteY1946" fmla="*/ 526874 h 1838326"/>
              <a:gd name="connsiteX1947" fmla="*/ 3913930 w 5410020"/>
              <a:gd name="connsiteY1947" fmla="*/ 542926 h 1838326"/>
              <a:gd name="connsiteX1948" fmla="*/ 3877631 w 5410020"/>
              <a:gd name="connsiteY1948" fmla="*/ 526874 h 1838326"/>
              <a:gd name="connsiteX1949" fmla="*/ 3900162 w 5410020"/>
              <a:gd name="connsiteY1949" fmla="*/ 509588 h 1838326"/>
              <a:gd name="connsiteX1950" fmla="*/ 3828928 w 5410020"/>
              <a:gd name="connsiteY1950" fmla="*/ 509588 h 1838326"/>
              <a:gd name="connsiteX1951" fmla="*/ 3863791 w 5410020"/>
              <a:gd name="connsiteY1951" fmla="*/ 526874 h 1838326"/>
              <a:gd name="connsiteX1952" fmla="*/ 3842624 w 5410020"/>
              <a:gd name="connsiteY1952" fmla="*/ 542926 h 1838326"/>
              <a:gd name="connsiteX1953" fmla="*/ 3807762 w 5410020"/>
              <a:gd name="connsiteY1953" fmla="*/ 526874 h 1838326"/>
              <a:gd name="connsiteX1954" fmla="*/ 3828928 w 5410020"/>
              <a:gd name="connsiteY1954" fmla="*/ 509588 h 1838326"/>
              <a:gd name="connsiteX1955" fmla="*/ 3759078 w 5410020"/>
              <a:gd name="connsiteY1955" fmla="*/ 509588 h 1838326"/>
              <a:gd name="connsiteX1956" fmla="*/ 3793941 w 5410020"/>
              <a:gd name="connsiteY1956" fmla="*/ 526874 h 1838326"/>
              <a:gd name="connsiteX1957" fmla="*/ 3772774 w 5410020"/>
              <a:gd name="connsiteY1957" fmla="*/ 542926 h 1838326"/>
              <a:gd name="connsiteX1958" fmla="*/ 3737912 w 5410020"/>
              <a:gd name="connsiteY1958" fmla="*/ 526874 h 1838326"/>
              <a:gd name="connsiteX1959" fmla="*/ 3759078 w 5410020"/>
              <a:gd name="connsiteY1959" fmla="*/ 509588 h 1838326"/>
              <a:gd name="connsiteX1960" fmla="*/ 3689540 w 5410020"/>
              <a:gd name="connsiteY1960" fmla="*/ 509588 h 1838326"/>
              <a:gd name="connsiteX1961" fmla="*/ 3723999 w 5410020"/>
              <a:gd name="connsiteY1961" fmla="*/ 526874 h 1838326"/>
              <a:gd name="connsiteX1962" fmla="*/ 3701026 w 5410020"/>
              <a:gd name="connsiteY1962" fmla="*/ 542926 h 1838326"/>
              <a:gd name="connsiteX1963" fmla="*/ 3666568 w 5410020"/>
              <a:gd name="connsiteY1963" fmla="*/ 526874 h 1838326"/>
              <a:gd name="connsiteX1964" fmla="*/ 3689540 w 5410020"/>
              <a:gd name="connsiteY1964" fmla="*/ 509588 h 1838326"/>
              <a:gd name="connsiteX1965" fmla="*/ 3619036 w 5410020"/>
              <a:gd name="connsiteY1965" fmla="*/ 509588 h 1838326"/>
              <a:gd name="connsiteX1966" fmla="*/ 3652654 w 5410020"/>
              <a:gd name="connsiteY1966" fmla="*/ 526874 h 1838326"/>
              <a:gd name="connsiteX1967" fmla="*/ 3630242 w 5410020"/>
              <a:gd name="connsiteY1967" fmla="*/ 542926 h 1838326"/>
              <a:gd name="connsiteX1968" fmla="*/ 3596625 w 5410020"/>
              <a:gd name="connsiteY1968" fmla="*/ 526874 h 1838326"/>
              <a:gd name="connsiteX1969" fmla="*/ 3619036 w 5410020"/>
              <a:gd name="connsiteY1969" fmla="*/ 509588 h 1838326"/>
              <a:gd name="connsiteX1970" fmla="*/ 3549186 w 5410020"/>
              <a:gd name="connsiteY1970" fmla="*/ 509588 h 1838326"/>
              <a:gd name="connsiteX1971" fmla="*/ 3582804 w 5410020"/>
              <a:gd name="connsiteY1971" fmla="*/ 526874 h 1838326"/>
              <a:gd name="connsiteX1972" fmla="*/ 3560392 w 5410020"/>
              <a:gd name="connsiteY1972" fmla="*/ 542926 h 1838326"/>
              <a:gd name="connsiteX1973" fmla="*/ 3526775 w 5410020"/>
              <a:gd name="connsiteY1973" fmla="*/ 526874 h 1838326"/>
              <a:gd name="connsiteX1974" fmla="*/ 3549186 w 5410020"/>
              <a:gd name="connsiteY1974" fmla="*/ 509588 h 1838326"/>
              <a:gd name="connsiteX1975" fmla="*/ 3479859 w 5410020"/>
              <a:gd name="connsiteY1975" fmla="*/ 509588 h 1838326"/>
              <a:gd name="connsiteX1976" fmla="*/ 3512879 w 5410020"/>
              <a:gd name="connsiteY1976" fmla="*/ 526874 h 1838326"/>
              <a:gd name="connsiteX1977" fmla="*/ 3490019 w 5410020"/>
              <a:gd name="connsiteY1977" fmla="*/ 542926 h 1838326"/>
              <a:gd name="connsiteX1978" fmla="*/ 3455729 w 5410020"/>
              <a:gd name="connsiteY1978" fmla="*/ 526874 h 1838326"/>
              <a:gd name="connsiteX1979" fmla="*/ 3479859 w 5410020"/>
              <a:gd name="connsiteY1979" fmla="*/ 509588 h 1838326"/>
              <a:gd name="connsiteX1980" fmla="*/ 3409343 w 5410020"/>
              <a:gd name="connsiteY1980" fmla="*/ 509588 h 1838326"/>
              <a:gd name="connsiteX1981" fmla="*/ 3441537 w 5410020"/>
              <a:gd name="connsiteY1981" fmla="*/ 526874 h 1838326"/>
              <a:gd name="connsiteX1982" fmla="*/ 3418011 w 5410020"/>
              <a:gd name="connsiteY1982" fmla="*/ 542926 h 1838326"/>
              <a:gd name="connsiteX1983" fmla="*/ 3385816 w 5410020"/>
              <a:gd name="connsiteY1983" fmla="*/ 526874 h 1838326"/>
              <a:gd name="connsiteX1984" fmla="*/ 3409343 w 5410020"/>
              <a:gd name="connsiteY1984" fmla="*/ 509588 h 1838326"/>
              <a:gd name="connsiteX1985" fmla="*/ 3339343 w 5410020"/>
              <a:gd name="connsiteY1985" fmla="*/ 509588 h 1838326"/>
              <a:gd name="connsiteX1986" fmla="*/ 3372583 w 5410020"/>
              <a:gd name="connsiteY1986" fmla="*/ 526874 h 1838326"/>
              <a:gd name="connsiteX1987" fmla="*/ 3347961 w 5410020"/>
              <a:gd name="connsiteY1987" fmla="*/ 542926 h 1838326"/>
              <a:gd name="connsiteX1988" fmla="*/ 3315951 w 5410020"/>
              <a:gd name="connsiteY1988" fmla="*/ 526874 h 1838326"/>
              <a:gd name="connsiteX1989" fmla="*/ 3339343 w 5410020"/>
              <a:gd name="connsiteY1989" fmla="*/ 509588 h 1838326"/>
              <a:gd name="connsiteX1990" fmla="*/ 3269849 w 5410020"/>
              <a:gd name="connsiteY1990" fmla="*/ 509588 h 1838326"/>
              <a:gd name="connsiteX1991" fmla="*/ 3302701 w 5410020"/>
              <a:gd name="connsiteY1991" fmla="*/ 526874 h 1838326"/>
              <a:gd name="connsiteX1992" fmla="*/ 3277430 w 5410020"/>
              <a:gd name="connsiteY1992" fmla="*/ 542926 h 1838326"/>
              <a:gd name="connsiteX1993" fmla="*/ 3244578 w 5410020"/>
              <a:gd name="connsiteY1993" fmla="*/ 526874 h 1838326"/>
              <a:gd name="connsiteX1994" fmla="*/ 3269849 w 5410020"/>
              <a:gd name="connsiteY1994" fmla="*/ 509588 h 1838326"/>
              <a:gd name="connsiteX1995" fmla="*/ 3200181 w 5410020"/>
              <a:gd name="connsiteY1995" fmla="*/ 509588 h 1838326"/>
              <a:gd name="connsiteX1996" fmla="*/ 3232857 w 5410020"/>
              <a:gd name="connsiteY1996" fmla="*/ 526874 h 1838326"/>
              <a:gd name="connsiteX1997" fmla="*/ 3207722 w 5410020"/>
              <a:gd name="connsiteY1997" fmla="*/ 542926 h 1838326"/>
              <a:gd name="connsiteX1998" fmla="*/ 3175046 w 5410020"/>
              <a:gd name="connsiteY1998" fmla="*/ 526874 h 1838326"/>
              <a:gd name="connsiteX1999" fmla="*/ 3200181 w 5410020"/>
              <a:gd name="connsiteY1999" fmla="*/ 509588 h 1838326"/>
              <a:gd name="connsiteX2000" fmla="*/ 3130000 w 5410020"/>
              <a:gd name="connsiteY2000" fmla="*/ 509588 h 1838326"/>
              <a:gd name="connsiteX2001" fmla="*/ 3161419 w 5410020"/>
              <a:gd name="connsiteY2001" fmla="*/ 526874 h 1838326"/>
              <a:gd name="connsiteX2002" fmla="*/ 3135027 w 5410020"/>
              <a:gd name="connsiteY2002" fmla="*/ 542926 h 1838326"/>
              <a:gd name="connsiteX2003" fmla="*/ 3103608 w 5410020"/>
              <a:gd name="connsiteY2003" fmla="*/ 526874 h 1838326"/>
              <a:gd name="connsiteX2004" fmla="*/ 3130000 w 5410020"/>
              <a:gd name="connsiteY2004" fmla="*/ 509588 h 1838326"/>
              <a:gd name="connsiteX2005" fmla="*/ 3060150 w 5410020"/>
              <a:gd name="connsiteY2005" fmla="*/ 509588 h 1838326"/>
              <a:gd name="connsiteX2006" fmla="*/ 3091569 w 5410020"/>
              <a:gd name="connsiteY2006" fmla="*/ 526874 h 1838326"/>
              <a:gd name="connsiteX2007" fmla="*/ 3065177 w 5410020"/>
              <a:gd name="connsiteY2007" fmla="*/ 542926 h 1838326"/>
              <a:gd name="connsiteX2008" fmla="*/ 3033758 w 5410020"/>
              <a:gd name="connsiteY2008" fmla="*/ 526874 h 1838326"/>
              <a:gd name="connsiteX2009" fmla="*/ 3060150 w 5410020"/>
              <a:gd name="connsiteY2009" fmla="*/ 509588 h 1838326"/>
              <a:gd name="connsiteX2010" fmla="*/ 2990300 w 5410020"/>
              <a:gd name="connsiteY2010" fmla="*/ 509588 h 1838326"/>
              <a:gd name="connsiteX2011" fmla="*/ 3021719 w 5410020"/>
              <a:gd name="connsiteY2011" fmla="*/ 526874 h 1838326"/>
              <a:gd name="connsiteX2012" fmla="*/ 2995327 w 5410020"/>
              <a:gd name="connsiteY2012" fmla="*/ 542926 h 1838326"/>
              <a:gd name="connsiteX2013" fmla="*/ 2963908 w 5410020"/>
              <a:gd name="connsiteY2013" fmla="*/ 526874 h 1838326"/>
              <a:gd name="connsiteX2014" fmla="*/ 2990300 w 5410020"/>
              <a:gd name="connsiteY2014" fmla="*/ 509588 h 1838326"/>
              <a:gd name="connsiteX2015" fmla="*/ 2920120 w 5410020"/>
              <a:gd name="connsiteY2015" fmla="*/ 509588 h 1838326"/>
              <a:gd name="connsiteX2016" fmla="*/ 2950282 w 5410020"/>
              <a:gd name="connsiteY2016" fmla="*/ 526874 h 1838326"/>
              <a:gd name="connsiteX2017" fmla="*/ 2923890 w 5410020"/>
              <a:gd name="connsiteY2017" fmla="*/ 542926 h 1838326"/>
              <a:gd name="connsiteX2018" fmla="*/ 2892471 w 5410020"/>
              <a:gd name="connsiteY2018" fmla="*/ 526874 h 1838326"/>
              <a:gd name="connsiteX2019" fmla="*/ 2920120 w 5410020"/>
              <a:gd name="connsiteY2019" fmla="*/ 509588 h 1838326"/>
              <a:gd name="connsiteX2020" fmla="*/ 2850446 w 5410020"/>
              <a:gd name="connsiteY2020" fmla="*/ 509588 h 1838326"/>
              <a:gd name="connsiteX2021" fmla="*/ 2880440 w 5410020"/>
              <a:gd name="connsiteY2021" fmla="*/ 526874 h 1838326"/>
              <a:gd name="connsiteX2022" fmla="*/ 2852945 w 5410020"/>
              <a:gd name="connsiteY2022" fmla="*/ 542926 h 1838326"/>
              <a:gd name="connsiteX2023" fmla="*/ 2822951 w 5410020"/>
              <a:gd name="connsiteY2023" fmla="*/ 526874 h 1838326"/>
              <a:gd name="connsiteX2024" fmla="*/ 2850446 w 5410020"/>
              <a:gd name="connsiteY2024" fmla="*/ 509588 h 1838326"/>
              <a:gd name="connsiteX2025" fmla="*/ 2779751 w 5410020"/>
              <a:gd name="connsiteY2025" fmla="*/ 509588 h 1838326"/>
              <a:gd name="connsiteX2026" fmla="*/ 2810556 w 5410020"/>
              <a:gd name="connsiteY2026" fmla="*/ 526874 h 1838326"/>
              <a:gd name="connsiteX2027" fmla="*/ 2782319 w 5410020"/>
              <a:gd name="connsiteY2027" fmla="*/ 542926 h 1838326"/>
              <a:gd name="connsiteX2028" fmla="*/ 2751514 w 5410020"/>
              <a:gd name="connsiteY2028" fmla="*/ 526874 h 1838326"/>
              <a:gd name="connsiteX2029" fmla="*/ 2779751 w 5410020"/>
              <a:gd name="connsiteY2029" fmla="*/ 509588 h 1838326"/>
              <a:gd name="connsiteX2030" fmla="*/ 2711033 w 5410020"/>
              <a:gd name="connsiteY2030" fmla="*/ 509588 h 1838326"/>
              <a:gd name="connsiteX2031" fmla="*/ 2740402 w 5410020"/>
              <a:gd name="connsiteY2031" fmla="*/ 526874 h 1838326"/>
              <a:gd name="connsiteX2032" fmla="*/ 2712310 w 5410020"/>
              <a:gd name="connsiteY2032" fmla="*/ 542926 h 1838326"/>
              <a:gd name="connsiteX2033" fmla="*/ 2681664 w 5410020"/>
              <a:gd name="connsiteY2033" fmla="*/ 526874 h 1838326"/>
              <a:gd name="connsiteX2034" fmla="*/ 2711033 w 5410020"/>
              <a:gd name="connsiteY2034" fmla="*/ 509588 h 1838326"/>
              <a:gd name="connsiteX2035" fmla="*/ 2640389 w 5410020"/>
              <a:gd name="connsiteY2035" fmla="*/ 509588 h 1838326"/>
              <a:gd name="connsiteX2036" fmla="*/ 2668964 w 5410020"/>
              <a:gd name="connsiteY2036" fmla="*/ 526874 h 1838326"/>
              <a:gd name="connsiteX2037" fmla="*/ 2641632 w 5410020"/>
              <a:gd name="connsiteY2037" fmla="*/ 542926 h 1838326"/>
              <a:gd name="connsiteX2038" fmla="*/ 2611814 w 5410020"/>
              <a:gd name="connsiteY2038" fmla="*/ 526874 h 1838326"/>
              <a:gd name="connsiteX2039" fmla="*/ 2640389 w 5410020"/>
              <a:gd name="connsiteY2039" fmla="*/ 509588 h 1838326"/>
              <a:gd name="connsiteX2040" fmla="*/ 2569745 w 5410020"/>
              <a:gd name="connsiteY2040" fmla="*/ 509588 h 1838326"/>
              <a:gd name="connsiteX2041" fmla="*/ 2599114 w 5410020"/>
              <a:gd name="connsiteY2041" fmla="*/ 526874 h 1838326"/>
              <a:gd name="connsiteX2042" fmla="*/ 2569745 w 5410020"/>
              <a:gd name="connsiteY2042" fmla="*/ 542926 h 1838326"/>
              <a:gd name="connsiteX2043" fmla="*/ 2540376 w 5410020"/>
              <a:gd name="connsiteY2043" fmla="*/ 526874 h 1838326"/>
              <a:gd name="connsiteX2044" fmla="*/ 2569745 w 5410020"/>
              <a:gd name="connsiteY2044" fmla="*/ 509588 h 1838326"/>
              <a:gd name="connsiteX2045" fmla="*/ 2501172 w 5410020"/>
              <a:gd name="connsiteY2045" fmla="*/ 509588 h 1838326"/>
              <a:gd name="connsiteX2046" fmla="*/ 2529264 w 5410020"/>
              <a:gd name="connsiteY2046" fmla="*/ 526874 h 1838326"/>
              <a:gd name="connsiteX2047" fmla="*/ 2499895 w 5410020"/>
              <a:gd name="connsiteY2047" fmla="*/ 542926 h 1838326"/>
              <a:gd name="connsiteX2048" fmla="*/ 2471803 w 5410020"/>
              <a:gd name="connsiteY2048" fmla="*/ 526874 h 1838326"/>
              <a:gd name="connsiteX2049" fmla="*/ 2501172 w 5410020"/>
              <a:gd name="connsiteY2049" fmla="*/ 509588 h 1838326"/>
              <a:gd name="connsiteX2050" fmla="*/ 2430670 w 5410020"/>
              <a:gd name="connsiteY2050" fmla="*/ 509588 h 1838326"/>
              <a:gd name="connsiteX2051" fmla="*/ 2458165 w 5410020"/>
              <a:gd name="connsiteY2051" fmla="*/ 526874 h 1838326"/>
              <a:gd name="connsiteX2052" fmla="*/ 2429420 w 5410020"/>
              <a:gd name="connsiteY2052" fmla="*/ 542926 h 1838326"/>
              <a:gd name="connsiteX2053" fmla="*/ 2401926 w 5410020"/>
              <a:gd name="connsiteY2053" fmla="*/ 526874 h 1838326"/>
              <a:gd name="connsiteX2054" fmla="*/ 2430670 w 5410020"/>
              <a:gd name="connsiteY2054" fmla="*/ 509588 h 1838326"/>
              <a:gd name="connsiteX2055" fmla="*/ 2360044 w 5410020"/>
              <a:gd name="connsiteY2055" fmla="*/ 509588 h 1838326"/>
              <a:gd name="connsiteX2056" fmla="*/ 2388281 w 5410020"/>
              <a:gd name="connsiteY2056" fmla="*/ 526874 h 1838326"/>
              <a:gd name="connsiteX2057" fmla="*/ 2358760 w 5410020"/>
              <a:gd name="connsiteY2057" fmla="*/ 542926 h 1838326"/>
              <a:gd name="connsiteX2058" fmla="*/ 2330523 w 5410020"/>
              <a:gd name="connsiteY2058" fmla="*/ 526874 h 1838326"/>
              <a:gd name="connsiteX2059" fmla="*/ 2360044 w 5410020"/>
              <a:gd name="connsiteY2059" fmla="*/ 509588 h 1838326"/>
              <a:gd name="connsiteX2060" fmla="*/ 2290633 w 5410020"/>
              <a:gd name="connsiteY2060" fmla="*/ 509588 h 1838326"/>
              <a:gd name="connsiteX2061" fmla="*/ 2316877 w 5410020"/>
              <a:gd name="connsiteY2061" fmla="*/ 526874 h 1838326"/>
              <a:gd name="connsiteX2062" fmla="*/ 2286884 w 5410020"/>
              <a:gd name="connsiteY2062" fmla="*/ 542926 h 1838326"/>
              <a:gd name="connsiteX2063" fmla="*/ 2260639 w 5410020"/>
              <a:gd name="connsiteY2063" fmla="*/ 526874 h 1838326"/>
              <a:gd name="connsiteX2064" fmla="*/ 2290633 w 5410020"/>
              <a:gd name="connsiteY2064" fmla="*/ 509588 h 1838326"/>
              <a:gd name="connsiteX2065" fmla="*/ 1170932 w 5410020"/>
              <a:gd name="connsiteY2065" fmla="*/ 509588 h 1838326"/>
              <a:gd name="connsiteX2066" fmla="*/ 1192319 w 5410020"/>
              <a:gd name="connsiteY2066" fmla="*/ 526874 h 1838326"/>
              <a:gd name="connsiteX2067" fmla="*/ 1155836 w 5410020"/>
              <a:gd name="connsiteY2067" fmla="*/ 542926 h 1838326"/>
              <a:gd name="connsiteX2068" fmla="*/ 1135708 w 5410020"/>
              <a:gd name="connsiteY2068" fmla="*/ 526874 h 1838326"/>
              <a:gd name="connsiteX2069" fmla="*/ 1170932 w 5410020"/>
              <a:gd name="connsiteY2069" fmla="*/ 509588 h 1838326"/>
              <a:gd name="connsiteX2070" fmla="*/ 1102340 w 5410020"/>
              <a:gd name="connsiteY2070" fmla="*/ 509588 h 1838326"/>
              <a:gd name="connsiteX2071" fmla="*/ 1122469 w 5410020"/>
              <a:gd name="connsiteY2071" fmla="*/ 526874 h 1838326"/>
              <a:gd name="connsiteX2072" fmla="*/ 1085986 w 5410020"/>
              <a:gd name="connsiteY2072" fmla="*/ 542926 h 1838326"/>
              <a:gd name="connsiteX2073" fmla="*/ 1065858 w 5410020"/>
              <a:gd name="connsiteY2073" fmla="*/ 526874 h 1838326"/>
              <a:gd name="connsiteX2074" fmla="*/ 1102340 w 5410020"/>
              <a:gd name="connsiteY2074" fmla="*/ 509588 h 1838326"/>
              <a:gd name="connsiteX2075" fmla="*/ 1032490 w 5410020"/>
              <a:gd name="connsiteY2075" fmla="*/ 509588 h 1838326"/>
              <a:gd name="connsiteX2076" fmla="*/ 1052619 w 5410020"/>
              <a:gd name="connsiteY2076" fmla="*/ 526874 h 1838326"/>
              <a:gd name="connsiteX2077" fmla="*/ 1016136 w 5410020"/>
              <a:gd name="connsiteY2077" fmla="*/ 542926 h 1838326"/>
              <a:gd name="connsiteX2078" fmla="*/ 996008 w 5410020"/>
              <a:gd name="connsiteY2078" fmla="*/ 526874 h 1838326"/>
              <a:gd name="connsiteX2079" fmla="*/ 1032490 w 5410020"/>
              <a:gd name="connsiteY2079" fmla="*/ 509588 h 1838326"/>
              <a:gd name="connsiteX2080" fmla="*/ 962311 w 5410020"/>
              <a:gd name="connsiteY2080" fmla="*/ 509588 h 1838326"/>
              <a:gd name="connsiteX2081" fmla="*/ 981181 w 5410020"/>
              <a:gd name="connsiteY2081" fmla="*/ 526874 h 1838326"/>
              <a:gd name="connsiteX2082" fmla="*/ 944698 w 5410020"/>
              <a:gd name="connsiteY2082" fmla="*/ 542926 h 1838326"/>
              <a:gd name="connsiteX2083" fmla="*/ 924570 w 5410020"/>
              <a:gd name="connsiteY2083" fmla="*/ 526874 h 1838326"/>
              <a:gd name="connsiteX2084" fmla="*/ 962311 w 5410020"/>
              <a:gd name="connsiteY2084" fmla="*/ 509588 h 1838326"/>
              <a:gd name="connsiteX2085" fmla="*/ 892461 w 5410020"/>
              <a:gd name="connsiteY2085" fmla="*/ 509588 h 1838326"/>
              <a:gd name="connsiteX2086" fmla="*/ 911331 w 5410020"/>
              <a:gd name="connsiteY2086" fmla="*/ 526874 h 1838326"/>
              <a:gd name="connsiteX2087" fmla="*/ 873590 w 5410020"/>
              <a:gd name="connsiteY2087" fmla="*/ 542926 h 1838326"/>
              <a:gd name="connsiteX2088" fmla="*/ 854720 w 5410020"/>
              <a:gd name="connsiteY2088" fmla="*/ 526874 h 1838326"/>
              <a:gd name="connsiteX2089" fmla="*/ 892461 w 5410020"/>
              <a:gd name="connsiteY2089" fmla="*/ 509588 h 1838326"/>
              <a:gd name="connsiteX2090" fmla="*/ 821818 w 5410020"/>
              <a:gd name="connsiteY2090" fmla="*/ 509588 h 1838326"/>
              <a:gd name="connsiteX2091" fmla="*/ 841574 w 5410020"/>
              <a:gd name="connsiteY2091" fmla="*/ 526874 h 1838326"/>
              <a:gd name="connsiteX2092" fmla="*/ 803298 w 5410020"/>
              <a:gd name="connsiteY2092" fmla="*/ 542926 h 1838326"/>
              <a:gd name="connsiteX2093" fmla="*/ 784777 w 5410020"/>
              <a:gd name="connsiteY2093" fmla="*/ 526874 h 1838326"/>
              <a:gd name="connsiteX2094" fmla="*/ 821818 w 5410020"/>
              <a:gd name="connsiteY2094" fmla="*/ 509588 h 1838326"/>
              <a:gd name="connsiteX2095" fmla="*/ 752645 w 5410020"/>
              <a:gd name="connsiteY2095" fmla="*/ 509588 h 1838326"/>
              <a:gd name="connsiteX2096" fmla="*/ 771607 w 5410020"/>
              <a:gd name="connsiteY2096" fmla="*/ 526874 h 1838326"/>
              <a:gd name="connsiteX2097" fmla="*/ 732419 w 5410020"/>
              <a:gd name="connsiteY2097" fmla="*/ 542926 h 1838326"/>
              <a:gd name="connsiteX2098" fmla="*/ 713457 w 5410020"/>
              <a:gd name="connsiteY2098" fmla="*/ 526874 h 1838326"/>
              <a:gd name="connsiteX2099" fmla="*/ 752645 w 5410020"/>
              <a:gd name="connsiteY2099" fmla="*/ 509588 h 1838326"/>
              <a:gd name="connsiteX2100" fmla="*/ 682683 w 5410020"/>
              <a:gd name="connsiteY2100" fmla="*/ 509588 h 1838326"/>
              <a:gd name="connsiteX2101" fmla="*/ 701733 w 5410020"/>
              <a:gd name="connsiteY2101" fmla="*/ 526874 h 1838326"/>
              <a:gd name="connsiteX2102" fmla="*/ 662363 w 5410020"/>
              <a:gd name="connsiteY2102" fmla="*/ 542926 h 1838326"/>
              <a:gd name="connsiteX2103" fmla="*/ 643313 w 5410020"/>
              <a:gd name="connsiteY2103" fmla="*/ 526874 h 1838326"/>
              <a:gd name="connsiteX2104" fmla="*/ 682683 w 5410020"/>
              <a:gd name="connsiteY2104" fmla="*/ 509588 h 1838326"/>
              <a:gd name="connsiteX2105" fmla="*/ 4433911 w 5410020"/>
              <a:gd name="connsiteY2105" fmla="*/ 469901 h 1838326"/>
              <a:gd name="connsiteX2106" fmla="*/ 4472187 w 5410020"/>
              <a:gd name="connsiteY2106" fmla="*/ 485953 h 1838326"/>
              <a:gd name="connsiteX2107" fmla="*/ 4453667 w 5410020"/>
              <a:gd name="connsiteY2107" fmla="*/ 503239 h 1838326"/>
              <a:gd name="connsiteX2108" fmla="*/ 4416625 w 5410020"/>
              <a:gd name="connsiteY2108" fmla="*/ 485953 h 1838326"/>
              <a:gd name="connsiteX2109" fmla="*/ 4433911 w 5410020"/>
              <a:gd name="connsiteY2109" fmla="*/ 469901 h 1838326"/>
              <a:gd name="connsiteX2110" fmla="*/ 4364620 w 5410020"/>
              <a:gd name="connsiteY2110" fmla="*/ 469901 h 1838326"/>
              <a:gd name="connsiteX2111" fmla="*/ 4403808 w 5410020"/>
              <a:gd name="connsiteY2111" fmla="*/ 485953 h 1838326"/>
              <a:gd name="connsiteX2112" fmla="*/ 4384846 w 5410020"/>
              <a:gd name="connsiteY2112" fmla="*/ 503239 h 1838326"/>
              <a:gd name="connsiteX2113" fmla="*/ 4345658 w 5410020"/>
              <a:gd name="connsiteY2113" fmla="*/ 485953 h 1838326"/>
              <a:gd name="connsiteX2114" fmla="*/ 4364620 w 5410020"/>
              <a:gd name="connsiteY2114" fmla="*/ 469901 h 1838326"/>
              <a:gd name="connsiteX2115" fmla="*/ 1259139 w 5410020"/>
              <a:gd name="connsiteY2115" fmla="*/ 469901 h 1838326"/>
              <a:gd name="connsiteX2116" fmla="*/ 1280835 w 5410020"/>
              <a:gd name="connsiteY2116" fmla="*/ 485953 h 1838326"/>
              <a:gd name="connsiteX2117" fmla="*/ 1245101 w 5410020"/>
              <a:gd name="connsiteY2117" fmla="*/ 503239 h 1838326"/>
              <a:gd name="connsiteX2118" fmla="*/ 1223405 w 5410020"/>
              <a:gd name="connsiteY2118" fmla="*/ 485953 h 1838326"/>
              <a:gd name="connsiteX2119" fmla="*/ 1259139 w 5410020"/>
              <a:gd name="connsiteY2119" fmla="*/ 469901 h 1838326"/>
              <a:gd name="connsiteX2120" fmla="*/ 1189780 w 5410020"/>
              <a:gd name="connsiteY2120" fmla="*/ 469901 h 1838326"/>
              <a:gd name="connsiteX2121" fmla="*/ 1211059 w 5410020"/>
              <a:gd name="connsiteY2121" fmla="*/ 485953 h 1838326"/>
              <a:gd name="connsiteX2122" fmla="*/ 1174760 w 5410020"/>
              <a:gd name="connsiteY2122" fmla="*/ 503239 h 1838326"/>
              <a:gd name="connsiteX2123" fmla="*/ 1154733 w 5410020"/>
              <a:gd name="connsiteY2123" fmla="*/ 485953 h 1838326"/>
              <a:gd name="connsiteX2124" fmla="*/ 1189780 w 5410020"/>
              <a:gd name="connsiteY2124" fmla="*/ 469901 h 1838326"/>
              <a:gd name="connsiteX2125" fmla="*/ 1121517 w 5410020"/>
              <a:gd name="connsiteY2125" fmla="*/ 469901 h 1838326"/>
              <a:gd name="connsiteX2126" fmla="*/ 1141544 w 5410020"/>
              <a:gd name="connsiteY2126" fmla="*/ 485953 h 1838326"/>
              <a:gd name="connsiteX2127" fmla="*/ 1106497 w 5410020"/>
              <a:gd name="connsiteY2127" fmla="*/ 503239 h 1838326"/>
              <a:gd name="connsiteX2128" fmla="*/ 1085218 w 5410020"/>
              <a:gd name="connsiteY2128" fmla="*/ 485953 h 1838326"/>
              <a:gd name="connsiteX2129" fmla="*/ 1121517 w 5410020"/>
              <a:gd name="connsiteY2129" fmla="*/ 469901 h 1838326"/>
              <a:gd name="connsiteX2130" fmla="*/ 1051540 w 5410020"/>
              <a:gd name="connsiteY2130" fmla="*/ 469901 h 1838326"/>
              <a:gd name="connsiteX2131" fmla="*/ 1071669 w 5410020"/>
              <a:gd name="connsiteY2131" fmla="*/ 485953 h 1838326"/>
              <a:gd name="connsiteX2132" fmla="*/ 1035186 w 5410020"/>
              <a:gd name="connsiteY2132" fmla="*/ 503239 h 1838326"/>
              <a:gd name="connsiteX2133" fmla="*/ 1015058 w 5410020"/>
              <a:gd name="connsiteY2133" fmla="*/ 485953 h 1838326"/>
              <a:gd name="connsiteX2134" fmla="*/ 1051540 w 5410020"/>
              <a:gd name="connsiteY2134" fmla="*/ 469901 h 1838326"/>
              <a:gd name="connsiteX2135" fmla="*/ 983277 w 5410020"/>
              <a:gd name="connsiteY2135" fmla="*/ 469901 h 1838326"/>
              <a:gd name="connsiteX2136" fmla="*/ 1003406 w 5410020"/>
              <a:gd name="connsiteY2136" fmla="*/ 485953 h 1838326"/>
              <a:gd name="connsiteX2137" fmla="*/ 966923 w 5410020"/>
              <a:gd name="connsiteY2137" fmla="*/ 503239 h 1838326"/>
              <a:gd name="connsiteX2138" fmla="*/ 946795 w 5410020"/>
              <a:gd name="connsiteY2138" fmla="*/ 485953 h 1838326"/>
              <a:gd name="connsiteX2139" fmla="*/ 983277 w 5410020"/>
              <a:gd name="connsiteY2139" fmla="*/ 469901 h 1838326"/>
              <a:gd name="connsiteX2140" fmla="*/ 913427 w 5410020"/>
              <a:gd name="connsiteY2140" fmla="*/ 469901 h 1838326"/>
              <a:gd name="connsiteX2141" fmla="*/ 933556 w 5410020"/>
              <a:gd name="connsiteY2141" fmla="*/ 485953 h 1838326"/>
              <a:gd name="connsiteX2142" fmla="*/ 895815 w 5410020"/>
              <a:gd name="connsiteY2142" fmla="*/ 503239 h 1838326"/>
              <a:gd name="connsiteX2143" fmla="*/ 876945 w 5410020"/>
              <a:gd name="connsiteY2143" fmla="*/ 485953 h 1838326"/>
              <a:gd name="connsiteX2144" fmla="*/ 913427 w 5410020"/>
              <a:gd name="connsiteY2144" fmla="*/ 469901 h 1838326"/>
              <a:gd name="connsiteX2145" fmla="*/ 774986 w 5410020"/>
              <a:gd name="connsiteY2145" fmla="*/ 469901 h 1838326"/>
              <a:gd name="connsiteX2146" fmla="*/ 793856 w 5410020"/>
              <a:gd name="connsiteY2146" fmla="*/ 485953 h 1838326"/>
              <a:gd name="connsiteX2147" fmla="*/ 756115 w 5410020"/>
              <a:gd name="connsiteY2147" fmla="*/ 503239 h 1838326"/>
              <a:gd name="connsiteX2148" fmla="*/ 737245 w 5410020"/>
              <a:gd name="connsiteY2148" fmla="*/ 485953 h 1838326"/>
              <a:gd name="connsiteX2149" fmla="*/ 774986 w 5410020"/>
              <a:gd name="connsiteY2149" fmla="*/ 469901 h 1838326"/>
              <a:gd name="connsiteX2150" fmla="*/ 4296242 w 5410020"/>
              <a:gd name="connsiteY2150" fmla="*/ 469900 h 1838326"/>
              <a:gd name="connsiteX2151" fmla="*/ 4333982 w 5410020"/>
              <a:gd name="connsiteY2151" fmla="*/ 485952 h 1838326"/>
              <a:gd name="connsiteX2152" fmla="*/ 4315112 w 5410020"/>
              <a:gd name="connsiteY2152" fmla="*/ 503238 h 1838326"/>
              <a:gd name="connsiteX2153" fmla="*/ 4277371 w 5410020"/>
              <a:gd name="connsiteY2153" fmla="*/ 485952 h 1838326"/>
              <a:gd name="connsiteX2154" fmla="*/ 4296242 w 5410020"/>
              <a:gd name="connsiteY2154" fmla="*/ 469900 h 1838326"/>
              <a:gd name="connsiteX2155" fmla="*/ 4157800 w 5410020"/>
              <a:gd name="connsiteY2155" fmla="*/ 469900 h 1838326"/>
              <a:gd name="connsiteX2156" fmla="*/ 4194282 w 5410020"/>
              <a:gd name="connsiteY2156" fmla="*/ 485952 h 1838326"/>
              <a:gd name="connsiteX2157" fmla="*/ 4174154 w 5410020"/>
              <a:gd name="connsiteY2157" fmla="*/ 503238 h 1838326"/>
              <a:gd name="connsiteX2158" fmla="*/ 4137671 w 5410020"/>
              <a:gd name="connsiteY2158" fmla="*/ 485952 h 1838326"/>
              <a:gd name="connsiteX2159" fmla="*/ 4157800 w 5410020"/>
              <a:gd name="connsiteY2159" fmla="*/ 469900 h 1838326"/>
              <a:gd name="connsiteX2160" fmla="*/ 4089410 w 5410020"/>
              <a:gd name="connsiteY2160" fmla="*/ 469900 h 1838326"/>
              <a:gd name="connsiteX2161" fmla="*/ 4125709 w 5410020"/>
              <a:gd name="connsiteY2161" fmla="*/ 485952 h 1838326"/>
              <a:gd name="connsiteX2162" fmla="*/ 4105682 w 5410020"/>
              <a:gd name="connsiteY2162" fmla="*/ 503238 h 1838326"/>
              <a:gd name="connsiteX2163" fmla="*/ 4069383 w 5410020"/>
              <a:gd name="connsiteY2163" fmla="*/ 485952 h 1838326"/>
              <a:gd name="connsiteX2164" fmla="*/ 4089410 w 5410020"/>
              <a:gd name="connsiteY2164" fmla="*/ 469900 h 1838326"/>
              <a:gd name="connsiteX2165" fmla="*/ 4020170 w 5410020"/>
              <a:gd name="connsiteY2165" fmla="*/ 469900 h 1838326"/>
              <a:gd name="connsiteX2166" fmla="*/ 4056072 w 5410020"/>
              <a:gd name="connsiteY2166" fmla="*/ 485952 h 1838326"/>
              <a:gd name="connsiteX2167" fmla="*/ 4035557 w 5410020"/>
              <a:gd name="connsiteY2167" fmla="*/ 503238 h 1838326"/>
              <a:gd name="connsiteX2168" fmla="*/ 3998373 w 5410020"/>
              <a:gd name="connsiteY2168" fmla="*/ 485952 h 1838326"/>
              <a:gd name="connsiteX2169" fmla="*/ 4020170 w 5410020"/>
              <a:gd name="connsiteY2169" fmla="*/ 469900 h 1838326"/>
              <a:gd name="connsiteX2170" fmla="*/ 3951298 w 5410020"/>
              <a:gd name="connsiteY2170" fmla="*/ 469900 h 1838326"/>
              <a:gd name="connsiteX2171" fmla="*/ 3986345 w 5410020"/>
              <a:gd name="connsiteY2171" fmla="*/ 485952 h 1838326"/>
              <a:gd name="connsiteX2172" fmla="*/ 3966318 w 5410020"/>
              <a:gd name="connsiteY2172" fmla="*/ 503238 h 1838326"/>
              <a:gd name="connsiteX2173" fmla="*/ 3930019 w 5410020"/>
              <a:gd name="connsiteY2173" fmla="*/ 485952 h 1838326"/>
              <a:gd name="connsiteX2174" fmla="*/ 3951298 w 5410020"/>
              <a:gd name="connsiteY2174" fmla="*/ 469900 h 1838326"/>
              <a:gd name="connsiteX2175" fmla="*/ 3881939 w 5410020"/>
              <a:gd name="connsiteY2175" fmla="*/ 469900 h 1838326"/>
              <a:gd name="connsiteX2176" fmla="*/ 3917674 w 5410020"/>
              <a:gd name="connsiteY2176" fmla="*/ 485952 h 1838326"/>
              <a:gd name="connsiteX2177" fmla="*/ 3895978 w 5410020"/>
              <a:gd name="connsiteY2177" fmla="*/ 503238 h 1838326"/>
              <a:gd name="connsiteX2178" fmla="*/ 3860243 w 5410020"/>
              <a:gd name="connsiteY2178" fmla="*/ 485952 h 1838326"/>
              <a:gd name="connsiteX2179" fmla="*/ 3881939 w 5410020"/>
              <a:gd name="connsiteY2179" fmla="*/ 469900 h 1838326"/>
              <a:gd name="connsiteX2180" fmla="*/ 3813053 w 5410020"/>
              <a:gd name="connsiteY2180" fmla="*/ 469900 h 1838326"/>
              <a:gd name="connsiteX2181" fmla="*/ 3847916 w 5410020"/>
              <a:gd name="connsiteY2181" fmla="*/ 485952 h 1838326"/>
              <a:gd name="connsiteX2182" fmla="*/ 3826749 w 5410020"/>
              <a:gd name="connsiteY2182" fmla="*/ 503238 h 1838326"/>
              <a:gd name="connsiteX2183" fmla="*/ 3791887 w 5410020"/>
              <a:gd name="connsiteY2183" fmla="*/ 485952 h 1838326"/>
              <a:gd name="connsiteX2184" fmla="*/ 3813053 w 5410020"/>
              <a:gd name="connsiteY2184" fmla="*/ 469900 h 1838326"/>
              <a:gd name="connsiteX2185" fmla="*/ 3743701 w 5410020"/>
              <a:gd name="connsiteY2185" fmla="*/ 469900 h 1838326"/>
              <a:gd name="connsiteX2186" fmla="*/ 3779261 w 5410020"/>
              <a:gd name="connsiteY2186" fmla="*/ 485952 h 1838326"/>
              <a:gd name="connsiteX2187" fmla="*/ 3756401 w 5410020"/>
              <a:gd name="connsiteY2187" fmla="*/ 503238 h 1838326"/>
              <a:gd name="connsiteX2188" fmla="*/ 3720841 w 5410020"/>
              <a:gd name="connsiteY2188" fmla="*/ 485952 h 1838326"/>
              <a:gd name="connsiteX2189" fmla="*/ 3743701 w 5410020"/>
              <a:gd name="connsiteY2189" fmla="*/ 469900 h 1838326"/>
              <a:gd name="connsiteX2190" fmla="*/ 3674804 w 5410020"/>
              <a:gd name="connsiteY2190" fmla="*/ 469900 h 1838326"/>
              <a:gd name="connsiteX2191" fmla="*/ 3708237 w 5410020"/>
              <a:gd name="connsiteY2191" fmla="*/ 485952 h 1838326"/>
              <a:gd name="connsiteX2192" fmla="*/ 3687187 w 5410020"/>
              <a:gd name="connsiteY2192" fmla="*/ 503238 h 1838326"/>
              <a:gd name="connsiteX2193" fmla="*/ 3652516 w 5410020"/>
              <a:gd name="connsiteY2193" fmla="*/ 485952 h 1838326"/>
              <a:gd name="connsiteX2194" fmla="*/ 3674804 w 5410020"/>
              <a:gd name="connsiteY2194" fmla="*/ 469900 h 1838326"/>
              <a:gd name="connsiteX2195" fmla="*/ 3605589 w 5410020"/>
              <a:gd name="connsiteY2195" fmla="*/ 469900 h 1838326"/>
              <a:gd name="connsiteX2196" fmla="*/ 3639879 w 5410020"/>
              <a:gd name="connsiteY2196" fmla="*/ 485952 h 1838326"/>
              <a:gd name="connsiteX2197" fmla="*/ 3617019 w 5410020"/>
              <a:gd name="connsiteY2197" fmla="*/ 503238 h 1838326"/>
              <a:gd name="connsiteX2198" fmla="*/ 3582729 w 5410020"/>
              <a:gd name="connsiteY2198" fmla="*/ 485952 h 1838326"/>
              <a:gd name="connsiteX2199" fmla="*/ 3605589 w 5410020"/>
              <a:gd name="connsiteY2199" fmla="*/ 469900 h 1838326"/>
              <a:gd name="connsiteX2200" fmla="*/ 3536549 w 5410020"/>
              <a:gd name="connsiteY2200" fmla="*/ 469900 h 1838326"/>
              <a:gd name="connsiteX2201" fmla="*/ 3569789 w 5410020"/>
              <a:gd name="connsiteY2201" fmla="*/ 485952 h 1838326"/>
              <a:gd name="connsiteX2202" fmla="*/ 3547629 w 5410020"/>
              <a:gd name="connsiteY2202" fmla="*/ 503238 h 1838326"/>
              <a:gd name="connsiteX2203" fmla="*/ 3514388 w 5410020"/>
              <a:gd name="connsiteY2203" fmla="*/ 485952 h 1838326"/>
              <a:gd name="connsiteX2204" fmla="*/ 3536549 w 5410020"/>
              <a:gd name="connsiteY2204" fmla="*/ 469900 h 1838326"/>
              <a:gd name="connsiteX2205" fmla="*/ 3467347 w 5410020"/>
              <a:gd name="connsiteY2205" fmla="*/ 469900 h 1838326"/>
              <a:gd name="connsiteX2206" fmla="*/ 3501462 w 5410020"/>
              <a:gd name="connsiteY2206" fmla="*/ 485952 h 1838326"/>
              <a:gd name="connsiteX2207" fmla="*/ 3477455 w 5410020"/>
              <a:gd name="connsiteY2207" fmla="*/ 503238 h 1838326"/>
              <a:gd name="connsiteX2208" fmla="*/ 3444603 w 5410020"/>
              <a:gd name="connsiteY2208" fmla="*/ 485952 h 1838326"/>
              <a:gd name="connsiteX2209" fmla="*/ 3467347 w 5410020"/>
              <a:gd name="connsiteY2209" fmla="*/ 469900 h 1838326"/>
              <a:gd name="connsiteX2210" fmla="*/ 3398437 w 5410020"/>
              <a:gd name="connsiteY2210" fmla="*/ 469900 h 1838326"/>
              <a:gd name="connsiteX2211" fmla="*/ 3430446 w 5410020"/>
              <a:gd name="connsiteY2211" fmla="*/ 485952 h 1838326"/>
              <a:gd name="connsiteX2212" fmla="*/ 3408286 w 5410020"/>
              <a:gd name="connsiteY2212" fmla="*/ 503238 h 1838326"/>
              <a:gd name="connsiteX2213" fmla="*/ 3375045 w 5410020"/>
              <a:gd name="connsiteY2213" fmla="*/ 485952 h 1838326"/>
              <a:gd name="connsiteX2214" fmla="*/ 3398437 w 5410020"/>
              <a:gd name="connsiteY2214" fmla="*/ 469900 h 1838326"/>
              <a:gd name="connsiteX2215" fmla="*/ 3330356 w 5410020"/>
              <a:gd name="connsiteY2215" fmla="*/ 469900 h 1838326"/>
              <a:gd name="connsiteX2216" fmla="*/ 3361776 w 5410020"/>
              <a:gd name="connsiteY2216" fmla="*/ 485952 h 1838326"/>
              <a:gd name="connsiteX2217" fmla="*/ 3337897 w 5410020"/>
              <a:gd name="connsiteY2217" fmla="*/ 503238 h 1838326"/>
              <a:gd name="connsiteX2218" fmla="*/ 3305221 w 5410020"/>
              <a:gd name="connsiteY2218" fmla="*/ 485952 h 1838326"/>
              <a:gd name="connsiteX2219" fmla="*/ 3330356 w 5410020"/>
              <a:gd name="connsiteY2219" fmla="*/ 469900 h 1838326"/>
              <a:gd name="connsiteX2220" fmla="*/ 3261199 w 5410020"/>
              <a:gd name="connsiteY2220" fmla="*/ 469900 h 1838326"/>
              <a:gd name="connsiteX2221" fmla="*/ 3291977 w 5410020"/>
              <a:gd name="connsiteY2221" fmla="*/ 485952 h 1838326"/>
              <a:gd name="connsiteX2222" fmla="*/ 3267355 w 5410020"/>
              <a:gd name="connsiteY2222" fmla="*/ 503238 h 1838326"/>
              <a:gd name="connsiteX2223" fmla="*/ 3236576 w 5410020"/>
              <a:gd name="connsiteY2223" fmla="*/ 485952 h 1838326"/>
              <a:gd name="connsiteX2224" fmla="*/ 3261199 w 5410020"/>
              <a:gd name="connsiteY2224" fmla="*/ 469900 h 1838326"/>
              <a:gd name="connsiteX2225" fmla="*/ 3191913 w 5410020"/>
              <a:gd name="connsiteY2225" fmla="*/ 469900 h 1838326"/>
              <a:gd name="connsiteX2226" fmla="*/ 3223332 w 5410020"/>
              <a:gd name="connsiteY2226" fmla="*/ 485952 h 1838326"/>
              <a:gd name="connsiteX2227" fmla="*/ 3198197 w 5410020"/>
              <a:gd name="connsiteY2227" fmla="*/ 503238 h 1838326"/>
              <a:gd name="connsiteX2228" fmla="*/ 3166778 w 5410020"/>
              <a:gd name="connsiteY2228" fmla="*/ 485952 h 1838326"/>
              <a:gd name="connsiteX2229" fmla="*/ 3191913 w 5410020"/>
              <a:gd name="connsiteY2229" fmla="*/ 469900 h 1838326"/>
              <a:gd name="connsiteX2230" fmla="*/ 3123650 w 5410020"/>
              <a:gd name="connsiteY2230" fmla="*/ 469900 h 1838326"/>
              <a:gd name="connsiteX2231" fmla="*/ 3155069 w 5410020"/>
              <a:gd name="connsiteY2231" fmla="*/ 485952 h 1838326"/>
              <a:gd name="connsiteX2232" fmla="*/ 3128677 w 5410020"/>
              <a:gd name="connsiteY2232" fmla="*/ 503238 h 1838326"/>
              <a:gd name="connsiteX2233" fmla="*/ 3098515 w 5410020"/>
              <a:gd name="connsiteY2233" fmla="*/ 485952 h 1838326"/>
              <a:gd name="connsiteX2234" fmla="*/ 3123650 w 5410020"/>
              <a:gd name="connsiteY2234" fmla="*/ 469900 h 1838326"/>
              <a:gd name="connsiteX2235" fmla="*/ 3053800 w 5410020"/>
              <a:gd name="connsiteY2235" fmla="*/ 469900 h 1838326"/>
              <a:gd name="connsiteX2236" fmla="*/ 3083963 w 5410020"/>
              <a:gd name="connsiteY2236" fmla="*/ 485952 h 1838326"/>
              <a:gd name="connsiteX2237" fmla="*/ 3058827 w 5410020"/>
              <a:gd name="connsiteY2237" fmla="*/ 503238 h 1838326"/>
              <a:gd name="connsiteX2238" fmla="*/ 3027408 w 5410020"/>
              <a:gd name="connsiteY2238" fmla="*/ 485952 h 1838326"/>
              <a:gd name="connsiteX2239" fmla="*/ 3053800 w 5410020"/>
              <a:gd name="connsiteY2239" fmla="*/ 469900 h 1838326"/>
              <a:gd name="connsiteX2240" fmla="*/ 2985384 w 5410020"/>
              <a:gd name="connsiteY2240" fmla="*/ 469900 h 1838326"/>
              <a:gd name="connsiteX2241" fmla="*/ 3015378 w 5410020"/>
              <a:gd name="connsiteY2241" fmla="*/ 485952 h 1838326"/>
              <a:gd name="connsiteX2242" fmla="*/ 2989133 w 5410020"/>
              <a:gd name="connsiteY2242" fmla="*/ 503238 h 1838326"/>
              <a:gd name="connsiteX2243" fmla="*/ 2959139 w 5410020"/>
              <a:gd name="connsiteY2243" fmla="*/ 485952 h 1838326"/>
              <a:gd name="connsiteX2244" fmla="*/ 2985384 w 5410020"/>
              <a:gd name="connsiteY2244" fmla="*/ 469900 h 1838326"/>
              <a:gd name="connsiteX2245" fmla="*/ 2500689 w 5410020"/>
              <a:gd name="connsiteY2245" fmla="*/ 469900 h 1838326"/>
              <a:gd name="connsiteX2246" fmla="*/ 2529264 w 5410020"/>
              <a:gd name="connsiteY2246" fmla="*/ 485952 h 1838326"/>
              <a:gd name="connsiteX2247" fmla="*/ 2500689 w 5410020"/>
              <a:gd name="connsiteY2247" fmla="*/ 503238 h 1838326"/>
              <a:gd name="connsiteX2248" fmla="*/ 2473357 w 5410020"/>
              <a:gd name="connsiteY2248" fmla="*/ 485952 h 1838326"/>
              <a:gd name="connsiteX2249" fmla="*/ 2500689 w 5410020"/>
              <a:gd name="connsiteY2249" fmla="*/ 469900 h 1838326"/>
              <a:gd name="connsiteX2250" fmla="*/ 2432910 w 5410020"/>
              <a:gd name="connsiteY2250" fmla="*/ 469900 h 1838326"/>
              <a:gd name="connsiteX2251" fmla="*/ 2459725 w 5410020"/>
              <a:gd name="connsiteY2251" fmla="*/ 485952 h 1838326"/>
              <a:gd name="connsiteX2252" fmla="*/ 2430356 w 5410020"/>
              <a:gd name="connsiteY2252" fmla="*/ 503238 h 1838326"/>
              <a:gd name="connsiteX2253" fmla="*/ 2402264 w 5410020"/>
              <a:gd name="connsiteY2253" fmla="*/ 485952 h 1838326"/>
              <a:gd name="connsiteX2254" fmla="*/ 2432910 w 5410020"/>
              <a:gd name="connsiteY2254" fmla="*/ 469900 h 1838326"/>
              <a:gd name="connsiteX2255" fmla="*/ 2363819 w 5410020"/>
              <a:gd name="connsiteY2255" fmla="*/ 469900 h 1838326"/>
              <a:gd name="connsiteX2256" fmla="*/ 2389909 w 5410020"/>
              <a:gd name="connsiteY2256" fmla="*/ 485952 h 1838326"/>
              <a:gd name="connsiteX2257" fmla="*/ 2361334 w 5410020"/>
              <a:gd name="connsiteY2257" fmla="*/ 503238 h 1838326"/>
              <a:gd name="connsiteX2258" fmla="*/ 2334001 w 5410020"/>
              <a:gd name="connsiteY2258" fmla="*/ 485952 h 1838326"/>
              <a:gd name="connsiteX2259" fmla="*/ 2363819 w 5410020"/>
              <a:gd name="connsiteY2259" fmla="*/ 469900 h 1838326"/>
              <a:gd name="connsiteX2260" fmla="*/ 845043 w 5410020"/>
              <a:gd name="connsiteY2260" fmla="*/ 469900 h 1838326"/>
              <a:gd name="connsiteX2261" fmla="*/ 865269 w 5410020"/>
              <a:gd name="connsiteY2261" fmla="*/ 485952 h 1838326"/>
              <a:gd name="connsiteX2262" fmla="*/ 827345 w 5410020"/>
              <a:gd name="connsiteY2262" fmla="*/ 503238 h 1838326"/>
              <a:gd name="connsiteX2263" fmla="*/ 807119 w 5410020"/>
              <a:gd name="connsiteY2263" fmla="*/ 485952 h 1838326"/>
              <a:gd name="connsiteX2264" fmla="*/ 845043 w 5410020"/>
              <a:gd name="connsiteY2264" fmla="*/ 469900 h 1838326"/>
              <a:gd name="connsiteX2265" fmla="*/ 707982 w 5410020"/>
              <a:gd name="connsiteY2265" fmla="*/ 469900 h 1838326"/>
              <a:gd name="connsiteX2266" fmla="*/ 725594 w 5410020"/>
              <a:gd name="connsiteY2266" fmla="*/ 485952 h 1838326"/>
              <a:gd name="connsiteX2267" fmla="*/ 687853 w 5410020"/>
              <a:gd name="connsiteY2267" fmla="*/ 503238 h 1838326"/>
              <a:gd name="connsiteX2268" fmla="*/ 668983 w 5410020"/>
              <a:gd name="connsiteY2268" fmla="*/ 485952 h 1838326"/>
              <a:gd name="connsiteX2269" fmla="*/ 707982 w 5410020"/>
              <a:gd name="connsiteY2269" fmla="*/ 469900 h 1838326"/>
              <a:gd name="connsiteX2270" fmla="*/ 638022 w 5410020"/>
              <a:gd name="connsiteY2270" fmla="*/ 469900 h 1838326"/>
              <a:gd name="connsiteX2271" fmla="*/ 655719 w 5410020"/>
              <a:gd name="connsiteY2271" fmla="*/ 485952 h 1838326"/>
              <a:gd name="connsiteX2272" fmla="*/ 616531 w 5410020"/>
              <a:gd name="connsiteY2272" fmla="*/ 503238 h 1838326"/>
              <a:gd name="connsiteX2273" fmla="*/ 598834 w 5410020"/>
              <a:gd name="connsiteY2273" fmla="*/ 485952 h 1838326"/>
              <a:gd name="connsiteX2274" fmla="*/ 638022 w 5410020"/>
              <a:gd name="connsiteY2274" fmla="*/ 469900 h 1838326"/>
              <a:gd name="connsiteX2275" fmla="*/ 4478804 w 5410020"/>
              <a:gd name="connsiteY2275" fmla="*/ 430213 h 1838326"/>
              <a:gd name="connsiteX2276" fmla="*/ 4516544 w 5410020"/>
              <a:gd name="connsiteY2276" fmla="*/ 446882 h 1838326"/>
              <a:gd name="connsiteX2277" fmla="*/ 4498932 w 5410020"/>
              <a:gd name="connsiteY2277" fmla="*/ 463551 h 1838326"/>
              <a:gd name="connsiteX2278" fmla="*/ 4459933 w 5410020"/>
              <a:gd name="connsiteY2278" fmla="*/ 446882 h 1838326"/>
              <a:gd name="connsiteX2279" fmla="*/ 4478804 w 5410020"/>
              <a:gd name="connsiteY2279" fmla="*/ 430213 h 1838326"/>
              <a:gd name="connsiteX2280" fmla="*/ 4273896 w 5410020"/>
              <a:gd name="connsiteY2280" fmla="*/ 430213 h 1838326"/>
              <a:gd name="connsiteX2281" fmla="*/ 4310195 w 5410020"/>
              <a:gd name="connsiteY2281" fmla="*/ 446882 h 1838326"/>
              <a:gd name="connsiteX2282" fmla="*/ 4291420 w 5410020"/>
              <a:gd name="connsiteY2282" fmla="*/ 463551 h 1838326"/>
              <a:gd name="connsiteX2283" fmla="*/ 4255121 w 5410020"/>
              <a:gd name="connsiteY2283" fmla="*/ 446882 h 1838326"/>
              <a:gd name="connsiteX2284" fmla="*/ 4273896 w 5410020"/>
              <a:gd name="connsiteY2284" fmla="*/ 430213 h 1838326"/>
              <a:gd name="connsiteX2285" fmla="*/ 4137371 w 5410020"/>
              <a:gd name="connsiteY2285" fmla="*/ 430213 h 1838326"/>
              <a:gd name="connsiteX2286" fmla="*/ 4173670 w 5410020"/>
              <a:gd name="connsiteY2286" fmla="*/ 446882 h 1838326"/>
              <a:gd name="connsiteX2287" fmla="*/ 4154895 w 5410020"/>
              <a:gd name="connsiteY2287" fmla="*/ 463551 h 1838326"/>
              <a:gd name="connsiteX2288" fmla="*/ 4118596 w 5410020"/>
              <a:gd name="connsiteY2288" fmla="*/ 446882 h 1838326"/>
              <a:gd name="connsiteX2289" fmla="*/ 4137371 w 5410020"/>
              <a:gd name="connsiteY2289" fmla="*/ 430213 h 1838326"/>
              <a:gd name="connsiteX2290" fmla="*/ 4068983 w 5410020"/>
              <a:gd name="connsiteY2290" fmla="*/ 430213 h 1838326"/>
              <a:gd name="connsiteX2291" fmla="*/ 4105091 w 5410020"/>
              <a:gd name="connsiteY2291" fmla="*/ 446882 h 1838326"/>
              <a:gd name="connsiteX2292" fmla="*/ 4085169 w 5410020"/>
              <a:gd name="connsiteY2292" fmla="*/ 463551 h 1838326"/>
              <a:gd name="connsiteX2293" fmla="*/ 4049062 w 5410020"/>
              <a:gd name="connsiteY2293" fmla="*/ 446882 h 1838326"/>
              <a:gd name="connsiteX2294" fmla="*/ 4068983 w 5410020"/>
              <a:gd name="connsiteY2294" fmla="*/ 430213 h 1838326"/>
              <a:gd name="connsiteX2295" fmla="*/ 4001313 w 5410020"/>
              <a:gd name="connsiteY2295" fmla="*/ 430213 h 1838326"/>
              <a:gd name="connsiteX2296" fmla="*/ 4037047 w 5410020"/>
              <a:gd name="connsiteY2296" fmla="*/ 446882 h 1838326"/>
              <a:gd name="connsiteX2297" fmla="*/ 4016628 w 5410020"/>
              <a:gd name="connsiteY2297" fmla="*/ 463551 h 1838326"/>
              <a:gd name="connsiteX2298" fmla="*/ 3980893 w 5410020"/>
              <a:gd name="connsiteY2298" fmla="*/ 446882 h 1838326"/>
              <a:gd name="connsiteX2299" fmla="*/ 4001313 w 5410020"/>
              <a:gd name="connsiteY2299" fmla="*/ 430213 h 1838326"/>
              <a:gd name="connsiteX2300" fmla="*/ 3933703 w 5410020"/>
              <a:gd name="connsiteY2300" fmla="*/ 430213 h 1838326"/>
              <a:gd name="connsiteX2301" fmla="*/ 3968566 w 5410020"/>
              <a:gd name="connsiteY2301" fmla="*/ 446882 h 1838326"/>
              <a:gd name="connsiteX2302" fmla="*/ 3947399 w 5410020"/>
              <a:gd name="connsiteY2302" fmla="*/ 463551 h 1838326"/>
              <a:gd name="connsiteX2303" fmla="*/ 3912537 w 5410020"/>
              <a:gd name="connsiteY2303" fmla="*/ 446882 h 1838326"/>
              <a:gd name="connsiteX2304" fmla="*/ 3933703 w 5410020"/>
              <a:gd name="connsiteY2304" fmla="*/ 430213 h 1838326"/>
              <a:gd name="connsiteX2305" fmla="*/ 3865939 w 5410020"/>
              <a:gd name="connsiteY2305" fmla="*/ 430213 h 1838326"/>
              <a:gd name="connsiteX2306" fmla="*/ 3900229 w 5410020"/>
              <a:gd name="connsiteY2306" fmla="*/ 446882 h 1838326"/>
              <a:gd name="connsiteX2307" fmla="*/ 3878639 w 5410020"/>
              <a:gd name="connsiteY2307" fmla="*/ 463551 h 1838326"/>
              <a:gd name="connsiteX2308" fmla="*/ 3844349 w 5410020"/>
              <a:gd name="connsiteY2308" fmla="*/ 446882 h 1838326"/>
              <a:gd name="connsiteX2309" fmla="*/ 3865939 w 5410020"/>
              <a:gd name="connsiteY2309" fmla="*/ 430213 h 1838326"/>
              <a:gd name="connsiteX2310" fmla="*/ 3796214 w 5410020"/>
              <a:gd name="connsiteY2310" fmla="*/ 430213 h 1838326"/>
              <a:gd name="connsiteX2311" fmla="*/ 3831949 w 5410020"/>
              <a:gd name="connsiteY2311" fmla="*/ 446882 h 1838326"/>
              <a:gd name="connsiteX2312" fmla="*/ 3810253 w 5410020"/>
              <a:gd name="connsiteY2312" fmla="*/ 463551 h 1838326"/>
              <a:gd name="connsiteX2313" fmla="*/ 3774518 w 5410020"/>
              <a:gd name="connsiteY2313" fmla="*/ 446882 h 1838326"/>
              <a:gd name="connsiteX2314" fmla="*/ 3796214 w 5410020"/>
              <a:gd name="connsiteY2314" fmla="*/ 430213 h 1838326"/>
              <a:gd name="connsiteX2315" fmla="*/ 3728779 w 5410020"/>
              <a:gd name="connsiteY2315" fmla="*/ 430213 h 1838326"/>
              <a:gd name="connsiteX2316" fmla="*/ 3762212 w 5410020"/>
              <a:gd name="connsiteY2316" fmla="*/ 446882 h 1838326"/>
              <a:gd name="connsiteX2317" fmla="*/ 3741162 w 5410020"/>
              <a:gd name="connsiteY2317" fmla="*/ 463551 h 1838326"/>
              <a:gd name="connsiteX2318" fmla="*/ 3707729 w 5410020"/>
              <a:gd name="connsiteY2318" fmla="*/ 446882 h 1838326"/>
              <a:gd name="connsiteX2319" fmla="*/ 3728779 w 5410020"/>
              <a:gd name="connsiteY2319" fmla="*/ 430213 h 1838326"/>
              <a:gd name="connsiteX2320" fmla="*/ 3661022 w 5410020"/>
              <a:gd name="connsiteY2320" fmla="*/ 430213 h 1838326"/>
              <a:gd name="connsiteX2321" fmla="*/ 3695137 w 5410020"/>
              <a:gd name="connsiteY2321" fmla="*/ 446882 h 1838326"/>
              <a:gd name="connsiteX2322" fmla="*/ 3672394 w 5410020"/>
              <a:gd name="connsiteY2322" fmla="*/ 463551 h 1838326"/>
              <a:gd name="connsiteX2323" fmla="*/ 3638278 w 5410020"/>
              <a:gd name="connsiteY2323" fmla="*/ 446882 h 1838326"/>
              <a:gd name="connsiteX2324" fmla="*/ 3661022 w 5410020"/>
              <a:gd name="connsiteY2324" fmla="*/ 430213 h 1838326"/>
              <a:gd name="connsiteX2325" fmla="*/ 3592571 w 5410020"/>
              <a:gd name="connsiteY2325" fmla="*/ 430213 h 1838326"/>
              <a:gd name="connsiteX2326" fmla="*/ 3625591 w 5410020"/>
              <a:gd name="connsiteY2326" fmla="*/ 446882 h 1838326"/>
              <a:gd name="connsiteX2327" fmla="*/ 3602731 w 5410020"/>
              <a:gd name="connsiteY2327" fmla="*/ 463551 h 1838326"/>
              <a:gd name="connsiteX2328" fmla="*/ 3569711 w 5410020"/>
              <a:gd name="connsiteY2328" fmla="*/ 446882 h 1838326"/>
              <a:gd name="connsiteX2329" fmla="*/ 3592571 w 5410020"/>
              <a:gd name="connsiteY2329" fmla="*/ 430213 h 1838326"/>
              <a:gd name="connsiteX2330" fmla="*/ 3525080 w 5410020"/>
              <a:gd name="connsiteY2330" fmla="*/ 430213 h 1838326"/>
              <a:gd name="connsiteX2331" fmla="*/ 3557089 w 5410020"/>
              <a:gd name="connsiteY2331" fmla="*/ 446882 h 1838326"/>
              <a:gd name="connsiteX2332" fmla="*/ 3534929 w 5410020"/>
              <a:gd name="connsiteY2332" fmla="*/ 463551 h 1838326"/>
              <a:gd name="connsiteX2333" fmla="*/ 3501688 w 5410020"/>
              <a:gd name="connsiteY2333" fmla="*/ 446882 h 1838326"/>
              <a:gd name="connsiteX2334" fmla="*/ 3525080 w 5410020"/>
              <a:gd name="connsiteY2334" fmla="*/ 430213 h 1838326"/>
              <a:gd name="connsiteX2335" fmla="*/ 3456100 w 5410020"/>
              <a:gd name="connsiteY2335" fmla="*/ 430213 h 1838326"/>
              <a:gd name="connsiteX2336" fmla="*/ 3488776 w 5410020"/>
              <a:gd name="connsiteY2336" fmla="*/ 446882 h 1838326"/>
              <a:gd name="connsiteX2337" fmla="*/ 3466154 w 5410020"/>
              <a:gd name="connsiteY2337" fmla="*/ 463551 h 1838326"/>
              <a:gd name="connsiteX2338" fmla="*/ 3433478 w 5410020"/>
              <a:gd name="connsiteY2338" fmla="*/ 446882 h 1838326"/>
              <a:gd name="connsiteX2339" fmla="*/ 3456100 w 5410020"/>
              <a:gd name="connsiteY2339" fmla="*/ 430213 h 1838326"/>
              <a:gd name="connsiteX2340" fmla="*/ 3387648 w 5410020"/>
              <a:gd name="connsiteY2340" fmla="*/ 430213 h 1838326"/>
              <a:gd name="connsiteX2341" fmla="*/ 3420500 w 5410020"/>
              <a:gd name="connsiteY2341" fmla="*/ 446882 h 1838326"/>
              <a:gd name="connsiteX2342" fmla="*/ 3396493 w 5410020"/>
              <a:gd name="connsiteY2342" fmla="*/ 463551 h 1838326"/>
              <a:gd name="connsiteX2343" fmla="*/ 3363641 w 5410020"/>
              <a:gd name="connsiteY2343" fmla="*/ 446882 h 1838326"/>
              <a:gd name="connsiteX2344" fmla="*/ 3387648 w 5410020"/>
              <a:gd name="connsiteY2344" fmla="*/ 430213 h 1838326"/>
              <a:gd name="connsiteX2345" fmla="*/ 3320831 w 5410020"/>
              <a:gd name="connsiteY2345" fmla="*/ 430213 h 1838326"/>
              <a:gd name="connsiteX2346" fmla="*/ 3352251 w 5410020"/>
              <a:gd name="connsiteY2346" fmla="*/ 446882 h 1838326"/>
              <a:gd name="connsiteX2347" fmla="*/ 3328372 w 5410020"/>
              <a:gd name="connsiteY2347" fmla="*/ 463551 h 1838326"/>
              <a:gd name="connsiteX2348" fmla="*/ 3296953 w 5410020"/>
              <a:gd name="connsiteY2348" fmla="*/ 446882 h 1838326"/>
              <a:gd name="connsiteX2349" fmla="*/ 3320831 w 5410020"/>
              <a:gd name="connsiteY2349" fmla="*/ 430213 h 1838326"/>
              <a:gd name="connsiteX2350" fmla="*/ 3252421 w 5410020"/>
              <a:gd name="connsiteY2350" fmla="*/ 430213 h 1838326"/>
              <a:gd name="connsiteX2351" fmla="*/ 3283665 w 5410020"/>
              <a:gd name="connsiteY2351" fmla="*/ 446882 h 1838326"/>
              <a:gd name="connsiteX2352" fmla="*/ 3258670 w 5410020"/>
              <a:gd name="connsiteY2352" fmla="*/ 463551 h 1838326"/>
              <a:gd name="connsiteX2353" fmla="*/ 3227426 w 5410020"/>
              <a:gd name="connsiteY2353" fmla="*/ 446882 h 1838326"/>
              <a:gd name="connsiteX2354" fmla="*/ 3252421 w 5410020"/>
              <a:gd name="connsiteY2354" fmla="*/ 430213 h 1838326"/>
              <a:gd name="connsiteX2355" fmla="*/ 3115896 w 5410020"/>
              <a:gd name="connsiteY2355" fmla="*/ 430213 h 1838326"/>
              <a:gd name="connsiteX2356" fmla="*/ 3147140 w 5410020"/>
              <a:gd name="connsiteY2356" fmla="*/ 446882 h 1838326"/>
              <a:gd name="connsiteX2357" fmla="*/ 3122145 w 5410020"/>
              <a:gd name="connsiteY2357" fmla="*/ 463551 h 1838326"/>
              <a:gd name="connsiteX2358" fmla="*/ 3090901 w 5410020"/>
              <a:gd name="connsiteY2358" fmla="*/ 446882 h 1838326"/>
              <a:gd name="connsiteX2359" fmla="*/ 3115896 w 5410020"/>
              <a:gd name="connsiteY2359" fmla="*/ 430213 h 1838326"/>
              <a:gd name="connsiteX2360" fmla="*/ 3047479 w 5410020"/>
              <a:gd name="connsiteY2360" fmla="*/ 430213 h 1838326"/>
              <a:gd name="connsiteX2361" fmla="*/ 3077297 w 5410020"/>
              <a:gd name="connsiteY2361" fmla="*/ 446882 h 1838326"/>
              <a:gd name="connsiteX2362" fmla="*/ 3052449 w 5410020"/>
              <a:gd name="connsiteY2362" fmla="*/ 463551 h 1838326"/>
              <a:gd name="connsiteX2363" fmla="*/ 3022632 w 5410020"/>
              <a:gd name="connsiteY2363" fmla="*/ 446882 h 1838326"/>
              <a:gd name="connsiteX2364" fmla="*/ 3047479 w 5410020"/>
              <a:gd name="connsiteY2364" fmla="*/ 430213 h 1838326"/>
              <a:gd name="connsiteX2365" fmla="*/ 2979776 w 5410020"/>
              <a:gd name="connsiteY2365" fmla="*/ 430213 h 1838326"/>
              <a:gd name="connsiteX2366" fmla="*/ 3010581 w 5410020"/>
              <a:gd name="connsiteY2366" fmla="*/ 446882 h 1838326"/>
              <a:gd name="connsiteX2367" fmla="*/ 2983627 w 5410020"/>
              <a:gd name="connsiteY2367" fmla="*/ 463551 h 1838326"/>
              <a:gd name="connsiteX2368" fmla="*/ 2952823 w 5410020"/>
              <a:gd name="connsiteY2368" fmla="*/ 446882 h 1838326"/>
              <a:gd name="connsiteX2369" fmla="*/ 2979776 w 5410020"/>
              <a:gd name="connsiteY2369" fmla="*/ 430213 h 1838326"/>
              <a:gd name="connsiteX2370" fmla="*/ 2912197 w 5410020"/>
              <a:gd name="connsiteY2370" fmla="*/ 430213 h 1838326"/>
              <a:gd name="connsiteX2371" fmla="*/ 2940772 w 5410020"/>
              <a:gd name="connsiteY2371" fmla="*/ 446882 h 1838326"/>
              <a:gd name="connsiteX2372" fmla="*/ 2914682 w 5410020"/>
              <a:gd name="connsiteY2372" fmla="*/ 463551 h 1838326"/>
              <a:gd name="connsiteX2373" fmla="*/ 2886107 w 5410020"/>
              <a:gd name="connsiteY2373" fmla="*/ 446882 h 1838326"/>
              <a:gd name="connsiteX2374" fmla="*/ 2912197 w 5410020"/>
              <a:gd name="connsiteY2374" fmla="*/ 430213 h 1838326"/>
              <a:gd name="connsiteX2375" fmla="*/ 2842531 w 5410020"/>
              <a:gd name="connsiteY2375" fmla="*/ 430213 h 1838326"/>
              <a:gd name="connsiteX2376" fmla="*/ 2872164 w 5410020"/>
              <a:gd name="connsiteY2376" fmla="*/ 446882 h 1838326"/>
              <a:gd name="connsiteX2377" fmla="*/ 2846235 w 5410020"/>
              <a:gd name="connsiteY2377" fmla="*/ 463551 h 1838326"/>
              <a:gd name="connsiteX2378" fmla="*/ 2816601 w 5410020"/>
              <a:gd name="connsiteY2378" fmla="*/ 446882 h 1838326"/>
              <a:gd name="connsiteX2379" fmla="*/ 2842531 w 5410020"/>
              <a:gd name="connsiteY2379" fmla="*/ 430213 h 1838326"/>
              <a:gd name="connsiteX2380" fmla="*/ 2774843 w 5410020"/>
              <a:gd name="connsiteY2380" fmla="*/ 430213 h 1838326"/>
              <a:gd name="connsiteX2381" fmla="*/ 2804212 w 5410020"/>
              <a:gd name="connsiteY2381" fmla="*/ 446882 h 1838326"/>
              <a:gd name="connsiteX2382" fmla="*/ 2777397 w 5410020"/>
              <a:gd name="connsiteY2382" fmla="*/ 463551 h 1838326"/>
              <a:gd name="connsiteX2383" fmla="*/ 2748028 w 5410020"/>
              <a:gd name="connsiteY2383" fmla="*/ 446882 h 1838326"/>
              <a:gd name="connsiteX2384" fmla="*/ 2774843 w 5410020"/>
              <a:gd name="connsiteY2384" fmla="*/ 430213 h 1838326"/>
              <a:gd name="connsiteX2385" fmla="*/ 2707240 w 5410020"/>
              <a:gd name="connsiteY2385" fmla="*/ 430213 h 1838326"/>
              <a:gd name="connsiteX2386" fmla="*/ 2735639 w 5410020"/>
              <a:gd name="connsiteY2386" fmla="*/ 446882 h 1838326"/>
              <a:gd name="connsiteX2387" fmla="*/ 2708475 w 5410020"/>
              <a:gd name="connsiteY2387" fmla="*/ 463551 h 1838326"/>
              <a:gd name="connsiteX2388" fmla="*/ 2680076 w 5410020"/>
              <a:gd name="connsiteY2388" fmla="*/ 446882 h 1838326"/>
              <a:gd name="connsiteX2389" fmla="*/ 2707240 w 5410020"/>
              <a:gd name="connsiteY2389" fmla="*/ 430213 h 1838326"/>
              <a:gd name="connsiteX2390" fmla="*/ 2366235 w 5410020"/>
              <a:gd name="connsiteY2390" fmla="*/ 430213 h 1838326"/>
              <a:gd name="connsiteX2391" fmla="*/ 2393050 w 5410020"/>
              <a:gd name="connsiteY2391" fmla="*/ 446882 h 1838326"/>
              <a:gd name="connsiteX2392" fmla="*/ 2363681 w 5410020"/>
              <a:gd name="connsiteY2392" fmla="*/ 463551 h 1838326"/>
              <a:gd name="connsiteX2393" fmla="*/ 2336866 w 5410020"/>
              <a:gd name="connsiteY2393" fmla="*/ 446882 h 1838326"/>
              <a:gd name="connsiteX2394" fmla="*/ 2366235 w 5410020"/>
              <a:gd name="connsiteY2394" fmla="*/ 430213 h 1838326"/>
              <a:gd name="connsiteX2395" fmla="*/ 2298386 w 5410020"/>
              <a:gd name="connsiteY2395" fmla="*/ 430213 h 1838326"/>
              <a:gd name="connsiteX2396" fmla="*/ 2324476 w 5410020"/>
              <a:gd name="connsiteY2396" fmla="*/ 446882 h 1838326"/>
              <a:gd name="connsiteX2397" fmla="*/ 2294659 w 5410020"/>
              <a:gd name="connsiteY2397" fmla="*/ 463551 h 1838326"/>
              <a:gd name="connsiteX2398" fmla="*/ 2268569 w 5410020"/>
              <a:gd name="connsiteY2398" fmla="*/ 446882 h 1838326"/>
              <a:gd name="connsiteX2399" fmla="*/ 2298386 w 5410020"/>
              <a:gd name="connsiteY2399" fmla="*/ 430213 h 1838326"/>
              <a:gd name="connsiteX2400" fmla="*/ 1275636 w 5410020"/>
              <a:gd name="connsiteY2400" fmla="*/ 430213 h 1838326"/>
              <a:gd name="connsiteX2401" fmla="*/ 1296803 w 5410020"/>
              <a:gd name="connsiteY2401" fmla="*/ 446882 h 1838326"/>
              <a:gd name="connsiteX2402" fmla="*/ 1261940 w 5410020"/>
              <a:gd name="connsiteY2402" fmla="*/ 463551 h 1838326"/>
              <a:gd name="connsiteX2403" fmla="*/ 1242018 w 5410020"/>
              <a:gd name="connsiteY2403" fmla="*/ 446882 h 1838326"/>
              <a:gd name="connsiteX2404" fmla="*/ 1275636 w 5410020"/>
              <a:gd name="connsiteY2404" fmla="*/ 430213 h 1838326"/>
              <a:gd name="connsiteX2405" fmla="*/ 1207374 w 5410020"/>
              <a:gd name="connsiteY2405" fmla="*/ 430213 h 1838326"/>
              <a:gd name="connsiteX2406" fmla="*/ 1228541 w 5410020"/>
              <a:gd name="connsiteY2406" fmla="*/ 446882 h 1838326"/>
              <a:gd name="connsiteX2407" fmla="*/ 1193678 w 5410020"/>
              <a:gd name="connsiteY2407" fmla="*/ 463551 h 1838326"/>
              <a:gd name="connsiteX2408" fmla="*/ 1172511 w 5410020"/>
              <a:gd name="connsiteY2408" fmla="*/ 446882 h 1838326"/>
              <a:gd name="connsiteX2409" fmla="*/ 1207374 w 5410020"/>
              <a:gd name="connsiteY2409" fmla="*/ 430213 h 1838326"/>
              <a:gd name="connsiteX2410" fmla="*/ 1139765 w 5410020"/>
              <a:gd name="connsiteY2410" fmla="*/ 430213 h 1838326"/>
              <a:gd name="connsiteX2411" fmla="*/ 1160185 w 5410020"/>
              <a:gd name="connsiteY2411" fmla="*/ 446882 h 1838326"/>
              <a:gd name="connsiteX2412" fmla="*/ 1124451 w 5410020"/>
              <a:gd name="connsiteY2412" fmla="*/ 463551 h 1838326"/>
              <a:gd name="connsiteX2413" fmla="*/ 1104031 w 5410020"/>
              <a:gd name="connsiteY2413" fmla="*/ 446882 h 1838326"/>
              <a:gd name="connsiteX2414" fmla="*/ 1139765 w 5410020"/>
              <a:gd name="connsiteY2414" fmla="*/ 430213 h 1838326"/>
              <a:gd name="connsiteX2415" fmla="*/ 1071969 w 5410020"/>
              <a:gd name="connsiteY2415" fmla="*/ 430213 h 1838326"/>
              <a:gd name="connsiteX2416" fmla="*/ 1091996 w 5410020"/>
              <a:gd name="connsiteY2416" fmla="*/ 446882 h 1838326"/>
              <a:gd name="connsiteX2417" fmla="*/ 1055697 w 5410020"/>
              <a:gd name="connsiteY2417" fmla="*/ 463551 h 1838326"/>
              <a:gd name="connsiteX2418" fmla="*/ 1035670 w 5410020"/>
              <a:gd name="connsiteY2418" fmla="*/ 446882 h 1838326"/>
              <a:gd name="connsiteX2419" fmla="*/ 1071969 w 5410020"/>
              <a:gd name="connsiteY2419" fmla="*/ 430213 h 1838326"/>
              <a:gd name="connsiteX2420" fmla="*/ 1002455 w 5410020"/>
              <a:gd name="connsiteY2420" fmla="*/ 430213 h 1838326"/>
              <a:gd name="connsiteX2421" fmla="*/ 1022482 w 5410020"/>
              <a:gd name="connsiteY2421" fmla="*/ 446882 h 1838326"/>
              <a:gd name="connsiteX2422" fmla="*/ 986183 w 5410020"/>
              <a:gd name="connsiteY2422" fmla="*/ 463551 h 1838326"/>
              <a:gd name="connsiteX2423" fmla="*/ 967408 w 5410020"/>
              <a:gd name="connsiteY2423" fmla="*/ 446882 h 1838326"/>
              <a:gd name="connsiteX2424" fmla="*/ 1002455 w 5410020"/>
              <a:gd name="connsiteY2424" fmla="*/ 430213 h 1838326"/>
              <a:gd name="connsiteX2425" fmla="*/ 935444 w 5410020"/>
              <a:gd name="connsiteY2425" fmla="*/ 430213 h 1838326"/>
              <a:gd name="connsiteX2426" fmla="*/ 955471 w 5410020"/>
              <a:gd name="connsiteY2426" fmla="*/ 446882 h 1838326"/>
              <a:gd name="connsiteX2427" fmla="*/ 917920 w 5410020"/>
              <a:gd name="connsiteY2427" fmla="*/ 463551 h 1838326"/>
              <a:gd name="connsiteX2428" fmla="*/ 899145 w 5410020"/>
              <a:gd name="connsiteY2428" fmla="*/ 446882 h 1838326"/>
              <a:gd name="connsiteX2429" fmla="*/ 935444 w 5410020"/>
              <a:gd name="connsiteY2429" fmla="*/ 430213 h 1838326"/>
              <a:gd name="connsiteX2430" fmla="*/ 867182 w 5410020"/>
              <a:gd name="connsiteY2430" fmla="*/ 430213 h 1838326"/>
              <a:gd name="connsiteX2431" fmla="*/ 885957 w 5410020"/>
              <a:gd name="connsiteY2431" fmla="*/ 446882 h 1838326"/>
              <a:gd name="connsiteX2432" fmla="*/ 849658 w 5410020"/>
              <a:gd name="connsiteY2432" fmla="*/ 463551 h 1838326"/>
              <a:gd name="connsiteX2433" fmla="*/ 830883 w 5410020"/>
              <a:gd name="connsiteY2433" fmla="*/ 446882 h 1838326"/>
              <a:gd name="connsiteX2434" fmla="*/ 867182 w 5410020"/>
              <a:gd name="connsiteY2434" fmla="*/ 430213 h 1838326"/>
              <a:gd name="connsiteX2435" fmla="*/ 798799 w 5410020"/>
              <a:gd name="connsiteY2435" fmla="*/ 430213 h 1838326"/>
              <a:gd name="connsiteX2436" fmla="*/ 817669 w 5410020"/>
              <a:gd name="connsiteY2436" fmla="*/ 446882 h 1838326"/>
              <a:gd name="connsiteX2437" fmla="*/ 779928 w 5410020"/>
              <a:gd name="connsiteY2437" fmla="*/ 463551 h 1838326"/>
              <a:gd name="connsiteX2438" fmla="*/ 761058 w 5410020"/>
              <a:gd name="connsiteY2438" fmla="*/ 446882 h 1838326"/>
              <a:gd name="connsiteX2439" fmla="*/ 798799 w 5410020"/>
              <a:gd name="connsiteY2439" fmla="*/ 430213 h 1838326"/>
              <a:gd name="connsiteX2440" fmla="*/ 731794 w 5410020"/>
              <a:gd name="connsiteY2440" fmla="*/ 430213 h 1838326"/>
              <a:gd name="connsiteX2441" fmla="*/ 749406 w 5410020"/>
              <a:gd name="connsiteY2441" fmla="*/ 446882 h 1838326"/>
              <a:gd name="connsiteX2442" fmla="*/ 711665 w 5410020"/>
              <a:gd name="connsiteY2442" fmla="*/ 463551 h 1838326"/>
              <a:gd name="connsiteX2443" fmla="*/ 694053 w 5410020"/>
              <a:gd name="connsiteY2443" fmla="*/ 446882 h 1838326"/>
              <a:gd name="connsiteX2444" fmla="*/ 731794 w 5410020"/>
              <a:gd name="connsiteY2444" fmla="*/ 430213 h 1838326"/>
              <a:gd name="connsiteX2445" fmla="*/ 662274 w 5410020"/>
              <a:gd name="connsiteY2445" fmla="*/ 430213 h 1838326"/>
              <a:gd name="connsiteX2446" fmla="*/ 681144 w 5410020"/>
              <a:gd name="connsiteY2446" fmla="*/ 446882 h 1838326"/>
              <a:gd name="connsiteX2447" fmla="*/ 642145 w 5410020"/>
              <a:gd name="connsiteY2447" fmla="*/ 463551 h 1838326"/>
              <a:gd name="connsiteX2448" fmla="*/ 624533 w 5410020"/>
              <a:gd name="connsiteY2448" fmla="*/ 446882 h 1838326"/>
              <a:gd name="connsiteX2449" fmla="*/ 662274 w 5410020"/>
              <a:gd name="connsiteY2449" fmla="*/ 430213 h 1838326"/>
              <a:gd name="connsiteX2450" fmla="*/ 593895 w 5410020"/>
              <a:gd name="connsiteY2450" fmla="*/ 430213 h 1838326"/>
              <a:gd name="connsiteX2451" fmla="*/ 611593 w 5410020"/>
              <a:gd name="connsiteY2451" fmla="*/ 446882 h 1838326"/>
              <a:gd name="connsiteX2452" fmla="*/ 572405 w 5410020"/>
              <a:gd name="connsiteY2452" fmla="*/ 463551 h 1838326"/>
              <a:gd name="connsiteX2453" fmla="*/ 555972 w 5410020"/>
              <a:gd name="connsiteY2453" fmla="*/ 446882 h 1838326"/>
              <a:gd name="connsiteX2454" fmla="*/ 593895 w 5410020"/>
              <a:gd name="connsiteY2454" fmla="*/ 430213 h 1838326"/>
              <a:gd name="connsiteX2455" fmla="*/ 4453733 w 5410020"/>
              <a:gd name="connsiteY2455" fmla="*/ 392113 h 1838326"/>
              <a:gd name="connsiteX2456" fmla="*/ 4491473 w 5410020"/>
              <a:gd name="connsiteY2456" fmla="*/ 407353 h 1838326"/>
              <a:gd name="connsiteX2457" fmla="*/ 4473861 w 5410020"/>
              <a:gd name="connsiteY2457" fmla="*/ 423863 h 1838326"/>
              <a:gd name="connsiteX2458" fmla="*/ 4436120 w 5410020"/>
              <a:gd name="connsiteY2458" fmla="*/ 407353 h 1838326"/>
              <a:gd name="connsiteX2459" fmla="*/ 4453733 w 5410020"/>
              <a:gd name="connsiteY2459" fmla="*/ 392113 h 1838326"/>
              <a:gd name="connsiteX2460" fmla="*/ 4319231 w 5410020"/>
              <a:gd name="connsiteY2460" fmla="*/ 392113 h 1838326"/>
              <a:gd name="connsiteX2461" fmla="*/ 4357697 w 5410020"/>
              <a:gd name="connsiteY2461" fmla="*/ 407353 h 1838326"/>
              <a:gd name="connsiteX2462" fmla="*/ 4338464 w 5410020"/>
              <a:gd name="connsiteY2462" fmla="*/ 423863 h 1838326"/>
              <a:gd name="connsiteX2463" fmla="*/ 4301280 w 5410020"/>
              <a:gd name="connsiteY2463" fmla="*/ 407353 h 1838326"/>
              <a:gd name="connsiteX2464" fmla="*/ 4319231 w 5410020"/>
              <a:gd name="connsiteY2464" fmla="*/ 392113 h 1838326"/>
              <a:gd name="connsiteX2465" fmla="*/ 4253258 w 5410020"/>
              <a:gd name="connsiteY2465" fmla="*/ 392113 h 1838326"/>
              <a:gd name="connsiteX2466" fmla="*/ 4289557 w 5410020"/>
              <a:gd name="connsiteY2466" fmla="*/ 407353 h 1838326"/>
              <a:gd name="connsiteX2467" fmla="*/ 4270782 w 5410020"/>
              <a:gd name="connsiteY2467" fmla="*/ 423863 h 1838326"/>
              <a:gd name="connsiteX2468" fmla="*/ 4234483 w 5410020"/>
              <a:gd name="connsiteY2468" fmla="*/ 407353 h 1838326"/>
              <a:gd name="connsiteX2469" fmla="*/ 4253258 w 5410020"/>
              <a:gd name="connsiteY2469" fmla="*/ 392113 h 1838326"/>
              <a:gd name="connsiteX2470" fmla="*/ 4184996 w 5410020"/>
              <a:gd name="connsiteY2470" fmla="*/ 392113 h 1838326"/>
              <a:gd name="connsiteX2471" fmla="*/ 4221295 w 5410020"/>
              <a:gd name="connsiteY2471" fmla="*/ 407353 h 1838326"/>
              <a:gd name="connsiteX2472" fmla="*/ 4202520 w 5410020"/>
              <a:gd name="connsiteY2472" fmla="*/ 423863 h 1838326"/>
              <a:gd name="connsiteX2473" fmla="*/ 4166221 w 5410020"/>
              <a:gd name="connsiteY2473" fmla="*/ 407353 h 1838326"/>
              <a:gd name="connsiteX2474" fmla="*/ 4184996 w 5410020"/>
              <a:gd name="connsiteY2474" fmla="*/ 392113 h 1838326"/>
              <a:gd name="connsiteX2475" fmla="*/ 4118196 w 5410020"/>
              <a:gd name="connsiteY2475" fmla="*/ 392113 h 1838326"/>
              <a:gd name="connsiteX2476" fmla="*/ 4153059 w 5410020"/>
              <a:gd name="connsiteY2476" fmla="*/ 407353 h 1838326"/>
              <a:gd name="connsiteX2477" fmla="*/ 4134382 w 5410020"/>
              <a:gd name="connsiteY2477" fmla="*/ 423863 h 1838326"/>
              <a:gd name="connsiteX2478" fmla="*/ 4098275 w 5410020"/>
              <a:gd name="connsiteY2478" fmla="*/ 407353 h 1838326"/>
              <a:gd name="connsiteX2479" fmla="*/ 4118196 w 5410020"/>
              <a:gd name="connsiteY2479" fmla="*/ 392113 h 1838326"/>
              <a:gd name="connsiteX2480" fmla="*/ 4050525 w 5410020"/>
              <a:gd name="connsiteY2480" fmla="*/ 392113 h 1838326"/>
              <a:gd name="connsiteX2481" fmla="*/ 4086259 w 5410020"/>
              <a:gd name="connsiteY2481" fmla="*/ 407353 h 1838326"/>
              <a:gd name="connsiteX2482" fmla="*/ 4065840 w 5410020"/>
              <a:gd name="connsiteY2482" fmla="*/ 423863 h 1838326"/>
              <a:gd name="connsiteX2483" fmla="*/ 4030105 w 5410020"/>
              <a:gd name="connsiteY2483" fmla="*/ 407353 h 1838326"/>
              <a:gd name="connsiteX2484" fmla="*/ 4050525 w 5410020"/>
              <a:gd name="connsiteY2484" fmla="*/ 392113 h 1838326"/>
              <a:gd name="connsiteX2485" fmla="*/ 3983539 w 5410020"/>
              <a:gd name="connsiteY2485" fmla="*/ 392113 h 1838326"/>
              <a:gd name="connsiteX2486" fmla="*/ 4017997 w 5410020"/>
              <a:gd name="connsiteY2486" fmla="*/ 407353 h 1838326"/>
              <a:gd name="connsiteX2487" fmla="*/ 3997578 w 5410020"/>
              <a:gd name="connsiteY2487" fmla="*/ 423863 h 1838326"/>
              <a:gd name="connsiteX2488" fmla="*/ 3963119 w 5410020"/>
              <a:gd name="connsiteY2488" fmla="*/ 407353 h 1838326"/>
              <a:gd name="connsiteX2489" fmla="*/ 3983539 w 5410020"/>
              <a:gd name="connsiteY2489" fmla="*/ 392113 h 1838326"/>
              <a:gd name="connsiteX2490" fmla="*/ 3915469 w 5410020"/>
              <a:gd name="connsiteY2490" fmla="*/ 392113 h 1838326"/>
              <a:gd name="connsiteX2491" fmla="*/ 3951029 w 5410020"/>
              <a:gd name="connsiteY2491" fmla="*/ 407353 h 1838326"/>
              <a:gd name="connsiteX2492" fmla="*/ 3929439 w 5410020"/>
              <a:gd name="connsiteY2492" fmla="*/ 423863 h 1838326"/>
              <a:gd name="connsiteX2493" fmla="*/ 3895149 w 5410020"/>
              <a:gd name="connsiteY2493" fmla="*/ 407353 h 1838326"/>
              <a:gd name="connsiteX2494" fmla="*/ 3915469 w 5410020"/>
              <a:gd name="connsiteY2494" fmla="*/ 392113 h 1838326"/>
              <a:gd name="connsiteX2495" fmla="*/ 3849429 w 5410020"/>
              <a:gd name="connsiteY2495" fmla="*/ 392113 h 1838326"/>
              <a:gd name="connsiteX2496" fmla="*/ 3882862 w 5410020"/>
              <a:gd name="connsiteY2496" fmla="*/ 407353 h 1838326"/>
              <a:gd name="connsiteX2497" fmla="*/ 3861812 w 5410020"/>
              <a:gd name="connsiteY2497" fmla="*/ 423863 h 1838326"/>
              <a:gd name="connsiteX2498" fmla="*/ 3828379 w 5410020"/>
              <a:gd name="connsiteY2498" fmla="*/ 407353 h 1838326"/>
              <a:gd name="connsiteX2499" fmla="*/ 3849429 w 5410020"/>
              <a:gd name="connsiteY2499" fmla="*/ 392113 h 1838326"/>
              <a:gd name="connsiteX2500" fmla="*/ 3781801 w 5410020"/>
              <a:gd name="connsiteY2500" fmla="*/ 392113 h 1838326"/>
              <a:gd name="connsiteX2501" fmla="*/ 3816091 w 5410020"/>
              <a:gd name="connsiteY2501" fmla="*/ 407353 h 1838326"/>
              <a:gd name="connsiteX2502" fmla="*/ 3794501 w 5410020"/>
              <a:gd name="connsiteY2502" fmla="*/ 423863 h 1838326"/>
              <a:gd name="connsiteX2503" fmla="*/ 3760211 w 5410020"/>
              <a:gd name="connsiteY2503" fmla="*/ 407353 h 1838326"/>
              <a:gd name="connsiteX2504" fmla="*/ 3781801 w 5410020"/>
              <a:gd name="connsiteY2504" fmla="*/ 392113 h 1838326"/>
              <a:gd name="connsiteX2505" fmla="*/ 3714997 w 5410020"/>
              <a:gd name="connsiteY2505" fmla="*/ 392113 h 1838326"/>
              <a:gd name="connsiteX2506" fmla="*/ 3747849 w 5410020"/>
              <a:gd name="connsiteY2506" fmla="*/ 407353 h 1838326"/>
              <a:gd name="connsiteX2507" fmla="*/ 3726369 w 5410020"/>
              <a:gd name="connsiteY2507" fmla="*/ 423863 h 1838326"/>
              <a:gd name="connsiteX2508" fmla="*/ 3692253 w 5410020"/>
              <a:gd name="connsiteY2508" fmla="*/ 407353 h 1838326"/>
              <a:gd name="connsiteX2509" fmla="*/ 3714997 w 5410020"/>
              <a:gd name="connsiteY2509" fmla="*/ 392113 h 1838326"/>
              <a:gd name="connsiteX2510" fmla="*/ 3646735 w 5410020"/>
              <a:gd name="connsiteY2510" fmla="*/ 392113 h 1838326"/>
              <a:gd name="connsiteX2511" fmla="*/ 3679587 w 5410020"/>
              <a:gd name="connsiteY2511" fmla="*/ 407353 h 1838326"/>
              <a:gd name="connsiteX2512" fmla="*/ 3658107 w 5410020"/>
              <a:gd name="connsiteY2512" fmla="*/ 423863 h 1838326"/>
              <a:gd name="connsiteX2513" fmla="*/ 3623991 w 5410020"/>
              <a:gd name="connsiteY2513" fmla="*/ 407353 h 1838326"/>
              <a:gd name="connsiteX2514" fmla="*/ 3646735 w 5410020"/>
              <a:gd name="connsiteY2514" fmla="*/ 392113 h 1838326"/>
              <a:gd name="connsiteX2515" fmla="*/ 3579412 w 5410020"/>
              <a:gd name="connsiteY2515" fmla="*/ 392113 h 1838326"/>
              <a:gd name="connsiteX2516" fmla="*/ 3612652 w 5410020"/>
              <a:gd name="connsiteY2516" fmla="*/ 407353 h 1838326"/>
              <a:gd name="connsiteX2517" fmla="*/ 3590492 w 5410020"/>
              <a:gd name="connsiteY2517" fmla="*/ 423863 h 1838326"/>
              <a:gd name="connsiteX2518" fmla="*/ 3558483 w 5410020"/>
              <a:gd name="connsiteY2518" fmla="*/ 407353 h 1838326"/>
              <a:gd name="connsiteX2519" fmla="*/ 3579412 w 5410020"/>
              <a:gd name="connsiteY2519" fmla="*/ 392113 h 1838326"/>
              <a:gd name="connsiteX2520" fmla="*/ 3513250 w 5410020"/>
              <a:gd name="connsiteY2520" fmla="*/ 392113 h 1838326"/>
              <a:gd name="connsiteX2521" fmla="*/ 3545926 w 5410020"/>
              <a:gd name="connsiteY2521" fmla="*/ 407353 h 1838326"/>
              <a:gd name="connsiteX2522" fmla="*/ 3523304 w 5410020"/>
              <a:gd name="connsiteY2522" fmla="*/ 423863 h 1838326"/>
              <a:gd name="connsiteX2523" fmla="*/ 3490628 w 5410020"/>
              <a:gd name="connsiteY2523" fmla="*/ 407353 h 1838326"/>
              <a:gd name="connsiteX2524" fmla="*/ 3513250 w 5410020"/>
              <a:gd name="connsiteY2524" fmla="*/ 392113 h 1838326"/>
              <a:gd name="connsiteX2525" fmla="*/ 3444987 w 5410020"/>
              <a:gd name="connsiteY2525" fmla="*/ 392113 h 1838326"/>
              <a:gd name="connsiteX2526" fmla="*/ 3477663 w 5410020"/>
              <a:gd name="connsiteY2526" fmla="*/ 407353 h 1838326"/>
              <a:gd name="connsiteX2527" fmla="*/ 3455041 w 5410020"/>
              <a:gd name="connsiteY2527" fmla="*/ 423863 h 1838326"/>
              <a:gd name="connsiteX2528" fmla="*/ 3422365 w 5410020"/>
              <a:gd name="connsiteY2528" fmla="*/ 407353 h 1838326"/>
              <a:gd name="connsiteX2529" fmla="*/ 3444987 w 5410020"/>
              <a:gd name="connsiteY2529" fmla="*/ 392113 h 1838326"/>
              <a:gd name="connsiteX2530" fmla="*/ 3377981 w 5410020"/>
              <a:gd name="connsiteY2530" fmla="*/ 392113 h 1838326"/>
              <a:gd name="connsiteX2531" fmla="*/ 3409401 w 5410020"/>
              <a:gd name="connsiteY2531" fmla="*/ 407353 h 1838326"/>
              <a:gd name="connsiteX2532" fmla="*/ 3386779 w 5410020"/>
              <a:gd name="connsiteY2532" fmla="*/ 423863 h 1838326"/>
              <a:gd name="connsiteX2533" fmla="*/ 3354103 w 5410020"/>
              <a:gd name="connsiteY2533" fmla="*/ 407353 h 1838326"/>
              <a:gd name="connsiteX2534" fmla="*/ 3377981 w 5410020"/>
              <a:gd name="connsiteY2534" fmla="*/ 392113 h 1838326"/>
              <a:gd name="connsiteX2535" fmla="*/ 3309909 w 5410020"/>
              <a:gd name="connsiteY2535" fmla="*/ 392113 h 1838326"/>
              <a:gd name="connsiteX2536" fmla="*/ 3341153 w 5410020"/>
              <a:gd name="connsiteY2536" fmla="*/ 407353 h 1838326"/>
              <a:gd name="connsiteX2537" fmla="*/ 3317408 w 5410020"/>
              <a:gd name="connsiteY2537" fmla="*/ 423863 h 1838326"/>
              <a:gd name="connsiteX2538" fmla="*/ 3286164 w 5410020"/>
              <a:gd name="connsiteY2538" fmla="*/ 407353 h 1838326"/>
              <a:gd name="connsiteX2539" fmla="*/ 3309909 w 5410020"/>
              <a:gd name="connsiteY2539" fmla="*/ 392113 h 1838326"/>
              <a:gd name="connsiteX2540" fmla="*/ 3243605 w 5410020"/>
              <a:gd name="connsiteY2540" fmla="*/ 392113 h 1838326"/>
              <a:gd name="connsiteX2541" fmla="*/ 3275693 w 5410020"/>
              <a:gd name="connsiteY2541" fmla="*/ 407353 h 1838326"/>
              <a:gd name="connsiteX2542" fmla="*/ 3250023 w 5410020"/>
              <a:gd name="connsiteY2542" fmla="*/ 423863 h 1838326"/>
              <a:gd name="connsiteX2543" fmla="*/ 3219218 w 5410020"/>
              <a:gd name="connsiteY2543" fmla="*/ 407353 h 1838326"/>
              <a:gd name="connsiteX2544" fmla="*/ 3243605 w 5410020"/>
              <a:gd name="connsiteY2544" fmla="*/ 392113 h 1838326"/>
              <a:gd name="connsiteX2545" fmla="*/ 3176221 w 5410020"/>
              <a:gd name="connsiteY2545" fmla="*/ 392113 h 1838326"/>
              <a:gd name="connsiteX2546" fmla="*/ 3207465 w 5410020"/>
              <a:gd name="connsiteY2546" fmla="*/ 407353 h 1838326"/>
              <a:gd name="connsiteX2547" fmla="*/ 3182470 w 5410020"/>
              <a:gd name="connsiteY2547" fmla="*/ 423863 h 1838326"/>
              <a:gd name="connsiteX2548" fmla="*/ 3152476 w 5410020"/>
              <a:gd name="connsiteY2548" fmla="*/ 407353 h 1838326"/>
              <a:gd name="connsiteX2549" fmla="*/ 3176221 w 5410020"/>
              <a:gd name="connsiteY2549" fmla="*/ 392113 h 1838326"/>
              <a:gd name="connsiteX2550" fmla="*/ 3041129 w 5410020"/>
              <a:gd name="connsiteY2550" fmla="*/ 392113 h 1838326"/>
              <a:gd name="connsiteX2551" fmla="*/ 3070947 w 5410020"/>
              <a:gd name="connsiteY2551" fmla="*/ 407353 h 1838326"/>
              <a:gd name="connsiteX2552" fmla="*/ 3046099 w 5410020"/>
              <a:gd name="connsiteY2552" fmla="*/ 423863 h 1838326"/>
              <a:gd name="connsiteX2553" fmla="*/ 3016282 w 5410020"/>
              <a:gd name="connsiteY2553" fmla="*/ 407353 h 1838326"/>
              <a:gd name="connsiteX2554" fmla="*/ 3041129 w 5410020"/>
              <a:gd name="connsiteY2554" fmla="*/ 392113 h 1838326"/>
              <a:gd name="connsiteX2555" fmla="*/ 2772512 w 5410020"/>
              <a:gd name="connsiteY2555" fmla="*/ 392113 h 1838326"/>
              <a:gd name="connsiteX2556" fmla="*/ 2800726 w 5410020"/>
              <a:gd name="connsiteY2556" fmla="*/ 407353 h 1838326"/>
              <a:gd name="connsiteX2557" fmla="*/ 2774965 w 5410020"/>
              <a:gd name="connsiteY2557" fmla="*/ 423863 h 1838326"/>
              <a:gd name="connsiteX2558" fmla="*/ 2746751 w 5410020"/>
              <a:gd name="connsiteY2558" fmla="*/ 407353 h 1838326"/>
              <a:gd name="connsiteX2559" fmla="*/ 2772512 w 5410020"/>
              <a:gd name="connsiteY2559" fmla="*/ 392113 h 1838326"/>
              <a:gd name="connsiteX2560" fmla="*/ 2706271 w 5410020"/>
              <a:gd name="connsiteY2560" fmla="*/ 392113 h 1838326"/>
              <a:gd name="connsiteX2561" fmla="*/ 2734052 w 5410020"/>
              <a:gd name="connsiteY2561" fmla="*/ 407353 h 1838326"/>
              <a:gd name="connsiteX2562" fmla="*/ 2707534 w 5410020"/>
              <a:gd name="connsiteY2562" fmla="*/ 423863 h 1838326"/>
              <a:gd name="connsiteX2563" fmla="*/ 2678489 w 5410020"/>
              <a:gd name="connsiteY2563" fmla="*/ 407353 h 1838326"/>
              <a:gd name="connsiteX2564" fmla="*/ 2706271 w 5410020"/>
              <a:gd name="connsiteY2564" fmla="*/ 392113 h 1838326"/>
              <a:gd name="connsiteX2565" fmla="*/ 2638008 w 5410020"/>
              <a:gd name="connsiteY2565" fmla="*/ 392113 h 1838326"/>
              <a:gd name="connsiteX2566" fmla="*/ 2665789 w 5410020"/>
              <a:gd name="connsiteY2566" fmla="*/ 407353 h 1838326"/>
              <a:gd name="connsiteX2567" fmla="*/ 2639271 w 5410020"/>
              <a:gd name="connsiteY2567" fmla="*/ 423863 h 1838326"/>
              <a:gd name="connsiteX2568" fmla="*/ 2610226 w 5410020"/>
              <a:gd name="connsiteY2568" fmla="*/ 407353 h 1838326"/>
              <a:gd name="connsiteX2569" fmla="*/ 2638008 w 5410020"/>
              <a:gd name="connsiteY2569" fmla="*/ 392113 h 1838326"/>
              <a:gd name="connsiteX2570" fmla="*/ 2569746 w 5410020"/>
              <a:gd name="connsiteY2570" fmla="*/ 392113 h 1838326"/>
              <a:gd name="connsiteX2571" fmla="*/ 2597527 w 5410020"/>
              <a:gd name="connsiteY2571" fmla="*/ 407353 h 1838326"/>
              <a:gd name="connsiteX2572" fmla="*/ 2569746 w 5410020"/>
              <a:gd name="connsiteY2572" fmla="*/ 423863 h 1838326"/>
              <a:gd name="connsiteX2573" fmla="*/ 2541964 w 5410020"/>
              <a:gd name="connsiteY2573" fmla="*/ 407353 h 1838326"/>
              <a:gd name="connsiteX2574" fmla="*/ 2569746 w 5410020"/>
              <a:gd name="connsiteY2574" fmla="*/ 392113 h 1838326"/>
              <a:gd name="connsiteX2575" fmla="*/ 2503688 w 5410020"/>
              <a:gd name="connsiteY2575" fmla="*/ 392113 h 1838326"/>
              <a:gd name="connsiteX2576" fmla="*/ 2530852 w 5410020"/>
              <a:gd name="connsiteY2576" fmla="*/ 407353 h 1838326"/>
              <a:gd name="connsiteX2577" fmla="*/ 2502453 w 5410020"/>
              <a:gd name="connsiteY2577" fmla="*/ 423863 h 1838326"/>
              <a:gd name="connsiteX2578" fmla="*/ 2476524 w 5410020"/>
              <a:gd name="connsiteY2578" fmla="*/ 407353 h 1838326"/>
              <a:gd name="connsiteX2579" fmla="*/ 2503688 w 5410020"/>
              <a:gd name="connsiteY2579" fmla="*/ 392113 h 1838326"/>
              <a:gd name="connsiteX2580" fmla="*/ 2435425 w 5410020"/>
              <a:gd name="connsiteY2580" fmla="*/ 392113 h 1838326"/>
              <a:gd name="connsiteX2581" fmla="*/ 2462589 w 5410020"/>
              <a:gd name="connsiteY2581" fmla="*/ 407353 h 1838326"/>
              <a:gd name="connsiteX2582" fmla="*/ 2434190 w 5410020"/>
              <a:gd name="connsiteY2582" fmla="*/ 423863 h 1838326"/>
              <a:gd name="connsiteX2583" fmla="*/ 2408261 w 5410020"/>
              <a:gd name="connsiteY2583" fmla="*/ 407353 h 1838326"/>
              <a:gd name="connsiteX2584" fmla="*/ 2435425 w 5410020"/>
              <a:gd name="connsiteY2584" fmla="*/ 392113 h 1838326"/>
              <a:gd name="connsiteX2585" fmla="*/ 2369396 w 5410020"/>
              <a:gd name="connsiteY2585" fmla="*/ 392113 h 1838326"/>
              <a:gd name="connsiteX2586" fmla="*/ 2395914 w 5410020"/>
              <a:gd name="connsiteY2586" fmla="*/ 407353 h 1838326"/>
              <a:gd name="connsiteX2587" fmla="*/ 2366870 w 5410020"/>
              <a:gd name="connsiteY2587" fmla="*/ 423863 h 1838326"/>
              <a:gd name="connsiteX2588" fmla="*/ 2340351 w 5410020"/>
              <a:gd name="connsiteY2588" fmla="*/ 407353 h 1838326"/>
              <a:gd name="connsiteX2589" fmla="*/ 2369396 w 5410020"/>
              <a:gd name="connsiteY2589" fmla="*/ 392113 h 1838326"/>
              <a:gd name="connsiteX2590" fmla="*/ 2301299 w 5410020"/>
              <a:gd name="connsiteY2590" fmla="*/ 392113 h 1838326"/>
              <a:gd name="connsiteX2591" fmla="*/ 2327969 w 5410020"/>
              <a:gd name="connsiteY2591" fmla="*/ 407353 h 1838326"/>
              <a:gd name="connsiteX2592" fmla="*/ 2298759 w 5410020"/>
              <a:gd name="connsiteY2592" fmla="*/ 423863 h 1838326"/>
              <a:gd name="connsiteX2593" fmla="*/ 2272089 w 5410020"/>
              <a:gd name="connsiteY2593" fmla="*/ 407353 h 1838326"/>
              <a:gd name="connsiteX2594" fmla="*/ 2301299 w 5410020"/>
              <a:gd name="connsiteY2594" fmla="*/ 392113 h 1838326"/>
              <a:gd name="connsiteX2595" fmla="*/ 1359911 w 5410020"/>
              <a:gd name="connsiteY2595" fmla="*/ 392113 h 1838326"/>
              <a:gd name="connsiteX2596" fmla="*/ 1380961 w 5410020"/>
              <a:gd name="connsiteY2596" fmla="*/ 407353 h 1838326"/>
              <a:gd name="connsiteX2597" fmla="*/ 1347528 w 5410020"/>
              <a:gd name="connsiteY2597" fmla="*/ 423863 h 1838326"/>
              <a:gd name="connsiteX2598" fmla="*/ 1326478 w 5410020"/>
              <a:gd name="connsiteY2598" fmla="*/ 407353 h 1838326"/>
              <a:gd name="connsiteX2599" fmla="*/ 1359911 w 5410020"/>
              <a:gd name="connsiteY2599" fmla="*/ 392113 h 1838326"/>
              <a:gd name="connsiteX2600" fmla="*/ 1291649 w 5410020"/>
              <a:gd name="connsiteY2600" fmla="*/ 392113 h 1838326"/>
              <a:gd name="connsiteX2601" fmla="*/ 1312699 w 5410020"/>
              <a:gd name="connsiteY2601" fmla="*/ 407353 h 1838326"/>
              <a:gd name="connsiteX2602" fmla="*/ 1279266 w 5410020"/>
              <a:gd name="connsiteY2602" fmla="*/ 423863 h 1838326"/>
              <a:gd name="connsiteX2603" fmla="*/ 1258216 w 5410020"/>
              <a:gd name="connsiteY2603" fmla="*/ 407353 h 1838326"/>
              <a:gd name="connsiteX2604" fmla="*/ 1291649 w 5410020"/>
              <a:gd name="connsiteY2604" fmla="*/ 392113 h 1838326"/>
              <a:gd name="connsiteX2605" fmla="*/ 1225608 w 5410020"/>
              <a:gd name="connsiteY2605" fmla="*/ 392113 h 1838326"/>
              <a:gd name="connsiteX2606" fmla="*/ 1245928 w 5410020"/>
              <a:gd name="connsiteY2606" fmla="*/ 407353 h 1838326"/>
              <a:gd name="connsiteX2607" fmla="*/ 1211638 w 5410020"/>
              <a:gd name="connsiteY2607" fmla="*/ 423863 h 1838326"/>
              <a:gd name="connsiteX2608" fmla="*/ 1190048 w 5410020"/>
              <a:gd name="connsiteY2608" fmla="*/ 407353 h 1838326"/>
              <a:gd name="connsiteX2609" fmla="*/ 1225608 w 5410020"/>
              <a:gd name="connsiteY2609" fmla="*/ 392113 h 1838326"/>
              <a:gd name="connsiteX2610" fmla="*/ 1157539 w 5410020"/>
              <a:gd name="connsiteY2610" fmla="*/ 392113 h 1838326"/>
              <a:gd name="connsiteX2611" fmla="*/ 1177959 w 5410020"/>
              <a:gd name="connsiteY2611" fmla="*/ 407353 h 1838326"/>
              <a:gd name="connsiteX2612" fmla="*/ 1142224 w 5410020"/>
              <a:gd name="connsiteY2612" fmla="*/ 423863 h 1838326"/>
              <a:gd name="connsiteX2613" fmla="*/ 1121805 w 5410020"/>
              <a:gd name="connsiteY2613" fmla="*/ 407353 h 1838326"/>
              <a:gd name="connsiteX2614" fmla="*/ 1157539 w 5410020"/>
              <a:gd name="connsiteY2614" fmla="*/ 392113 h 1838326"/>
              <a:gd name="connsiteX2615" fmla="*/ 1091144 w 5410020"/>
              <a:gd name="connsiteY2615" fmla="*/ 392113 h 1838326"/>
              <a:gd name="connsiteX2616" fmla="*/ 1111066 w 5410020"/>
              <a:gd name="connsiteY2616" fmla="*/ 407353 h 1838326"/>
              <a:gd name="connsiteX2617" fmla="*/ 1074958 w 5410020"/>
              <a:gd name="connsiteY2617" fmla="*/ 423863 h 1838326"/>
              <a:gd name="connsiteX2618" fmla="*/ 1056281 w 5410020"/>
              <a:gd name="connsiteY2618" fmla="*/ 407353 h 1838326"/>
              <a:gd name="connsiteX2619" fmla="*/ 1091144 w 5410020"/>
              <a:gd name="connsiteY2619" fmla="*/ 392113 h 1838326"/>
              <a:gd name="connsiteX2620" fmla="*/ 1022881 w 5410020"/>
              <a:gd name="connsiteY2620" fmla="*/ 392113 h 1838326"/>
              <a:gd name="connsiteX2621" fmla="*/ 1042803 w 5410020"/>
              <a:gd name="connsiteY2621" fmla="*/ 407353 h 1838326"/>
              <a:gd name="connsiteX2622" fmla="*/ 1006695 w 5410020"/>
              <a:gd name="connsiteY2622" fmla="*/ 423863 h 1838326"/>
              <a:gd name="connsiteX2623" fmla="*/ 988018 w 5410020"/>
              <a:gd name="connsiteY2623" fmla="*/ 407353 h 1838326"/>
              <a:gd name="connsiteX2624" fmla="*/ 1022881 w 5410020"/>
              <a:gd name="connsiteY2624" fmla="*/ 392113 h 1838326"/>
              <a:gd name="connsiteX2625" fmla="*/ 956082 w 5410020"/>
              <a:gd name="connsiteY2625" fmla="*/ 392113 h 1838326"/>
              <a:gd name="connsiteX2626" fmla="*/ 974857 w 5410020"/>
              <a:gd name="connsiteY2626" fmla="*/ 407353 h 1838326"/>
              <a:gd name="connsiteX2627" fmla="*/ 938558 w 5410020"/>
              <a:gd name="connsiteY2627" fmla="*/ 423863 h 1838326"/>
              <a:gd name="connsiteX2628" fmla="*/ 919783 w 5410020"/>
              <a:gd name="connsiteY2628" fmla="*/ 407353 h 1838326"/>
              <a:gd name="connsiteX2629" fmla="*/ 956082 w 5410020"/>
              <a:gd name="connsiteY2629" fmla="*/ 392113 h 1838326"/>
              <a:gd name="connsiteX2630" fmla="*/ 887819 w 5410020"/>
              <a:gd name="connsiteY2630" fmla="*/ 392113 h 1838326"/>
              <a:gd name="connsiteX2631" fmla="*/ 906594 w 5410020"/>
              <a:gd name="connsiteY2631" fmla="*/ 407353 h 1838326"/>
              <a:gd name="connsiteX2632" fmla="*/ 870295 w 5410020"/>
              <a:gd name="connsiteY2632" fmla="*/ 423863 h 1838326"/>
              <a:gd name="connsiteX2633" fmla="*/ 851520 w 5410020"/>
              <a:gd name="connsiteY2633" fmla="*/ 407353 h 1838326"/>
              <a:gd name="connsiteX2634" fmla="*/ 887819 w 5410020"/>
              <a:gd name="connsiteY2634" fmla="*/ 392113 h 1838326"/>
              <a:gd name="connsiteX2635" fmla="*/ 822395 w 5410020"/>
              <a:gd name="connsiteY2635" fmla="*/ 392113 h 1838326"/>
              <a:gd name="connsiteX2636" fmla="*/ 839919 w 5410020"/>
              <a:gd name="connsiteY2636" fmla="*/ 407353 h 1838326"/>
              <a:gd name="connsiteX2637" fmla="*/ 803620 w 5410020"/>
              <a:gd name="connsiteY2637" fmla="*/ 423863 h 1838326"/>
              <a:gd name="connsiteX2638" fmla="*/ 784845 w 5410020"/>
              <a:gd name="connsiteY2638" fmla="*/ 407353 h 1838326"/>
              <a:gd name="connsiteX2639" fmla="*/ 822395 w 5410020"/>
              <a:gd name="connsiteY2639" fmla="*/ 392113 h 1838326"/>
              <a:gd name="connsiteX2640" fmla="*/ 754349 w 5410020"/>
              <a:gd name="connsiteY2640" fmla="*/ 392113 h 1838326"/>
              <a:gd name="connsiteX2641" fmla="*/ 773219 w 5410020"/>
              <a:gd name="connsiteY2641" fmla="*/ 407353 h 1838326"/>
              <a:gd name="connsiteX2642" fmla="*/ 735478 w 5410020"/>
              <a:gd name="connsiteY2642" fmla="*/ 423863 h 1838326"/>
              <a:gd name="connsiteX2643" fmla="*/ 717866 w 5410020"/>
              <a:gd name="connsiteY2643" fmla="*/ 407353 h 1838326"/>
              <a:gd name="connsiteX2644" fmla="*/ 754349 w 5410020"/>
              <a:gd name="connsiteY2644" fmla="*/ 392113 h 1838326"/>
              <a:gd name="connsiteX2645" fmla="*/ 687344 w 5410020"/>
              <a:gd name="connsiteY2645" fmla="*/ 392113 h 1838326"/>
              <a:gd name="connsiteX2646" fmla="*/ 704956 w 5410020"/>
              <a:gd name="connsiteY2646" fmla="*/ 407353 h 1838326"/>
              <a:gd name="connsiteX2647" fmla="*/ 667215 w 5410020"/>
              <a:gd name="connsiteY2647" fmla="*/ 423863 h 1838326"/>
              <a:gd name="connsiteX2648" fmla="*/ 649603 w 5410020"/>
              <a:gd name="connsiteY2648" fmla="*/ 407353 h 1838326"/>
              <a:gd name="connsiteX2649" fmla="*/ 687344 w 5410020"/>
              <a:gd name="connsiteY2649" fmla="*/ 392113 h 1838326"/>
              <a:gd name="connsiteX2650" fmla="*/ 619082 w 5410020"/>
              <a:gd name="connsiteY2650" fmla="*/ 392113 h 1838326"/>
              <a:gd name="connsiteX2651" fmla="*/ 636694 w 5410020"/>
              <a:gd name="connsiteY2651" fmla="*/ 407353 h 1838326"/>
              <a:gd name="connsiteX2652" fmla="*/ 598953 w 5410020"/>
              <a:gd name="connsiteY2652" fmla="*/ 423863 h 1838326"/>
              <a:gd name="connsiteX2653" fmla="*/ 581341 w 5410020"/>
              <a:gd name="connsiteY2653" fmla="*/ 407353 h 1838326"/>
              <a:gd name="connsiteX2654" fmla="*/ 619082 w 5410020"/>
              <a:gd name="connsiteY2654" fmla="*/ 392113 h 1838326"/>
              <a:gd name="connsiteX2655" fmla="*/ 4431058 w 5410020"/>
              <a:gd name="connsiteY2655" fmla="*/ 355601 h 1838326"/>
              <a:gd name="connsiteX2656" fmla="*/ 4467357 w 5410020"/>
              <a:gd name="connsiteY2656" fmla="*/ 370079 h 1838326"/>
              <a:gd name="connsiteX2657" fmla="*/ 4449834 w 5410020"/>
              <a:gd name="connsiteY2657" fmla="*/ 385764 h 1838326"/>
              <a:gd name="connsiteX2658" fmla="*/ 4413535 w 5410020"/>
              <a:gd name="connsiteY2658" fmla="*/ 370079 h 1838326"/>
              <a:gd name="connsiteX2659" fmla="*/ 4431058 w 5410020"/>
              <a:gd name="connsiteY2659" fmla="*/ 355601 h 1838326"/>
              <a:gd name="connsiteX2660" fmla="*/ 4364600 w 5410020"/>
              <a:gd name="connsiteY2660" fmla="*/ 355601 h 1838326"/>
              <a:gd name="connsiteX2661" fmla="*/ 4400708 w 5410020"/>
              <a:gd name="connsiteY2661" fmla="*/ 370079 h 1838326"/>
              <a:gd name="connsiteX2662" fmla="*/ 4383276 w 5410020"/>
              <a:gd name="connsiteY2662" fmla="*/ 385764 h 1838326"/>
              <a:gd name="connsiteX2663" fmla="*/ 4347169 w 5410020"/>
              <a:gd name="connsiteY2663" fmla="*/ 370079 h 1838326"/>
              <a:gd name="connsiteX2664" fmla="*/ 4364600 w 5410020"/>
              <a:gd name="connsiteY2664" fmla="*/ 355601 h 1838326"/>
              <a:gd name="connsiteX2665" fmla="*/ 4165023 w 5410020"/>
              <a:gd name="connsiteY2665" fmla="*/ 355601 h 1838326"/>
              <a:gd name="connsiteX2666" fmla="*/ 4200583 w 5410020"/>
              <a:gd name="connsiteY2666" fmla="*/ 370079 h 1838326"/>
              <a:gd name="connsiteX2667" fmla="*/ 4181533 w 5410020"/>
              <a:gd name="connsiteY2667" fmla="*/ 385764 h 1838326"/>
              <a:gd name="connsiteX2668" fmla="*/ 4145973 w 5410020"/>
              <a:gd name="connsiteY2668" fmla="*/ 370079 h 1838326"/>
              <a:gd name="connsiteX2669" fmla="*/ 4165023 w 5410020"/>
              <a:gd name="connsiteY2669" fmla="*/ 355601 h 1838326"/>
              <a:gd name="connsiteX2670" fmla="*/ 4098348 w 5410020"/>
              <a:gd name="connsiteY2670" fmla="*/ 355601 h 1838326"/>
              <a:gd name="connsiteX2671" fmla="*/ 4133908 w 5410020"/>
              <a:gd name="connsiteY2671" fmla="*/ 370079 h 1838326"/>
              <a:gd name="connsiteX2672" fmla="*/ 4114858 w 5410020"/>
              <a:gd name="connsiteY2672" fmla="*/ 385764 h 1838326"/>
              <a:gd name="connsiteX2673" fmla="*/ 4079298 w 5410020"/>
              <a:gd name="connsiteY2673" fmla="*/ 370079 h 1838326"/>
              <a:gd name="connsiteX2674" fmla="*/ 4098348 w 5410020"/>
              <a:gd name="connsiteY2674" fmla="*/ 355601 h 1838326"/>
              <a:gd name="connsiteX2675" fmla="*/ 4032943 w 5410020"/>
              <a:gd name="connsiteY2675" fmla="*/ 355601 h 1838326"/>
              <a:gd name="connsiteX2676" fmla="*/ 4067233 w 5410020"/>
              <a:gd name="connsiteY2676" fmla="*/ 370079 h 1838326"/>
              <a:gd name="connsiteX2677" fmla="*/ 4048183 w 5410020"/>
              <a:gd name="connsiteY2677" fmla="*/ 385764 h 1838326"/>
              <a:gd name="connsiteX2678" fmla="*/ 4012623 w 5410020"/>
              <a:gd name="connsiteY2678" fmla="*/ 370079 h 1838326"/>
              <a:gd name="connsiteX2679" fmla="*/ 4032943 w 5410020"/>
              <a:gd name="connsiteY2679" fmla="*/ 355601 h 1838326"/>
              <a:gd name="connsiteX2680" fmla="*/ 3966145 w 5410020"/>
              <a:gd name="connsiteY2680" fmla="*/ 355601 h 1838326"/>
              <a:gd name="connsiteX2681" fmla="*/ 4000261 w 5410020"/>
              <a:gd name="connsiteY2681" fmla="*/ 370079 h 1838326"/>
              <a:gd name="connsiteX2682" fmla="*/ 3980044 w 5410020"/>
              <a:gd name="connsiteY2682" fmla="*/ 385764 h 1838326"/>
              <a:gd name="connsiteX2683" fmla="*/ 3945929 w 5410020"/>
              <a:gd name="connsiteY2683" fmla="*/ 370079 h 1838326"/>
              <a:gd name="connsiteX2684" fmla="*/ 3966145 w 5410020"/>
              <a:gd name="connsiteY2684" fmla="*/ 355601 h 1838326"/>
              <a:gd name="connsiteX2685" fmla="*/ 3899470 w 5410020"/>
              <a:gd name="connsiteY2685" fmla="*/ 355601 h 1838326"/>
              <a:gd name="connsiteX2686" fmla="*/ 3933586 w 5410020"/>
              <a:gd name="connsiteY2686" fmla="*/ 370079 h 1838326"/>
              <a:gd name="connsiteX2687" fmla="*/ 3913369 w 5410020"/>
              <a:gd name="connsiteY2687" fmla="*/ 385764 h 1838326"/>
              <a:gd name="connsiteX2688" fmla="*/ 3879254 w 5410020"/>
              <a:gd name="connsiteY2688" fmla="*/ 370079 h 1838326"/>
              <a:gd name="connsiteX2689" fmla="*/ 3899470 w 5410020"/>
              <a:gd name="connsiteY2689" fmla="*/ 355601 h 1838326"/>
              <a:gd name="connsiteX2690" fmla="*/ 3832795 w 5410020"/>
              <a:gd name="connsiteY2690" fmla="*/ 355601 h 1838326"/>
              <a:gd name="connsiteX2691" fmla="*/ 3866911 w 5410020"/>
              <a:gd name="connsiteY2691" fmla="*/ 370079 h 1838326"/>
              <a:gd name="connsiteX2692" fmla="*/ 3845431 w 5410020"/>
              <a:gd name="connsiteY2692" fmla="*/ 385764 h 1838326"/>
              <a:gd name="connsiteX2693" fmla="*/ 3811315 w 5410020"/>
              <a:gd name="connsiteY2693" fmla="*/ 370079 h 1838326"/>
              <a:gd name="connsiteX2694" fmla="*/ 3832795 w 5410020"/>
              <a:gd name="connsiteY2694" fmla="*/ 355601 h 1838326"/>
              <a:gd name="connsiteX2695" fmla="*/ 3765992 w 5410020"/>
              <a:gd name="connsiteY2695" fmla="*/ 355601 h 1838326"/>
              <a:gd name="connsiteX2696" fmla="*/ 3799925 w 5410020"/>
              <a:gd name="connsiteY2696" fmla="*/ 370079 h 1838326"/>
              <a:gd name="connsiteX2697" fmla="*/ 3778560 w 5410020"/>
              <a:gd name="connsiteY2697" fmla="*/ 385764 h 1838326"/>
              <a:gd name="connsiteX2698" fmla="*/ 3744627 w 5410020"/>
              <a:gd name="connsiteY2698" fmla="*/ 370079 h 1838326"/>
              <a:gd name="connsiteX2699" fmla="*/ 3765992 w 5410020"/>
              <a:gd name="connsiteY2699" fmla="*/ 355601 h 1838326"/>
              <a:gd name="connsiteX2700" fmla="*/ 3699317 w 5410020"/>
              <a:gd name="connsiteY2700" fmla="*/ 355601 h 1838326"/>
              <a:gd name="connsiteX2701" fmla="*/ 3733250 w 5410020"/>
              <a:gd name="connsiteY2701" fmla="*/ 370079 h 1838326"/>
              <a:gd name="connsiteX2702" fmla="*/ 3710628 w 5410020"/>
              <a:gd name="connsiteY2702" fmla="*/ 385764 h 1838326"/>
              <a:gd name="connsiteX2703" fmla="*/ 3677952 w 5410020"/>
              <a:gd name="connsiteY2703" fmla="*/ 370079 h 1838326"/>
              <a:gd name="connsiteX2704" fmla="*/ 3699317 w 5410020"/>
              <a:gd name="connsiteY2704" fmla="*/ 355601 h 1838326"/>
              <a:gd name="connsiteX2705" fmla="*/ 3632642 w 5410020"/>
              <a:gd name="connsiteY2705" fmla="*/ 355601 h 1838326"/>
              <a:gd name="connsiteX2706" fmla="*/ 3665318 w 5410020"/>
              <a:gd name="connsiteY2706" fmla="*/ 370079 h 1838326"/>
              <a:gd name="connsiteX2707" fmla="*/ 3643953 w 5410020"/>
              <a:gd name="connsiteY2707" fmla="*/ 385764 h 1838326"/>
              <a:gd name="connsiteX2708" fmla="*/ 3611277 w 5410020"/>
              <a:gd name="connsiteY2708" fmla="*/ 370079 h 1838326"/>
              <a:gd name="connsiteX2709" fmla="*/ 3632642 w 5410020"/>
              <a:gd name="connsiteY2709" fmla="*/ 355601 h 1838326"/>
              <a:gd name="connsiteX2710" fmla="*/ 3567224 w 5410020"/>
              <a:gd name="connsiteY2710" fmla="*/ 355601 h 1838326"/>
              <a:gd name="connsiteX2711" fmla="*/ 3598643 w 5410020"/>
              <a:gd name="connsiteY2711" fmla="*/ 370079 h 1838326"/>
              <a:gd name="connsiteX2712" fmla="*/ 3577278 w 5410020"/>
              <a:gd name="connsiteY2712" fmla="*/ 385764 h 1838326"/>
              <a:gd name="connsiteX2713" fmla="*/ 3544602 w 5410020"/>
              <a:gd name="connsiteY2713" fmla="*/ 370079 h 1838326"/>
              <a:gd name="connsiteX2714" fmla="*/ 3567224 w 5410020"/>
              <a:gd name="connsiteY2714" fmla="*/ 355601 h 1838326"/>
              <a:gd name="connsiteX2715" fmla="*/ 3501083 w 5410020"/>
              <a:gd name="connsiteY2715" fmla="*/ 355601 h 1838326"/>
              <a:gd name="connsiteX2716" fmla="*/ 3533171 w 5410020"/>
              <a:gd name="connsiteY2716" fmla="*/ 370079 h 1838326"/>
              <a:gd name="connsiteX2717" fmla="*/ 3510068 w 5410020"/>
              <a:gd name="connsiteY2717" fmla="*/ 385764 h 1838326"/>
              <a:gd name="connsiteX2718" fmla="*/ 3477980 w 5410020"/>
              <a:gd name="connsiteY2718" fmla="*/ 370079 h 1838326"/>
              <a:gd name="connsiteX2719" fmla="*/ 3501083 w 5410020"/>
              <a:gd name="connsiteY2719" fmla="*/ 355601 h 1838326"/>
              <a:gd name="connsiteX2720" fmla="*/ 3434408 w 5410020"/>
              <a:gd name="connsiteY2720" fmla="*/ 355601 h 1838326"/>
              <a:gd name="connsiteX2721" fmla="*/ 3466496 w 5410020"/>
              <a:gd name="connsiteY2721" fmla="*/ 370079 h 1838326"/>
              <a:gd name="connsiteX2722" fmla="*/ 3443393 w 5410020"/>
              <a:gd name="connsiteY2722" fmla="*/ 385764 h 1838326"/>
              <a:gd name="connsiteX2723" fmla="*/ 3411305 w 5410020"/>
              <a:gd name="connsiteY2723" fmla="*/ 370079 h 1838326"/>
              <a:gd name="connsiteX2724" fmla="*/ 3434408 w 5410020"/>
              <a:gd name="connsiteY2724" fmla="*/ 355601 h 1838326"/>
              <a:gd name="connsiteX2725" fmla="*/ 3368646 w 5410020"/>
              <a:gd name="connsiteY2725" fmla="*/ 355601 h 1838326"/>
              <a:gd name="connsiteX2726" fmla="*/ 3399890 w 5410020"/>
              <a:gd name="connsiteY2726" fmla="*/ 370079 h 1838326"/>
              <a:gd name="connsiteX2727" fmla="*/ 3376145 w 5410020"/>
              <a:gd name="connsiteY2727" fmla="*/ 385764 h 1838326"/>
              <a:gd name="connsiteX2728" fmla="*/ 3344901 w 5410020"/>
              <a:gd name="connsiteY2728" fmla="*/ 370079 h 1838326"/>
              <a:gd name="connsiteX2729" fmla="*/ 3368646 w 5410020"/>
              <a:gd name="connsiteY2729" fmla="*/ 355601 h 1838326"/>
              <a:gd name="connsiteX2730" fmla="*/ 3301824 w 5410020"/>
              <a:gd name="connsiteY2730" fmla="*/ 355601 h 1838326"/>
              <a:gd name="connsiteX2731" fmla="*/ 3332884 w 5410020"/>
              <a:gd name="connsiteY2731" fmla="*/ 370079 h 1838326"/>
              <a:gd name="connsiteX2732" fmla="*/ 3309278 w 5410020"/>
              <a:gd name="connsiteY2732" fmla="*/ 385764 h 1838326"/>
              <a:gd name="connsiteX2733" fmla="*/ 3278219 w 5410020"/>
              <a:gd name="connsiteY2733" fmla="*/ 370079 h 1838326"/>
              <a:gd name="connsiteX2734" fmla="*/ 3301824 w 5410020"/>
              <a:gd name="connsiteY2734" fmla="*/ 355601 h 1838326"/>
              <a:gd name="connsiteX2735" fmla="*/ 3235149 w 5410020"/>
              <a:gd name="connsiteY2735" fmla="*/ 355601 h 1838326"/>
              <a:gd name="connsiteX2736" fmla="*/ 3266209 w 5410020"/>
              <a:gd name="connsiteY2736" fmla="*/ 370079 h 1838326"/>
              <a:gd name="connsiteX2737" fmla="*/ 3242603 w 5410020"/>
              <a:gd name="connsiteY2737" fmla="*/ 385764 h 1838326"/>
              <a:gd name="connsiteX2738" fmla="*/ 3211544 w 5410020"/>
              <a:gd name="connsiteY2738" fmla="*/ 370079 h 1838326"/>
              <a:gd name="connsiteX2739" fmla="*/ 3235149 w 5410020"/>
              <a:gd name="connsiteY2739" fmla="*/ 355601 h 1838326"/>
              <a:gd name="connsiteX2740" fmla="*/ 3168474 w 5410020"/>
              <a:gd name="connsiteY2740" fmla="*/ 355601 h 1838326"/>
              <a:gd name="connsiteX2741" fmla="*/ 3198291 w 5410020"/>
              <a:gd name="connsiteY2741" fmla="*/ 370079 h 1838326"/>
              <a:gd name="connsiteX2742" fmla="*/ 3174686 w 5410020"/>
              <a:gd name="connsiteY2742" fmla="*/ 385764 h 1838326"/>
              <a:gd name="connsiteX2743" fmla="*/ 3144869 w 5410020"/>
              <a:gd name="connsiteY2743" fmla="*/ 370079 h 1838326"/>
              <a:gd name="connsiteX2744" fmla="*/ 3168474 w 5410020"/>
              <a:gd name="connsiteY2744" fmla="*/ 355601 h 1838326"/>
              <a:gd name="connsiteX2745" fmla="*/ 1508434 w 5410020"/>
              <a:gd name="connsiteY2745" fmla="*/ 355601 h 1838326"/>
              <a:gd name="connsiteX2746" fmla="*/ 1529799 w 5410020"/>
              <a:gd name="connsiteY2746" fmla="*/ 370079 h 1838326"/>
              <a:gd name="connsiteX2747" fmla="*/ 1497123 w 5410020"/>
              <a:gd name="connsiteY2747" fmla="*/ 385764 h 1838326"/>
              <a:gd name="connsiteX2748" fmla="*/ 1475758 w 5410020"/>
              <a:gd name="connsiteY2748" fmla="*/ 370079 h 1838326"/>
              <a:gd name="connsiteX2749" fmla="*/ 1508434 w 5410020"/>
              <a:gd name="connsiteY2749" fmla="*/ 355601 h 1838326"/>
              <a:gd name="connsiteX2750" fmla="*/ 1441759 w 5410020"/>
              <a:gd name="connsiteY2750" fmla="*/ 355601 h 1838326"/>
              <a:gd name="connsiteX2751" fmla="*/ 1463124 w 5410020"/>
              <a:gd name="connsiteY2751" fmla="*/ 370079 h 1838326"/>
              <a:gd name="connsiteX2752" fmla="*/ 1429192 w 5410020"/>
              <a:gd name="connsiteY2752" fmla="*/ 385764 h 1838326"/>
              <a:gd name="connsiteX2753" fmla="*/ 1407826 w 5410020"/>
              <a:gd name="connsiteY2753" fmla="*/ 370079 h 1838326"/>
              <a:gd name="connsiteX2754" fmla="*/ 1441759 w 5410020"/>
              <a:gd name="connsiteY2754" fmla="*/ 355601 h 1838326"/>
              <a:gd name="connsiteX2755" fmla="*/ 1375084 w 5410020"/>
              <a:gd name="connsiteY2755" fmla="*/ 355601 h 1838326"/>
              <a:gd name="connsiteX2756" fmla="*/ 1396449 w 5410020"/>
              <a:gd name="connsiteY2756" fmla="*/ 370079 h 1838326"/>
              <a:gd name="connsiteX2757" fmla="*/ 1362517 w 5410020"/>
              <a:gd name="connsiteY2757" fmla="*/ 385764 h 1838326"/>
              <a:gd name="connsiteX2758" fmla="*/ 1341151 w 5410020"/>
              <a:gd name="connsiteY2758" fmla="*/ 370079 h 1838326"/>
              <a:gd name="connsiteX2759" fmla="*/ 1375084 w 5410020"/>
              <a:gd name="connsiteY2759" fmla="*/ 355601 h 1838326"/>
              <a:gd name="connsiteX2760" fmla="*/ 1308282 w 5410020"/>
              <a:gd name="connsiteY2760" fmla="*/ 355601 h 1838326"/>
              <a:gd name="connsiteX2761" fmla="*/ 1329762 w 5410020"/>
              <a:gd name="connsiteY2761" fmla="*/ 370079 h 1838326"/>
              <a:gd name="connsiteX2762" fmla="*/ 1295646 w 5410020"/>
              <a:gd name="connsiteY2762" fmla="*/ 385764 h 1838326"/>
              <a:gd name="connsiteX2763" fmla="*/ 1274166 w 5410020"/>
              <a:gd name="connsiteY2763" fmla="*/ 370079 h 1838326"/>
              <a:gd name="connsiteX2764" fmla="*/ 1308282 w 5410020"/>
              <a:gd name="connsiteY2764" fmla="*/ 355601 h 1838326"/>
              <a:gd name="connsiteX2765" fmla="*/ 1241607 w 5410020"/>
              <a:gd name="connsiteY2765" fmla="*/ 355601 h 1838326"/>
              <a:gd name="connsiteX2766" fmla="*/ 1261823 w 5410020"/>
              <a:gd name="connsiteY2766" fmla="*/ 370079 h 1838326"/>
              <a:gd name="connsiteX2767" fmla="*/ 1227708 w 5410020"/>
              <a:gd name="connsiteY2767" fmla="*/ 385764 h 1838326"/>
              <a:gd name="connsiteX2768" fmla="*/ 1207491 w 5410020"/>
              <a:gd name="connsiteY2768" fmla="*/ 370079 h 1838326"/>
              <a:gd name="connsiteX2769" fmla="*/ 1241607 w 5410020"/>
              <a:gd name="connsiteY2769" fmla="*/ 355601 h 1838326"/>
              <a:gd name="connsiteX2770" fmla="*/ 1174932 w 5410020"/>
              <a:gd name="connsiteY2770" fmla="*/ 355601 h 1838326"/>
              <a:gd name="connsiteX2771" fmla="*/ 1195148 w 5410020"/>
              <a:gd name="connsiteY2771" fmla="*/ 370079 h 1838326"/>
              <a:gd name="connsiteX2772" fmla="*/ 1161033 w 5410020"/>
              <a:gd name="connsiteY2772" fmla="*/ 385764 h 1838326"/>
              <a:gd name="connsiteX2773" fmla="*/ 1140816 w 5410020"/>
              <a:gd name="connsiteY2773" fmla="*/ 370079 h 1838326"/>
              <a:gd name="connsiteX2774" fmla="*/ 1174932 w 5410020"/>
              <a:gd name="connsiteY2774" fmla="*/ 355601 h 1838326"/>
              <a:gd name="connsiteX2775" fmla="*/ 1108133 w 5410020"/>
              <a:gd name="connsiteY2775" fmla="*/ 355601 h 1838326"/>
              <a:gd name="connsiteX2776" fmla="*/ 1128453 w 5410020"/>
              <a:gd name="connsiteY2776" fmla="*/ 370079 h 1838326"/>
              <a:gd name="connsiteX2777" fmla="*/ 1092893 w 5410020"/>
              <a:gd name="connsiteY2777" fmla="*/ 385764 h 1838326"/>
              <a:gd name="connsiteX2778" fmla="*/ 1073843 w 5410020"/>
              <a:gd name="connsiteY2778" fmla="*/ 370079 h 1838326"/>
              <a:gd name="connsiteX2779" fmla="*/ 1108133 w 5410020"/>
              <a:gd name="connsiteY2779" fmla="*/ 355601 h 1838326"/>
              <a:gd name="connsiteX2780" fmla="*/ 1042728 w 5410020"/>
              <a:gd name="connsiteY2780" fmla="*/ 355601 h 1838326"/>
              <a:gd name="connsiteX2781" fmla="*/ 1061778 w 5410020"/>
              <a:gd name="connsiteY2781" fmla="*/ 370079 h 1838326"/>
              <a:gd name="connsiteX2782" fmla="*/ 1026218 w 5410020"/>
              <a:gd name="connsiteY2782" fmla="*/ 385764 h 1838326"/>
              <a:gd name="connsiteX2783" fmla="*/ 1007168 w 5410020"/>
              <a:gd name="connsiteY2783" fmla="*/ 370079 h 1838326"/>
              <a:gd name="connsiteX2784" fmla="*/ 1042728 w 5410020"/>
              <a:gd name="connsiteY2784" fmla="*/ 355601 h 1838326"/>
              <a:gd name="connsiteX2785" fmla="*/ 976625 w 5410020"/>
              <a:gd name="connsiteY2785" fmla="*/ 355601 h 1838326"/>
              <a:gd name="connsiteX2786" fmla="*/ 995199 w 5410020"/>
              <a:gd name="connsiteY2786" fmla="*/ 370079 h 1838326"/>
              <a:gd name="connsiteX2787" fmla="*/ 960528 w 5410020"/>
              <a:gd name="connsiteY2787" fmla="*/ 385764 h 1838326"/>
              <a:gd name="connsiteX2788" fmla="*/ 941954 w 5410020"/>
              <a:gd name="connsiteY2788" fmla="*/ 370079 h 1838326"/>
              <a:gd name="connsiteX2789" fmla="*/ 976625 w 5410020"/>
              <a:gd name="connsiteY2789" fmla="*/ 355601 h 1838326"/>
              <a:gd name="connsiteX2790" fmla="*/ 843369 w 5410020"/>
              <a:gd name="connsiteY2790" fmla="*/ 355601 h 1838326"/>
              <a:gd name="connsiteX2791" fmla="*/ 862144 w 5410020"/>
              <a:gd name="connsiteY2791" fmla="*/ 370079 h 1838326"/>
              <a:gd name="connsiteX2792" fmla="*/ 825845 w 5410020"/>
              <a:gd name="connsiteY2792" fmla="*/ 385764 h 1838326"/>
              <a:gd name="connsiteX2793" fmla="*/ 807070 w 5410020"/>
              <a:gd name="connsiteY2793" fmla="*/ 370079 h 1838326"/>
              <a:gd name="connsiteX2794" fmla="*/ 843369 w 5410020"/>
              <a:gd name="connsiteY2794" fmla="*/ 355601 h 1838326"/>
              <a:gd name="connsiteX2795" fmla="*/ 4297926 w 5410020"/>
              <a:gd name="connsiteY2795" fmla="*/ 355600 h 1838326"/>
              <a:gd name="connsiteX2796" fmla="*/ 4334034 w 5410020"/>
              <a:gd name="connsiteY2796" fmla="*/ 370078 h 1838326"/>
              <a:gd name="connsiteX2797" fmla="*/ 4315357 w 5410020"/>
              <a:gd name="connsiteY2797" fmla="*/ 385763 h 1838326"/>
              <a:gd name="connsiteX2798" fmla="*/ 4279250 w 5410020"/>
              <a:gd name="connsiteY2798" fmla="*/ 370078 h 1838326"/>
              <a:gd name="connsiteX2799" fmla="*/ 4297926 w 5410020"/>
              <a:gd name="connsiteY2799" fmla="*/ 355600 h 1838326"/>
              <a:gd name="connsiteX2800" fmla="*/ 4231699 w 5410020"/>
              <a:gd name="connsiteY2800" fmla="*/ 355600 h 1838326"/>
              <a:gd name="connsiteX2801" fmla="*/ 4268529 w 5410020"/>
              <a:gd name="connsiteY2801" fmla="*/ 370078 h 1838326"/>
              <a:gd name="connsiteX2802" fmla="*/ 4249479 w 5410020"/>
              <a:gd name="connsiteY2802" fmla="*/ 385763 h 1838326"/>
              <a:gd name="connsiteX2803" fmla="*/ 4212649 w 5410020"/>
              <a:gd name="connsiteY2803" fmla="*/ 370078 h 1838326"/>
              <a:gd name="connsiteX2804" fmla="*/ 4231699 w 5410020"/>
              <a:gd name="connsiteY2804" fmla="*/ 355600 h 1838326"/>
              <a:gd name="connsiteX2805" fmla="*/ 3036206 w 5410020"/>
              <a:gd name="connsiteY2805" fmla="*/ 355600 h 1838326"/>
              <a:gd name="connsiteX2806" fmla="*/ 3064605 w 5410020"/>
              <a:gd name="connsiteY2806" fmla="*/ 370078 h 1838326"/>
              <a:gd name="connsiteX2807" fmla="*/ 3039910 w 5410020"/>
              <a:gd name="connsiteY2807" fmla="*/ 385763 h 1838326"/>
              <a:gd name="connsiteX2808" fmla="*/ 3011511 w 5410020"/>
              <a:gd name="connsiteY2808" fmla="*/ 370078 h 1838326"/>
              <a:gd name="connsiteX2809" fmla="*/ 3036206 w 5410020"/>
              <a:gd name="connsiteY2809" fmla="*/ 355600 h 1838326"/>
              <a:gd name="connsiteX2810" fmla="*/ 2969531 w 5410020"/>
              <a:gd name="connsiteY2810" fmla="*/ 355600 h 1838326"/>
              <a:gd name="connsiteX2811" fmla="*/ 2997930 w 5410020"/>
              <a:gd name="connsiteY2811" fmla="*/ 370078 h 1838326"/>
              <a:gd name="connsiteX2812" fmla="*/ 2973235 w 5410020"/>
              <a:gd name="connsiteY2812" fmla="*/ 385763 h 1838326"/>
              <a:gd name="connsiteX2813" fmla="*/ 2944836 w 5410020"/>
              <a:gd name="connsiteY2813" fmla="*/ 370078 h 1838326"/>
              <a:gd name="connsiteX2814" fmla="*/ 2969531 w 5410020"/>
              <a:gd name="connsiteY2814" fmla="*/ 355600 h 1838326"/>
              <a:gd name="connsiteX2815" fmla="*/ 2902856 w 5410020"/>
              <a:gd name="connsiteY2815" fmla="*/ 355600 h 1838326"/>
              <a:gd name="connsiteX2816" fmla="*/ 2931255 w 5410020"/>
              <a:gd name="connsiteY2816" fmla="*/ 370078 h 1838326"/>
              <a:gd name="connsiteX2817" fmla="*/ 2906560 w 5410020"/>
              <a:gd name="connsiteY2817" fmla="*/ 385763 h 1838326"/>
              <a:gd name="connsiteX2818" fmla="*/ 2876926 w 5410020"/>
              <a:gd name="connsiteY2818" fmla="*/ 370078 h 1838326"/>
              <a:gd name="connsiteX2819" fmla="*/ 2902856 w 5410020"/>
              <a:gd name="connsiteY2819" fmla="*/ 355600 h 1838326"/>
              <a:gd name="connsiteX2820" fmla="*/ 2836770 w 5410020"/>
              <a:gd name="connsiteY2820" fmla="*/ 355600 h 1838326"/>
              <a:gd name="connsiteX2821" fmla="*/ 2865814 w 5410020"/>
              <a:gd name="connsiteY2821" fmla="*/ 370078 h 1838326"/>
              <a:gd name="connsiteX2822" fmla="*/ 2839296 w 5410020"/>
              <a:gd name="connsiteY2822" fmla="*/ 385763 h 1838326"/>
              <a:gd name="connsiteX2823" fmla="*/ 2810251 w 5410020"/>
              <a:gd name="connsiteY2823" fmla="*/ 370078 h 1838326"/>
              <a:gd name="connsiteX2824" fmla="*/ 2836770 w 5410020"/>
              <a:gd name="connsiteY2824" fmla="*/ 355600 h 1838326"/>
              <a:gd name="connsiteX2825" fmla="*/ 2770095 w 5410020"/>
              <a:gd name="connsiteY2825" fmla="*/ 355600 h 1838326"/>
              <a:gd name="connsiteX2826" fmla="*/ 2799139 w 5410020"/>
              <a:gd name="connsiteY2826" fmla="*/ 370078 h 1838326"/>
              <a:gd name="connsiteX2827" fmla="*/ 2772621 w 5410020"/>
              <a:gd name="connsiteY2827" fmla="*/ 385763 h 1838326"/>
              <a:gd name="connsiteX2828" fmla="*/ 2743576 w 5410020"/>
              <a:gd name="connsiteY2828" fmla="*/ 370078 h 1838326"/>
              <a:gd name="connsiteX2829" fmla="*/ 2770095 w 5410020"/>
              <a:gd name="connsiteY2829" fmla="*/ 355600 h 1838326"/>
              <a:gd name="connsiteX2830" fmla="*/ 2703420 w 5410020"/>
              <a:gd name="connsiteY2830" fmla="*/ 355600 h 1838326"/>
              <a:gd name="connsiteX2831" fmla="*/ 2731201 w 5410020"/>
              <a:gd name="connsiteY2831" fmla="*/ 370078 h 1838326"/>
              <a:gd name="connsiteX2832" fmla="*/ 2704683 w 5410020"/>
              <a:gd name="connsiteY2832" fmla="*/ 385763 h 1838326"/>
              <a:gd name="connsiteX2833" fmla="*/ 2676901 w 5410020"/>
              <a:gd name="connsiteY2833" fmla="*/ 370078 h 1838326"/>
              <a:gd name="connsiteX2834" fmla="*/ 2703420 w 5410020"/>
              <a:gd name="connsiteY2834" fmla="*/ 355600 h 1838326"/>
              <a:gd name="connsiteX2835" fmla="*/ 2636745 w 5410020"/>
              <a:gd name="connsiteY2835" fmla="*/ 355600 h 1838326"/>
              <a:gd name="connsiteX2836" fmla="*/ 2664526 w 5410020"/>
              <a:gd name="connsiteY2836" fmla="*/ 370078 h 1838326"/>
              <a:gd name="connsiteX2837" fmla="*/ 2638008 w 5410020"/>
              <a:gd name="connsiteY2837" fmla="*/ 385763 h 1838326"/>
              <a:gd name="connsiteX2838" fmla="*/ 2610226 w 5410020"/>
              <a:gd name="connsiteY2838" fmla="*/ 370078 h 1838326"/>
              <a:gd name="connsiteX2839" fmla="*/ 2636745 w 5410020"/>
              <a:gd name="connsiteY2839" fmla="*/ 355600 h 1838326"/>
              <a:gd name="connsiteX2840" fmla="*/ 2571166 w 5410020"/>
              <a:gd name="connsiteY2840" fmla="*/ 355600 h 1838326"/>
              <a:gd name="connsiteX2841" fmla="*/ 2597526 w 5410020"/>
              <a:gd name="connsiteY2841" fmla="*/ 370078 h 1838326"/>
              <a:gd name="connsiteX2842" fmla="*/ 2569911 w 5410020"/>
              <a:gd name="connsiteY2842" fmla="*/ 385763 h 1838326"/>
              <a:gd name="connsiteX2843" fmla="*/ 2543551 w 5410020"/>
              <a:gd name="connsiteY2843" fmla="*/ 370078 h 1838326"/>
              <a:gd name="connsiteX2844" fmla="*/ 2571166 w 5410020"/>
              <a:gd name="connsiteY2844" fmla="*/ 355600 h 1838326"/>
              <a:gd name="connsiteX2845" fmla="*/ 2504334 w 5410020"/>
              <a:gd name="connsiteY2845" fmla="*/ 355600 h 1838326"/>
              <a:gd name="connsiteX2846" fmla="*/ 2530852 w 5410020"/>
              <a:gd name="connsiteY2846" fmla="*/ 370078 h 1838326"/>
              <a:gd name="connsiteX2847" fmla="*/ 2503071 w 5410020"/>
              <a:gd name="connsiteY2847" fmla="*/ 385763 h 1838326"/>
              <a:gd name="connsiteX2848" fmla="*/ 2476552 w 5410020"/>
              <a:gd name="connsiteY2848" fmla="*/ 370078 h 1838326"/>
              <a:gd name="connsiteX2849" fmla="*/ 2504334 w 5410020"/>
              <a:gd name="connsiteY2849" fmla="*/ 355600 h 1838326"/>
              <a:gd name="connsiteX2850" fmla="*/ 2437659 w 5410020"/>
              <a:gd name="connsiteY2850" fmla="*/ 355600 h 1838326"/>
              <a:gd name="connsiteX2851" fmla="*/ 2464177 w 5410020"/>
              <a:gd name="connsiteY2851" fmla="*/ 370078 h 1838326"/>
              <a:gd name="connsiteX2852" fmla="*/ 2436396 w 5410020"/>
              <a:gd name="connsiteY2852" fmla="*/ 385763 h 1838326"/>
              <a:gd name="connsiteX2853" fmla="*/ 2409877 w 5410020"/>
              <a:gd name="connsiteY2853" fmla="*/ 370078 h 1838326"/>
              <a:gd name="connsiteX2854" fmla="*/ 2437659 w 5410020"/>
              <a:gd name="connsiteY2854" fmla="*/ 355600 h 1838326"/>
              <a:gd name="connsiteX2855" fmla="*/ 2370984 w 5410020"/>
              <a:gd name="connsiteY2855" fmla="*/ 355600 h 1838326"/>
              <a:gd name="connsiteX2856" fmla="*/ 2397502 w 5410020"/>
              <a:gd name="connsiteY2856" fmla="*/ 370078 h 1838326"/>
              <a:gd name="connsiteX2857" fmla="*/ 2368458 w 5410020"/>
              <a:gd name="connsiteY2857" fmla="*/ 385763 h 1838326"/>
              <a:gd name="connsiteX2858" fmla="*/ 2341939 w 5410020"/>
              <a:gd name="connsiteY2858" fmla="*/ 370078 h 1838326"/>
              <a:gd name="connsiteX2859" fmla="*/ 2370984 w 5410020"/>
              <a:gd name="connsiteY2859" fmla="*/ 355600 h 1838326"/>
              <a:gd name="connsiteX2860" fmla="*/ 909950 w 5410020"/>
              <a:gd name="connsiteY2860" fmla="*/ 355600 h 1838326"/>
              <a:gd name="connsiteX2861" fmla="*/ 928524 w 5410020"/>
              <a:gd name="connsiteY2861" fmla="*/ 370078 h 1838326"/>
              <a:gd name="connsiteX2862" fmla="*/ 892615 w 5410020"/>
              <a:gd name="connsiteY2862" fmla="*/ 385763 h 1838326"/>
              <a:gd name="connsiteX2863" fmla="*/ 874041 w 5410020"/>
              <a:gd name="connsiteY2863" fmla="*/ 370078 h 1838326"/>
              <a:gd name="connsiteX2864" fmla="*/ 909950 w 5410020"/>
              <a:gd name="connsiteY2864" fmla="*/ 355600 h 1838326"/>
              <a:gd name="connsiteX2865" fmla="*/ 776694 w 5410020"/>
              <a:gd name="connsiteY2865" fmla="*/ 355600 h 1838326"/>
              <a:gd name="connsiteX2866" fmla="*/ 795469 w 5410020"/>
              <a:gd name="connsiteY2866" fmla="*/ 370078 h 1838326"/>
              <a:gd name="connsiteX2867" fmla="*/ 757918 w 5410020"/>
              <a:gd name="connsiteY2867" fmla="*/ 385763 h 1838326"/>
              <a:gd name="connsiteX2868" fmla="*/ 740395 w 5410020"/>
              <a:gd name="connsiteY2868" fmla="*/ 370078 h 1838326"/>
              <a:gd name="connsiteX2869" fmla="*/ 776694 w 5410020"/>
              <a:gd name="connsiteY2869" fmla="*/ 355600 h 1838326"/>
              <a:gd name="connsiteX2870" fmla="*/ 710019 w 5410020"/>
              <a:gd name="connsiteY2870" fmla="*/ 355600 h 1838326"/>
              <a:gd name="connsiteX2871" fmla="*/ 727542 w 5410020"/>
              <a:gd name="connsiteY2871" fmla="*/ 370078 h 1838326"/>
              <a:gd name="connsiteX2872" fmla="*/ 691243 w 5410020"/>
              <a:gd name="connsiteY2872" fmla="*/ 385763 h 1838326"/>
              <a:gd name="connsiteX2873" fmla="*/ 673720 w 5410020"/>
              <a:gd name="connsiteY2873" fmla="*/ 370078 h 1838326"/>
              <a:gd name="connsiteX2874" fmla="*/ 710019 w 5410020"/>
              <a:gd name="connsiteY2874" fmla="*/ 355600 h 1838326"/>
              <a:gd name="connsiteX2875" fmla="*/ 643224 w 5410020"/>
              <a:gd name="connsiteY2875" fmla="*/ 355600 h 1838326"/>
              <a:gd name="connsiteX2876" fmla="*/ 660836 w 5410020"/>
              <a:gd name="connsiteY2876" fmla="*/ 370078 h 1838326"/>
              <a:gd name="connsiteX2877" fmla="*/ 624353 w 5410020"/>
              <a:gd name="connsiteY2877" fmla="*/ 385763 h 1838326"/>
              <a:gd name="connsiteX2878" fmla="*/ 606741 w 5410020"/>
              <a:gd name="connsiteY2878" fmla="*/ 370078 h 1838326"/>
              <a:gd name="connsiteX2879" fmla="*/ 643224 w 5410020"/>
              <a:gd name="connsiteY2879" fmla="*/ 355600 h 1838326"/>
              <a:gd name="connsiteX2880" fmla="*/ 4407582 w 5410020"/>
              <a:gd name="connsiteY2880" fmla="*/ 319088 h 1838326"/>
              <a:gd name="connsiteX2881" fmla="*/ 4443881 w 5410020"/>
              <a:gd name="connsiteY2881" fmla="*/ 334170 h 1838326"/>
              <a:gd name="connsiteX2882" fmla="*/ 4426357 w 5410020"/>
              <a:gd name="connsiteY2882" fmla="*/ 349251 h 1838326"/>
              <a:gd name="connsiteX2883" fmla="*/ 4390058 w 5410020"/>
              <a:gd name="connsiteY2883" fmla="*/ 334170 h 1838326"/>
              <a:gd name="connsiteX2884" fmla="*/ 4407582 w 5410020"/>
              <a:gd name="connsiteY2884" fmla="*/ 319088 h 1838326"/>
              <a:gd name="connsiteX2885" fmla="*/ 4342375 w 5410020"/>
              <a:gd name="connsiteY2885" fmla="*/ 319088 h 1838326"/>
              <a:gd name="connsiteX2886" fmla="*/ 4378483 w 5410020"/>
              <a:gd name="connsiteY2886" fmla="*/ 334170 h 1838326"/>
              <a:gd name="connsiteX2887" fmla="*/ 4361051 w 5410020"/>
              <a:gd name="connsiteY2887" fmla="*/ 349251 h 1838326"/>
              <a:gd name="connsiteX2888" fmla="*/ 4324944 w 5410020"/>
              <a:gd name="connsiteY2888" fmla="*/ 334170 h 1838326"/>
              <a:gd name="connsiteX2889" fmla="*/ 4342375 w 5410020"/>
              <a:gd name="connsiteY2889" fmla="*/ 319088 h 1838326"/>
              <a:gd name="connsiteX2890" fmla="*/ 4276148 w 5410020"/>
              <a:gd name="connsiteY2890" fmla="*/ 319088 h 1838326"/>
              <a:gd name="connsiteX2891" fmla="*/ 4311708 w 5410020"/>
              <a:gd name="connsiteY2891" fmla="*/ 334170 h 1838326"/>
              <a:gd name="connsiteX2892" fmla="*/ 4293928 w 5410020"/>
              <a:gd name="connsiteY2892" fmla="*/ 349251 h 1838326"/>
              <a:gd name="connsiteX2893" fmla="*/ 4258368 w 5410020"/>
              <a:gd name="connsiteY2893" fmla="*/ 334170 h 1838326"/>
              <a:gd name="connsiteX2894" fmla="*/ 4276148 w 5410020"/>
              <a:gd name="connsiteY2894" fmla="*/ 319088 h 1838326"/>
              <a:gd name="connsiteX2895" fmla="*/ 4211858 w 5410020"/>
              <a:gd name="connsiteY2895" fmla="*/ 319088 h 1838326"/>
              <a:gd name="connsiteX2896" fmla="*/ 4246721 w 5410020"/>
              <a:gd name="connsiteY2896" fmla="*/ 334170 h 1838326"/>
              <a:gd name="connsiteX2897" fmla="*/ 4228044 w 5410020"/>
              <a:gd name="connsiteY2897" fmla="*/ 349251 h 1838326"/>
              <a:gd name="connsiteX2898" fmla="*/ 4193182 w 5410020"/>
              <a:gd name="connsiteY2898" fmla="*/ 334170 h 1838326"/>
              <a:gd name="connsiteX2899" fmla="*/ 4211858 w 5410020"/>
              <a:gd name="connsiteY2899" fmla="*/ 319088 h 1838326"/>
              <a:gd name="connsiteX2900" fmla="*/ 4145656 w 5410020"/>
              <a:gd name="connsiteY2900" fmla="*/ 319088 h 1838326"/>
              <a:gd name="connsiteX2901" fmla="*/ 4179946 w 5410020"/>
              <a:gd name="connsiteY2901" fmla="*/ 334170 h 1838326"/>
              <a:gd name="connsiteX2902" fmla="*/ 4160896 w 5410020"/>
              <a:gd name="connsiteY2902" fmla="*/ 349251 h 1838326"/>
              <a:gd name="connsiteX2903" fmla="*/ 4126606 w 5410020"/>
              <a:gd name="connsiteY2903" fmla="*/ 334170 h 1838326"/>
              <a:gd name="connsiteX2904" fmla="*/ 4145656 w 5410020"/>
              <a:gd name="connsiteY2904" fmla="*/ 319088 h 1838326"/>
              <a:gd name="connsiteX2905" fmla="*/ 4079182 w 5410020"/>
              <a:gd name="connsiteY2905" fmla="*/ 319088 h 1838326"/>
              <a:gd name="connsiteX2906" fmla="*/ 4114561 w 5410020"/>
              <a:gd name="connsiteY2906" fmla="*/ 334170 h 1838326"/>
              <a:gd name="connsiteX2907" fmla="*/ 4095608 w 5410020"/>
              <a:gd name="connsiteY2907" fmla="*/ 349251 h 1838326"/>
              <a:gd name="connsiteX2908" fmla="*/ 4060229 w 5410020"/>
              <a:gd name="connsiteY2908" fmla="*/ 334170 h 1838326"/>
              <a:gd name="connsiteX2909" fmla="*/ 4079182 w 5410020"/>
              <a:gd name="connsiteY2909" fmla="*/ 319088 h 1838326"/>
              <a:gd name="connsiteX2910" fmla="*/ 4013893 w 5410020"/>
              <a:gd name="connsiteY2910" fmla="*/ 319088 h 1838326"/>
              <a:gd name="connsiteX2911" fmla="*/ 4048183 w 5410020"/>
              <a:gd name="connsiteY2911" fmla="*/ 334170 h 1838326"/>
              <a:gd name="connsiteX2912" fmla="*/ 4029133 w 5410020"/>
              <a:gd name="connsiteY2912" fmla="*/ 349251 h 1838326"/>
              <a:gd name="connsiteX2913" fmla="*/ 3994843 w 5410020"/>
              <a:gd name="connsiteY2913" fmla="*/ 334170 h 1838326"/>
              <a:gd name="connsiteX2914" fmla="*/ 4013893 w 5410020"/>
              <a:gd name="connsiteY2914" fmla="*/ 319088 h 1838326"/>
              <a:gd name="connsiteX2915" fmla="*/ 3948683 w 5410020"/>
              <a:gd name="connsiteY2915" fmla="*/ 319088 h 1838326"/>
              <a:gd name="connsiteX2916" fmla="*/ 3982799 w 5410020"/>
              <a:gd name="connsiteY2916" fmla="*/ 334170 h 1838326"/>
              <a:gd name="connsiteX2917" fmla="*/ 3962582 w 5410020"/>
              <a:gd name="connsiteY2917" fmla="*/ 349251 h 1838326"/>
              <a:gd name="connsiteX2918" fmla="*/ 3928467 w 5410020"/>
              <a:gd name="connsiteY2918" fmla="*/ 334170 h 1838326"/>
              <a:gd name="connsiteX2919" fmla="*/ 3948683 w 5410020"/>
              <a:gd name="connsiteY2919" fmla="*/ 319088 h 1838326"/>
              <a:gd name="connsiteX2920" fmla="*/ 3883595 w 5410020"/>
              <a:gd name="connsiteY2920" fmla="*/ 319088 h 1838326"/>
              <a:gd name="connsiteX2921" fmla="*/ 3917711 w 5410020"/>
              <a:gd name="connsiteY2921" fmla="*/ 334170 h 1838326"/>
              <a:gd name="connsiteX2922" fmla="*/ 3896231 w 5410020"/>
              <a:gd name="connsiteY2922" fmla="*/ 349251 h 1838326"/>
              <a:gd name="connsiteX2923" fmla="*/ 3863379 w 5410020"/>
              <a:gd name="connsiteY2923" fmla="*/ 334170 h 1838326"/>
              <a:gd name="connsiteX2924" fmla="*/ 3883595 w 5410020"/>
              <a:gd name="connsiteY2924" fmla="*/ 319088 h 1838326"/>
              <a:gd name="connsiteX2925" fmla="*/ 3818184 w 5410020"/>
              <a:gd name="connsiteY2925" fmla="*/ 319088 h 1838326"/>
              <a:gd name="connsiteX2926" fmla="*/ 3851036 w 5410020"/>
              <a:gd name="connsiteY2926" fmla="*/ 334170 h 1838326"/>
              <a:gd name="connsiteX2927" fmla="*/ 3830819 w 5410020"/>
              <a:gd name="connsiteY2927" fmla="*/ 349251 h 1838326"/>
              <a:gd name="connsiteX2928" fmla="*/ 3796704 w 5410020"/>
              <a:gd name="connsiteY2928" fmla="*/ 334170 h 1838326"/>
              <a:gd name="connsiteX2929" fmla="*/ 3818184 w 5410020"/>
              <a:gd name="connsiteY2929" fmla="*/ 319088 h 1838326"/>
              <a:gd name="connsiteX2930" fmla="*/ 3751705 w 5410020"/>
              <a:gd name="connsiteY2930" fmla="*/ 319088 h 1838326"/>
              <a:gd name="connsiteX2931" fmla="*/ 3785638 w 5410020"/>
              <a:gd name="connsiteY2931" fmla="*/ 334170 h 1838326"/>
              <a:gd name="connsiteX2932" fmla="*/ 3764273 w 5410020"/>
              <a:gd name="connsiteY2932" fmla="*/ 349251 h 1838326"/>
              <a:gd name="connsiteX2933" fmla="*/ 3731597 w 5410020"/>
              <a:gd name="connsiteY2933" fmla="*/ 334170 h 1838326"/>
              <a:gd name="connsiteX2934" fmla="*/ 3751705 w 5410020"/>
              <a:gd name="connsiteY2934" fmla="*/ 319088 h 1838326"/>
              <a:gd name="connsiteX2935" fmla="*/ 3686617 w 5410020"/>
              <a:gd name="connsiteY2935" fmla="*/ 319088 h 1838326"/>
              <a:gd name="connsiteX2936" fmla="*/ 3719293 w 5410020"/>
              <a:gd name="connsiteY2936" fmla="*/ 334170 h 1838326"/>
              <a:gd name="connsiteX2937" fmla="*/ 3697928 w 5410020"/>
              <a:gd name="connsiteY2937" fmla="*/ 349251 h 1838326"/>
              <a:gd name="connsiteX2938" fmla="*/ 3665252 w 5410020"/>
              <a:gd name="connsiteY2938" fmla="*/ 334170 h 1838326"/>
              <a:gd name="connsiteX2939" fmla="*/ 3686617 w 5410020"/>
              <a:gd name="connsiteY2939" fmla="*/ 319088 h 1838326"/>
              <a:gd name="connsiteX2940" fmla="*/ 3621199 w 5410020"/>
              <a:gd name="connsiteY2940" fmla="*/ 319088 h 1838326"/>
              <a:gd name="connsiteX2941" fmla="*/ 3653875 w 5410020"/>
              <a:gd name="connsiteY2941" fmla="*/ 334170 h 1838326"/>
              <a:gd name="connsiteX2942" fmla="*/ 3631253 w 5410020"/>
              <a:gd name="connsiteY2942" fmla="*/ 349251 h 1838326"/>
              <a:gd name="connsiteX2943" fmla="*/ 3599834 w 5410020"/>
              <a:gd name="connsiteY2943" fmla="*/ 334170 h 1838326"/>
              <a:gd name="connsiteX2944" fmla="*/ 3621199 w 5410020"/>
              <a:gd name="connsiteY2944" fmla="*/ 319088 h 1838326"/>
              <a:gd name="connsiteX2945" fmla="*/ 3555058 w 5410020"/>
              <a:gd name="connsiteY2945" fmla="*/ 319088 h 1838326"/>
              <a:gd name="connsiteX2946" fmla="*/ 3587146 w 5410020"/>
              <a:gd name="connsiteY2946" fmla="*/ 334170 h 1838326"/>
              <a:gd name="connsiteX2947" fmla="*/ 3565327 w 5410020"/>
              <a:gd name="connsiteY2947" fmla="*/ 349251 h 1838326"/>
              <a:gd name="connsiteX2948" fmla="*/ 3531955 w 5410020"/>
              <a:gd name="connsiteY2948" fmla="*/ 334170 h 1838326"/>
              <a:gd name="connsiteX2949" fmla="*/ 3555058 w 5410020"/>
              <a:gd name="connsiteY2949" fmla="*/ 319088 h 1838326"/>
              <a:gd name="connsiteX2950" fmla="*/ 3489971 w 5410020"/>
              <a:gd name="connsiteY2950" fmla="*/ 319088 h 1838326"/>
              <a:gd name="connsiteX2951" fmla="*/ 3522059 w 5410020"/>
              <a:gd name="connsiteY2951" fmla="*/ 334170 h 1838326"/>
              <a:gd name="connsiteX2952" fmla="*/ 3498956 w 5410020"/>
              <a:gd name="connsiteY2952" fmla="*/ 349251 h 1838326"/>
              <a:gd name="connsiteX2953" fmla="*/ 3466868 w 5410020"/>
              <a:gd name="connsiteY2953" fmla="*/ 334170 h 1838326"/>
              <a:gd name="connsiteX2954" fmla="*/ 3489971 w 5410020"/>
              <a:gd name="connsiteY2954" fmla="*/ 319088 h 1838326"/>
              <a:gd name="connsiteX2955" fmla="*/ 3423475 w 5410020"/>
              <a:gd name="connsiteY2955" fmla="*/ 319088 h 1838326"/>
              <a:gd name="connsiteX2956" fmla="*/ 3455397 w 5410020"/>
              <a:gd name="connsiteY2956" fmla="*/ 334170 h 1838326"/>
              <a:gd name="connsiteX2957" fmla="*/ 3432413 w 5410020"/>
              <a:gd name="connsiteY2957" fmla="*/ 349251 h 1838326"/>
              <a:gd name="connsiteX2958" fmla="*/ 3400490 w 5410020"/>
              <a:gd name="connsiteY2958" fmla="*/ 334170 h 1838326"/>
              <a:gd name="connsiteX2959" fmla="*/ 3423475 w 5410020"/>
              <a:gd name="connsiteY2959" fmla="*/ 319088 h 1838326"/>
              <a:gd name="connsiteX2960" fmla="*/ 3357533 w 5410020"/>
              <a:gd name="connsiteY2960" fmla="*/ 319088 h 1838326"/>
              <a:gd name="connsiteX2961" fmla="*/ 3388777 w 5410020"/>
              <a:gd name="connsiteY2961" fmla="*/ 334170 h 1838326"/>
              <a:gd name="connsiteX2962" fmla="*/ 3365032 w 5410020"/>
              <a:gd name="connsiteY2962" fmla="*/ 349251 h 1838326"/>
              <a:gd name="connsiteX2963" fmla="*/ 3335038 w 5410020"/>
              <a:gd name="connsiteY2963" fmla="*/ 334170 h 1838326"/>
              <a:gd name="connsiteX2964" fmla="*/ 3357533 w 5410020"/>
              <a:gd name="connsiteY2964" fmla="*/ 319088 h 1838326"/>
              <a:gd name="connsiteX2965" fmla="*/ 3292299 w 5410020"/>
              <a:gd name="connsiteY2965" fmla="*/ 319088 h 1838326"/>
              <a:gd name="connsiteX2966" fmla="*/ 3322116 w 5410020"/>
              <a:gd name="connsiteY2966" fmla="*/ 334170 h 1838326"/>
              <a:gd name="connsiteX2967" fmla="*/ 3299753 w 5410020"/>
              <a:gd name="connsiteY2967" fmla="*/ 349251 h 1838326"/>
              <a:gd name="connsiteX2968" fmla="*/ 3268694 w 5410020"/>
              <a:gd name="connsiteY2968" fmla="*/ 334170 h 1838326"/>
              <a:gd name="connsiteX2969" fmla="*/ 3292299 w 5410020"/>
              <a:gd name="connsiteY2969" fmla="*/ 319088 h 1838326"/>
              <a:gd name="connsiteX2970" fmla="*/ 3226866 w 5410020"/>
              <a:gd name="connsiteY2970" fmla="*/ 319088 h 1838326"/>
              <a:gd name="connsiteX2971" fmla="*/ 3256684 w 5410020"/>
              <a:gd name="connsiteY2971" fmla="*/ 334170 h 1838326"/>
              <a:gd name="connsiteX2972" fmla="*/ 3233078 w 5410020"/>
              <a:gd name="connsiteY2972" fmla="*/ 349251 h 1838326"/>
              <a:gd name="connsiteX2973" fmla="*/ 3203261 w 5410020"/>
              <a:gd name="connsiteY2973" fmla="*/ 334170 h 1838326"/>
              <a:gd name="connsiteX2974" fmla="*/ 3226866 w 5410020"/>
              <a:gd name="connsiteY2974" fmla="*/ 319088 h 1838326"/>
              <a:gd name="connsiteX2975" fmla="*/ 3160536 w 5410020"/>
              <a:gd name="connsiteY2975" fmla="*/ 319088 h 1838326"/>
              <a:gd name="connsiteX2976" fmla="*/ 3190353 w 5410020"/>
              <a:gd name="connsiteY2976" fmla="*/ 334170 h 1838326"/>
              <a:gd name="connsiteX2977" fmla="*/ 3166748 w 5410020"/>
              <a:gd name="connsiteY2977" fmla="*/ 349251 h 1838326"/>
              <a:gd name="connsiteX2978" fmla="*/ 3136931 w 5410020"/>
              <a:gd name="connsiteY2978" fmla="*/ 334170 h 1838326"/>
              <a:gd name="connsiteX2979" fmla="*/ 3160536 w 5410020"/>
              <a:gd name="connsiteY2979" fmla="*/ 319088 h 1838326"/>
              <a:gd name="connsiteX2980" fmla="*/ 3095296 w 5410020"/>
              <a:gd name="connsiteY2980" fmla="*/ 319088 h 1838326"/>
              <a:gd name="connsiteX2981" fmla="*/ 3124930 w 5410020"/>
              <a:gd name="connsiteY2981" fmla="*/ 334170 h 1838326"/>
              <a:gd name="connsiteX2982" fmla="*/ 3100235 w 5410020"/>
              <a:gd name="connsiteY2982" fmla="*/ 349251 h 1838326"/>
              <a:gd name="connsiteX2983" fmla="*/ 3071836 w 5410020"/>
              <a:gd name="connsiteY2983" fmla="*/ 334170 h 1838326"/>
              <a:gd name="connsiteX2984" fmla="*/ 3095296 w 5410020"/>
              <a:gd name="connsiteY2984" fmla="*/ 319088 h 1838326"/>
              <a:gd name="connsiteX2985" fmla="*/ 3030047 w 5410020"/>
              <a:gd name="connsiteY2985" fmla="*/ 319088 h 1838326"/>
              <a:gd name="connsiteX2986" fmla="*/ 3058262 w 5410020"/>
              <a:gd name="connsiteY2986" fmla="*/ 334170 h 1838326"/>
              <a:gd name="connsiteX2987" fmla="*/ 3034954 w 5410020"/>
              <a:gd name="connsiteY2987" fmla="*/ 349251 h 1838326"/>
              <a:gd name="connsiteX2988" fmla="*/ 3005513 w 5410020"/>
              <a:gd name="connsiteY2988" fmla="*/ 334170 h 1838326"/>
              <a:gd name="connsiteX2989" fmla="*/ 3030047 w 5410020"/>
              <a:gd name="connsiteY2989" fmla="*/ 319088 h 1838326"/>
              <a:gd name="connsiteX2990" fmla="*/ 2964769 w 5410020"/>
              <a:gd name="connsiteY2990" fmla="*/ 319088 h 1838326"/>
              <a:gd name="connsiteX2991" fmla="*/ 2993168 w 5410020"/>
              <a:gd name="connsiteY2991" fmla="*/ 334170 h 1838326"/>
              <a:gd name="connsiteX2992" fmla="*/ 2968473 w 5410020"/>
              <a:gd name="connsiteY2992" fmla="*/ 349251 h 1838326"/>
              <a:gd name="connsiteX2993" fmla="*/ 2940074 w 5410020"/>
              <a:gd name="connsiteY2993" fmla="*/ 334170 h 1838326"/>
              <a:gd name="connsiteX2994" fmla="*/ 2964769 w 5410020"/>
              <a:gd name="connsiteY2994" fmla="*/ 319088 h 1838326"/>
              <a:gd name="connsiteX2995" fmla="*/ 2898683 w 5410020"/>
              <a:gd name="connsiteY2995" fmla="*/ 319088 h 1838326"/>
              <a:gd name="connsiteX2996" fmla="*/ 2926464 w 5410020"/>
              <a:gd name="connsiteY2996" fmla="*/ 334170 h 1838326"/>
              <a:gd name="connsiteX2997" fmla="*/ 2901209 w 5410020"/>
              <a:gd name="connsiteY2997" fmla="*/ 349251 h 1838326"/>
              <a:gd name="connsiteX2998" fmla="*/ 2873427 w 5410020"/>
              <a:gd name="connsiteY2998" fmla="*/ 334170 h 1838326"/>
              <a:gd name="connsiteX2999" fmla="*/ 2898683 w 5410020"/>
              <a:gd name="connsiteY2999" fmla="*/ 319088 h 1838326"/>
              <a:gd name="connsiteX3000" fmla="*/ 2832332 w 5410020"/>
              <a:gd name="connsiteY3000" fmla="*/ 319088 h 1838326"/>
              <a:gd name="connsiteX3001" fmla="*/ 2861376 w 5410020"/>
              <a:gd name="connsiteY3001" fmla="*/ 334170 h 1838326"/>
              <a:gd name="connsiteX3002" fmla="*/ 2836121 w 5410020"/>
              <a:gd name="connsiteY3002" fmla="*/ 349251 h 1838326"/>
              <a:gd name="connsiteX3003" fmla="*/ 2807076 w 5410020"/>
              <a:gd name="connsiteY3003" fmla="*/ 334170 h 1838326"/>
              <a:gd name="connsiteX3004" fmla="*/ 2832332 w 5410020"/>
              <a:gd name="connsiteY3004" fmla="*/ 319088 h 1838326"/>
              <a:gd name="connsiteX3005" fmla="*/ 2766920 w 5410020"/>
              <a:gd name="connsiteY3005" fmla="*/ 319088 h 1838326"/>
              <a:gd name="connsiteX3006" fmla="*/ 2794701 w 5410020"/>
              <a:gd name="connsiteY3006" fmla="*/ 334170 h 1838326"/>
              <a:gd name="connsiteX3007" fmla="*/ 2769446 w 5410020"/>
              <a:gd name="connsiteY3007" fmla="*/ 349251 h 1838326"/>
              <a:gd name="connsiteX3008" fmla="*/ 2741664 w 5410020"/>
              <a:gd name="connsiteY3008" fmla="*/ 334170 h 1838326"/>
              <a:gd name="connsiteX3009" fmla="*/ 2766920 w 5410020"/>
              <a:gd name="connsiteY3009" fmla="*/ 319088 h 1838326"/>
              <a:gd name="connsiteX3010" fmla="*/ 2701674 w 5410020"/>
              <a:gd name="connsiteY3010" fmla="*/ 319088 h 1838326"/>
              <a:gd name="connsiteX3011" fmla="*/ 2729289 w 5410020"/>
              <a:gd name="connsiteY3011" fmla="*/ 334170 h 1838326"/>
              <a:gd name="connsiteX3012" fmla="*/ 2702929 w 5410020"/>
              <a:gd name="connsiteY3012" fmla="*/ 349251 h 1838326"/>
              <a:gd name="connsiteX3013" fmla="*/ 2675314 w 5410020"/>
              <a:gd name="connsiteY3013" fmla="*/ 334170 h 1838326"/>
              <a:gd name="connsiteX3014" fmla="*/ 2701674 w 5410020"/>
              <a:gd name="connsiteY3014" fmla="*/ 319088 h 1838326"/>
              <a:gd name="connsiteX3015" fmla="*/ 2636586 w 5410020"/>
              <a:gd name="connsiteY3015" fmla="*/ 319088 h 1838326"/>
              <a:gd name="connsiteX3016" fmla="*/ 2662946 w 5410020"/>
              <a:gd name="connsiteY3016" fmla="*/ 334170 h 1838326"/>
              <a:gd name="connsiteX3017" fmla="*/ 2636586 w 5410020"/>
              <a:gd name="connsiteY3017" fmla="*/ 349251 h 1838326"/>
              <a:gd name="connsiteX3018" fmla="*/ 2610226 w 5410020"/>
              <a:gd name="connsiteY3018" fmla="*/ 334170 h 1838326"/>
              <a:gd name="connsiteX3019" fmla="*/ 2636586 w 5410020"/>
              <a:gd name="connsiteY3019" fmla="*/ 319088 h 1838326"/>
              <a:gd name="connsiteX3020" fmla="*/ 2570539 w 5410020"/>
              <a:gd name="connsiteY3020" fmla="*/ 319088 h 1838326"/>
              <a:gd name="connsiteX3021" fmla="*/ 2597527 w 5410020"/>
              <a:gd name="connsiteY3021" fmla="*/ 334170 h 1838326"/>
              <a:gd name="connsiteX3022" fmla="*/ 2570539 w 5410020"/>
              <a:gd name="connsiteY3022" fmla="*/ 349252 h 1838326"/>
              <a:gd name="connsiteX3023" fmla="*/ 2543551 w 5410020"/>
              <a:gd name="connsiteY3023" fmla="*/ 334170 h 1838326"/>
              <a:gd name="connsiteX3024" fmla="*/ 2570539 w 5410020"/>
              <a:gd name="connsiteY3024" fmla="*/ 319088 h 1838326"/>
              <a:gd name="connsiteX3025" fmla="*/ 2504658 w 5410020"/>
              <a:gd name="connsiteY3025" fmla="*/ 319088 h 1838326"/>
              <a:gd name="connsiteX3026" fmla="*/ 2531176 w 5410020"/>
              <a:gd name="connsiteY3026" fmla="*/ 334170 h 1838326"/>
              <a:gd name="connsiteX3027" fmla="*/ 2504658 w 5410020"/>
              <a:gd name="connsiteY3027" fmla="*/ 349251 h 1838326"/>
              <a:gd name="connsiteX3028" fmla="*/ 2478139 w 5410020"/>
              <a:gd name="connsiteY3028" fmla="*/ 334170 h 1838326"/>
              <a:gd name="connsiteX3029" fmla="*/ 2504658 w 5410020"/>
              <a:gd name="connsiteY3029" fmla="*/ 319088 h 1838326"/>
              <a:gd name="connsiteX3030" fmla="*/ 2439404 w 5410020"/>
              <a:gd name="connsiteY3030" fmla="*/ 319088 h 1838326"/>
              <a:gd name="connsiteX3031" fmla="*/ 2465764 w 5410020"/>
              <a:gd name="connsiteY3031" fmla="*/ 334170 h 1838326"/>
              <a:gd name="connsiteX3032" fmla="*/ 2438149 w 5410020"/>
              <a:gd name="connsiteY3032" fmla="*/ 349251 h 1838326"/>
              <a:gd name="connsiteX3033" fmla="*/ 2411789 w 5410020"/>
              <a:gd name="connsiteY3033" fmla="*/ 334170 h 1838326"/>
              <a:gd name="connsiteX3034" fmla="*/ 2439404 w 5410020"/>
              <a:gd name="connsiteY3034" fmla="*/ 319088 h 1838326"/>
              <a:gd name="connsiteX3035" fmla="*/ 2309070 w 5410020"/>
              <a:gd name="connsiteY3035" fmla="*/ 319088 h 1838326"/>
              <a:gd name="connsiteX3036" fmla="*/ 2334326 w 5410020"/>
              <a:gd name="connsiteY3036" fmla="*/ 334170 h 1838326"/>
              <a:gd name="connsiteX3037" fmla="*/ 2306545 w 5410020"/>
              <a:gd name="connsiteY3037" fmla="*/ 349251 h 1838326"/>
              <a:gd name="connsiteX3038" fmla="*/ 2280026 w 5410020"/>
              <a:gd name="connsiteY3038" fmla="*/ 334170 h 1838326"/>
              <a:gd name="connsiteX3039" fmla="*/ 2309070 w 5410020"/>
              <a:gd name="connsiteY3039" fmla="*/ 319088 h 1838326"/>
              <a:gd name="connsiteX3040" fmla="*/ 1456047 w 5410020"/>
              <a:gd name="connsiteY3040" fmla="*/ 319088 h 1838326"/>
              <a:gd name="connsiteX3041" fmla="*/ 1477412 w 5410020"/>
              <a:gd name="connsiteY3041" fmla="*/ 334170 h 1838326"/>
              <a:gd name="connsiteX3042" fmla="*/ 1444736 w 5410020"/>
              <a:gd name="connsiteY3042" fmla="*/ 349251 h 1838326"/>
              <a:gd name="connsiteX3043" fmla="*/ 1423371 w 5410020"/>
              <a:gd name="connsiteY3043" fmla="*/ 334170 h 1838326"/>
              <a:gd name="connsiteX3044" fmla="*/ 1456047 w 5410020"/>
              <a:gd name="connsiteY3044" fmla="*/ 319088 h 1838326"/>
              <a:gd name="connsiteX3045" fmla="*/ 1389372 w 5410020"/>
              <a:gd name="connsiteY3045" fmla="*/ 319088 h 1838326"/>
              <a:gd name="connsiteX3046" fmla="*/ 1409481 w 5410020"/>
              <a:gd name="connsiteY3046" fmla="*/ 334170 h 1838326"/>
              <a:gd name="connsiteX3047" fmla="*/ 1376805 w 5410020"/>
              <a:gd name="connsiteY3047" fmla="*/ 349251 h 1838326"/>
              <a:gd name="connsiteX3048" fmla="*/ 1356696 w 5410020"/>
              <a:gd name="connsiteY3048" fmla="*/ 334170 h 1838326"/>
              <a:gd name="connsiteX3049" fmla="*/ 1389372 w 5410020"/>
              <a:gd name="connsiteY3049" fmla="*/ 319088 h 1838326"/>
              <a:gd name="connsiteX3050" fmla="*/ 1322893 w 5410020"/>
              <a:gd name="connsiteY3050" fmla="*/ 319088 h 1838326"/>
              <a:gd name="connsiteX3051" fmla="*/ 1344373 w 5410020"/>
              <a:gd name="connsiteY3051" fmla="*/ 334170 h 1838326"/>
              <a:gd name="connsiteX3052" fmla="*/ 1310258 w 5410020"/>
              <a:gd name="connsiteY3052" fmla="*/ 349251 h 1838326"/>
              <a:gd name="connsiteX3053" fmla="*/ 1290041 w 5410020"/>
              <a:gd name="connsiteY3053" fmla="*/ 334170 h 1838326"/>
              <a:gd name="connsiteX3054" fmla="*/ 1322893 w 5410020"/>
              <a:gd name="connsiteY3054" fmla="*/ 319088 h 1838326"/>
              <a:gd name="connsiteX3055" fmla="*/ 1257609 w 5410020"/>
              <a:gd name="connsiteY3055" fmla="*/ 319088 h 1838326"/>
              <a:gd name="connsiteX3056" fmla="*/ 1277718 w 5410020"/>
              <a:gd name="connsiteY3056" fmla="*/ 334170 h 1838326"/>
              <a:gd name="connsiteX3057" fmla="*/ 1245042 w 5410020"/>
              <a:gd name="connsiteY3057" fmla="*/ 349251 h 1838326"/>
              <a:gd name="connsiteX3058" fmla="*/ 1224933 w 5410020"/>
              <a:gd name="connsiteY3058" fmla="*/ 334170 h 1838326"/>
              <a:gd name="connsiteX3059" fmla="*/ 1257609 w 5410020"/>
              <a:gd name="connsiteY3059" fmla="*/ 319088 h 1838326"/>
              <a:gd name="connsiteX3060" fmla="*/ 1192394 w 5410020"/>
              <a:gd name="connsiteY3060" fmla="*/ 319088 h 1838326"/>
              <a:gd name="connsiteX3061" fmla="*/ 1212610 w 5410020"/>
              <a:gd name="connsiteY3061" fmla="*/ 334170 h 1838326"/>
              <a:gd name="connsiteX3062" fmla="*/ 1178495 w 5410020"/>
              <a:gd name="connsiteY3062" fmla="*/ 349251 h 1838326"/>
              <a:gd name="connsiteX3063" fmla="*/ 1158278 w 5410020"/>
              <a:gd name="connsiteY3063" fmla="*/ 334170 h 1838326"/>
              <a:gd name="connsiteX3064" fmla="*/ 1192394 w 5410020"/>
              <a:gd name="connsiteY3064" fmla="*/ 319088 h 1838326"/>
              <a:gd name="connsiteX3065" fmla="*/ 1127183 w 5410020"/>
              <a:gd name="connsiteY3065" fmla="*/ 319088 h 1838326"/>
              <a:gd name="connsiteX3066" fmla="*/ 1146233 w 5410020"/>
              <a:gd name="connsiteY3066" fmla="*/ 334170 h 1838326"/>
              <a:gd name="connsiteX3067" fmla="*/ 1111943 w 5410020"/>
              <a:gd name="connsiteY3067" fmla="*/ 349251 h 1838326"/>
              <a:gd name="connsiteX3068" fmla="*/ 1092893 w 5410020"/>
              <a:gd name="connsiteY3068" fmla="*/ 334170 h 1838326"/>
              <a:gd name="connsiteX3069" fmla="*/ 1127183 w 5410020"/>
              <a:gd name="connsiteY3069" fmla="*/ 319088 h 1838326"/>
              <a:gd name="connsiteX3070" fmla="*/ 1061895 w 5410020"/>
              <a:gd name="connsiteY3070" fmla="*/ 319088 h 1838326"/>
              <a:gd name="connsiteX3071" fmla="*/ 1080848 w 5410020"/>
              <a:gd name="connsiteY3071" fmla="*/ 334170 h 1838326"/>
              <a:gd name="connsiteX3072" fmla="*/ 1045469 w 5410020"/>
              <a:gd name="connsiteY3072" fmla="*/ 349251 h 1838326"/>
              <a:gd name="connsiteX3073" fmla="*/ 1026516 w 5410020"/>
              <a:gd name="connsiteY3073" fmla="*/ 334170 h 1838326"/>
              <a:gd name="connsiteX3074" fmla="*/ 1061895 w 5410020"/>
              <a:gd name="connsiteY3074" fmla="*/ 319088 h 1838326"/>
              <a:gd name="connsiteX3075" fmla="*/ 995421 w 5410020"/>
              <a:gd name="connsiteY3075" fmla="*/ 319088 h 1838326"/>
              <a:gd name="connsiteX3076" fmla="*/ 1014471 w 5410020"/>
              <a:gd name="connsiteY3076" fmla="*/ 334170 h 1838326"/>
              <a:gd name="connsiteX3077" fmla="*/ 980181 w 5410020"/>
              <a:gd name="connsiteY3077" fmla="*/ 349251 h 1838326"/>
              <a:gd name="connsiteX3078" fmla="*/ 961131 w 5410020"/>
              <a:gd name="connsiteY3078" fmla="*/ 334170 h 1838326"/>
              <a:gd name="connsiteX3079" fmla="*/ 995421 w 5410020"/>
              <a:gd name="connsiteY3079" fmla="*/ 319088 h 1838326"/>
              <a:gd name="connsiteX3080" fmla="*/ 930215 w 5410020"/>
              <a:gd name="connsiteY3080" fmla="*/ 319088 h 1838326"/>
              <a:gd name="connsiteX3081" fmla="*/ 949359 w 5410020"/>
              <a:gd name="connsiteY3081" fmla="*/ 334170 h 1838326"/>
              <a:gd name="connsiteX3082" fmla="*/ 913624 w 5410020"/>
              <a:gd name="connsiteY3082" fmla="*/ 349251 h 1838326"/>
              <a:gd name="connsiteX3083" fmla="*/ 894481 w 5410020"/>
              <a:gd name="connsiteY3083" fmla="*/ 334170 h 1838326"/>
              <a:gd name="connsiteX3084" fmla="*/ 930215 w 5410020"/>
              <a:gd name="connsiteY3084" fmla="*/ 319088 h 1838326"/>
              <a:gd name="connsiteX3085" fmla="*/ 864928 w 5410020"/>
              <a:gd name="connsiteY3085" fmla="*/ 319088 h 1838326"/>
              <a:gd name="connsiteX3086" fmla="*/ 883978 w 5410020"/>
              <a:gd name="connsiteY3086" fmla="*/ 334170 h 1838326"/>
              <a:gd name="connsiteX3087" fmla="*/ 847148 w 5410020"/>
              <a:gd name="connsiteY3087" fmla="*/ 349251 h 1838326"/>
              <a:gd name="connsiteX3088" fmla="*/ 829368 w 5410020"/>
              <a:gd name="connsiteY3088" fmla="*/ 334170 h 1838326"/>
              <a:gd name="connsiteX3089" fmla="*/ 864928 w 5410020"/>
              <a:gd name="connsiteY3089" fmla="*/ 319088 h 1838326"/>
              <a:gd name="connsiteX3090" fmla="*/ 798701 w 5410020"/>
              <a:gd name="connsiteY3090" fmla="*/ 319088 h 1838326"/>
              <a:gd name="connsiteX3091" fmla="*/ 816132 w 5410020"/>
              <a:gd name="connsiteY3091" fmla="*/ 334170 h 1838326"/>
              <a:gd name="connsiteX3092" fmla="*/ 780025 w 5410020"/>
              <a:gd name="connsiteY3092" fmla="*/ 349251 h 1838326"/>
              <a:gd name="connsiteX3093" fmla="*/ 762593 w 5410020"/>
              <a:gd name="connsiteY3093" fmla="*/ 334170 h 1838326"/>
              <a:gd name="connsiteX3094" fmla="*/ 798701 w 5410020"/>
              <a:gd name="connsiteY3094" fmla="*/ 319088 h 1838326"/>
              <a:gd name="connsiteX3095" fmla="*/ 733614 w 5410020"/>
              <a:gd name="connsiteY3095" fmla="*/ 319088 h 1838326"/>
              <a:gd name="connsiteX3096" fmla="*/ 751045 w 5410020"/>
              <a:gd name="connsiteY3096" fmla="*/ 334170 h 1838326"/>
              <a:gd name="connsiteX3097" fmla="*/ 714938 w 5410020"/>
              <a:gd name="connsiteY3097" fmla="*/ 349251 h 1838326"/>
              <a:gd name="connsiteX3098" fmla="*/ 697506 w 5410020"/>
              <a:gd name="connsiteY3098" fmla="*/ 334170 h 1838326"/>
              <a:gd name="connsiteX3099" fmla="*/ 733614 w 5410020"/>
              <a:gd name="connsiteY3099" fmla="*/ 319088 h 1838326"/>
              <a:gd name="connsiteX3100" fmla="*/ 666939 w 5410020"/>
              <a:gd name="connsiteY3100" fmla="*/ 319088 h 1838326"/>
              <a:gd name="connsiteX3101" fmla="*/ 684370 w 5410020"/>
              <a:gd name="connsiteY3101" fmla="*/ 334170 h 1838326"/>
              <a:gd name="connsiteX3102" fmla="*/ 648263 w 5410020"/>
              <a:gd name="connsiteY3102" fmla="*/ 349251 h 1838326"/>
              <a:gd name="connsiteX3103" fmla="*/ 630831 w 5410020"/>
              <a:gd name="connsiteY3103" fmla="*/ 334170 h 1838326"/>
              <a:gd name="connsiteX3104" fmla="*/ 666939 w 5410020"/>
              <a:gd name="connsiteY3104" fmla="*/ 319088 h 1838326"/>
              <a:gd name="connsiteX3105" fmla="*/ 601733 w 5410020"/>
              <a:gd name="connsiteY3105" fmla="*/ 319088 h 1838326"/>
              <a:gd name="connsiteX3106" fmla="*/ 619257 w 5410020"/>
              <a:gd name="connsiteY3106" fmla="*/ 334170 h 1838326"/>
              <a:gd name="connsiteX3107" fmla="*/ 581706 w 5410020"/>
              <a:gd name="connsiteY3107" fmla="*/ 349251 h 1838326"/>
              <a:gd name="connsiteX3108" fmla="*/ 565434 w 5410020"/>
              <a:gd name="connsiteY3108" fmla="*/ 334170 h 1838326"/>
              <a:gd name="connsiteX3109" fmla="*/ 601733 w 5410020"/>
              <a:gd name="connsiteY3109" fmla="*/ 319088 h 1838326"/>
              <a:gd name="connsiteX3110" fmla="*/ 4644872 w 5410020"/>
              <a:gd name="connsiteY3110" fmla="*/ 282576 h 1838326"/>
              <a:gd name="connsiteX3111" fmla="*/ 4681883 w 5410020"/>
              <a:gd name="connsiteY3111" fmla="*/ 298313 h 1838326"/>
              <a:gd name="connsiteX3112" fmla="*/ 4666568 w 5410020"/>
              <a:gd name="connsiteY3112" fmla="*/ 312739 h 1838326"/>
              <a:gd name="connsiteX3113" fmla="*/ 4628281 w 5410020"/>
              <a:gd name="connsiteY3113" fmla="*/ 298313 h 1838326"/>
              <a:gd name="connsiteX3114" fmla="*/ 4644872 w 5410020"/>
              <a:gd name="connsiteY3114" fmla="*/ 282576 h 1838326"/>
              <a:gd name="connsiteX3115" fmla="*/ 4579255 w 5410020"/>
              <a:gd name="connsiteY3115" fmla="*/ 282576 h 1838326"/>
              <a:gd name="connsiteX3116" fmla="*/ 4616608 w 5410020"/>
              <a:gd name="connsiteY3116" fmla="*/ 298313 h 1838326"/>
              <a:gd name="connsiteX3117" fmla="*/ 4600422 w 5410020"/>
              <a:gd name="connsiteY3117" fmla="*/ 312739 h 1838326"/>
              <a:gd name="connsiteX3118" fmla="*/ 4563069 w 5410020"/>
              <a:gd name="connsiteY3118" fmla="*/ 298313 h 1838326"/>
              <a:gd name="connsiteX3119" fmla="*/ 4579255 w 5410020"/>
              <a:gd name="connsiteY3119" fmla="*/ 282576 h 1838326"/>
              <a:gd name="connsiteX3120" fmla="*/ 4385686 w 5410020"/>
              <a:gd name="connsiteY3120" fmla="*/ 282576 h 1838326"/>
              <a:gd name="connsiteX3121" fmla="*/ 4421246 w 5410020"/>
              <a:gd name="connsiteY3121" fmla="*/ 298313 h 1838326"/>
              <a:gd name="connsiteX3122" fmla="*/ 4403466 w 5410020"/>
              <a:gd name="connsiteY3122" fmla="*/ 312739 h 1838326"/>
              <a:gd name="connsiteX3123" fmla="*/ 4367906 w 5410020"/>
              <a:gd name="connsiteY3123" fmla="*/ 298313 h 1838326"/>
              <a:gd name="connsiteX3124" fmla="*/ 4385686 w 5410020"/>
              <a:gd name="connsiteY3124" fmla="*/ 282576 h 1838326"/>
              <a:gd name="connsiteX3125" fmla="*/ 4320598 w 5410020"/>
              <a:gd name="connsiteY3125" fmla="*/ 282576 h 1838326"/>
              <a:gd name="connsiteX3126" fmla="*/ 4356158 w 5410020"/>
              <a:gd name="connsiteY3126" fmla="*/ 298313 h 1838326"/>
              <a:gd name="connsiteX3127" fmla="*/ 4338378 w 5410020"/>
              <a:gd name="connsiteY3127" fmla="*/ 312739 h 1838326"/>
              <a:gd name="connsiteX3128" fmla="*/ 4302818 w 5410020"/>
              <a:gd name="connsiteY3128" fmla="*/ 298313 h 1838326"/>
              <a:gd name="connsiteX3129" fmla="*/ 4320598 w 5410020"/>
              <a:gd name="connsiteY3129" fmla="*/ 282576 h 1838326"/>
              <a:gd name="connsiteX3130" fmla="*/ 4256781 w 5410020"/>
              <a:gd name="connsiteY3130" fmla="*/ 282576 h 1838326"/>
              <a:gd name="connsiteX3131" fmla="*/ 4291071 w 5410020"/>
              <a:gd name="connsiteY3131" fmla="*/ 298313 h 1838326"/>
              <a:gd name="connsiteX3132" fmla="*/ 4273291 w 5410020"/>
              <a:gd name="connsiteY3132" fmla="*/ 312739 h 1838326"/>
              <a:gd name="connsiteX3133" fmla="*/ 4237731 w 5410020"/>
              <a:gd name="connsiteY3133" fmla="*/ 298313 h 1838326"/>
              <a:gd name="connsiteX3134" fmla="*/ 4256781 w 5410020"/>
              <a:gd name="connsiteY3134" fmla="*/ 282576 h 1838326"/>
              <a:gd name="connsiteX3135" fmla="*/ 4191311 w 5410020"/>
              <a:gd name="connsiteY3135" fmla="*/ 282576 h 1838326"/>
              <a:gd name="connsiteX3136" fmla="*/ 4225783 w 5410020"/>
              <a:gd name="connsiteY3136" fmla="*/ 298313 h 1838326"/>
              <a:gd name="connsiteX3137" fmla="*/ 4207316 w 5410020"/>
              <a:gd name="connsiteY3137" fmla="*/ 312739 h 1838326"/>
              <a:gd name="connsiteX3138" fmla="*/ 4172845 w 5410020"/>
              <a:gd name="connsiteY3138" fmla="*/ 298313 h 1838326"/>
              <a:gd name="connsiteX3139" fmla="*/ 4191311 w 5410020"/>
              <a:gd name="connsiteY3139" fmla="*/ 282576 h 1838326"/>
              <a:gd name="connsiteX3140" fmla="*/ 4125220 w 5410020"/>
              <a:gd name="connsiteY3140" fmla="*/ 282576 h 1838326"/>
              <a:gd name="connsiteX3141" fmla="*/ 4160599 w 5410020"/>
              <a:gd name="connsiteY3141" fmla="*/ 298313 h 1838326"/>
              <a:gd name="connsiteX3142" fmla="*/ 4141646 w 5410020"/>
              <a:gd name="connsiteY3142" fmla="*/ 312739 h 1838326"/>
              <a:gd name="connsiteX3143" fmla="*/ 4106267 w 5410020"/>
              <a:gd name="connsiteY3143" fmla="*/ 298313 h 1838326"/>
              <a:gd name="connsiteX3144" fmla="*/ 4125220 w 5410020"/>
              <a:gd name="connsiteY3144" fmla="*/ 282576 h 1838326"/>
              <a:gd name="connsiteX3145" fmla="*/ 4061395 w 5410020"/>
              <a:gd name="connsiteY3145" fmla="*/ 282576 h 1838326"/>
              <a:gd name="connsiteX3146" fmla="*/ 4095511 w 5410020"/>
              <a:gd name="connsiteY3146" fmla="*/ 298313 h 1838326"/>
              <a:gd name="connsiteX3147" fmla="*/ 4076558 w 5410020"/>
              <a:gd name="connsiteY3147" fmla="*/ 312739 h 1838326"/>
              <a:gd name="connsiteX3148" fmla="*/ 4042442 w 5410020"/>
              <a:gd name="connsiteY3148" fmla="*/ 298313 h 1838326"/>
              <a:gd name="connsiteX3149" fmla="*/ 4061395 w 5410020"/>
              <a:gd name="connsiteY3149" fmla="*/ 282576 h 1838326"/>
              <a:gd name="connsiteX3150" fmla="*/ 3996510 w 5410020"/>
              <a:gd name="connsiteY3150" fmla="*/ 282576 h 1838326"/>
              <a:gd name="connsiteX3151" fmla="*/ 4030443 w 5410020"/>
              <a:gd name="connsiteY3151" fmla="*/ 298313 h 1838326"/>
              <a:gd name="connsiteX3152" fmla="*/ 4011591 w 5410020"/>
              <a:gd name="connsiteY3152" fmla="*/ 312739 h 1838326"/>
              <a:gd name="connsiteX3153" fmla="*/ 3977659 w 5410020"/>
              <a:gd name="connsiteY3153" fmla="*/ 298313 h 1838326"/>
              <a:gd name="connsiteX3154" fmla="*/ 3996510 w 5410020"/>
              <a:gd name="connsiteY3154" fmla="*/ 282576 h 1838326"/>
              <a:gd name="connsiteX3155" fmla="*/ 3932680 w 5410020"/>
              <a:gd name="connsiteY3155" fmla="*/ 282576 h 1838326"/>
              <a:gd name="connsiteX3156" fmla="*/ 3965356 w 5410020"/>
              <a:gd name="connsiteY3156" fmla="*/ 298313 h 1838326"/>
              <a:gd name="connsiteX3157" fmla="*/ 3946504 w 5410020"/>
              <a:gd name="connsiteY3157" fmla="*/ 312739 h 1838326"/>
              <a:gd name="connsiteX3158" fmla="*/ 3912572 w 5410020"/>
              <a:gd name="connsiteY3158" fmla="*/ 298313 h 1838326"/>
              <a:gd name="connsiteX3159" fmla="*/ 3932680 w 5410020"/>
              <a:gd name="connsiteY3159" fmla="*/ 282576 h 1838326"/>
              <a:gd name="connsiteX3160" fmla="*/ 3867592 w 5410020"/>
              <a:gd name="connsiteY3160" fmla="*/ 282576 h 1838326"/>
              <a:gd name="connsiteX3161" fmla="*/ 3900268 w 5410020"/>
              <a:gd name="connsiteY3161" fmla="*/ 298313 h 1838326"/>
              <a:gd name="connsiteX3162" fmla="*/ 3880160 w 5410020"/>
              <a:gd name="connsiteY3162" fmla="*/ 312739 h 1838326"/>
              <a:gd name="connsiteX3163" fmla="*/ 3847484 w 5410020"/>
              <a:gd name="connsiteY3163" fmla="*/ 298313 h 1838326"/>
              <a:gd name="connsiteX3164" fmla="*/ 3867592 w 5410020"/>
              <a:gd name="connsiteY3164" fmla="*/ 282576 h 1838326"/>
              <a:gd name="connsiteX3165" fmla="*/ 3802371 w 5410020"/>
              <a:gd name="connsiteY3165" fmla="*/ 282576 h 1838326"/>
              <a:gd name="connsiteX3166" fmla="*/ 3834865 w 5410020"/>
              <a:gd name="connsiteY3166" fmla="*/ 298313 h 1838326"/>
              <a:gd name="connsiteX3167" fmla="*/ 3813619 w 5410020"/>
              <a:gd name="connsiteY3167" fmla="*/ 312739 h 1838326"/>
              <a:gd name="connsiteX3168" fmla="*/ 3781126 w 5410020"/>
              <a:gd name="connsiteY3168" fmla="*/ 298313 h 1838326"/>
              <a:gd name="connsiteX3169" fmla="*/ 3802371 w 5410020"/>
              <a:gd name="connsiteY3169" fmla="*/ 282576 h 1838326"/>
              <a:gd name="connsiteX3170" fmla="*/ 3737283 w 5410020"/>
              <a:gd name="connsiteY3170" fmla="*/ 282576 h 1838326"/>
              <a:gd name="connsiteX3171" fmla="*/ 3769777 w 5410020"/>
              <a:gd name="connsiteY3171" fmla="*/ 298313 h 1838326"/>
              <a:gd name="connsiteX3172" fmla="*/ 3748531 w 5410020"/>
              <a:gd name="connsiteY3172" fmla="*/ 312739 h 1838326"/>
              <a:gd name="connsiteX3173" fmla="*/ 3716038 w 5410020"/>
              <a:gd name="connsiteY3173" fmla="*/ 298313 h 1838326"/>
              <a:gd name="connsiteX3174" fmla="*/ 3737283 w 5410020"/>
              <a:gd name="connsiteY3174" fmla="*/ 282576 h 1838326"/>
              <a:gd name="connsiteX3175" fmla="*/ 3672196 w 5410020"/>
              <a:gd name="connsiteY3175" fmla="*/ 282576 h 1838326"/>
              <a:gd name="connsiteX3176" fmla="*/ 3704690 w 5410020"/>
              <a:gd name="connsiteY3176" fmla="*/ 298313 h 1838326"/>
              <a:gd name="connsiteX3177" fmla="*/ 3683444 w 5410020"/>
              <a:gd name="connsiteY3177" fmla="*/ 312739 h 1838326"/>
              <a:gd name="connsiteX3178" fmla="*/ 3652200 w 5410020"/>
              <a:gd name="connsiteY3178" fmla="*/ 298313 h 1838326"/>
              <a:gd name="connsiteX3179" fmla="*/ 3672196 w 5410020"/>
              <a:gd name="connsiteY3179" fmla="*/ 282576 h 1838326"/>
              <a:gd name="connsiteX3180" fmla="*/ 3608557 w 5410020"/>
              <a:gd name="connsiteY3180" fmla="*/ 282576 h 1838326"/>
              <a:gd name="connsiteX3181" fmla="*/ 3639616 w 5410020"/>
              <a:gd name="connsiteY3181" fmla="*/ 298313 h 1838326"/>
              <a:gd name="connsiteX3182" fmla="*/ 3618496 w 5410020"/>
              <a:gd name="connsiteY3182" fmla="*/ 312739 h 1838326"/>
              <a:gd name="connsiteX3183" fmla="*/ 3587436 w 5410020"/>
              <a:gd name="connsiteY3183" fmla="*/ 298313 h 1838326"/>
              <a:gd name="connsiteX3184" fmla="*/ 3608557 w 5410020"/>
              <a:gd name="connsiteY3184" fmla="*/ 282576 h 1838326"/>
              <a:gd name="connsiteX3185" fmla="*/ 3542538 w 5410020"/>
              <a:gd name="connsiteY3185" fmla="*/ 282576 h 1838326"/>
              <a:gd name="connsiteX3186" fmla="*/ 3574460 w 5410020"/>
              <a:gd name="connsiteY3186" fmla="*/ 298313 h 1838326"/>
              <a:gd name="connsiteX3187" fmla="*/ 3552753 w 5410020"/>
              <a:gd name="connsiteY3187" fmla="*/ 312739 h 1838326"/>
              <a:gd name="connsiteX3188" fmla="*/ 3520830 w 5410020"/>
              <a:gd name="connsiteY3188" fmla="*/ 298313 h 1838326"/>
              <a:gd name="connsiteX3189" fmla="*/ 3542538 w 5410020"/>
              <a:gd name="connsiteY3189" fmla="*/ 282576 h 1838326"/>
              <a:gd name="connsiteX3190" fmla="*/ 3478727 w 5410020"/>
              <a:gd name="connsiteY3190" fmla="*/ 282576 h 1838326"/>
              <a:gd name="connsiteX3191" fmla="*/ 3509372 w 5410020"/>
              <a:gd name="connsiteY3191" fmla="*/ 298313 h 1838326"/>
              <a:gd name="connsiteX3192" fmla="*/ 3487665 w 5410020"/>
              <a:gd name="connsiteY3192" fmla="*/ 312739 h 1838326"/>
              <a:gd name="connsiteX3193" fmla="*/ 3455742 w 5410020"/>
              <a:gd name="connsiteY3193" fmla="*/ 298313 h 1838326"/>
              <a:gd name="connsiteX3194" fmla="*/ 3478727 w 5410020"/>
              <a:gd name="connsiteY3194" fmla="*/ 282576 h 1838326"/>
              <a:gd name="connsiteX3195" fmla="*/ 3413096 w 5410020"/>
              <a:gd name="connsiteY3195" fmla="*/ 282576 h 1838326"/>
              <a:gd name="connsiteX3196" fmla="*/ 3444340 w 5410020"/>
              <a:gd name="connsiteY3196" fmla="*/ 298313 h 1838326"/>
              <a:gd name="connsiteX3197" fmla="*/ 3421844 w 5410020"/>
              <a:gd name="connsiteY3197" fmla="*/ 312739 h 1838326"/>
              <a:gd name="connsiteX3198" fmla="*/ 3390601 w 5410020"/>
              <a:gd name="connsiteY3198" fmla="*/ 298313 h 1838326"/>
              <a:gd name="connsiteX3199" fmla="*/ 3413096 w 5410020"/>
              <a:gd name="connsiteY3199" fmla="*/ 282576 h 1838326"/>
              <a:gd name="connsiteX3200" fmla="*/ 3349449 w 5410020"/>
              <a:gd name="connsiteY3200" fmla="*/ 282576 h 1838326"/>
              <a:gd name="connsiteX3201" fmla="*/ 3379266 w 5410020"/>
              <a:gd name="connsiteY3201" fmla="*/ 298313 h 1838326"/>
              <a:gd name="connsiteX3202" fmla="*/ 3356903 w 5410020"/>
              <a:gd name="connsiteY3202" fmla="*/ 312739 h 1838326"/>
              <a:gd name="connsiteX3203" fmla="*/ 3325844 w 5410020"/>
              <a:gd name="connsiteY3203" fmla="*/ 298313 h 1838326"/>
              <a:gd name="connsiteX3204" fmla="*/ 3349449 w 5410020"/>
              <a:gd name="connsiteY3204" fmla="*/ 282576 h 1838326"/>
              <a:gd name="connsiteX3205" fmla="*/ 3283465 w 5410020"/>
              <a:gd name="connsiteY3205" fmla="*/ 282576 h 1838326"/>
              <a:gd name="connsiteX3206" fmla="*/ 3314110 w 5410020"/>
              <a:gd name="connsiteY3206" fmla="*/ 298313 h 1838326"/>
              <a:gd name="connsiteX3207" fmla="*/ 3291126 w 5410020"/>
              <a:gd name="connsiteY3207" fmla="*/ 312739 h 1838326"/>
              <a:gd name="connsiteX3208" fmla="*/ 3260480 w 5410020"/>
              <a:gd name="connsiteY3208" fmla="*/ 298313 h 1838326"/>
              <a:gd name="connsiteX3209" fmla="*/ 3283465 w 5410020"/>
              <a:gd name="connsiteY3209" fmla="*/ 282576 h 1838326"/>
              <a:gd name="connsiteX3210" fmla="*/ 3218377 w 5410020"/>
              <a:gd name="connsiteY3210" fmla="*/ 282576 h 1838326"/>
              <a:gd name="connsiteX3211" fmla="*/ 3249022 w 5410020"/>
              <a:gd name="connsiteY3211" fmla="*/ 298313 h 1838326"/>
              <a:gd name="connsiteX3212" fmla="*/ 3226038 w 5410020"/>
              <a:gd name="connsiteY3212" fmla="*/ 312739 h 1838326"/>
              <a:gd name="connsiteX3213" fmla="*/ 3195392 w 5410020"/>
              <a:gd name="connsiteY3213" fmla="*/ 298313 h 1838326"/>
              <a:gd name="connsiteX3214" fmla="*/ 3218377 w 5410020"/>
              <a:gd name="connsiteY3214" fmla="*/ 282576 h 1838326"/>
              <a:gd name="connsiteX3215" fmla="*/ 3154738 w 5410020"/>
              <a:gd name="connsiteY3215" fmla="*/ 282576 h 1838326"/>
              <a:gd name="connsiteX3216" fmla="*/ 3183948 w 5410020"/>
              <a:gd name="connsiteY3216" fmla="*/ 298313 h 1838326"/>
              <a:gd name="connsiteX3217" fmla="*/ 3159818 w 5410020"/>
              <a:gd name="connsiteY3217" fmla="*/ 312739 h 1838326"/>
              <a:gd name="connsiteX3218" fmla="*/ 3130608 w 5410020"/>
              <a:gd name="connsiteY3218" fmla="*/ 298313 h 1838326"/>
              <a:gd name="connsiteX3219" fmla="*/ 3154738 w 5410020"/>
              <a:gd name="connsiteY3219" fmla="*/ 282576 h 1838326"/>
              <a:gd name="connsiteX3220" fmla="*/ 3088946 w 5410020"/>
              <a:gd name="connsiteY3220" fmla="*/ 282576 h 1838326"/>
              <a:gd name="connsiteX3221" fmla="*/ 3117345 w 5410020"/>
              <a:gd name="connsiteY3221" fmla="*/ 298313 h 1838326"/>
              <a:gd name="connsiteX3222" fmla="*/ 3093885 w 5410020"/>
              <a:gd name="connsiteY3222" fmla="*/ 312739 h 1838326"/>
              <a:gd name="connsiteX3223" fmla="*/ 3065486 w 5410020"/>
              <a:gd name="connsiteY3223" fmla="*/ 298313 h 1838326"/>
              <a:gd name="connsiteX3224" fmla="*/ 3088946 w 5410020"/>
              <a:gd name="connsiteY3224" fmla="*/ 282576 h 1838326"/>
              <a:gd name="connsiteX3225" fmla="*/ 3025093 w 5410020"/>
              <a:gd name="connsiteY3225" fmla="*/ 282576 h 1838326"/>
              <a:gd name="connsiteX3226" fmla="*/ 3053492 w 5410020"/>
              <a:gd name="connsiteY3226" fmla="*/ 298313 h 1838326"/>
              <a:gd name="connsiteX3227" fmla="*/ 3028797 w 5410020"/>
              <a:gd name="connsiteY3227" fmla="*/ 312739 h 1838326"/>
              <a:gd name="connsiteX3228" fmla="*/ 3000398 w 5410020"/>
              <a:gd name="connsiteY3228" fmla="*/ 298313 h 1838326"/>
              <a:gd name="connsiteX3229" fmla="*/ 3025093 w 5410020"/>
              <a:gd name="connsiteY3229" fmla="*/ 282576 h 1838326"/>
              <a:gd name="connsiteX3230" fmla="*/ 1598540 w 5410020"/>
              <a:gd name="connsiteY3230" fmla="*/ 282576 h 1838326"/>
              <a:gd name="connsiteX3231" fmla="*/ 1620247 w 5410020"/>
              <a:gd name="connsiteY3231" fmla="*/ 298313 h 1838326"/>
              <a:gd name="connsiteX3232" fmla="*/ 1588324 w 5410020"/>
              <a:gd name="connsiteY3232" fmla="*/ 312739 h 1838326"/>
              <a:gd name="connsiteX3233" fmla="*/ 1566617 w 5410020"/>
              <a:gd name="connsiteY3233" fmla="*/ 298313 h 1838326"/>
              <a:gd name="connsiteX3234" fmla="*/ 1598540 w 5410020"/>
              <a:gd name="connsiteY3234" fmla="*/ 282576 h 1838326"/>
              <a:gd name="connsiteX3235" fmla="*/ 1532719 w 5410020"/>
              <a:gd name="connsiteY3235" fmla="*/ 282576 h 1838326"/>
              <a:gd name="connsiteX3236" fmla="*/ 1553965 w 5410020"/>
              <a:gd name="connsiteY3236" fmla="*/ 298313 h 1838326"/>
              <a:gd name="connsiteX3237" fmla="*/ 1522721 w 5410020"/>
              <a:gd name="connsiteY3237" fmla="*/ 312739 h 1838326"/>
              <a:gd name="connsiteX3238" fmla="*/ 1501475 w 5410020"/>
              <a:gd name="connsiteY3238" fmla="*/ 298313 h 1838326"/>
              <a:gd name="connsiteX3239" fmla="*/ 1532719 w 5410020"/>
              <a:gd name="connsiteY3239" fmla="*/ 282576 h 1838326"/>
              <a:gd name="connsiteX3240" fmla="*/ 1468881 w 5410020"/>
              <a:gd name="connsiteY3240" fmla="*/ 282576 h 1838326"/>
              <a:gd name="connsiteX3241" fmla="*/ 1490126 w 5410020"/>
              <a:gd name="connsiteY3241" fmla="*/ 298313 h 1838326"/>
              <a:gd name="connsiteX3242" fmla="*/ 1457633 w 5410020"/>
              <a:gd name="connsiteY3242" fmla="*/ 312739 h 1838326"/>
              <a:gd name="connsiteX3243" fmla="*/ 1436387 w 5410020"/>
              <a:gd name="connsiteY3243" fmla="*/ 298313 h 1838326"/>
              <a:gd name="connsiteX3244" fmla="*/ 1468881 w 5410020"/>
              <a:gd name="connsiteY3244" fmla="*/ 282576 h 1838326"/>
              <a:gd name="connsiteX3245" fmla="*/ 1403794 w 5410020"/>
              <a:gd name="connsiteY3245" fmla="*/ 282576 h 1838326"/>
              <a:gd name="connsiteX3246" fmla="*/ 1425039 w 5410020"/>
              <a:gd name="connsiteY3246" fmla="*/ 298313 h 1838326"/>
              <a:gd name="connsiteX3247" fmla="*/ 1392546 w 5410020"/>
              <a:gd name="connsiteY3247" fmla="*/ 312739 h 1838326"/>
              <a:gd name="connsiteX3248" fmla="*/ 1371300 w 5410020"/>
              <a:gd name="connsiteY3248" fmla="*/ 298313 h 1838326"/>
              <a:gd name="connsiteX3249" fmla="*/ 1403794 w 5410020"/>
              <a:gd name="connsiteY3249" fmla="*/ 282576 h 1838326"/>
              <a:gd name="connsiteX3250" fmla="*/ 1340159 w 5410020"/>
              <a:gd name="connsiteY3250" fmla="*/ 282576 h 1838326"/>
              <a:gd name="connsiteX3251" fmla="*/ 1360268 w 5410020"/>
              <a:gd name="connsiteY3251" fmla="*/ 298313 h 1838326"/>
              <a:gd name="connsiteX3252" fmla="*/ 1327592 w 5410020"/>
              <a:gd name="connsiteY3252" fmla="*/ 312739 h 1838326"/>
              <a:gd name="connsiteX3253" fmla="*/ 1307483 w 5410020"/>
              <a:gd name="connsiteY3253" fmla="*/ 298313 h 1838326"/>
              <a:gd name="connsiteX3254" fmla="*/ 1340159 w 5410020"/>
              <a:gd name="connsiteY3254" fmla="*/ 282576 h 1838326"/>
              <a:gd name="connsiteX3255" fmla="*/ 1208397 w 5410020"/>
              <a:gd name="connsiteY3255" fmla="*/ 282576 h 1838326"/>
              <a:gd name="connsiteX3256" fmla="*/ 1228506 w 5410020"/>
              <a:gd name="connsiteY3256" fmla="*/ 298313 h 1838326"/>
              <a:gd name="connsiteX3257" fmla="*/ 1195830 w 5410020"/>
              <a:gd name="connsiteY3257" fmla="*/ 312739 h 1838326"/>
              <a:gd name="connsiteX3258" fmla="*/ 1175721 w 5410020"/>
              <a:gd name="connsiteY3258" fmla="*/ 298313 h 1838326"/>
              <a:gd name="connsiteX3259" fmla="*/ 1208397 w 5410020"/>
              <a:gd name="connsiteY3259" fmla="*/ 282576 h 1838326"/>
              <a:gd name="connsiteX3260" fmla="*/ 1144566 w 5410020"/>
              <a:gd name="connsiteY3260" fmla="*/ 282576 h 1838326"/>
              <a:gd name="connsiteX3261" fmla="*/ 1163418 w 5410020"/>
              <a:gd name="connsiteY3261" fmla="*/ 298313 h 1838326"/>
              <a:gd name="connsiteX3262" fmla="*/ 1129485 w 5410020"/>
              <a:gd name="connsiteY3262" fmla="*/ 312739 h 1838326"/>
              <a:gd name="connsiteX3263" fmla="*/ 1110633 w 5410020"/>
              <a:gd name="connsiteY3263" fmla="*/ 298313 h 1838326"/>
              <a:gd name="connsiteX3264" fmla="*/ 1144566 w 5410020"/>
              <a:gd name="connsiteY3264" fmla="*/ 282576 h 1838326"/>
              <a:gd name="connsiteX3265" fmla="*/ 1079682 w 5410020"/>
              <a:gd name="connsiteY3265" fmla="*/ 282576 h 1838326"/>
              <a:gd name="connsiteX3266" fmla="*/ 1099898 w 5410020"/>
              <a:gd name="connsiteY3266" fmla="*/ 298313 h 1838326"/>
              <a:gd name="connsiteX3267" fmla="*/ 1064519 w 5410020"/>
              <a:gd name="connsiteY3267" fmla="*/ 312739 h 1838326"/>
              <a:gd name="connsiteX3268" fmla="*/ 1045566 w 5410020"/>
              <a:gd name="connsiteY3268" fmla="*/ 298313 h 1838326"/>
              <a:gd name="connsiteX3269" fmla="*/ 1079682 w 5410020"/>
              <a:gd name="connsiteY3269" fmla="*/ 282576 h 1838326"/>
              <a:gd name="connsiteX3270" fmla="*/ 1015857 w 5410020"/>
              <a:gd name="connsiteY3270" fmla="*/ 282576 h 1838326"/>
              <a:gd name="connsiteX3271" fmla="*/ 1034810 w 5410020"/>
              <a:gd name="connsiteY3271" fmla="*/ 298313 h 1838326"/>
              <a:gd name="connsiteX3272" fmla="*/ 999431 w 5410020"/>
              <a:gd name="connsiteY3272" fmla="*/ 312739 h 1838326"/>
              <a:gd name="connsiteX3273" fmla="*/ 980478 w 5410020"/>
              <a:gd name="connsiteY3273" fmla="*/ 298313 h 1838326"/>
              <a:gd name="connsiteX3274" fmla="*/ 1015857 w 5410020"/>
              <a:gd name="connsiteY3274" fmla="*/ 282576 h 1838326"/>
              <a:gd name="connsiteX3275" fmla="*/ 886137 w 5410020"/>
              <a:gd name="connsiteY3275" fmla="*/ 282576 h 1838326"/>
              <a:gd name="connsiteX3276" fmla="*/ 903473 w 5410020"/>
              <a:gd name="connsiteY3276" fmla="*/ 298313 h 1838326"/>
              <a:gd name="connsiteX3277" fmla="*/ 868802 w 5410020"/>
              <a:gd name="connsiteY3277" fmla="*/ 312739 h 1838326"/>
              <a:gd name="connsiteX3278" fmla="*/ 851466 w 5410020"/>
              <a:gd name="connsiteY3278" fmla="*/ 298313 h 1838326"/>
              <a:gd name="connsiteX3279" fmla="*/ 886137 w 5410020"/>
              <a:gd name="connsiteY3279" fmla="*/ 282576 h 1838326"/>
              <a:gd name="connsiteX3280" fmla="*/ 2959332 w 5410020"/>
              <a:gd name="connsiteY3280" fmla="*/ 282575 h 1838326"/>
              <a:gd name="connsiteX3281" fmla="*/ 2988376 w 5410020"/>
              <a:gd name="connsiteY3281" fmla="*/ 298312 h 1838326"/>
              <a:gd name="connsiteX3282" fmla="*/ 2963121 w 5410020"/>
              <a:gd name="connsiteY3282" fmla="*/ 312738 h 1838326"/>
              <a:gd name="connsiteX3283" fmla="*/ 2934076 w 5410020"/>
              <a:gd name="connsiteY3283" fmla="*/ 298312 h 1838326"/>
              <a:gd name="connsiteX3284" fmla="*/ 2959332 w 5410020"/>
              <a:gd name="connsiteY3284" fmla="*/ 282575 h 1838326"/>
              <a:gd name="connsiteX3285" fmla="*/ 2894245 w 5410020"/>
              <a:gd name="connsiteY3285" fmla="*/ 282575 h 1838326"/>
              <a:gd name="connsiteX3286" fmla="*/ 2923289 w 5410020"/>
              <a:gd name="connsiteY3286" fmla="*/ 298312 h 1838326"/>
              <a:gd name="connsiteX3287" fmla="*/ 2898034 w 5410020"/>
              <a:gd name="connsiteY3287" fmla="*/ 312738 h 1838326"/>
              <a:gd name="connsiteX3288" fmla="*/ 2870252 w 5410020"/>
              <a:gd name="connsiteY3288" fmla="*/ 298312 h 1838326"/>
              <a:gd name="connsiteX3289" fmla="*/ 2894245 w 5410020"/>
              <a:gd name="connsiteY3289" fmla="*/ 282575 h 1838326"/>
              <a:gd name="connsiteX3290" fmla="*/ 2830420 w 5410020"/>
              <a:gd name="connsiteY3290" fmla="*/ 282575 h 1838326"/>
              <a:gd name="connsiteX3291" fmla="*/ 2858201 w 5410020"/>
              <a:gd name="connsiteY3291" fmla="*/ 298312 h 1838326"/>
              <a:gd name="connsiteX3292" fmla="*/ 2832946 w 5410020"/>
              <a:gd name="connsiteY3292" fmla="*/ 312738 h 1838326"/>
              <a:gd name="connsiteX3293" fmla="*/ 2805164 w 5410020"/>
              <a:gd name="connsiteY3293" fmla="*/ 298312 h 1838326"/>
              <a:gd name="connsiteX3294" fmla="*/ 2830420 w 5410020"/>
              <a:gd name="connsiteY3294" fmla="*/ 282575 h 1838326"/>
              <a:gd name="connsiteX3295" fmla="*/ 2765506 w 5410020"/>
              <a:gd name="connsiteY3295" fmla="*/ 282575 h 1838326"/>
              <a:gd name="connsiteX3296" fmla="*/ 2793121 w 5410020"/>
              <a:gd name="connsiteY3296" fmla="*/ 298312 h 1838326"/>
              <a:gd name="connsiteX3297" fmla="*/ 2768016 w 5410020"/>
              <a:gd name="connsiteY3297" fmla="*/ 312738 h 1838326"/>
              <a:gd name="connsiteX3298" fmla="*/ 2740401 w 5410020"/>
              <a:gd name="connsiteY3298" fmla="*/ 298312 h 1838326"/>
              <a:gd name="connsiteX3299" fmla="*/ 2765506 w 5410020"/>
              <a:gd name="connsiteY3299" fmla="*/ 282575 h 1838326"/>
              <a:gd name="connsiteX3300" fmla="*/ 2700086 w 5410020"/>
              <a:gd name="connsiteY3300" fmla="*/ 282575 h 1838326"/>
              <a:gd name="connsiteX3301" fmla="*/ 2726446 w 5410020"/>
              <a:gd name="connsiteY3301" fmla="*/ 298312 h 1838326"/>
              <a:gd name="connsiteX3302" fmla="*/ 2701341 w 5410020"/>
              <a:gd name="connsiteY3302" fmla="*/ 312738 h 1838326"/>
              <a:gd name="connsiteX3303" fmla="*/ 2673726 w 5410020"/>
              <a:gd name="connsiteY3303" fmla="*/ 298312 h 1838326"/>
              <a:gd name="connsiteX3304" fmla="*/ 2700086 w 5410020"/>
              <a:gd name="connsiteY3304" fmla="*/ 282575 h 1838326"/>
              <a:gd name="connsiteX3305" fmla="*/ 2634999 w 5410020"/>
              <a:gd name="connsiteY3305" fmla="*/ 282575 h 1838326"/>
              <a:gd name="connsiteX3306" fmla="*/ 2662614 w 5410020"/>
              <a:gd name="connsiteY3306" fmla="*/ 298312 h 1838326"/>
              <a:gd name="connsiteX3307" fmla="*/ 2636254 w 5410020"/>
              <a:gd name="connsiteY3307" fmla="*/ 312738 h 1838326"/>
              <a:gd name="connsiteX3308" fmla="*/ 2608639 w 5410020"/>
              <a:gd name="connsiteY3308" fmla="*/ 298312 h 1838326"/>
              <a:gd name="connsiteX3309" fmla="*/ 2634999 w 5410020"/>
              <a:gd name="connsiteY3309" fmla="*/ 282575 h 1838326"/>
              <a:gd name="connsiteX3310" fmla="*/ 2570539 w 5410020"/>
              <a:gd name="connsiteY3310" fmla="*/ 282575 h 1838326"/>
              <a:gd name="connsiteX3311" fmla="*/ 2597527 w 5410020"/>
              <a:gd name="connsiteY3311" fmla="*/ 297657 h 1838326"/>
              <a:gd name="connsiteX3312" fmla="*/ 2570539 w 5410020"/>
              <a:gd name="connsiteY3312" fmla="*/ 312739 h 1838326"/>
              <a:gd name="connsiteX3313" fmla="*/ 2543551 w 5410020"/>
              <a:gd name="connsiteY3313" fmla="*/ 297657 h 1838326"/>
              <a:gd name="connsiteX3314" fmla="*/ 2570539 w 5410020"/>
              <a:gd name="connsiteY3314" fmla="*/ 282575 h 1838326"/>
              <a:gd name="connsiteX3315" fmla="*/ 2506079 w 5410020"/>
              <a:gd name="connsiteY3315" fmla="*/ 282575 h 1838326"/>
              <a:gd name="connsiteX3316" fmla="*/ 2532439 w 5410020"/>
              <a:gd name="connsiteY3316" fmla="*/ 298312 h 1838326"/>
              <a:gd name="connsiteX3317" fmla="*/ 2504824 w 5410020"/>
              <a:gd name="connsiteY3317" fmla="*/ 312738 h 1838326"/>
              <a:gd name="connsiteX3318" fmla="*/ 2479719 w 5410020"/>
              <a:gd name="connsiteY3318" fmla="*/ 298312 h 1838326"/>
              <a:gd name="connsiteX3319" fmla="*/ 2506079 w 5410020"/>
              <a:gd name="connsiteY3319" fmla="*/ 282575 h 1838326"/>
              <a:gd name="connsiteX3320" fmla="*/ 2376503 w 5410020"/>
              <a:gd name="connsiteY3320" fmla="*/ 282575 h 1838326"/>
              <a:gd name="connsiteX3321" fmla="*/ 2401038 w 5410020"/>
              <a:gd name="connsiteY3321" fmla="*/ 298312 h 1838326"/>
              <a:gd name="connsiteX3322" fmla="*/ 2374050 w 5410020"/>
              <a:gd name="connsiteY3322" fmla="*/ 312738 h 1838326"/>
              <a:gd name="connsiteX3323" fmla="*/ 2349516 w 5410020"/>
              <a:gd name="connsiteY3323" fmla="*/ 298312 h 1838326"/>
              <a:gd name="connsiteX3324" fmla="*/ 2376503 w 5410020"/>
              <a:gd name="connsiteY3324" fmla="*/ 282575 h 1838326"/>
              <a:gd name="connsiteX3325" fmla="*/ 2310658 w 5410020"/>
              <a:gd name="connsiteY3325" fmla="*/ 282575 h 1838326"/>
              <a:gd name="connsiteX3326" fmla="*/ 2335914 w 5410020"/>
              <a:gd name="connsiteY3326" fmla="*/ 298312 h 1838326"/>
              <a:gd name="connsiteX3327" fmla="*/ 2308133 w 5410020"/>
              <a:gd name="connsiteY3327" fmla="*/ 312738 h 1838326"/>
              <a:gd name="connsiteX3328" fmla="*/ 2282877 w 5410020"/>
              <a:gd name="connsiteY3328" fmla="*/ 298312 h 1838326"/>
              <a:gd name="connsiteX3329" fmla="*/ 2310658 w 5410020"/>
              <a:gd name="connsiteY3329" fmla="*/ 282575 h 1838326"/>
              <a:gd name="connsiteX3330" fmla="*/ 949766 w 5410020"/>
              <a:gd name="connsiteY3330" fmla="*/ 282575 h 1838326"/>
              <a:gd name="connsiteX3331" fmla="*/ 968233 w 5410020"/>
              <a:gd name="connsiteY3331" fmla="*/ 298312 h 1838326"/>
              <a:gd name="connsiteX3332" fmla="*/ 933761 w 5410020"/>
              <a:gd name="connsiteY3332" fmla="*/ 312738 h 1838326"/>
              <a:gd name="connsiteX3333" fmla="*/ 916525 w 5410020"/>
              <a:gd name="connsiteY3333" fmla="*/ 298312 h 1838326"/>
              <a:gd name="connsiteX3334" fmla="*/ 949766 w 5410020"/>
              <a:gd name="connsiteY3334" fmla="*/ 282575 h 1838326"/>
              <a:gd name="connsiteX3335" fmla="*/ 820478 w 5410020"/>
              <a:gd name="connsiteY3335" fmla="*/ 282575 h 1838326"/>
              <a:gd name="connsiteX3336" fmla="*/ 838258 w 5410020"/>
              <a:gd name="connsiteY3336" fmla="*/ 298312 h 1838326"/>
              <a:gd name="connsiteX3337" fmla="*/ 802698 w 5410020"/>
              <a:gd name="connsiteY3337" fmla="*/ 312738 h 1838326"/>
              <a:gd name="connsiteX3338" fmla="*/ 784918 w 5410020"/>
              <a:gd name="connsiteY3338" fmla="*/ 298312 h 1838326"/>
              <a:gd name="connsiteX3339" fmla="*/ 820478 w 5410020"/>
              <a:gd name="connsiteY3339" fmla="*/ 282575 h 1838326"/>
              <a:gd name="connsiteX3340" fmla="*/ 755391 w 5410020"/>
              <a:gd name="connsiteY3340" fmla="*/ 282575 h 1838326"/>
              <a:gd name="connsiteX3341" fmla="*/ 773171 w 5410020"/>
              <a:gd name="connsiteY3341" fmla="*/ 298312 h 1838326"/>
              <a:gd name="connsiteX3342" fmla="*/ 737611 w 5410020"/>
              <a:gd name="connsiteY3342" fmla="*/ 312738 h 1838326"/>
              <a:gd name="connsiteX3343" fmla="*/ 719831 w 5410020"/>
              <a:gd name="connsiteY3343" fmla="*/ 298312 h 1838326"/>
              <a:gd name="connsiteX3344" fmla="*/ 755391 w 5410020"/>
              <a:gd name="connsiteY3344" fmla="*/ 282575 h 1838326"/>
              <a:gd name="connsiteX3345" fmla="*/ 690751 w 5410020"/>
              <a:gd name="connsiteY3345" fmla="*/ 282575 h 1838326"/>
              <a:gd name="connsiteX3346" fmla="*/ 708182 w 5410020"/>
              <a:gd name="connsiteY3346" fmla="*/ 298312 h 1838326"/>
              <a:gd name="connsiteX3347" fmla="*/ 672075 w 5410020"/>
              <a:gd name="connsiteY3347" fmla="*/ 312738 h 1838326"/>
              <a:gd name="connsiteX3348" fmla="*/ 654643 w 5410020"/>
              <a:gd name="connsiteY3348" fmla="*/ 298312 h 1838326"/>
              <a:gd name="connsiteX3349" fmla="*/ 690751 w 5410020"/>
              <a:gd name="connsiteY3349" fmla="*/ 282575 h 1838326"/>
              <a:gd name="connsiteX3350" fmla="*/ 625664 w 5410020"/>
              <a:gd name="connsiteY3350" fmla="*/ 282575 h 1838326"/>
              <a:gd name="connsiteX3351" fmla="*/ 643095 w 5410020"/>
              <a:gd name="connsiteY3351" fmla="*/ 298312 h 1838326"/>
              <a:gd name="connsiteX3352" fmla="*/ 606988 w 5410020"/>
              <a:gd name="connsiteY3352" fmla="*/ 312738 h 1838326"/>
              <a:gd name="connsiteX3353" fmla="*/ 589556 w 5410020"/>
              <a:gd name="connsiteY3353" fmla="*/ 298312 h 1838326"/>
              <a:gd name="connsiteX3354" fmla="*/ 625664 w 5410020"/>
              <a:gd name="connsiteY3354" fmla="*/ 282575 h 1838326"/>
              <a:gd name="connsiteX3355" fmla="*/ 107742 w 5410020"/>
              <a:gd name="connsiteY3355" fmla="*/ 282575 h 1838326"/>
              <a:gd name="connsiteX3356" fmla="*/ 121251 w 5410020"/>
              <a:gd name="connsiteY3356" fmla="*/ 298312 h 1838326"/>
              <a:gd name="connsiteX3357" fmla="*/ 83181 w 5410020"/>
              <a:gd name="connsiteY3357" fmla="*/ 312738 h 1838326"/>
              <a:gd name="connsiteX3358" fmla="*/ 69672 w 5410020"/>
              <a:gd name="connsiteY3358" fmla="*/ 298312 h 1838326"/>
              <a:gd name="connsiteX3359" fmla="*/ 107742 w 5410020"/>
              <a:gd name="connsiteY3359" fmla="*/ 282575 h 1838326"/>
              <a:gd name="connsiteX3360" fmla="*/ 42402 w 5410020"/>
              <a:gd name="connsiteY3360" fmla="*/ 282575 h 1838326"/>
              <a:gd name="connsiteX3361" fmla="*/ 56307 w 5410020"/>
              <a:gd name="connsiteY3361" fmla="*/ 298312 h 1838326"/>
              <a:gd name="connsiteX3362" fmla="*/ 17119 w 5410020"/>
              <a:gd name="connsiteY3362" fmla="*/ 312738 h 1838326"/>
              <a:gd name="connsiteX3363" fmla="*/ 3214 w 5410020"/>
              <a:gd name="connsiteY3363" fmla="*/ 298312 h 1838326"/>
              <a:gd name="connsiteX3364" fmla="*/ 42402 w 5410020"/>
              <a:gd name="connsiteY3364" fmla="*/ 282575 h 1838326"/>
              <a:gd name="connsiteX3365" fmla="*/ 4619472 w 5410020"/>
              <a:gd name="connsiteY3365" fmla="*/ 249238 h 1838326"/>
              <a:gd name="connsiteX3366" fmla="*/ 4656483 w 5410020"/>
              <a:gd name="connsiteY3366" fmla="*/ 262732 h 1838326"/>
              <a:gd name="connsiteX3367" fmla="*/ 4639892 w 5410020"/>
              <a:gd name="connsiteY3367" fmla="*/ 276226 h 1838326"/>
              <a:gd name="connsiteX3368" fmla="*/ 4602881 w 5410020"/>
              <a:gd name="connsiteY3368" fmla="*/ 262732 h 1838326"/>
              <a:gd name="connsiteX3369" fmla="*/ 4619472 w 5410020"/>
              <a:gd name="connsiteY3369" fmla="*/ 249238 h 1838326"/>
              <a:gd name="connsiteX3370" fmla="*/ 4363668 w 5410020"/>
              <a:gd name="connsiteY3370" fmla="*/ 249238 h 1838326"/>
              <a:gd name="connsiteX3371" fmla="*/ 4399047 w 5410020"/>
              <a:gd name="connsiteY3371" fmla="*/ 262732 h 1838326"/>
              <a:gd name="connsiteX3372" fmla="*/ 4382621 w 5410020"/>
              <a:gd name="connsiteY3372" fmla="*/ 276226 h 1838326"/>
              <a:gd name="connsiteX3373" fmla="*/ 4347242 w 5410020"/>
              <a:gd name="connsiteY3373" fmla="*/ 262732 h 1838326"/>
              <a:gd name="connsiteX3374" fmla="*/ 4363668 w 5410020"/>
              <a:gd name="connsiteY3374" fmla="*/ 249238 h 1838326"/>
              <a:gd name="connsiteX3375" fmla="*/ 4299617 w 5410020"/>
              <a:gd name="connsiteY3375" fmla="*/ 249238 h 1838326"/>
              <a:gd name="connsiteX3376" fmla="*/ 4334089 w 5410020"/>
              <a:gd name="connsiteY3376" fmla="*/ 262732 h 1838326"/>
              <a:gd name="connsiteX3377" fmla="*/ 4316853 w 5410020"/>
              <a:gd name="connsiteY3377" fmla="*/ 276226 h 1838326"/>
              <a:gd name="connsiteX3378" fmla="*/ 4282382 w 5410020"/>
              <a:gd name="connsiteY3378" fmla="*/ 262732 h 1838326"/>
              <a:gd name="connsiteX3379" fmla="*/ 4299617 w 5410020"/>
              <a:gd name="connsiteY3379" fmla="*/ 249238 h 1838326"/>
              <a:gd name="connsiteX3380" fmla="*/ 4235081 w 5410020"/>
              <a:gd name="connsiteY3380" fmla="*/ 249238 h 1838326"/>
              <a:gd name="connsiteX3381" fmla="*/ 4270460 w 5410020"/>
              <a:gd name="connsiteY3381" fmla="*/ 262732 h 1838326"/>
              <a:gd name="connsiteX3382" fmla="*/ 4252771 w 5410020"/>
              <a:gd name="connsiteY3382" fmla="*/ 276226 h 1838326"/>
              <a:gd name="connsiteX3383" fmla="*/ 4217392 w 5410020"/>
              <a:gd name="connsiteY3383" fmla="*/ 262732 h 1838326"/>
              <a:gd name="connsiteX3384" fmla="*/ 4235081 w 5410020"/>
              <a:gd name="connsiteY3384" fmla="*/ 249238 h 1838326"/>
              <a:gd name="connsiteX3385" fmla="*/ 4172520 w 5410020"/>
              <a:gd name="connsiteY3385" fmla="*/ 249238 h 1838326"/>
              <a:gd name="connsiteX3386" fmla="*/ 4206636 w 5410020"/>
              <a:gd name="connsiteY3386" fmla="*/ 262732 h 1838326"/>
              <a:gd name="connsiteX3387" fmla="*/ 4187683 w 5410020"/>
              <a:gd name="connsiteY3387" fmla="*/ 276226 h 1838326"/>
              <a:gd name="connsiteX3388" fmla="*/ 4153567 w 5410020"/>
              <a:gd name="connsiteY3388" fmla="*/ 262732 h 1838326"/>
              <a:gd name="connsiteX3389" fmla="*/ 4172520 w 5410020"/>
              <a:gd name="connsiteY3389" fmla="*/ 249238 h 1838326"/>
              <a:gd name="connsiteX3390" fmla="*/ 4108405 w 5410020"/>
              <a:gd name="connsiteY3390" fmla="*/ 249238 h 1838326"/>
              <a:gd name="connsiteX3391" fmla="*/ 4141645 w 5410020"/>
              <a:gd name="connsiteY3391" fmla="*/ 262732 h 1838326"/>
              <a:gd name="connsiteX3392" fmla="*/ 4123178 w 5410020"/>
              <a:gd name="connsiteY3392" fmla="*/ 276226 h 1838326"/>
              <a:gd name="connsiteX3393" fmla="*/ 4089938 w 5410020"/>
              <a:gd name="connsiteY3393" fmla="*/ 262732 h 1838326"/>
              <a:gd name="connsiteX3394" fmla="*/ 4108405 w 5410020"/>
              <a:gd name="connsiteY3394" fmla="*/ 249238 h 1838326"/>
              <a:gd name="connsiteX3395" fmla="*/ 4043933 w 5410020"/>
              <a:gd name="connsiteY3395" fmla="*/ 249238 h 1838326"/>
              <a:gd name="connsiteX3396" fmla="*/ 4076785 w 5410020"/>
              <a:gd name="connsiteY3396" fmla="*/ 262732 h 1838326"/>
              <a:gd name="connsiteX3397" fmla="*/ 4057832 w 5410020"/>
              <a:gd name="connsiteY3397" fmla="*/ 276226 h 1838326"/>
              <a:gd name="connsiteX3398" fmla="*/ 4024980 w 5410020"/>
              <a:gd name="connsiteY3398" fmla="*/ 262732 h 1838326"/>
              <a:gd name="connsiteX3399" fmla="*/ 4043933 w 5410020"/>
              <a:gd name="connsiteY3399" fmla="*/ 249238 h 1838326"/>
              <a:gd name="connsiteX3400" fmla="*/ 3980305 w 5410020"/>
              <a:gd name="connsiteY3400" fmla="*/ 249238 h 1838326"/>
              <a:gd name="connsiteX3401" fmla="*/ 4012981 w 5410020"/>
              <a:gd name="connsiteY3401" fmla="*/ 262732 h 1838326"/>
              <a:gd name="connsiteX3402" fmla="*/ 3994129 w 5410020"/>
              <a:gd name="connsiteY3402" fmla="*/ 276226 h 1838326"/>
              <a:gd name="connsiteX3403" fmla="*/ 3960197 w 5410020"/>
              <a:gd name="connsiteY3403" fmla="*/ 262732 h 1838326"/>
              <a:gd name="connsiteX3404" fmla="*/ 3980305 w 5410020"/>
              <a:gd name="connsiteY3404" fmla="*/ 249238 h 1838326"/>
              <a:gd name="connsiteX3405" fmla="*/ 3915217 w 5410020"/>
              <a:gd name="connsiteY3405" fmla="*/ 249238 h 1838326"/>
              <a:gd name="connsiteX3406" fmla="*/ 3947893 w 5410020"/>
              <a:gd name="connsiteY3406" fmla="*/ 262732 h 1838326"/>
              <a:gd name="connsiteX3407" fmla="*/ 3927785 w 5410020"/>
              <a:gd name="connsiteY3407" fmla="*/ 276226 h 1838326"/>
              <a:gd name="connsiteX3408" fmla="*/ 3895109 w 5410020"/>
              <a:gd name="connsiteY3408" fmla="*/ 262732 h 1838326"/>
              <a:gd name="connsiteX3409" fmla="*/ 3915217 w 5410020"/>
              <a:gd name="connsiteY3409" fmla="*/ 249238 h 1838326"/>
              <a:gd name="connsiteX3410" fmla="*/ 3851717 w 5410020"/>
              <a:gd name="connsiteY3410" fmla="*/ 249238 h 1838326"/>
              <a:gd name="connsiteX3411" fmla="*/ 3884393 w 5410020"/>
              <a:gd name="connsiteY3411" fmla="*/ 262732 h 1838326"/>
              <a:gd name="connsiteX3412" fmla="*/ 3864285 w 5410020"/>
              <a:gd name="connsiteY3412" fmla="*/ 276226 h 1838326"/>
              <a:gd name="connsiteX3413" fmla="*/ 3831609 w 5410020"/>
              <a:gd name="connsiteY3413" fmla="*/ 262732 h 1838326"/>
              <a:gd name="connsiteX3414" fmla="*/ 3851717 w 5410020"/>
              <a:gd name="connsiteY3414" fmla="*/ 249238 h 1838326"/>
              <a:gd name="connsiteX3415" fmla="*/ 3788083 w 5410020"/>
              <a:gd name="connsiteY3415" fmla="*/ 249238 h 1838326"/>
              <a:gd name="connsiteX3416" fmla="*/ 3819327 w 5410020"/>
              <a:gd name="connsiteY3416" fmla="*/ 262732 h 1838326"/>
              <a:gd name="connsiteX3417" fmla="*/ 3799331 w 5410020"/>
              <a:gd name="connsiteY3417" fmla="*/ 276226 h 1838326"/>
              <a:gd name="connsiteX3418" fmla="*/ 3768087 w 5410020"/>
              <a:gd name="connsiteY3418" fmla="*/ 262732 h 1838326"/>
              <a:gd name="connsiteX3419" fmla="*/ 3788083 w 5410020"/>
              <a:gd name="connsiteY3419" fmla="*/ 249238 h 1838326"/>
              <a:gd name="connsiteX3420" fmla="*/ 3723638 w 5410020"/>
              <a:gd name="connsiteY3420" fmla="*/ 249238 h 1838326"/>
              <a:gd name="connsiteX3421" fmla="*/ 3755726 w 5410020"/>
              <a:gd name="connsiteY3421" fmla="*/ 262732 h 1838326"/>
              <a:gd name="connsiteX3422" fmla="*/ 3735190 w 5410020"/>
              <a:gd name="connsiteY3422" fmla="*/ 276226 h 1838326"/>
              <a:gd name="connsiteX3423" fmla="*/ 3701818 w 5410020"/>
              <a:gd name="connsiteY3423" fmla="*/ 262732 h 1838326"/>
              <a:gd name="connsiteX3424" fmla="*/ 3723638 w 5410020"/>
              <a:gd name="connsiteY3424" fmla="*/ 249238 h 1838326"/>
              <a:gd name="connsiteX3425" fmla="*/ 3659357 w 5410020"/>
              <a:gd name="connsiteY3425" fmla="*/ 249238 h 1838326"/>
              <a:gd name="connsiteX3426" fmla="*/ 3690416 w 5410020"/>
              <a:gd name="connsiteY3426" fmla="*/ 262732 h 1838326"/>
              <a:gd name="connsiteX3427" fmla="*/ 3669296 w 5410020"/>
              <a:gd name="connsiteY3427" fmla="*/ 276226 h 1838326"/>
              <a:gd name="connsiteX3428" fmla="*/ 3638236 w 5410020"/>
              <a:gd name="connsiteY3428" fmla="*/ 262732 h 1838326"/>
              <a:gd name="connsiteX3429" fmla="*/ 3659357 w 5410020"/>
              <a:gd name="connsiteY3429" fmla="*/ 249238 h 1838326"/>
              <a:gd name="connsiteX3430" fmla="*/ 3595857 w 5410020"/>
              <a:gd name="connsiteY3430" fmla="*/ 249238 h 1838326"/>
              <a:gd name="connsiteX3431" fmla="*/ 3626916 w 5410020"/>
              <a:gd name="connsiteY3431" fmla="*/ 262732 h 1838326"/>
              <a:gd name="connsiteX3432" fmla="*/ 3605796 w 5410020"/>
              <a:gd name="connsiteY3432" fmla="*/ 276226 h 1838326"/>
              <a:gd name="connsiteX3433" fmla="*/ 3574736 w 5410020"/>
              <a:gd name="connsiteY3433" fmla="*/ 262732 h 1838326"/>
              <a:gd name="connsiteX3434" fmla="*/ 3595857 w 5410020"/>
              <a:gd name="connsiteY3434" fmla="*/ 249238 h 1838326"/>
              <a:gd name="connsiteX3435" fmla="*/ 3531425 w 5410020"/>
              <a:gd name="connsiteY3435" fmla="*/ 249238 h 1838326"/>
              <a:gd name="connsiteX3436" fmla="*/ 3563347 w 5410020"/>
              <a:gd name="connsiteY3436" fmla="*/ 262732 h 1838326"/>
              <a:gd name="connsiteX3437" fmla="*/ 3541640 w 5410020"/>
              <a:gd name="connsiteY3437" fmla="*/ 276226 h 1838326"/>
              <a:gd name="connsiteX3438" fmla="*/ 3509717 w 5410020"/>
              <a:gd name="connsiteY3438" fmla="*/ 262732 h 1838326"/>
              <a:gd name="connsiteX3439" fmla="*/ 3531425 w 5410020"/>
              <a:gd name="connsiteY3439" fmla="*/ 249238 h 1838326"/>
              <a:gd name="connsiteX3440" fmla="*/ 3467123 w 5410020"/>
              <a:gd name="connsiteY3440" fmla="*/ 249238 h 1838326"/>
              <a:gd name="connsiteX3441" fmla="*/ 3496757 w 5410020"/>
              <a:gd name="connsiteY3441" fmla="*/ 262732 h 1838326"/>
              <a:gd name="connsiteX3442" fmla="*/ 3475766 w 5410020"/>
              <a:gd name="connsiteY3442" fmla="*/ 276226 h 1838326"/>
              <a:gd name="connsiteX3443" fmla="*/ 3446133 w 5410020"/>
              <a:gd name="connsiteY3443" fmla="*/ 262732 h 1838326"/>
              <a:gd name="connsiteX3444" fmla="*/ 3467123 w 5410020"/>
              <a:gd name="connsiteY3444" fmla="*/ 249238 h 1838326"/>
              <a:gd name="connsiteX3445" fmla="*/ 3402706 w 5410020"/>
              <a:gd name="connsiteY3445" fmla="*/ 249238 h 1838326"/>
              <a:gd name="connsiteX3446" fmla="*/ 3433186 w 5410020"/>
              <a:gd name="connsiteY3446" fmla="*/ 262732 h 1838326"/>
              <a:gd name="connsiteX3447" fmla="*/ 3411596 w 5410020"/>
              <a:gd name="connsiteY3447" fmla="*/ 276226 h 1838326"/>
              <a:gd name="connsiteX3448" fmla="*/ 3379846 w 5410020"/>
              <a:gd name="connsiteY3448" fmla="*/ 262732 h 1838326"/>
              <a:gd name="connsiteX3449" fmla="*/ 3402706 w 5410020"/>
              <a:gd name="connsiteY3449" fmla="*/ 249238 h 1838326"/>
              <a:gd name="connsiteX3450" fmla="*/ 3339206 w 5410020"/>
              <a:gd name="connsiteY3450" fmla="*/ 249238 h 1838326"/>
              <a:gd name="connsiteX3451" fmla="*/ 3369686 w 5410020"/>
              <a:gd name="connsiteY3451" fmla="*/ 262732 h 1838326"/>
              <a:gd name="connsiteX3452" fmla="*/ 3346826 w 5410020"/>
              <a:gd name="connsiteY3452" fmla="*/ 276226 h 1838326"/>
              <a:gd name="connsiteX3453" fmla="*/ 3316346 w 5410020"/>
              <a:gd name="connsiteY3453" fmla="*/ 262732 h 1838326"/>
              <a:gd name="connsiteX3454" fmla="*/ 3339206 w 5410020"/>
              <a:gd name="connsiteY3454" fmla="*/ 249238 h 1838326"/>
              <a:gd name="connsiteX3455" fmla="*/ 3275569 w 5410020"/>
              <a:gd name="connsiteY3455" fmla="*/ 249238 h 1838326"/>
              <a:gd name="connsiteX3456" fmla="*/ 3305876 w 5410020"/>
              <a:gd name="connsiteY3456" fmla="*/ 262732 h 1838326"/>
              <a:gd name="connsiteX3457" fmla="*/ 3283146 w 5410020"/>
              <a:gd name="connsiteY3457" fmla="*/ 276226 h 1838326"/>
              <a:gd name="connsiteX3458" fmla="*/ 3252839 w 5410020"/>
              <a:gd name="connsiteY3458" fmla="*/ 262732 h 1838326"/>
              <a:gd name="connsiteX3459" fmla="*/ 3275569 w 5410020"/>
              <a:gd name="connsiteY3459" fmla="*/ 249238 h 1838326"/>
              <a:gd name="connsiteX3460" fmla="*/ 3211183 w 5410020"/>
              <a:gd name="connsiteY3460" fmla="*/ 249238 h 1838326"/>
              <a:gd name="connsiteX3461" fmla="*/ 3240817 w 5410020"/>
              <a:gd name="connsiteY3461" fmla="*/ 262732 h 1838326"/>
              <a:gd name="connsiteX3462" fmla="*/ 3217357 w 5410020"/>
              <a:gd name="connsiteY3462" fmla="*/ 276226 h 1838326"/>
              <a:gd name="connsiteX3463" fmla="*/ 3188958 w 5410020"/>
              <a:gd name="connsiteY3463" fmla="*/ 262732 h 1838326"/>
              <a:gd name="connsiteX3464" fmla="*/ 3211183 w 5410020"/>
              <a:gd name="connsiteY3464" fmla="*/ 249238 h 1838326"/>
              <a:gd name="connsiteX3465" fmla="*/ 3146801 w 5410020"/>
              <a:gd name="connsiteY3465" fmla="*/ 249238 h 1838326"/>
              <a:gd name="connsiteX3466" fmla="*/ 3176011 w 5410020"/>
              <a:gd name="connsiteY3466" fmla="*/ 262732 h 1838326"/>
              <a:gd name="connsiteX3467" fmla="*/ 3153151 w 5410020"/>
              <a:gd name="connsiteY3467" fmla="*/ 276226 h 1838326"/>
              <a:gd name="connsiteX3468" fmla="*/ 3123941 w 5410020"/>
              <a:gd name="connsiteY3468" fmla="*/ 262732 h 1838326"/>
              <a:gd name="connsiteX3469" fmla="*/ 3146801 w 5410020"/>
              <a:gd name="connsiteY3469" fmla="*/ 249238 h 1838326"/>
              <a:gd name="connsiteX3470" fmla="*/ 3083157 w 5410020"/>
              <a:gd name="connsiteY3470" fmla="*/ 249238 h 1838326"/>
              <a:gd name="connsiteX3471" fmla="*/ 3112201 w 5410020"/>
              <a:gd name="connsiteY3471" fmla="*/ 262732 h 1838326"/>
              <a:gd name="connsiteX3472" fmla="*/ 3088208 w 5410020"/>
              <a:gd name="connsiteY3472" fmla="*/ 276226 h 1838326"/>
              <a:gd name="connsiteX3473" fmla="*/ 3059164 w 5410020"/>
              <a:gd name="connsiteY3473" fmla="*/ 262732 h 1838326"/>
              <a:gd name="connsiteX3474" fmla="*/ 3083157 w 5410020"/>
              <a:gd name="connsiteY3474" fmla="*/ 249238 h 1838326"/>
              <a:gd name="connsiteX3475" fmla="*/ 3018069 w 5410020"/>
              <a:gd name="connsiteY3475" fmla="*/ 249238 h 1838326"/>
              <a:gd name="connsiteX3476" fmla="*/ 3047113 w 5410020"/>
              <a:gd name="connsiteY3476" fmla="*/ 262732 h 1838326"/>
              <a:gd name="connsiteX3477" fmla="*/ 3023120 w 5410020"/>
              <a:gd name="connsiteY3477" fmla="*/ 276226 h 1838326"/>
              <a:gd name="connsiteX3478" fmla="*/ 2994076 w 5410020"/>
              <a:gd name="connsiteY3478" fmla="*/ 262732 h 1838326"/>
              <a:gd name="connsiteX3479" fmla="*/ 3018069 w 5410020"/>
              <a:gd name="connsiteY3479" fmla="*/ 249238 h 1838326"/>
              <a:gd name="connsiteX3480" fmla="*/ 2954570 w 5410020"/>
              <a:gd name="connsiteY3480" fmla="*/ 249238 h 1838326"/>
              <a:gd name="connsiteX3481" fmla="*/ 2983614 w 5410020"/>
              <a:gd name="connsiteY3481" fmla="*/ 262732 h 1838326"/>
              <a:gd name="connsiteX3482" fmla="*/ 2958359 w 5410020"/>
              <a:gd name="connsiteY3482" fmla="*/ 276226 h 1838326"/>
              <a:gd name="connsiteX3483" fmla="*/ 2930577 w 5410020"/>
              <a:gd name="connsiteY3483" fmla="*/ 262732 h 1838326"/>
              <a:gd name="connsiteX3484" fmla="*/ 2954570 w 5410020"/>
              <a:gd name="connsiteY3484" fmla="*/ 249238 h 1838326"/>
              <a:gd name="connsiteX3485" fmla="*/ 2890919 w 5410020"/>
              <a:gd name="connsiteY3485" fmla="*/ 249238 h 1838326"/>
              <a:gd name="connsiteX3486" fmla="*/ 2919789 w 5410020"/>
              <a:gd name="connsiteY3486" fmla="*/ 262732 h 1838326"/>
              <a:gd name="connsiteX3487" fmla="*/ 2894685 w 5410020"/>
              <a:gd name="connsiteY3487" fmla="*/ 276226 h 1838326"/>
              <a:gd name="connsiteX3488" fmla="*/ 2867069 w 5410020"/>
              <a:gd name="connsiteY3488" fmla="*/ 262732 h 1838326"/>
              <a:gd name="connsiteX3489" fmla="*/ 2890919 w 5410020"/>
              <a:gd name="connsiteY3489" fmla="*/ 249238 h 1838326"/>
              <a:gd name="connsiteX3490" fmla="*/ 2825831 w 5410020"/>
              <a:gd name="connsiteY3490" fmla="*/ 249238 h 1838326"/>
              <a:gd name="connsiteX3491" fmla="*/ 2853446 w 5410020"/>
              <a:gd name="connsiteY3491" fmla="*/ 262732 h 1838326"/>
              <a:gd name="connsiteX3492" fmla="*/ 2828341 w 5410020"/>
              <a:gd name="connsiteY3492" fmla="*/ 276226 h 1838326"/>
              <a:gd name="connsiteX3493" fmla="*/ 2801981 w 5410020"/>
              <a:gd name="connsiteY3493" fmla="*/ 262732 h 1838326"/>
              <a:gd name="connsiteX3494" fmla="*/ 2825831 w 5410020"/>
              <a:gd name="connsiteY3494" fmla="*/ 249238 h 1838326"/>
              <a:gd name="connsiteX3495" fmla="*/ 2762331 w 5410020"/>
              <a:gd name="connsiteY3495" fmla="*/ 249238 h 1838326"/>
              <a:gd name="connsiteX3496" fmla="*/ 2789946 w 5410020"/>
              <a:gd name="connsiteY3496" fmla="*/ 262732 h 1838326"/>
              <a:gd name="connsiteX3497" fmla="*/ 2764841 w 5410020"/>
              <a:gd name="connsiteY3497" fmla="*/ 276226 h 1838326"/>
              <a:gd name="connsiteX3498" fmla="*/ 2737226 w 5410020"/>
              <a:gd name="connsiteY3498" fmla="*/ 262732 h 1838326"/>
              <a:gd name="connsiteX3499" fmla="*/ 2762331 w 5410020"/>
              <a:gd name="connsiteY3499" fmla="*/ 249238 h 1838326"/>
              <a:gd name="connsiteX3500" fmla="*/ 2630070 w 5410020"/>
              <a:gd name="connsiteY3500" fmla="*/ 249238 h 1838326"/>
              <a:gd name="connsiteX3501" fmla="*/ 2656264 w 5410020"/>
              <a:gd name="connsiteY3501" fmla="*/ 262732 h 1838326"/>
              <a:gd name="connsiteX3502" fmla="*/ 2630070 w 5410020"/>
              <a:gd name="connsiteY3502" fmla="*/ 276226 h 1838326"/>
              <a:gd name="connsiteX3503" fmla="*/ 2603876 w 5410020"/>
              <a:gd name="connsiteY3503" fmla="*/ 262732 h 1838326"/>
              <a:gd name="connsiteX3504" fmla="*/ 2630070 w 5410020"/>
              <a:gd name="connsiteY3504" fmla="*/ 249238 h 1838326"/>
              <a:gd name="connsiteX3505" fmla="*/ 2566570 w 5410020"/>
              <a:gd name="connsiteY3505" fmla="*/ 249238 h 1838326"/>
              <a:gd name="connsiteX3506" fmla="*/ 2592764 w 5410020"/>
              <a:gd name="connsiteY3506" fmla="*/ 262732 h 1838326"/>
              <a:gd name="connsiteX3507" fmla="*/ 2566570 w 5410020"/>
              <a:gd name="connsiteY3507" fmla="*/ 276226 h 1838326"/>
              <a:gd name="connsiteX3508" fmla="*/ 2540376 w 5410020"/>
              <a:gd name="connsiteY3508" fmla="*/ 262732 h 1838326"/>
              <a:gd name="connsiteX3509" fmla="*/ 2566570 w 5410020"/>
              <a:gd name="connsiteY3509" fmla="*/ 249238 h 1838326"/>
              <a:gd name="connsiteX3510" fmla="*/ 2502277 w 5410020"/>
              <a:gd name="connsiteY3510" fmla="*/ 249238 h 1838326"/>
              <a:gd name="connsiteX3511" fmla="*/ 2529264 w 5410020"/>
              <a:gd name="connsiteY3511" fmla="*/ 262732 h 1838326"/>
              <a:gd name="connsiteX3512" fmla="*/ 2500992 w 5410020"/>
              <a:gd name="connsiteY3512" fmla="*/ 276226 h 1838326"/>
              <a:gd name="connsiteX3513" fmla="*/ 2475289 w 5410020"/>
              <a:gd name="connsiteY3513" fmla="*/ 262732 h 1838326"/>
              <a:gd name="connsiteX3514" fmla="*/ 2502277 w 5410020"/>
              <a:gd name="connsiteY3514" fmla="*/ 249238 h 1838326"/>
              <a:gd name="connsiteX3515" fmla="*/ 2378906 w 5410020"/>
              <a:gd name="connsiteY3515" fmla="*/ 249238 h 1838326"/>
              <a:gd name="connsiteX3516" fmla="*/ 2403852 w 5410020"/>
              <a:gd name="connsiteY3516" fmla="*/ 262732 h 1838326"/>
              <a:gd name="connsiteX3517" fmla="*/ 2376411 w 5410020"/>
              <a:gd name="connsiteY3517" fmla="*/ 276226 h 1838326"/>
              <a:gd name="connsiteX3518" fmla="*/ 2351464 w 5410020"/>
              <a:gd name="connsiteY3518" fmla="*/ 262732 h 1838326"/>
              <a:gd name="connsiteX3519" fmla="*/ 2378906 w 5410020"/>
              <a:gd name="connsiteY3519" fmla="*/ 249238 h 1838326"/>
              <a:gd name="connsiteX3520" fmla="*/ 1546153 w 5410020"/>
              <a:gd name="connsiteY3520" fmla="*/ 249238 h 1838326"/>
              <a:gd name="connsiteX3521" fmla="*/ 1567860 w 5410020"/>
              <a:gd name="connsiteY3521" fmla="*/ 262732 h 1838326"/>
              <a:gd name="connsiteX3522" fmla="*/ 1535937 w 5410020"/>
              <a:gd name="connsiteY3522" fmla="*/ 276226 h 1838326"/>
              <a:gd name="connsiteX3523" fmla="*/ 1514230 w 5410020"/>
              <a:gd name="connsiteY3523" fmla="*/ 262732 h 1838326"/>
              <a:gd name="connsiteX3524" fmla="*/ 1546153 w 5410020"/>
              <a:gd name="connsiteY3524" fmla="*/ 249238 h 1838326"/>
              <a:gd name="connsiteX3525" fmla="*/ 1481720 w 5410020"/>
              <a:gd name="connsiteY3525" fmla="*/ 249238 h 1838326"/>
              <a:gd name="connsiteX3526" fmla="*/ 1502841 w 5410020"/>
              <a:gd name="connsiteY3526" fmla="*/ 262732 h 1838326"/>
              <a:gd name="connsiteX3527" fmla="*/ 1471781 w 5410020"/>
              <a:gd name="connsiteY3527" fmla="*/ 276226 h 1838326"/>
              <a:gd name="connsiteX3528" fmla="*/ 1450661 w 5410020"/>
              <a:gd name="connsiteY3528" fmla="*/ 262732 h 1838326"/>
              <a:gd name="connsiteX3529" fmla="*/ 1481720 w 5410020"/>
              <a:gd name="connsiteY3529" fmla="*/ 249238 h 1838326"/>
              <a:gd name="connsiteX3530" fmla="*/ 1418081 w 5410020"/>
              <a:gd name="connsiteY3530" fmla="*/ 249238 h 1838326"/>
              <a:gd name="connsiteX3531" fmla="*/ 1439326 w 5410020"/>
              <a:gd name="connsiteY3531" fmla="*/ 262732 h 1838326"/>
              <a:gd name="connsiteX3532" fmla="*/ 1406833 w 5410020"/>
              <a:gd name="connsiteY3532" fmla="*/ 276226 h 1838326"/>
              <a:gd name="connsiteX3533" fmla="*/ 1386837 w 5410020"/>
              <a:gd name="connsiteY3533" fmla="*/ 262732 h 1838326"/>
              <a:gd name="connsiteX3534" fmla="*/ 1418081 w 5410020"/>
              <a:gd name="connsiteY3534" fmla="*/ 249238 h 1838326"/>
              <a:gd name="connsiteX3535" fmla="*/ 1352994 w 5410020"/>
              <a:gd name="connsiteY3535" fmla="*/ 249238 h 1838326"/>
              <a:gd name="connsiteX3536" fmla="*/ 1374239 w 5410020"/>
              <a:gd name="connsiteY3536" fmla="*/ 262732 h 1838326"/>
              <a:gd name="connsiteX3537" fmla="*/ 1341746 w 5410020"/>
              <a:gd name="connsiteY3537" fmla="*/ 276226 h 1838326"/>
              <a:gd name="connsiteX3538" fmla="*/ 1321750 w 5410020"/>
              <a:gd name="connsiteY3538" fmla="*/ 262732 h 1838326"/>
              <a:gd name="connsiteX3539" fmla="*/ 1352994 w 5410020"/>
              <a:gd name="connsiteY3539" fmla="*/ 249238 h 1838326"/>
              <a:gd name="connsiteX3540" fmla="*/ 1098529 w 5410020"/>
              <a:gd name="connsiteY3540" fmla="*/ 249238 h 1838326"/>
              <a:gd name="connsiteX3541" fmla="*/ 1117381 w 5410020"/>
              <a:gd name="connsiteY3541" fmla="*/ 262732 h 1838326"/>
              <a:gd name="connsiteX3542" fmla="*/ 1083448 w 5410020"/>
              <a:gd name="connsiteY3542" fmla="*/ 276226 h 1838326"/>
              <a:gd name="connsiteX3543" fmla="*/ 1064596 w 5410020"/>
              <a:gd name="connsiteY3543" fmla="*/ 262732 h 1838326"/>
              <a:gd name="connsiteX3544" fmla="*/ 1098529 w 5410020"/>
              <a:gd name="connsiteY3544" fmla="*/ 249238 h 1838326"/>
              <a:gd name="connsiteX3545" fmla="*/ 1034907 w 5410020"/>
              <a:gd name="connsiteY3545" fmla="*/ 249238 h 1838326"/>
              <a:gd name="connsiteX3546" fmla="*/ 1053860 w 5410020"/>
              <a:gd name="connsiteY3546" fmla="*/ 262732 h 1838326"/>
              <a:gd name="connsiteX3547" fmla="*/ 1018481 w 5410020"/>
              <a:gd name="connsiteY3547" fmla="*/ 276226 h 1838326"/>
              <a:gd name="connsiteX3548" fmla="*/ 1000792 w 5410020"/>
              <a:gd name="connsiteY3548" fmla="*/ 262732 h 1838326"/>
              <a:gd name="connsiteX3549" fmla="*/ 1034907 w 5410020"/>
              <a:gd name="connsiteY3549" fmla="*/ 249238 h 1838326"/>
              <a:gd name="connsiteX3550" fmla="*/ 969820 w 5410020"/>
              <a:gd name="connsiteY3550" fmla="*/ 249238 h 1838326"/>
              <a:gd name="connsiteX3551" fmla="*/ 987510 w 5410020"/>
              <a:gd name="connsiteY3551" fmla="*/ 262732 h 1838326"/>
              <a:gd name="connsiteX3552" fmla="*/ 953394 w 5410020"/>
              <a:gd name="connsiteY3552" fmla="*/ 276226 h 1838326"/>
              <a:gd name="connsiteX3553" fmla="*/ 935705 w 5410020"/>
              <a:gd name="connsiteY3553" fmla="*/ 262732 h 1838326"/>
              <a:gd name="connsiteX3554" fmla="*/ 969820 w 5410020"/>
              <a:gd name="connsiteY3554" fmla="*/ 249238 h 1838326"/>
              <a:gd name="connsiteX3555" fmla="*/ 906320 w 5410020"/>
              <a:gd name="connsiteY3555" fmla="*/ 249238 h 1838326"/>
              <a:gd name="connsiteX3556" fmla="*/ 924010 w 5410020"/>
              <a:gd name="connsiteY3556" fmla="*/ 262732 h 1838326"/>
              <a:gd name="connsiteX3557" fmla="*/ 889894 w 5410020"/>
              <a:gd name="connsiteY3557" fmla="*/ 276226 h 1838326"/>
              <a:gd name="connsiteX3558" fmla="*/ 870941 w 5410020"/>
              <a:gd name="connsiteY3558" fmla="*/ 262732 h 1838326"/>
              <a:gd name="connsiteX3559" fmla="*/ 906320 w 5410020"/>
              <a:gd name="connsiteY3559" fmla="*/ 249238 h 1838326"/>
              <a:gd name="connsiteX3560" fmla="*/ 841687 w 5410020"/>
              <a:gd name="connsiteY3560" fmla="*/ 249238 h 1838326"/>
              <a:gd name="connsiteX3561" fmla="*/ 859023 w 5410020"/>
              <a:gd name="connsiteY3561" fmla="*/ 262732 h 1838326"/>
              <a:gd name="connsiteX3562" fmla="*/ 824352 w 5410020"/>
              <a:gd name="connsiteY3562" fmla="*/ 276226 h 1838326"/>
              <a:gd name="connsiteX3563" fmla="*/ 807016 w 5410020"/>
              <a:gd name="connsiteY3563" fmla="*/ 262732 h 1838326"/>
              <a:gd name="connsiteX3564" fmla="*/ 841687 w 5410020"/>
              <a:gd name="connsiteY3564" fmla="*/ 249238 h 1838326"/>
              <a:gd name="connsiteX3565" fmla="*/ 777616 w 5410020"/>
              <a:gd name="connsiteY3565" fmla="*/ 249238 h 1838326"/>
              <a:gd name="connsiteX3566" fmla="*/ 795396 w 5410020"/>
              <a:gd name="connsiteY3566" fmla="*/ 262732 h 1838326"/>
              <a:gd name="connsiteX3567" fmla="*/ 759836 w 5410020"/>
              <a:gd name="connsiteY3567" fmla="*/ 276226 h 1838326"/>
              <a:gd name="connsiteX3568" fmla="*/ 742056 w 5410020"/>
              <a:gd name="connsiteY3568" fmla="*/ 262732 h 1838326"/>
              <a:gd name="connsiteX3569" fmla="*/ 777616 w 5410020"/>
              <a:gd name="connsiteY3569" fmla="*/ 249238 h 1838326"/>
              <a:gd name="connsiteX3570" fmla="*/ 713909 w 5410020"/>
              <a:gd name="connsiteY3570" fmla="*/ 249238 h 1838326"/>
              <a:gd name="connsiteX3571" fmla="*/ 730335 w 5410020"/>
              <a:gd name="connsiteY3571" fmla="*/ 262732 h 1838326"/>
              <a:gd name="connsiteX3572" fmla="*/ 694956 w 5410020"/>
              <a:gd name="connsiteY3572" fmla="*/ 276226 h 1838326"/>
              <a:gd name="connsiteX3573" fmla="*/ 678530 w 5410020"/>
              <a:gd name="connsiteY3573" fmla="*/ 262732 h 1838326"/>
              <a:gd name="connsiteX3574" fmla="*/ 713909 w 5410020"/>
              <a:gd name="connsiteY3574" fmla="*/ 249238 h 1838326"/>
              <a:gd name="connsiteX3575" fmla="*/ 649250 w 5410020"/>
              <a:gd name="connsiteY3575" fmla="*/ 249238 h 1838326"/>
              <a:gd name="connsiteX3576" fmla="*/ 665348 w 5410020"/>
              <a:gd name="connsiteY3576" fmla="*/ 262732 h 1838326"/>
              <a:gd name="connsiteX3577" fmla="*/ 630677 w 5410020"/>
              <a:gd name="connsiteY3577" fmla="*/ 276226 h 1838326"/>
              <a:gd name="connsiteX3578" fmla="*/ 613341 w 5410020"/>
              <a:gd name="connsiteY3578" fmla="*/ 262732 h 1838326"/>
              <a:gd name="connsiteX3579" fmla="*/ 649250 w 5410020"/>
              <a:gd name="connsiteY3579" fmla="*/ 249238 h 1838326"/>
              <a:gd name="connsiteX3580" fmla="*/ 585750 w 5410020"/>
              <a:gd name="connsiteY3580" fmla="*/ 249238 h 1838326"/>
              <a:gd name="connsiteX3581" fmla="*/ 601848 w 5410020"/>
              <a:gd name="connsiteY3581" fmla="*/ 262732 h 1838326"/>
              <a:gd name="connsiteX3582" fmla="*/ 565938 w 5410020"/>
              <a:gd name="connsiteY3582" fmla="*/ 276226 h 1838326"/>
              <a:gd name="connsiteX3583" fmla="*/ 549841 w 5410020"/>
              <a:gd name="connsiteY3583" fmla="*/ 262732 h 1838326"/>
              <a:gd name="connsiteX3584" fmla="*/ 585750 w 5410020"/>
              <a:gd name="connsiteY3584" fmla="*/ 249238 h 1838326"/>
              <a:gd name="connsiteX3585" fmla="*/ 521605 w 5410020"/>
              <a:gd name="connsiteY3585" fmla="*/ 249238 h 1838326"/>
              <a:gd name="connsiteX3586" fmla="*/ 538196 w 5410020"/>
              <a:gd name="connsiteY3586" fmla="*/ 262732 h 1838326"/>
              <a:gd name="connsiteX3587" fmla="*/ 501185 w 5410020"/>
              <a:gd name="connsiteY3587" fmla="*/ 276226 h 1838326"/>
              <a:gd name="connsiteX3588" fmla="*/ 484594 w 5410020"/>
              <a:gd name="connsiteY3588" fmla="*/ 262732 h 1838326"/>
              <a:gd name="connsiteX3589" fmla="*/ 521605 w 5410020"/>
              <a:gd name="connsiteY3589" fmla="*/ 249238 h 1838326"/>
              <a:gd name="connsiteX3590" fmla="*/ 264847 w 5410020"/>
              <a:gd name="connsiteY3590" fmla="*/ 249238 h 1838326"/>
              <a:gd name="connsiteX3591" fmla="*/ 279867 w 5410020"/>
              <a:gd name="connsiteY3591" fmla="*/ 262732 h 1838326"/>
              <a:gd name="connsiteX3592" fmla="*/ 242317 w 5410020"/>
              <a:gd name="connsiteY3592" fmla="*/ 276226 h 1838326"/>
              <a:gd name="connsiteX3593" fmla="*/ 227311 w 5410020"/>
              <a:gd name="connsiteY3593" fmla="*/ 262732 h 1838326"/>
              <a:gd name="connsiteX3594" fmla="*/ 264847 w 5410020"/>
              <a:gd name="connsiteY3594" fmla="*/ 249238 h 1838326"/>
              <a:gd name="connsiteX3595" fmla="*/ 201362 w 5410020"/>
              <a:gd name="connsiteY3595" fmla="*/ 249238 h 1838326"/>
              <a:gd name="connsiteX3596" fmla="*/ 216382 w 5410020"/>
              <a:gd name="connsiteY3596" fmla="*/ 262732 h 1838326"/>
              <a:gd name="connsiteX3597" fmla="*/ 177580 w 5410020"/>
              <a:gd name="connsiteY3597" fmla="*/ 276226 h 1838326"/>
              <a:gd name="connsiteX3598" fmla="*/ 163811 w 5410020"/>
              <a:gd name="connsiteY3598" fmla="*/ 262732 h 1838326"/>
              <a:gd name="connsiteX3599" fmla="*/ 201362 w 5410020"/>
              <a:gd name="connsiteY3599" fmla="*/ 249238 h 1838326"/>
              <a:gd name="connsiteX3600" fmla="*/ 4785630 w 5410020"/>
              <a:gd name="connsiteY3600" fmla="*/ 215901 h 1838326"/>
              <a:gd name="connsiteX3601" fmla="*/ 4821738 w 5410020"/>
              <a:gd name="connsiteY3601" fmla="*/ 229395 h 1838326"/>
              <a:gd name="connsiteX3602" fmla="*/ 4806797 w 5410020"/>
              <a:gd name="connsiteY3602" fmla="*/ 242889 h 1838326"/>
              <a:gd name="connsiteX3603" fmla="*/ 4770689 w 5410020"/>
              <a:gd name="connsiteY3603" fmla="*/ 229395 h 1838326"/>
              <a:gd name="connsiteX3604" fmla="*/ 4785630 w 5410020"/>
              <a:gd name="connsiteY3604" fmla="*/ 215901 h 1838326"/>
              <a:gd name="connsiteX3605" fmla="*/ 4722553 w 5410020"/>
              <a:gd name="connsiteY3605" fmla="*/ 215901 h 1838326"/>
              <a:gd name="connsiteX3606" fmla="*/ 4759383 w 5410020"/>
              <a:gd name="connsiteY3606" fmla="*/ 229395 h 1838326"/>
              <a:gd name="connsiteX3607" fmla="*/ 4742873 w 5410020"/>
              <a:gd name="connsiteY3607" fmla="*/ 242889 h 1838326"/>
              <a:gd name="connsiteX3608" fmla="*/ 4706043 w 5410020"/>
              <a:gd name="connsiteY3608" fmla="*/ 229395 h 1838326"/>
              <a:gd name="connsiteX3609" fmla="*/ 4722553 w 5410020"/>
              <a:gd name="connsiteY3609" fmla="*/ 215901 h 1838326"/>
              <a:gd name="connsiteX3610" fmla="*/ 4658630 w 5410020"/>
              <a:gd name="connsiteY3610" fmla="*/ 215901 h 1838326"/>
              <a:gd name="connsiteX3611" fmla="*/ 4694738 w 5410020"/>
              <a:gd name="connsiteY3611" fmla="*/ 229395 h 1838326"/>
              <a:gd name="connsiteX3612" fmla="*/ 4679797 w 5410020"/>
              <a:gd name="connsiteY3612" fmla="*/ 242889 h 1838326"/>
              <a:gd name="connsiteX3613" fmla="*/ 4643689 w 5410020"/>
              <a:gd name="connsiteY3613" fmla="*/ 229395 h 1838326"/>
              <a:gd name="connsiteX3614" fmla="*/ 4658630 w 5410020"/>
              <a:gd name="connsiteY3614" fmla="*/ 215901 h 1838326"/>
              <a:gd name="connsiteX3615" fmla="*/ 4595553 w 5410020"/>
              <a:gd name="connsiteY3615" fmla="*/ 215901 h 1838326"/>
              <a:gd name="connsiteX3616" fmla="*/ 4631113 w 5410020"/>
              <a:gd name="connsiteY3616" fmla="*/ 229395 h 1838326"/>
              <a:gd name="connsiteX3617" fmla="*/ 4615873 w 5410020"/>
              <a:gd name="connsiteY3617" fmla="*/ 242889 h 1838326"/>
              <a:gd name="connsiteX3618" fmla="*/ 4579043 w 5410020"/>
              <a:gd name="connsiteY3618" fmla="*/ 229395 h 1838326"/>
              <a:gd name="connsiteX3619" fmla="*/ 4595553 w 5410020"/>
              <a:gd name="connsiteY3619" fmla="*/ 215901 h 1838326"/>
              <a:gd name="connsiteX3620" fmla="*/ 4533323 w 5410020"/>
              <a:gd name="connsiteY3620" fmla="*/ 215901 h 1838326"/>
              <a:gd name="connsiteX3621" fmla="*/ 4568883 w 5410020"/>
              <a:gd name="connsiteY3621" fmla="*/ 229395 h 1838326"/>
              <a:gd name="connsiteX3622" fmla="*/ 4552373 w 5410020"/>
              <a:gd name="connsiteY3622" fmla="*/ 242889 h 1838326"/>
              <a:gd name="connsiteX3623" fmla="*/ 4515543 w 5410020"/>
              <a:gd name="connsiteY3623" fmla="*/ 229395 h 1838326"/>
              <a:gd name="connsiteX3624" fmla="*/ 4533323 w 5410020"/>
              <a:gd name="connsiteY3624" fmla="*/ 215901 h 1838326"/>
              <a:gd name="connsiteX3625" fmla="*/ 4468443 w 5410020"/>
              <a:gd name="connsiteY3625" fmla="*/ 215901 h 1838326"/>
              <a:gd name="connsiteX3626" fmla="*/ 4503822 w 5410020"/>
              <a:gd name="connsiteY3626" fmla="*/ 229395 h 1838326"/>
              <a:gd name="connsiteX3627" fmla="*/ 4487396 w 5410020"/>
              <a:gd name="connsiteY3627" fmla="*/ 242889 h 1838326"/>
              <a:gd name="connsiteX3628" fmla="*/ 4452017 w 5410020"/>
              <a:gd name="connsiteY3628" fmla="*/ 229395 h 1838326"/>
              <a:gd name="connsiteX3629" fmla="*/ 4468443 w 5410020"/>
              <a:gd name="connsiteY3629" fmla="*/ 215901 h 1838326"/>
              <a:gd name="connsiteX3630" fmla="*/ 4406323 w 5410020"/>
              <a:gd name="connsiteY3630" fmla="*/ 215901 h 1838326"/>
              <a:gd name="connsiteX3631" fmla="*/ 4441883 w 5410020"/>
              <a:gd name="connsiteY3631" fmla="*/ 229395 h 1838326"/>
              <a:gd name="connsiteX3632" fmla="*/ 4424103 w 5410020"/>
              <a:gd name="connsiteY3632" fmla="*/ 242889 h 1838326"/>
              <a:gd name="connsiteX3633" fmla="*/ 4388543 w 5410020"/>
              <a:gd name="connsiteY3633" fmla="*/ 229395 h 1838326"/>
              <a:gd name="connsiteX3634" fmla="*/ 4406323 w 5410020"/>
              <a:gd name="connsiteY3634" fmla="*/ 215901 h 1838326"/>
              <a:gd name="connsiteX3635" fmla="*/ 4341443 w 5410020"/>
              <a:gd name="connsiteY3635" fmla="*/ 215901 h 1838326"/>
              <a:gd name="connsiteX3636" fmla="*/ 4376822 w 5410020"/>
              <a:gd name="connsiteY3636" fmla="*/ 229395 h 1838326"/>
              <a:gd name="connsiteX3637" fmla="*/ 4359133 w 5410020"/>
              <a:gd name="connsiteY3637" fmla="*/ 242889 h 1838326"/>
              <a:gd name="connsiteX3638" fmla="*/ 4325017 w 5410020"/>
              <a:gd name="connsiteY3638" fmla="*/ 229395 h 1838326"/>
              <a:gd name="connsiteX3639" fmla="*/ 4341443 w 5410020"/>
              <a:gd name="connsiteY3639" fmla="*/ 215901 h 1838326"/>
              <a:gd name="connsiteX3640" fmla="*/ 4279416 w 5410020"/>
              <a:gd name="connsiteY3640" fmla="*/ 215901 h 1838326"/>
              <a:gd name="connsiteX3641" fmla="*/ 4313349 w 5410020"/>
              <a:gd name="connsiteY3641" fmla="*/ 229395 h 1838326"/>
              <a:gd name="connsiteX3642" fmla="*/ 4295754 w 5410020"/>
              <a:gd name="connsiteY3642" fmla="*/ 242889 h 1838326"/>
              <a:gd name="connsiteX3643" fmla="*/ 4261822 w 5410020"/>
              <a:gd name="connsiteY3643" fmla="*/ 229395 h 1838326"/>
              <a:gd name="connsiteX3644" fmla="*/ 4279416 w 5410020"/>
              <a:gd name="connsiteY3644" fmla="*/ 215901 h 1838326"/>
              <a:gd name="connsiteX3645" fmla="*/ 4215585 w 5410020"/>
              <a:gd name="connsiteY3645" fmla="*/ 215901 h 1838326"/>
              <a:gd name="connsiteX3646" fmla="*/ 4249518 w 5410020"/>
              <a:gd name="connsiteY3646" fmla="*/ 229395 h 1838326"/>
              <a:gd name="connsiteX3647" fmla="*/ 4231923 w 5410020"/>
              <a:gd name="connsiteY3647" fmla="*/ 242889 h 1838326"/>
              <a:gd name="connsiteX3648" fmla="*/ 4197990 w 5410020"/>
              <a:gd name="connsiteY3648" fmla="*/ 229395 h 1838326"/>
              <a:gd name="connsiteX3649" fmla="*/ 4215585 w 5410020"/>
              <a:gd name="connsiteY3649" fmla="*/ 215901 h 1838326"/>
              <a:gd name="connsiteX3650" fmla="*/ 4152416 w 5410020"/>
              <a:gd name="connsiteY3650" fmla="*/ 215901 h 1838326"/>
              <a:gd name="connsiteX3651" fmla="*/ 4186349 w 5410020"/>
              <a:gd name="connsiteY3651" fmla="*/ 229395 h 1838326"/>
              <a:gd name="connsiteX3652" fmla="*/ 4168754 w 5410020"/>
              <a:gd name="connsiteY3652" fmla="*/ 242889 h 1838326"/>
              <a:gd name="connsiteX3653" fmla="*/ 4134822 w 5410020"/>
              <a:gd name="connsiteY3653" fmla="*/ 229395 h 1838326"/>
              <a:gd name="connsiteX3654" fmla="*/ 4152416 w 5410020"/>
              <a:gd name="connsiteY3654" fmla="*/ 215901 h 1838326"/>
              <a:gd name="connsiteX3655" fmla="*/ 4090173 w 5410020"/>
              <a:gd name="connsiteY3655" fmla="*/ 215901 h 1838326"/>
              <a:gd name="connsiteX3656" fmla="*/ 4124106 w 5410020"/>
              <a:gd name="connsiteY3656" fmla="*/ 229395 h 1838326"/>
              <a:gd name="connsiteX3657" fmla="*/ 4105254 w 5410020"/>
              <a:gd name="connsiteY3657" fmla="*/ 242889 h 1838326"/>
              <a:gd name="connsiteX3658" fmla="*/ 4071322 w 5410020"/>
              <a:gd name="connsiteY3658" fmla="*/ 229395 h 1838326"/>
              <a:gd name="connsiteX3659" fmla="*/ 4090173 w 5410020"/>
              <a:gd name="connsiteY3659" fmla="*/ 215901 h 1838326"/>
              <a:gd name="connsiteX3660" fmla="*/ 4026547 w 5410020"/>
              <a:gd name="connsiteY3660" fmla="*/ 215901 h 1838326"/>
              <a:gd name="connsiteX3661" fmla="*/ 4059040 w 5410020"/>
              <a:gd name="connsiteY3661" fmla="*/ 229395 h 1838326"/>
              <a:gd name="connsiteX3662" fmla="*/ 4040294 w 5410020"/>
              <a:gd name="connsiteY3662" fmla="*/ 242889 h 1838326"/>
              <a:gd name="connsiteX3663" fmla="*/ 4007800 w 5410020"/>
              <a:gd name="connsiteY3663" fmla="*/ 229395 h 1838326"/>
              <a:gd name="connsiteX3664" fmla="*/ 4026547 w 5410020"/>
              <a:gd name="connsiteY3664" fmla="*/ 215901 h 1838326"/>
              <a:gd name="connsiteX3665" fmla="*/ 3963047 w 5410020"/>
              <a:gd name="connsiteY3665" fmla="*/ 215901 h 1838326"/>
              <a:gd name="connsiteX3666" fmla="*/ 3995540 w 5410020"/>
              <a:gd name="connsiteY3666" fmla="*/ 229395 h 1838326"/>
              <a:gd name="connsiteX3667" fmla="*/ 3976794 w 5410020"/>
              <a:gd name="connsiteY3667" fmla="*/ 242889 h 1838326"/>
              <a:gd name="connsiteX3668" fmla="*/ 3944300 w 5410020"/>
              <a:gd name="connsiteY3668" fmla="*/ 229395 h 1838326"/>
              <a:gd name="connsiteX3669" fmla="*/ 3963047 w 5410020"/>
              <a:gd name="connsiteY3669" fmla="*/ 215901 h 1838326"/>
              <a:gd name="connsiteX3670" fmla="*/ 3899547 w 5410020"/>
              <a:gd name="connsiteY3670" fmla="*/ 215901 h 1838326"/>
              <a:gd name="connsiteX3671" fmla="*/ 3932040 w 5410020"/>
              <a:gd name="connsiteY3671" fmla="*/ 229395 h 1838326"/>
              <a:gd name="connsiteX3672" fmla="*/ 3912044 w 5410020"/>
              <a:gd name="connsiteY3672" fmla="*/ 242889 h 1838326"/>
              <a:gd name="connsiteX3673" fmla="*/ 3880800 w 5410020"/>
              <a:gd name="connsiteY3673" fmla="*/ 229395 h 1838326"/>
              <a:gd name="connsiteX3674" fmla="*/ 3899547 w 5410020"/>
              <a:gd name="connsiteY3674" fmla="*/ 215901 h 1838326"/>
              <a:gd name="connsiteX3675" fmla="*/ 3837296 w 5410020"/>
              <a:gd name="connsiteY3675" fmla="*/ 215901 h 1838326"/>
              <a:gd name="connsiteX3676" fmla="*/ 3868540 w 5410020"/>
              <a:gd name="connsiteY3676" fmla="*/ 229395 h 1838326"/>
              <a:gd name="connsiteX3677" fmla="*/ 3849794 w 5410020"/>
              <a:gd name="connsiteY3677" fmla="*/ 242889 h 1838326"/>
              <a:gd name="connsiteX3678" fmla="*/ 3817300 w 5410020"/>
              <a:gd name="connsiteY3678" fmla="*/ 229395 h 1838326"/>
              <a:gd name="connsiteX3679" fmla="*/ 3837296 w 5410020"/>
              <a:gd name="connsiteY3679" fmla="*/ 215901 h 1838326"/>
              <a:gd name="connsiteX3680" fmla="*/ 3772414 w 5410020"/>
              <a:gd name="connsiteY3680" fmla="*/ 215901 h 1838326"/>
              <a:gd name="connsiteX3681" fmla="*/ 3804716 w 5410020"/>
              <a:gd name="connsiteY3681" fmla="*/ 229395 h 1838326"/>
              <a:gd name="connsiteX3682" fmla="*/ 3784838 w 5410020"/>
              <a:gd name="connsiteY3682" fmla="*/ 242889 h 1838326"/>
              <a:gd name="connsiteX3683" fmla="*/ 3752536 w 5410020"/>
              <a:gd name="connsiteY3683" fmla="*/ 229395 h 1838326"/>
              <a:gd name="connsiteX3684" fmla="*/ 3772414 w 5410020"/>
              <a:gd name="connsiteY3684" fmla="*/ 215901 h 1838326"/>
              <a:gd name="connsiteX3685" fmla="*/ 3710296 w 5410020"/>
              <a:gd name="connsiteY3685" fmla="*/ 215901 h 1838326"/>
              <a:gd name="connsiteX3686" fmla="*/ 3741540 w 5410020"/>
              <a:gd name="connsiteY3686" fmla="*/ 229395 h 1838326"/>
              <a:gd name="connsiteX3687" fmla="*/ 3721544 w 5410020"/>
              <a:gd name="connsiteY3687" fmla="*/ 242889 h 1838326"/>
              <a:gd name="connsiteX3688" fmla="*/ 3690300 w 5410020"/>
              <a:gd name="connsiteY3688" fmla="*/ 229395 h 1838326"/>
              <a:gd name="connsiteX3689" fmla="*/ 3710296 w 5410020"/>
              <a:gd name="connsiteY3689" fmla="*/ 215901 h 1838326"/>
              <a:gd name="connsiteX3690" fmla="*/ 3646657 w 5410020"/>
              <a:gd name="connsiteY3690" fmla="*/ 215901 h 1838326"/>
              <a:gd name="connsiteX3691" fmla="*/ 3676474 w 5410020"/>
              <a:gd name="connsiteY3691" fmla="*/ 229395 h 1838326"/>
              <a:gd name="connsiteX3692" fmla="*/ 3656596 w 5410020"/>
              <a:gd name="connsiteY3692" fmla="*/ 242889 h 1838326"/>
              <a:gd name="connsiteX3693" fmla="*/ 3625536 w 5410020"/>
              <a:gd name="connsiteY3693" fmla="*/ 229395 h 1838326"/>
              <a:gd name="connsiteX3694" fmla="*/ 3646657 w 5410020"/>
              <a:gd name="connsiteY3694" fmla="*/ 215901 h 1838326"/>
              <a:gd name="connsiteX3695" fmla="*/ 3583157 w 5410020"/>
              <a:gd name="connsiteY3695" fmla="*/ 215901 h 1838326"/>
              <a:gd name="connsiteX3696" fmla="*/ 3614216 w 5410020"/>
              <a:gd name="connsiteY3696" fmla="*/ 229395 h 1838326"/>
              <a:gd name="connsiteX3697" fmla="*/ 3593096 w 5410020"/>
              <a:gd name="connsiteY3697" fmla="*/ 242889 h 1838326"/>
              <a:gd name="connsiteX3698" fmla="*/ 3563278 w 5410020"/>
              <a:gd name="connsiteY3698" fmla="*/ 229395 h 1838326"/>
              <a:gd name="connsiteX3699" fmla="*/ 3583157 w 5410020"/>
              <a:gd name="connsiteY3699" fmla="*/ 215901 h 1838326"/>
              <a:gd name="connsiteX3700" fmla="*/ 3520181 w 5410020"/>
              <a:gd name="connsiteY3700" fmla="*/ 215901 h 1838326"/>
              <a:gd name="connsiteX3701" fmla="*/ 3550661 w 5410020"/>
              <a:gd name="connsiteY3701" fmla="*/ 229395 h 1838326"/>
              <a:gd name="connsiteX3702" fmla="*/ 3529071 w 5410020"/>
              <a:gd name="connsiteY3702" fmla="*/ 242889 h 1838326"/>
              <a:gd name="connsiteX3703" fmla="*/ 3498591 w 5410020"/>
              <a:gd name="connsiteY3703" fmla="*/ 229395 h 1838326"/>
              <a:gd name="connsiteX3704" fmla="*/ 3520181 w 5410020"/>
              <a:gd name="connsiteY3704" fmla="*/ 215901 h 1838326"/>
              <a:gd name="connsiteX3705" fmla="*/ 3457598 w 5410020"/>
              <a:gd name="connsiteY3705" fmla="*/ 215901 h 1838326"/>
              <a:gd name="connsiteX3706" fmla="*/ 3487232 w 5410020"/>
              <a:gd name="connsiteY3706" fmla="*/ 229395 h 1838326"/>
              <a:gd name="connsiteX3707" fmla="*/ 3465007 w 5410020"/>
              <a:gd name="connsiteY3707" fmla="*/ 242889 h 1838326"/>
              <a:gd name="connsiteX3708" fmla="*/ 3435373 w 5410020"/>
              <a:gd name="connsiteY3708" fmla="*/ 229395 h 1838326"/>
              <a:gd name="connsiteX3709" fmla="*/ 3457598 w 5410020"/>
              <a:gd name="connsiteY3709" fmla="*/ 215901 h 1838326"/>
              <a:gd name="connsiteX3710" fmla="*/ 3393181 w 5410020"/>
              <a:gd name="connsiteY3710" fmla="*/ 215901 h 1838326"/>
              <a:gd name="connsiteX3711" fmla="*/ 3423661 w 5410020"/>
              <a:gd name="connsiteY3711" fmla="*/ 229395 h 1838326"/>
              <a:gd name="connsiteX3712" fmla="*/ 3402071 w 5410020"/>
              <a:gd name="connsiteY3712" fmla="*/ 242889 h 1838326"/>
              <a:gd name="connsiteX3713" fmla="*/ 3371591 w 5410020"/>
              <a:gd name="connsiteY3713" fmla="*/ 229395 h 1838326"/>
              <a:gd name="connsiteX3714" fmla="*/ 3393181 w 5410020"/>
              <a:gd name="connsiteY3714" fmla="*/ 215901 h 1838326"/>
              <a:gd name="connsiteX3715" fmla="*/ 3330446 w 5410020"/>
              <a:gd name="connsiteY3715" fmla="*/ 215901 h 1838326"/>
              <a:gd name="connsiteX3716" fmla="*/ 3358660 w 5410020"/>
              <a:gd name="connsiteY3716" fmla="*/ 229395 h 1838326"/>
              <a:gd name="connsiteX3717" fmla="*/ 3337806 w 5410020"/>
              <a:gd name="connsiteY3717" fmla="*/ 242889 h 1838326"/>
              <a:gd name="connsiteX3718" fmla="*/ 3308365 w 5410020"/>
              <a:gd name="connsiteY3718" fmla="*/ 229395 h 1838326"/>
              <a:gd name="connsiteX3719" fmla="*/ 3330446 w 5410020"/>
              <a:gd name="connsiteY3719" fmla="*/ 215901 h 1838326"/>
              <a:gd name="connsiteX3720" fmla="*/ 3267307 w 5410020"/>
              <a:gd name="connsiteY3720" fmla="*/ 215901 h 1838326"/>
              <a:gd name="connsiteX3721" fmla="*/ 3296351 w 5410020"/>
              <a:gd name="connsiteY3721" fmla="*/ 229395 h 1838326"/>
              <a:gd name="connsiteX3722" fmla="*/ 3273621 w 5410020"/>
              <a:gd name="connsiteY3722" fmla="*/ 242889 h 1838326"/>
              <a:gd name="connsiteX3723" fmla="*/ 3244577 w 5410020"/>
              <a:gd name="connsiteY3723" fmla="*/ 229395 h 1838326"/>
              <a:gd name="connsiteX3724" fmla="*/ 3267307 w 5410020"/>
              <a:gd name="connsiteY3724" fmla="*/ 215901 h 1838326"/>
              <a:gd name="connsiteX3725" fmla="*/ 3203446 w 5410020"/>
              <a:gd name="connsiteY3725" fmla="*/ 215901 h 1838326"/>
              <a:gd name="connsiteX3726" fmla="*/ 3231660 w 5410020"/>
              <a:gd name="connsiteY3726" fmla="*/ 229395 h 1838326"/>
              <a:gd name="connsiteX3727" fmla="*/ 3209579 w 5410020"/>
              <a:gd name="connsiteY3727" fmla="*/ 242889 h 1838326"/>
              <a:gd name="connsiteX3728" fmla="*/ 3181365 w 5410020"/>
              <a:gd name="connsiteY3728" fmla="*/ 229395 h 1838326"/>
              <a:gd name="connsiteX3729" fmla="*/ 3203446 w 5410020"/>
              <a:gd name="connsiteY3729" fmla="*/ 215901 h 1838326"/>
              <a:gd name="connsiteX3730" fmla="*/ 3140307 w 5410020"/>
              <a:gd name="connsiteY3730" fmla="*/ 215901 h 1838326"/>
              <a:gd name="connsiteX3731" fmla="*/ 3169351 w 5410020"/>
              <a:gd name="connsiteY3731" fmla="*/ 229395 h 1838326"/>
              <a:gd name="connsiteX3732" fmla="*/ 3145358 w 5410020"/>
              <a:gd name="connsiteY3732" fmla="*/ 242889 h 1838326"/>
              <a:gd name="connsiteX3733" fmla="*/ 3116314 w 5410020"/>
              <a:gd name="connsiteY3733" fmla="*/ 229395 h 1838326"/>
              <a:gd name="connsiteX3734" fmla="*/ 3140307 w 5410020"/>
              <a:gd name="connsiteY3734" fmla="*/ 215901 h 1838326"/>
              <a:gd name="connsiteX3735" fmla="*/ 3076988 w 5410020"/>
              <a:gd name="connsiteY3735" fmla="*/ 215901 h 1838326"/>
              <a:gd name="connsiteX3736" fmla="*/ 3105858 w 5410020"/>
              <a:gd name="connsiteY3736" fmla="*/ 229395 h 1838326"/>
              <a:gd name="connsiteX3737" fmla="*/ 3082009 w 5410020"/>
              <a:gd name="connsiteY3737" fmla="*/ 242889 h 1838326"/>
              <a:gd name="connsiteX3738" fmla="*/ 3054393 w 5410020"/>
              <a:gd name="connsiteY3738" fmla="*/ 229395 h 1838326"/>
              <a:gd name="connsiteX3739" fmla="*/ 3076988 w 5410020"/>
              <a:gd name="connsiteY3739" fmla="*/ 215901 h 1838326"/>
              <a:gd name="connsiteX3740" fmla="*/ 3013156 w 5410020"/>
              <a:gd name="connsiteY3740" fmla="*/ 215901 h 1838326"/>
              <a:gd name="connsiteX3741" fmla="*/ 3040771 w 5410020"/>
              <a:gd name="connsiteY3741" fmla="*/ 229395 h 1838326"/>
              <a:gd name="connsiteX3742" fmla="*/ 3018177 w 5410020"/>
              <a:gd name="connsiteY3742" fmla="*/ 242889 h 1838326"/>
              <a:gd name="connsiteX3743" fmla="*/ 2989306 w 5410020"/>
              <a:gd name="connsiteY3743" fmla="*/ 229395 h 1838326"/>
              <a:gd name="connsiteX3744" fmla="*/ 3013156 w 5410020"/>
              <a:gd name="connsiteY3744" fmla="*/ 215901 h 1838326"/>
              <a:gd name="connsiteX3745" fmla="*/ 1430920 w 5410020"/>
              <a:gd name="connsiteY3745" fmla="*/ 215901 h 1838326"/>
              <a:gd name="connsiteX3746" fmla="*/ 1452041 w 5410020"/>
              <a:gd name="connsiteY3746" fmla="*/ 229395 h 1838326"/>
              <a:gd name="connsiteX3747" fmla="*/ 1419739 w 5410020"/>
              <a:gd name="connsiteY3747" fmla="*/ 242889 h 1838326"/>
              <a:gd name="connsiteX3748" fmla="*/ 1399861 w 5410020"/>
              <a:gd name="connsiteY3748" fmla="*/ 229395 h 1838326"/>
              <a:gd name="connsiteX3749" fmla="*/ 1430920 w 5410020"/>
              <a:gd name="connsiteY3749" fmla="*/ 215901 h 1838326"/>
              <a:gd name="connsiteX3750" fmla="*/ 1368869 w 5410020"/>
              <a:gd name="connsiteY3750" fmla="*/ 215901 h 1838326"/>
              <a:gd name="connsiteX3751" fmla="*/ 1388865 w 5410020"/>
              <a:gd name="connsiteY3751" fmla="*/ 229395 h 1838326"/>
              <a:gd name="connsiteX3752" fmla="*/ 1357621 w 5410020"/>
              <a:gd name="connsiteY3752" fmla="*/ 242889 h 1838326"/>
              <a:gd name="connsiteX3753" fmla="*/ 1337625 w 5410020"/>
              <a:gd name="connsiteY3753" fmla="*/ 229395 h 1838326"/>
              <a:gd name="connsiteX3754" fmla="*/ 1368869 w 5410020"/>
              <a:gd name="connsiteY3754" fmla="*/ 215901 h 1838326"/>
              <a:gd name="connsiteX3755" fmla="*/ 1115991 w 5410020"/>
              <a:gd name="connsiteY3755" fmla="*/ 215901 h 1838326"/>
              <a:gd name="connsiteX3756" fmla="*/ 1134843 w 5410020"/>
              <a:gd name="connsiteY3756" fmla="*/ 229395 h 1838326"/>
              <a:gd name="connsiteX3757" fmla="*/ 1100910 w 5410020"/>
              <a:gd name="connsiteY3757" fmla="*/ 242889 h 1838326"/>
              <a:gd name="connsiteX3758" fmla="*/ 1082058 w 5410020"/>
              <a:gd name="connsiteY3758" fmla="*/ 229395 h 1838326"/>
              <a:gd name="connsiteX3759" fmla="*/ 1115991 w 5410020"/>
              <a:gd name="connsiteY3759" fmla="*/ 215901 h 1838326"/>
              <a:gd name="connsiteX3760" fmla="*/ 1052491 w 5410020"/>
              <a:gd name="connsiteY3760" fmla="*/ 215901 h 1838326"/>
              <a:gd name="connsiteX3761" fmla="*/ 1071343 w 5410020"/>
              <a:gd name="connsiteY3761" fmla="*/ 229395 h 1838326"/>
              <a:gd name="connsiteX3762" fmla="*/ 1037410 w 5410020"/>
              <a:gd name="connsiteY3762" fmla="*/ 242889 h 1838326"/>
              <a:gd name="connsiteX3763" fmla="*/ 1019815 w 5410020"/>
              <a:gd name="connsiteY3763" fmla="*/ 229395 h 1838326"/>
              <a:gd name="connsiteX3764" fmla="*/ 1052491 w 5410020"/>
              <a:gd name="connsiteY3764" fmla="*/ 215901 h 1838326"/>
              <a:gd name="connsiteX3765" fmla="*/ 926748 w 5410020"/>
              <a:gd name="connsiteY3765" fmla="*/ 215901 h 1838326"/>
              <a:gd name="connsiteX3766" fmla="*/ 944343 w 5410020"/>
              <a:gd name="connsiteY3766" fmla="*/ 229395 h 1838326"/>
              <a:gd name="connsiteX3767" fmla="*/ 910410 w 5410020"/>
              <a:gd name="connsiteY3767" fmla="*/ 242889 h 1838326"/>
              <a:gd name="connsiteX3768" fmla="*/ 891558 w 5410020"/>
              <a:gd name="connsiteY3768" fmla="*/ 229395 h 1838326"/>
              <a:gd name="connsiteX3769" fmla="*/ 926748 w 5410020"/>
              <a:gd name="connsiteY3769" fmla="*/ 215901 h 1838326"/>
              <a:gd name="connsiteX3770" fmla="*/ 861870 w 5410020"/>
              <a:gd name="connsiteY3770" fmla="*/ 215901 h 1838326"/>
              <a:gd name="connsiteX3771" fmla="*/ 879560 w 5410020"/>
              <a:gd name="connsiteY3771" fmla="*/ 229395 h 1838326"/>
              <a:gd name="connsiteX3772" fmla="*/ 845444 w 5410020"/>
              <a:gd name="connsiteY3772" fmla="*/ 242889 h 1838326"/>
              <a:gd name="connsiteX3773" fmla="*/ 827755 w 5410020"/>
              <a:gd name="connsiteY3773" fmla="*/ 229395 h 1838326"/>
              <a:gd name="connsiteX3774" fmla="*/ 861870 w 5410020"/>
              <a:gd name="connsiteY3774" fmla="*/ 215901 h 1838326"/>
              <a:gd name="connsiteX3775" fmla="*/ 799634 w 5410020"/>
              <a:gd name="connsiteY3775" fmla="*/ 215901 h 1838326"/>
              <a:gd name="connsiteX3776" fmla="*/ 817323 w 5410020"/>
              <a:gd name="connsiteY3776" fmla="*/ 229395 h 1838326"/>
              <a:gd name="connsiteX3777" fmla="*/ 781944 w 5410020"/>
              <a:gd name="connsiteY3777" fmla="*/ 242889 h 1838326"/>
              <a:gd name="connsiteX3778" fmla="*/ 764255 w 5410020"/>
              <a:gd name="connsiteY3778" fmla="*/ 229395 h 1838326"/>
              <a:gd name="connsiteX3779" fmla="*/ 799634 w 5410020"/>
              <a:gd name="connsiteY3779" fmla="*/ 215901 h 1838326"/>
              <a:gd name="connsiteX3780" fmla="*/ 736134 w 5410020"/>
              <a:gd name="connsiteY3780" fmla="*/ 215901 h 1838326"/>
              <a:gd name="connsiteX3781" fmla="*/ 752560 w 5410020"/>
              <a:gd name="connsiteY3781" fmla="*/ 229395 h 1838326"/>
              <a:gd name="connsiteX3782" fmla="*/ 717181 w 5410020"/>
              <a:gd name="connsiteY3782" fmla="*/ 242889 h 1838326"/>
              <a:gd name="connsiteX3783" fmla="*/ 700755 w 5410020"/>
              <a:gd name="connsiteY3783" fmla="*/ 229395 h 1838326"/>
              <a:gd name="connsiteX3784" fmla="*/ 736134 w 5410020"/>
              <a:gd name="connsiteY3784" fmla="*/ 215901 h 1838326"/>
              <a:gd name="connsiteX3785" fmla="*/ 672634 w 5410020"/>
              <a:gd name="connsiteY3785" fmla="*/ 215901 h 1838326"/>
              <a:gd name="connsiteX3786" fmla="*/ 689060 w 5410020"/>
              <a:gd name="connsiteY3786" fmla="*/ 229395 h 1838326"/>
              <a:gd name="connsiteX3787" fmla="*/ 653681 w 5410020"/>
              <a:gd name="connsiteY3787" fmla="*/ 242889 h 1838326"/>
              <a:gd name="connsiteX3788" fmla="*/ 637255 w 5410020"/>
              <a:gd name="connsiteY3788" fmla="*/ 229395 h 1838326"/>
              <a:gd name="connsiteX3789" fmla="*/ 672634 w 5410020"/>
              <a:gd name="connsiteY3789" fmla="*/ 215901 h 1838326"/>
              <a:gd name="connsiteX3790" fmla="*/ 609563 w 5410020"/>
              <a:gd name="connsiteY3790" fmla="*/ 215901 h 1838326"/>
              <a:gd name="connsiteX3791" fmla="*/ 625661 w 5410020"/>
              <a:gd name="connsiteY3791" fmla="*/ 229395 h 1838326"/>
              <a:gd name="connsiteX3792" fmla="*/ 589751 w 5410020"/>
              <a:gd name="connsiteY3792" fmla="*/ 242889 h 1838326"/>
              <a:gd name="connsiteX3793" fmla="*/ 574892 w 5410020"/>
              <a:gd name="connsiteY3793" fmla="*/ 229395 h 1838326"/>
              <a:gd name="connsiteX3794" fmla="*/ 609563 w 5410020"/>
              <a:gd name="connsiteY3794" fmla="*/ 215901 h 1838326"/>
              <a:gd name="connsiteX3795" fmla="*/ 2951244 w 5410020"/>
              <a:gd name="connsiteY3795" fmla="*/ 215900 h 1838326"/>
              <a:gd name="connsiteX3796" fmla="*/ 2978859 w 5410020"/>
              <a:gd name="connsiteY3796" fmla="*/ 229394 h 1838326"/>
              <a:gd name="connsiteX3797" fmla="*/ 2955010 w 5410020"/>
              <a:gd name="connsiteY3797" fmla="*/ 242888 h 1838326"/>
              <a:gd name="connsiteX3798" fmla="*/ 2927394 w 5410020"/>
              <a:gd name="connsiteY3798" fmla="*/ 229394 h 1838326"/>
              <a:gd name="connsiteX3799" fmla="*/ 2951244 w 5410020"/>
              <a:gd name="connsiteY3799" fmla="*/ 215900 h 1838326"/>
              <a:gd name="connsiteX3800" fmla="*/ 2882823 w 5410020"/>
              <a:gd name="connsiteY3800" fmla="*/ 215900 h 1838326"/>
              <a:gd name="connsiteX3801" fmla="*/ 2910264 w 5410020"/>
              <a:gd name="connsiteY3801" fmla="*/ 229394 h 1838326"/>
              <a:gd name="connsiteX3802" fmla="*/ 2885318 w 5410020"/>
              <a:gd name="connsiteY3802" fmla="*/ 242888 h 1838326"/>
              <a:gd name="connsiteX3803" fmla="*/ 2857876 w 5410020"/>
              <a:gd name="connsiteY3803" fmla="*/ 229394 h 1838326"/>
              <a:gd name="connsiteX3804" fmla="*/ 2882823 w 5410020"/>
              <a:gd name="connsiteY3804" fmla="*/ 215900 h 1838326"/>
              <a:gd name="connsiteX3805" fmla="*/ 2819481 w 5410020"/>
              <a:gd name="connsiteY3805" fmla="*/ 215900 h 1838326"/>
              <a:gd name="connsiteX3806" fmla="*/ 2847096 w 5410020"/>
              <a:gd name="connsiteY3806" fmla="*/ 229394 h 1838326"/>
              <a:gd name="connsiteX3807" fmla="*/ 2821991 w 5410020"/>
              <a:gd name="connsiteY3807" fmla="*/ 242888 h 1838326"/>
              <a:gd name="connsiteX3808" fmla="*/ 2795631 w 5410020"/>
              <a:gd name="connsiteY3808" fmla="*/ 229394 h 1838326"/>
              <a:gd name="connsiteX3809" fmla="*/ 2819481 w 5410020"/>
              <a:gd name="connsiteY3809" fmla="*/ 215900 h 1838326"/>
              <a:gd name="connsiteX3810" fmla="*/ 2760411 w 5410020"/>
              <a:gd name="connsiteY3810" fmla="*/ 215900 h 1838326"/>
              <a:gd name="connsiteX3811" fmla="*/ 2786771 w 5410020"/>
              <a:gd name="connsiteY3811" fmla="*/ 229394 h 1838326"/>
              <a:gd name="connsiteX3812" fmla="*/ 2761666 w 5410020"/>
              <a:gd name="connsiteY3812" fmla="*/ 242888 h 1838326"/>
              <a:gd name="connsiteX3813" fmla="*/ 2735306 w 5410020"/>
              <a:gd name="connsiteY3813" fmla="*/ 229394 h 1838326"/>
              <a:gd name="connsiteX3814" fmla="*/ 2760411 w 5410020"/>
              <a:gd name="connsiteY3814" fmla="*/ 215900 h 1838326"/>
              <a:gd name="connsiteX3815" fmla="*/ 2629431 w 5410020"/>
              <a:gd name="connsiteY3815" fmla="*/ 215900 h 1838326"/>
              <a:gd name="connsiteX3816" fmla="*/ 2656264 w 5410020"/>
              <a:gd name="connsiteY3816" fmla="*/ 229394 h 1838326"/>
              <a:gd name="connsiteX3817" fmla="*/ 2630709 w 5410020"/>
              <a:gd name="connsiteY3817" fmla="*/ 242888 h 1838326"/>
              <a:gd name="connsiteX3818" fmla="*/ 2603876 w 5410020"/>
              <a:gd name="connsiteY3818" fmla="*/ 229394 h 1838326"/>
              <a:gd name="connsiteX3819" fmla="*/ 2629431 w 5410020"/>
              <a:gd name="connsiteY3819" fmla="*/ 215900 h 1838326"/>
              <a:gd name="connsiteX3820" fmla="*/ 2566570 w 5410020"/>
              <a:gd name="connsiteY3820" fmla="*/ 215900 h 1838326"/>
              <a:gd name="connsiteX3821" fmla="*/ 2592764 w 5410020"/>
              <a:gd name="connsiteY3821" fmla="*/ 229394 h 1838326"/>
              <a:gd name="connsiteX3822" fmla="*/ 2566570 w 5410020"/>
              <a:gd name="connsiteY3822" fmla="*/ 242888 h 1838326"/>
              <a:gd name="connsiteX3823" fmla="*/ 2540376 w 5410020"/>
              <a:gd name="connsiteY3823" fmla="*/ 229394 h 1838326"/>
              <a:gd name="connsiteX3824" fmla="*/ 2566570 w 5410020"/>
              <a:gd name="connsiteY3824" fmla="*/ 215900 h 1838326"/>
              <a:gd name="connsiteX3825" fmla="*/ 2503709 w 5410020"/>
              <a:gd name="connsiteY3825" fmla="*/ 215900 h 1838326"/>
              <a:gd name="connsiteX3826" fmla="*/ 2529264 w 5410020"/>
              <a:gd name="connsiteY3826" fmla="*/ 229394 h 1838326"/>
              <a:gd name="connsiteX3827" fmla="*/ 2502431 w 5410020"/>
              <a:gd name="connsiteY3827" fmla="*/ 242888 h 1838326"/>
              <a:gd name="connsiteX3828" fmla="*/ 2476876 w 5410020"/>
              <a:gd name="connsiteY3828" fmla="*/ 229394 h 1838326"/>
              <a:gd name="connsiteX3829" fmla="*/ 2503709 w 5410020"/>
              <a:gd name="connsiteY3829" fmla="*/ 215900 h 1838326"/>
              <a:gd name="connsiteX3830" fmla="*/ 1747896 w 5410020"/>
              <a:gd name="connsiteY3830" fmla="*/ 215900 h 1838326"/>
              <a:gd name="connsiteX3831" fmla="*/ 1770756 w 5410020"/>
              <a:gd name="connsiteY3831" fmla="*/ 229394 h 1838326"/>
              <a:gd name="connsiteX3832" fmla="*/ 1740276 w 5410020"/>
              <a:gd name="connsiteY3832" fmla="*/ 242888 h 1838326"/>
              <a:gd name="connsiteX3833" fmla="*/ 1717416 w 5410020"/>
              <a:gd name="connsiteY3833" fmla="*/ 229394 h 1838326"/>
              <a:gd name="connsiteX3834" fmla="*/ 1747896 w 5410020"/>
              <a:gd name="connsiteY3834" fmla="*/ 215900 h 1838326"/>
              <a:gd name="connsiteX3835" fmla="*/ 988991 w 5410020"/>
              <a:gd name="connsiteY3835" fmla="*/ 215900 h 1838326"/>
              <a:gd name="connsiteX3836" fmla="*/ 1006586 w 5410020"/>
              <a:gd name="connsiteY3836" fmla="*/ 229394 h 1838326"/>
              <a:gd name="connsiteX3837" fmla="*/ 973910 w 5410020"/>
              <a:gd name="connsiteY3837" fmla="*/ 242888 h 1838326"/>
              <a:gd name="connsiteX3838" fmla="*/ 955058 w 5410020"/>
              <a:gd name="connsiteY3838" fmla="*/ 229394 h 1838326"/>
              <a:gd name="connsiteX3839" fmla="*/ 988991 w 5410020"/>
              <a:gd name="connsiteY3839" fmla="*/ 215900 h 1838326"/>
              <a:gd name="connsiteX3840" fmla="*/ 545729 w 5410020"/>
              <a:gd name="connsiteY3840" fmla="*/ 215900 h 1838326"/>
              <a:gd name="connsiteX3841" fmla="*/ 562320 w 5410020"/>
              <a:gd name="connsiteY3841" fmla="*/ 229394 h 1838326"/>
              <a:gd name="connsiteX3842" fmla="*/ 526585 w 5410020"/>
              <a:gd name="connsiteY3842" fmla="*/ 242888 h 1838326"/>
              <a:gd name="connsiteX3843" fmla="*/ 509994 w 5410020"/>
              <a:gd name="connsiteY3843" fmla="*/ 229394 h 1838326"/>
              <a:gd name="connsiteX3844" fmla="*/ 545729 w 5410020"/>
              <a:gd name="connsiteY3844" fmla="*/ 215900 h 1838326"/>
              <a:gd name="connsiteX3845" fmla="*/ 482563 w 5410020"/>
              <a:gd name="connsiteY3845" fmla="*/ 215900 h 1838326"/>
              <a:gd name="connsiteX3846" fmla="*/ 498661 w 5410020"/>
              <a:gd name="connsiteY3846" fmla="*/ 229394 h 1838326"/>
              <a:gd name="connsiteX3847" fmla="*/ 462751 w 5410020"/>
              <a:gd name="connsiteY3847" fmla="*/ 242888 h 1838326"/>
              <a:gd name="connsiteX3848" fmla="*/ 446654 w 5410020"/>
              <a:gd name="connsiteY3848" fmla="*/ 229394 h 1838326"/>
              <a:gd name="connsiteX3849" fmla="*/ 482563 w 5410020"/>
              <a:gd name="connsiteY3849" fmla="*/ 215900 h 1838326"/>
              <a:gd name="connsiteX3850" fmla="*/ 420005 w 5410020"/>
              <a:gd name="connsiteY3850" fmla="*/ 215900 h 1838326"/>
              <a:gd name="connsiteX3851" fmla="*/ 435320 w 5410020"/>
              <a:gd name="connsiteY3851" fmla="*/ 229394 h 1838326"/>
              <a:gd name="connsiteX3852" fmla="*/ 398309 w 5410020"/>
              <a:gd name="connsiteY3852" fmla="*/ 242888 h 1838326"/>
              <a:gd name="connsiteX3853" fmla="*/ 382994 w 5410020"/>
              <a:gd name="connsiteY3853" fmla="*/ 229394 h 1838326"/>
              <a:gd name="connsiteX3854" fmla="*/ 420005 w 5410020"/>
              <a:gd name="connsiteY3854" fmla="*/ 215900 h 1838326"/>
              <a:gd name="connsiteX3855" fmla="*/ 355446 w 5410020"/>
              <a:gd name="connsiteY3855" fmla="*/ 215900 h 1838326"/>
              <a:gd name="connsiteX3856" fmla="*/ 370387 w 5410020"/>
              <a:gd name="connsiteY3856" fmla="*/ 229394 h 1838326"/>
              <a:gd name="connsiteX3857" fmla="*/ 334280 w 5410020"/>
              <a:gd name="connsiteY3857" fmla="*/ 242888 h 1838326"/>
              <a:gd name="connsiteX3858" fmla="*/ 319338 w 5410020"/>
              <a:gd name="connsiteY3858" fmla="*/ 229394 h 1838326"/>
              <a:gd name="connsiteX3859" fmla="*/ 355446 w 5410020"/>
              <a:gd name="connsiteY3859" fmla="*/ 215900 h 1838326"/>
              <a:gd name="connsiteX3860" fmla="*/ 293005 w 5410020"/>
              <a:gd name="connsiteY3860" fmla="*/ 215900 h 1838326"/>
              <a:gd name="connsiteX3861" fmla="*/ 308320 w 5410020"/>
              <a:gd name="connsiteY3861" fmla="*/ 229394 h 1838326"/>
              <a:gd name="connsiteX3862" fmla="*/ 270033 w 5410020"/>
              <a:gd name="connsiteY3862" fmla="*/ 242888 h 1838326"/>
              <a:gd name="connsiteX3863" fmla="*/ 255994 w 5410020"/>
              <a:gd name="connsiteY3863" fmla="*/ 229394 h 1838326"/>
              <a:gd name="connsiteX3864" fmla="*/ 293005 w 5410020"/>
              <a:gd name="connsiteY3864" fmla="*/ 215900 h 1838326"/>
              <a:gd name="connsiteX3865" fmla="*/ 229691 w 5410020"/>
              <a:gd name="connsiteY3865" fmla="*/ 215900 h 1838326"/>
              <a:gd name="connsiteX3866" fmla="*/ 243387 w 5410020"/>
              <a:gd name="connsiteY3866" fmla="*/ 229394 h 1838326"/>
              <a:gd name="connsiteX3867" fmla="*/ 206049 w 5410020"/>
              <a:gd name="connsiteY3867" fmla="*/ 242888 h 1838326"/>
              <a:gd name="connsiteX3868" fmla="*/ 192353 w 5410020"/>
              <a:gd name="connsiteY3868" fmla="*/ 229394 h 1838326"/>
              <a:gd name="connsiteX3869" fmla="*/ 229691 w 5410020"/>
              <a:gd name="connsiteY3869" fmla="*/ 215900 h 1838326"/>
              <a:gd name="connsiteX3870" fmla="*/ 166437 w 5410020"/>
              <a:gd name="connsiteY3870" fmla="*/ 215900 h 1838326"/>
              <a:gd name="connsiteX3871" fmla="*/ 181457 w 5410020"/>
              <a:gd name="connsiteY3871" fmla="*/ 229394 h 1838326"/>
              <a:gd name="connsiteX3872" fmla="*/ 143907 w 5410020"/>
              <a:gd name="connsiteY3872" fmla="*/ 242888 h 1838326"/>
              <a:gd name="connsiteX3873" fmla="*/ 128887 w 5410020"/>
              <a:gd name="connsiteY3873" fmla="*/ 229394 h 1838326"/>
              <a:gd name="connsiteX3874" fmla="*/ 166437 w 5410020"/>
              <a:gd name="connsiteY3874" fmla="*/ 215900 h 1838326"/>
              <a:gd name="connsiteX3875" fmla="*/ 4822143 w 5410020"/>
              <a:gd name="connsiteY3875" fmla="*/ 182563 h 1838326"/>
              <a:gd name="connsiteX3876" fmla="*/ 4858251 w 5410020"/>
              <a:gd name="connsiteY3876" fmla="*/ 195414 h 1838326"/>
              <a:gd name="connsiteX3877" fmla="*/ 4843310 w 5410020"/>
              <a:gd name="connsiteY3877" fmla="*/ 209551 h 1838326"/>
              <a:gd name="connsiteX3878" fmla="*/ 4807202 w 5410020"/>
              <a:gd name="connsiteY3878" fmla="*/ 195414 h 1838326"/>
              <a:gd name="connsiteX3879" fmla="*/ 4822143 w 5410020"/>
              <a:gd name="connsiteY3879" fmla="*/ 182563 h 1838326"/>
              <a:gd name="connsiteX3880" fmla="*/ 4759383 w 5410020"/>
              <a:gd name="connsiteY3880" fmla="*/ 182563 h 1838326"/>
              <a:gd name="connsiteX3881" fmla="*/ 4796213 w 5410020"/>
              <a:gd name="connsiteY3881" fmla="*/ 195414 h 1838326"/>
              <a:gd name="connsiteX3882" fmla="*/ 4780973 w 5410020"/>
              <a:gd name="connsiteY3882" fmla="*/ 209551 h 1838326"/>
              <a:gd name="connsiteX3883" fmla="*/ 4744143 w 5410020"/>
              <a:gd name="connsiteY3883" fmla="*/ 195414 h 1838326"/>
              <a:gd name="connsiteX3884" fmla="*/ 4759383 w 5410020"/>
              <a:gd name="connsiteY3884" fmla="*/ 182563 h 1838326"/>
              <a:gd name="connsiteX3885" fmla="*/ 4695883 w 5410020"/>
              <a:gd name="connsiteY3885" fmla="*/ 182563 h 1838326"/>
              <a:gd name="connsiteX3886" fmla="*/ 4732713 w 5410020"/>
              <a:gd name="connsiteY3886" fmla="*/ 195414 h 1838326"/>
              <a:gd name="connsiteX3887" fmla="*/ 4717473 w 5410020"/>
              <a:gd name="connsiteY3887" fmla="*/ 209551 h 1838326"/>
              <a:gd name="connsiteX3888" fmla="*/ 4680643 w 5410020"/>
              <a:gd name="connsiteY3888" fmla="*/ 195414 h 1838326"/>
              <a:gd name="connsiteX3889" fmla="*/ 4695883 w 5410020"/>
              <a:gd name="connsiteY3889" fmla="*/ 182563 h 1838326"/>
              <a:gd name="connsiteX3890" fmla="*/ 4635131 w 5410020"/>
              <a:gd name="connsiteY3890" fmla="*/ 182563 h 1838326"/>
              <a:gd name="connsiteX3891" fmla="*/ 4670510 w 5410020"/>
              <a:gd name="connsiteY3891" fmla="*/ 195414 h 1838326"/>
              <a:gd name="connsiteX3892" fmla="*/ 4655348 w 5410020"/>
              <a:gd name="connsiteY3892" fmla="*/ 209551 h 1838326"/>
              <a:gd name="connsiteX3893" fmla="*/ 4618705 w 5410020"/>
              <a:gd name="connsiteY3893" fmla="*/ 195414 h 1838326"/>
              <a:gd name="connsiteX3894" fmla="*/ 4635131 w 5410020"/>
              <a:gd name="connsiteY3894" fmla="*/ 182563 h 1838326"/>
              <a:gd name="connsiteX3895" fmla="*/ 4571631 w 5410020"/>
              <a:gd name="connsiteY3895" fmla="*/ 182563 h 1838326"/>
              <a:gd name="connsiteX3896" fmla="*/ 4607010 w 5410020"/>
              <a:gd name="connsiteY3896" fmla="*/ 195414 h 1838326"/>
              <a:gd name="connsiteX3897" fmla="*/ 4590584 w 5410020"/>
              <a:gd name="connsiteY3897" fmla="*/ 209551 h 1838326"/>
              <a:gd name="connsiteX3898" fmla="*/ 4555205 w 5410020"/>
              <a:gd name="connsiteY3898" fmla="*/ 195414 h 1838326"/>
              <a:gd name="connsiteX3899" fmla="*/ 4571631 w 5410020"/>
              <a:gd name="connsiteY3899" fmla="*/ 182563 h 1838326"/>
              <a:gd name="connsiteX3900" fmla="*/ 4509718 w 5410020"/>
              <a:gd name="connsiteY3900" fmla="*/ 182563 h 1838326"/>
              <a:gd name="connsiteX3901" fmla="*/ 4545097 w 5410020"/>
              <a:gd name="connsiteY3901" fmla="*/ 195414 h 1838326"/>
              <a:gd name="connsiteX3902" fmla="*/ 4528671 w 5410020"/>
              <a:gd name="connsiteY3902" fmla="*/ 209551 h 1838326"/>
              <a:gd name="connsiteX3903" fmla="*/ 4493292 w 5410020"/>
              <a:gd name="connsiteY3903" fmla="*/ 195414 h 1838326"/>
              <a:gd name="connsiteX3904" fmla="*/ 4509718 w 5410020"/>
              <a:gd name="connsiteY3904" fmla="*/ 182563 h 1838326"/>
              <a:gd name="connsiteX3905" fmla="*/ 4446218 w 5410020"/>
              <a:gd name="connsiteY3905" fmla="*/ 182563 h 1838326"/>
              <a:gd name="connsiteX3906" fmla="*/ 4481597 w 5410020"/>
              <a:gd name="connsiteY3906" fmla="*/ 195414 h 1838326"/>
              <a:gd name="connsiteX3907" fmla="*/ 4465171 w 5410020"/>
              <a:gd name="connsiteY3907" fmla="*/ 209551 h 1838326"/>
              <a:gd name="connsiteX3908" fmla="*/ 4429792 w 5410020"/>
              <a:gd name="connsiteY3908" fmla="*/ 195414 h 1838326"/>
              <a:gd name="connsiteX3909" fmla="*/ 4446218 w 5410020"/>
              <a:gd name="connsiteY3909" fmla="*/ 182563 h 1838326"/>
              <a:gd name="connsiteX3910" fmla="*/ 4384986 w 5410020"/>
              <a:gd name="connsiteY3910" fmla="*/ 182563 h 1838326"/>
              <a:gd name="connsiteX3911" fmla="*/ 4418227 w 5410020"/>
              <a:gd name="connsiteY3911" fmla="*/ 195414 h 1838326"/>
              <a:gd name="connsiteX3912" fmla="*/ 4402222 w 5410020"/>
              <a:gd name="connsiteY3912" fmla="*/ 209551 h 1838326"/>
              <a:gd name="connsiteX3913" fmla="*/ 4367751 w 5410020"/>
              <a:gd name="connsiteY3913" fmla="*/ 195414 h 1838326"/>
              <a:gd name="connsiteX3914" fmla="*/ 4384986 w 5410020"/>
              <a:gd name="connsiteY3914" fmla="*/ 182563 h 1838326"/>
              <a:gd name="connsiteX3915" fmla="*/ 4322278 w 5410020"/>
              <a:gd name="connsiteY3915" fmla="*/ 182563 h 1838326"/>
              <a:gd name="connsiteX3916" fmla="*/ 4356211 w 5410020"/>
              <a:gd name="connsiteY3916" fmla="*/ 195414 h 1838326"/>
              <a:gd name="connsiteX3917" fmla="*/ 4338616 w 5410020"/>
              <a:gd name="connsiteY3917" fmla="*/ 209551 h 1838326"/>
              <a:gd name="connsiteX3918" fmla="*/ 4304684 w 5410020"/>
              <a:gd name="connsiteY3918" fmla="*/ 195414 h 1838326"/>
              <a:gd name="connsiteX3919" fmla="*/ 4322278 w 5410020"/>
              <a:gd name="connsiteY3919" fmla="*/ 182563 h 1838326"/>
              <a:gd name="connsiteX3920" fmla="*/ 4258778 w 5410020"/>
              <a:gd name="connsiteY3920" fmla="*/ 182563 h 1838326"/>
              <a:gd name="connsiteX3921" fmla="*/ 4292711 w 5410020"/>
              <a:gd name="connsiteY3921" fmla="*/ 195414 h 1838326"/>
              <a:gd name="connsiteX3922" fmla="*/ 4275116 w 5410020"/>
              <a:gd name="connsiteY3922" fmla="*/ 209551 h 1838326"/>
              <a:gd name="connsiteX3923" fmla="*/ 4241184 w 5410020"/>
              <a:gd name="connsiteY3923" fmla="*/ 195414 h 1838326"/>
              <a:gd name="connsiteX3924" fmla="*/ 4258778 w 5410020"/>
              <a:gd name="connsiteY3924" fmla="*/ 182563 h 1838326"/>
              <a:gd name="connsiteX3925" fmla="*/ 4196866 w 5410020"/>
              <a:gd name="connsiteY3925" fmla="*/ 182563 h 1838326"/>
              <a:gd name="connsiteX3926" fmla="*/ 4230799 w 5410020"/>
              <a:gd name="connsiteY3926" fmla="*/ 195414 h 1838326"/>
              <a:gd name="connsiteX3927" fmla="*/ 4213204 w 5410020"/>
              <a:gd name="connsiteY3927" fmla="*/ 209551 h 1838326"/>
              <a:gd name="connsiteX3928" fmla="*/ 4179272 w 5410020"/>
              <a:gd name="connsiteY3928" fmla="*/ 195414 h 1838326"/>
              <a:gd name="connsiteX3929" fmla="*/ 4196866 w 5410020"/>
              <a:gd name="connsiteY3929" fmla="*/ 182563 h 1838326"/>
              <a:gd name="connsiteX3930" fmla="*/ 4134497 w 5410020"/>
              <a:gd name="connsiteY3930" fmla="*/ 182563 h 1838326"/>
              <a:gd name="connsiteX3931" fmla="*/ 4166990 w 5410020"/>
              <a:gd name="connsiteY3931" fmla="*/ 195414 h 1838326"/>
              <a:gd name="connsiteX3932" fmla="*/ 4149494 w 5410020"/>
              <a:gd name="connsiteY3932" fmla="*/ 209551 h 1838326"/>
              <a:gd name="connsiteX3933" fmla="*/ 4115750 w 5410020"/>
              <a:gd name="connsiteY3933" fmla="*/ 195414 h 1838326"/>
              <a:gd name="connsiteX3934" fmla="*/ 4134497 w 5410020"/>
              <a:gd name="connsiteY3934" fmla="*/ 182563 h 1838326"/>
              <a:gd name="connsiteX3935" fmla="*/ 4071604 w 5410020"/>
              <a:gd name="connsiteY3935" fmla="*/ 182563 h 1838326"/>
              <a:gd name="connsiteX3936" fmla="*/ 4104976 w 5410020"/>
              <a:gd name="connsiteY3936" fmla="*/ 195414 h 1838326"/>
              <a:gd name="connsiteX3937" fmla="*/ 4085723 w 5410020"/>
              <a:gd name="connsiteY3937" fmla="*/ 209551 h 1838326"/>
              <a:gd name="connsiteX3938" fmla="*/ 4052352 w 5410020"/>
              <a:gd name="connsiteY3938" fmla="*/ 195414 h 1838326"/>
              <a:gd name="connsiteX3939" fmla="*/ 4071604 w 5410020"/>
              <a:gd name="connsiteY3939" fmla="*/ 182563 h 1838326"/>
              <a:gd name="connsiteX3940" fmla="*/ 4009084 w 5410020"/>
              <a:gd name="connsiteY3940" fmla="*/ 182563 h 1838326"/>
              <a:gd name="connsiteX3941" fmla="*/ 4041577 w 5410020"/>
              <a:gd name="connsiteY3941" fmla="*/ 195414 h 1838326"/>
              <a:gd name="connsiteX3942" fmla="*/ 4022831 w 5410020"/>
              <a:gd name="connsiteY3942" fmla="*/ 209551 h 1838326"/>
              <a:gd name="connsiteX3943" fmla="*/ 3990337 w 5410020"/>
              <a:gd name="connsiteY3943" fmla="*/ 195414 h 1838326"/>
              <a:gd name="connsiteX3944" fmla="*/ 4009084 w 5410020"/>
              <a:gd name="connsiteY3944" fmla="*/ 182563 h 1838326"/>
              <a:gd name="connsiteX3945" fmla="*/ 3945584 w 5410020"/>
              <a:gd name="connsiteY3945" fmla="*/ 182563 h 1838326"/>
              <a:gd name="connsiteX3946" fmla="*/ 3978077 w 5410020"/>
              <a:gd name="connsiteY3946" fmla="*/ 195414 h 1838326"/>
              <a:gd name="connsiteX3947" fmla="*/ 3959331 w 5410020"/>
              <a:gd name="connsiteY3947" fmla="*/ 209551 h 1838326"/>
              <a:gd name="connsiteX3948" fmla="*/ 3926837 w 5410020"/>
              <a:gd name="connsiteY3948" fmla="*/ 195414 h 1838326"/>
              <a:gd name="connsiteX3949" fmla="*/ 3945584 w 5410020"/>
              <a:gd name="connsiteY3949" fmla="*/ 182563 h 1838326"/>
              <a:gd name="connsiteX3950" fmla="*/ 3884161 w 5410020"/>
              <a:gd name="connsiteY3950" fmla="*/ 182563 h 1838326"/>
              <a:gd name="connsiteX3951" fmla="*/ 3916084 w 5410020"/>
              <a:gd name="connsiteY3951" fmla="*/ 195414 h 1838326"/>
              <a:gd name="connsiteX3952" fmla="*/ 3896930 w 5410020"/>
              <a:gd name="connsiteY3952" fmla="*/ 209551 h 1838326"/>
              <a:gd name="connsiteX3953" fmla="*/ 3863730 w 5410020"/>
              <a:gd name="connsiteY3953" fmla="*/ 195414 h 1838326"/>
              <a:gd name="connsiteX3954" fmla="*/ 3884161 w 5410020"/>
              <a:gd name="connsiteY3954" fmla="*/ 182563 h 1838326"/>
              <a:gd name="connsiteX3955" fmla="*/ 3821626 w 5410020"/>
              <a:gd name="connsiteY3955" fmla="*/ 182563 h 1838326"/>
              <a:gd name="connsiteX3956" fmla="*/ 3852686 w 5410020"/>
              <a:gd name="connsiteY3956" fmla="*/ 195414 h 1838326"/>
              <a:gd name="connsiteX3957" fmla="*/ 3834050 w 5410020"/>
              <a:gd name="connsiteY3957" fmla="*/ 209551 h 1838326"/>
              <a:gd name="connsiteX3958" fmla="*/ 3801748 w 5410020"/>
              <a:gd name="connsiteY3958" fmla="*/ 195414 h 1838326"/>
              <a:gd name="connsiteX3959" fmla="*/ 3821626 w 5410020"/>
              <a:gd name="connsiteY3959" fmla="*/ 182563 h 1838326"/>
              <a:gd name="connsiteX3960" fmla="*/ 3758748 w 5410020"/>
              <a:gd name="connsiteY3960" fmla="*/ 182563 h 1838326"/>
              <a:gd name="connsiteX3961" fmla="*/ 3790671 w 5410020"/>
              <a:gd name="connsiteY3961" fmla="*/ 195414 h 1838326"/>
              <a:gd name="connsiteX3962" fmla="*/ 3770240 w 5410020"/>
              <a:gd name="connsiteY3962" fmla="*/ 209551 h 1838326"/>
              <a:gd name="connsiteX3963" fmla="*/ 3738317 w 5410020"/>
              <a:gd name="connsiteY3963" fmla="*/ 195414 h 1838326"/>
              <a:gd name="connsiteX3964" fmla="*/ 3758748 w 5410020"/>
              <a:gd name="connsiteY3964" fmla="*/ 182563 h 1838326"/>
              <a:gd name="connsiteX3965" fmla="*/ 3696214 w 5410020"/>
              <a:gd name="connsiteY3965" fmla="*/ 182563 h 1838326"/>
              <a:gd name="connsiteX3966" fmla="*/ 3727274 w 5410020"/>
              <a:gd name="connsiteY3966" fmla="*/ 195414 h 1838326"/>
              <a:gd name="connsiteX3967" fmla="*/ 3707396 w 5410020"/>
              <a:gd name="connsiteY3967" fmla="*/ 209551 h 1838326"/>
              <a:gd name="connsiteX3968" fmla="*/ 3676336 w 5410020"/>
              <a:gd name="connsiteY3968" fmla="*/ 195414 h 1838326"/>
              <a:gd name="connsiteX3969" fmla="*/ 3696214 w 5410020"/>
              <a:gd name="connsiteY3969" fmla="*/ 182563 h 1838326"/>
              <a:gd name="connsiteX3970" fmla="*/ 3634481 w 5410020"/>
              <a:gd name="connsiteY3970" fmla="*/ 182563 h 1838326"/>
              <a:gd name="connsiteX3971" fmla="*/ 3664961 w 5410020"/>
              <a:gd name="connsiteY3971" fmla="*/ 195414 h 1838326"/>
              <a:gd name="connsiteX3972" fmla="*/ 3644641 w 5410020"/>
              <a:gd name="connsiteY3972" fmla="*/ 209551 h 1838326"/>
              <a:gd name="connsiteX3973" fmla="*/ 3612891 w 5410020"/>
              <a:gd name="connsiteY3973" fmla="*/ 195414 h 1838326"/>
              <a:gd name="connsiteX3974" fmla="*/ 3634481 w 5410020"/>
              <a:gd name="connsiteY3974" fmla="*/ 182563 h 1838326"/>
              <a:gd name="connsiteX3975" fmla="*/ 3571898 w 5410020"/>
              <a:gd name="connsiteY3975" fmla="*/ 182563 h 1838326"/>
              <a:gd name="connsiteX3976" fmla="*/ 3601532 w 5410020"/>
              <a:gd name="connsiteY3976" fmla="*/ 195414 h 1838326"/>
              <a:gd name="connsiteX3977" fmla="*/ 3581776 w 5410020"/>
              <a:gd name="connsiteY3977" fmla="*/ 209551 h 1838326"/>
              <a:gd name="connsiteX3978" fmla="*/ 3550908 w 5410020"/>
              <a:gd name="connsiteY3978" fmla="*/ 195414 h 1838326"/>
              <a:gd name="connsiteX3979" fmla="*/ 3571898 w 5410020"/>
              <a:gd name="connsiteY3979" fmla="*/ 182563 h 1838326"/>
              <a:gd name="connsiteX3980" fmla="*/ 3509068 w 5410020"/>
              <a:gd name="connsiteY3980" fmla="*/ 182563 h 1838326"/>
              <a:gd name="connsiteX3981" fmla="*/ 3539548 w 5410020"/>
              <a:gd name="connsiteY3981" fmla="*/ 195414 h 1838326"/>
              <a:gd name="connsiteX3982" fmla="*/ 3517958 w 5410020"/>
              <a:gd name="connsiteY3982" fmla="*/ 209551 h 1838326"/>
              <a:gd name="connsiteX3983" fmla="*/ 3487478 w 5410020"/>
              <a:gd name="connsiteY3983" fmla="*/ 195414 h 1838326"/>
              <a:gd name="connsiteX3984" fmla="*/ 3509068 w 5410020"/>
              <a:gd name="connsiteY3984" fmla="*/ 182563 h 1838326"/>
              <a:gd name="connsiteX3985" fmla="*/ 3445568 w 5410020"/>
              <a:gd name="connsiteY3985" fmla="*/ 182563 h 1838326"/>
              <a:gd name="connsiteX3986" fmla="*/ 3476048 w 5410020"/>
              <a:gd name="connsiteY3986" fmla="*/ 195414 h 1838326"/>
              <a:gd name="connsiteX3987" fmla="*/ 3454458 w 5410020"/>
              <a:gd name="connsiteY3987" fmla="*/ 209551 h 1838326"/>
              <a:gd name="connsiteX3988" fmla="*/ 3423978 w 5410020"/>
              <a:gd name="connsiteY3988" fmla="*/ 195414 h 1838326"/>
              <a:gd name="connsiteX3989" fmla="*/ 3445568 w 5410020"/>
              <a:gd name="connsiteY3989" fmla="*/ 182563 h 1838326"/>
              <a:gd name="connsiteX3990" fmla="*/ 3384421 w 5410020"/>
              <a:gd name="connsiteY3990" fmla="*/ 182563 h 1838326"/>
              <a:gd name="connsiteX3991" fmla="*/ 3412635 w 5410020"/>
              <a:gd name="connsiteY3991" fmla="*/ 195414 h 1838326"/>
              <a:gd name="connsiteX3992" fmla="*/ 3391781 w 5410020"/>
              <a:gd name="connsiteY3992" fmla="*/ 209551 h 1838326"/>
              <a:gd name="connsiteX3993" fmla="*/ 3362340 w 5410020"/>
              <a:gd name="connsiteY3993" fmla="*/ 195414 h 1838326"/>
              <a:gd name="connsiteX3994" fmla="*/ 3384421 w 5410020"/>
              <a:gd name="connsiteY3994" fmla="*/ 182563 h 1838326"/>
              <a:gd name="connsiteX3995" fmla="*/ 3321606 w 5410020"/>
              <a:gd name="connsiteY3995" fmla="*/ 182563 h 1838326"/>
              <a:gd name="connsiteX3996" fmla="*/ 3350651 w 5410020"/>
              <a:gd name="connsiteY3996" fmla="*/ 195414 h 1838326"/>
              <a:gd name="connsiteX3997" fmla="*/ 3329183 w 5410020"/>
              <a:gd name="connsiteY3997" fmla="*/ 209551 h 1838326"/>
              <a:gd name="connsiteX3998" fmla="*/ 3298876 w 5410020"/>
              <a:gd name="connsiteY3998" fmla="*/ 195414 h 1838326"/>
              <a:gd name="connsiteX3999" fmla="*/ 3321606 w 5410020"/>
              <a:gd name="connsiteY3999" fmla="*/ 182563 h 1838326"/>
              <a:gd name="connsiteX4000" fmla="*/ 3258106 w 5410020"/>
              <a:gd name="connsiteY4000" fmla="*/ 182563 h 1838326"/>
              <a:gd name="connsiteX4001" fmla="*/ 3287151 w 5410020"/>
              <a:gd name="connsiteY4001" fmla="*/ 195414 h 1838326"/>
              <a:gd name="connsiteX4002" fmla="*/ 3264420 w 5410020"/>
              <a:gd name="connsiteY4002" fmla="*/ 209551 h 1838326"/>
              <a:gd name="connsiteX4003" fmla="*/ 3235376 w 5410020"/>
              <a:gd name="connsiteY4003" fmla="*/ 195414 h 1838326"/>
              <a:gd name="connsiteX4004" fmla="*/ 3258106 w 5410020"/>
              <a:gd name="connsiteY4004" fmla="*/ 182563 h 1838326"/>
              <a:gd name="connsiteX4005" fmla="*/ 3196051 w 5410020"/>
              <a:gd name="connsiteY4005" fmla="*/ 182563 h 1838326"/>
              <a:gd name="connsiteX4006" fmla="*/ 3224921 w 5410020"/>
              <a:gd name="connsiteY4006" fmla="*/ 195414 h 1838326"/>
              <a:gd name="connsiteX4007" fmla="*/ 3202327 w 5410020"/>
              <a:gd name="connsiteY4007" fmla="*/ 209551 h 1838326"/>
              <a:gd name="connsiteX4008" fmla="*/ 3173456 w 5410020"/>
              <a:gd name="connsiteY4008" fmla="*/ 195414 h 1838326"/>
              <a:gd name="connsiteX4009" fmla="*/ 3196051 w 5410020"/>
              <a:gd name="connsiteY4009" fmla="*/ 182563 h 1838326"/>
              <a:gd name="connsiteX4010" fmla="*/ 3133806 w 5410020"/>
              <a:gd name="connsiteY4010" fmla="*/ 182563 h 1838326"/>
              <a:gd name="connsiteX4011" fmla="*/ 3161421 w 5410020"/>
              <a:gd name="connsiteY4011" fmla="*/ 195414 h 1838326"/>
              <a:gd name="connsiteX4012" fmla="*/ 3138827 w 5410020"/>
              <a:gd name="connsiteY4012" fmla="*/ 209551 h 1838326"/>
              <a:gd name="connsiteX4013" fmla="*/ 3109956 w 5410020"/>
              <a:gd name="connsiteY4013" fmla="*/ 195414 h 1838326"/>
              <a:gd name="connsiteX4014" fmla="*/ 3133806 w 5410020"/>
              <a:gd name="connsiteY4014" fmla="*/ 182563 h 1838326"/>
              <a:gd name="connsiteX4015" fmla="*/ 3071893 w 5410020"/>
              <a:gd name="connsiteY4015" fmla="*/ 182563 h 1838326"/>
              <a:gd name="connsiteX4016" fmla="*/ 3099508 w 5410020"/>
              <a:gd name="connsiteY4016" fmla="*/ 195414 h 1838326"/>
              <a:gd name="connsiteX4017" fmla="*/ 3076914 w 5410020"/>
              <a:gd name="connsiteY4017" fmla="*/ 209551 h 1838326"/>
              <a:gd name="connsiteX4018" fmla="*/ 3048043 w 5410020"/>
              <a:gd name="connsiteY4018" fmla="*/ 195414 h 1838326"/>
              <a:gd name="connsiteX4019" fmla="*/ 3071893 w 5410020"/>
              <a:gd name="connsiteY4019" fmla="*/ 182563 h 1838326"/>
              <a:gd name="connsiteX4020" fmla="*/ 3008393 w 5410020"/>
              <a:gd name="connsiteY4020" fmla="*/ 182563 h 1838326"/>
              <a:gd name="connsiteX4021" fmla="*/ 3036008 w 5410020"/>
              <a:gd name="connsiteY4021" fmla="*/ 195414 h 1838326"/>
              <a:gd name="connsiteX4022" fmla="*/ 3012159 w 5410020"/>
              <a:gd name="connsiteY4022" fmla="*/ 209551 h 1838326"/>
              <a:gd name="connsiteX4023" fmla="*/ 2984543 w 5410020"/>
              <a:gd name="connsiteY4023" fmla="*/ 195414 h 1838326"/>
              <a:gd name="connsiteX4024" fmla="*/ 3008393 w 5410020"/>
              <a:gd name="connsiteY4024" fmla="*/ 182563 h 1838326"/>
              <a:gd name="connsiteX4025" fmla="*/ 2945794 w 5410020"/>
              <a:gd name="connsiteY4025" fmla="*/ 182563 h 1838326"/>
              <a:gd name="connsiteX4026" fmla="*/ 2974066 w 5410020"/>
              <a:gd name="connsiteY4026" fmla="*/ 195414 h 1838326"/>
              <a:gd name="connsiteX4027" fmla="*/ 2949649 w 5410020"/>
              <a:gd name="connsiteY4027" fmla="*/ 209551 h 1838326"/>
              <a:gd name="connsiteX4028" fmla="*/ 2921376 w 5410020"/>
              <a:gd name="connsiteY4028" fmla="*/ 195414 h 1838326"/>
              <a:gd name="connsiteX4029" fmla="*/ 2945794 w 5410020"/>
              <a:gd name="connsiteY4029" fmla="*/ 182563 h 1838326"/>
              <a:gd name="connsiteX4030" fmla="*/ 2879648 w 5410020"/>
              <a:gd name="connsiteY4030" fmla="*/ 182563 h 1838326"/>
              <a:gd name="connsiteX4031" fmla="*/ 2905842 w 5410020"/>
              <a:gd name="connsiteY4031" fmla="*/ 195414 h 1838326"/>
              <a:gd name="connsiteX4032" fmla="*/ 2882143 w 5410020"/>
              <a:gd name="connsiteY4032" fmla="*/ 209551 h 1838326"/>
              <a:gd name="connsiteX4033" fmla="*/ 2855949 w 5410020"/>
              <a:gd name="connsiteY4033" fmla="*/ 195414 h 1838326"/>
              <a:gd name="connsiteX4034" fmla="*/ 2879648 w 5410020"/>
              <a:gd name="connsiteY4034" fmla="*/ 182563 h 1838326"/>
              <a:gd name="connsiteX4035" fmla="*/ 2816148 w 5410020"/>
              <a:gd name="connsiteY4035" fmla="*/ 182563 h 1838326"/>
              <a:gd name="connsiteX4036" fmla="*/ 2842342 w 5410020"/>
              <a:gd name="connsiteY4036" fmla="*/ 195414 h 1838326"/>
              <a:gd name="connsiteX4037" fmla="*/ 2818643 w 5410020"/>
              <a:gd name="connsiteY4037" fmla="*/ 209551 h 1838326"/>
              <a:gd name="connsiteX4038" fmla="*/ 2792449 w 5410020"/>
              <a:gd name="connsiteY4038" fmla="*/ 195414 h 1838326"/>
              <a:gd name="connsiteX4039" fmla="*/ 2816148 w 5410020"/>
              <a:gd name="connsiteY4039" fmla="*/ 182563 h 1838326"/>
              <a:gd name="connsiteX4040" fmla="*/ 2753404 w 5410020"/>
              <a:gd name="connsiteY4040" fmla="*/ 182563 h 1838326"/>
              <a:gd name="connsiteX4041" fmla="*/ 2780391 w 5410020"/>
              <a:gd name="connsiteY4041" fmla="*/ 195414 h 1838326"/>
              <a:gd name="connsiteX4042" fmla="*/ 2755974 w 5410020"/>
              <a:gd name="connsiteY4042" fmla="*/ 209551 h 1838326"/>
              <a:gd name="connsiteX4043" fmla="*/ 2728986 w 5410020"/>
              <a:gd name="connsiteY4043" fmla="*/ 195414 h 1838326"/>
              <a:gd name="connsiteX4044" fmla="*/ 2753404 w 5410020"/>
              <a:gd name="connsiteY4044" fmla="*/ 182563 h 1838326"/>
              <a:gd name="connsiteX4045" fmla="*/ 2691983 w 5410020"/>
              <a:gd name="connsiteY4045" fmla="*/ 182563 h 1838326"/>
              <a:gd name="connsiteX4046" fmla="*/ 2718177 w 5410020"/>
              <a:gd name="connsiteY4046" fmla="*/ 195414 h 1838326"/>
              <a:gd name="connsiteX4047" fmla="*/ 2693231 w 5410020"/>
              <a:gd name="connsiteY4047" fmla="*/ 209551 h 1838326"/>
              <a:gd name="connsiteX4048" fmla="*/ 2667037 w 5410020"/>
              <a:gd name="connsiteY4048" fmla="*/ 195414 h 1838326"/>
              <a:gd name="connsiteX4049" fmla="*/ 2691983 w 5410020"/>
              <a:gd name="connsiteY4049" fmla="*/ 182563 h 1838326"/>
              <a:gd name="connsiteX4050" fmla="*/ 2629431 w 5410020"/>
              <a:gd name="connsiteY4050" fmla="*/ 182563 h 1838326"/>
              <a:gd name="connsiteX4051" fmla="*/ 2656264 w 5410020"/>
              <a:gd name="connsiteY4051" fmla="*/ 195414 h 1838326"/>
              <a:gd name="connsiteX4052" fmla="*/ 2629431 w 5410020"/>
              <a:gd name="connsiteY4052" fmla="*/ 209551 h 1838326"/>
              <a:gd name="connsiteX4053" fmla="*/ 2603876 w 5410020"/>
              <a:gd name="connsiteY4053" fmla="*/ 195414 h 1838326"/>
              <a:gd name="connsiteX4054" fmla="*/ 2629431 w 5410020"/>
              <a:gd name="connsiteY4054" fmla="*/ 182563 h 1838326"/>
              <a:gd name="connsiteX4055" fmla="*/ 2565931 w 5410020"/>
              <a:gd name="connsiteY4055" fmla="*/ 182563 h 1838326"/>
              <a:gd name="connsiteX4056" fmla="*/ 2591486 w 5410020"/>
              <a:gd name="connsiteY4056" fmla="*/ 195414 h 1838326"/>
              <a:gd name="connsiteX4057" fmla="*/ 2565931 w 5410020"/>
              <a:gd name="connsiteY4057" fmla="*/ 209551 h 1838326"/>
              <a:gd name="connsiteX4058" fmla="*/ 2540376 w 5410020"/>
              <a:gd name="connsiteY4058" fmla="*/ 195414 h 1838326"/>
              <a:gd name="connsiteX4059" fmla="*/ 2565931 w 5410020"/>
              <a:gd name="connsiteY4059" fmla="*/ 182563 h 1838326"/>
              <a:gd name="connsiteX4060" fmla="*/ 2196184 w 5410020"/>
              <a:gd name="connsiteY4060" fmla="*/ 182563 h 1838326"/>
              <a:gd name="connsiteX4061" fmla="*/ 2220034 w 5410020"/>
              <a:gd name="connsiteY4061" fmla="*/ 195414 h 1838326"/>
              <a:gd name="connsiteX4062" fmla="*/ 2192419 w 5410020"/>
              <a:gd name="connsiteY4062" fmla="*/ 209551 h 1838326"/>
              <a:gd name="connsiteX4063" fmla="*/ 2168569 w 5410020"/>
              <a:gd name="connsiteY4063" fmla="*/ 195414 h 1838326"/>
              <a:gd name="connsiteX4064" fmla="*/ 2196184 w 5410020"/>
              <a:gd name="connsiteY4064" fmla="*/ 182563 h 1838326"/>
              <a:gd name="connsiteX4065" fmla="*/ 2132684 w 5410020"/>
              <a:gd name="connsiteY4065" fmla="*/ 182563 h 1838326"/>
              <a:gd name="connsiteX4066" fmla="*/ 2156534 w 5410020"/>
              <a:gd name="connsiteY4066" fmla="*/ 195414 h 1838326"/>
              <a:gd name="connsiteX4067" fmla="*/ 2128919 w 5410020"/>
              <a:gd name="connsiteY4067" fmla="*/ 209551 h 1838326"/>
              <a:gd name="connsiteX4068" fmla="*/ 2105069 w 5410020"/>
              <a:gd name="connsiteY4068" fmla="*/ 195414 h 1838326"/>
              <a:gd name="connsiteX4069" fmla="*/ 2132684 w 5410020"/>
              <a:gd name="connsiteY4069" fmla="*/ 182563 h 1838326"/>
              <a:gd name="connsiteX4070" fmla="*/ 1821059 w 5410020"/>
              <a:gd name="connsiteY4070" fmla="*/ 182563 h 1838326"/>
              <a:gd name="connsiteX4071" fmla="*/ 1842527 w 5410020"/>
              <a:gd name="connsiteY4071" fmla="*/ 195414 h 1838326"/>
              <a:gd name="connsiteX4072" fmla="*/ 1813482 w 5410020"/>
              <a:gd name="connsiteY4072" fmla="*/ 209551 h 1838326"/>
              <a:gd name="connsiteX4073" fmla="*/ 1790752 w 5410020"/>
              <a:gd name="connsiteY4073" fmla="*/ 195414 h 1838326"/>
              <a:gd name="connsiteX4074" fmla="*/ 1821059 w 5410020"/>
              <a:gd name="connsiteY4074" fmla="*/ 182563 h 1838326"/>
              <a:gd name="connsiteX4075" fmla="*/ 1758092 w 5410020"/>
              <a:gd name="connsiteY4075" fmla="*/ 182563 h 1838326"/>
              <a:gd name="connsiteX4076" fmla="*/ 1779082 w 5410020"/>
              <a:gd name="connsiteY4076" fmla="*/ 195414 h 1838326"/>
              <a:gd name="connsiteX4077" fmla="*/ 1750684 w 5410020"/>
              <a:gd name="connsiteY4077" fmla="*/ 209551 h 1838326"/>
              <a:gd name="connsiteX4078" fmla="*/ 1728458 w 5410020"/>
              <a:gd name="connsiteY4078" fmla="*/ 195414 h 1838326"/>
              <a:gd name="connsiteX4079" fmla="*/ 1758092 w 5410020"/>
              <a:gd name="connsiteY4079" fmla="*/ 182563 h 1838326"/>
              <a:gd name="connsiteX4080" fmla="*/ 1695509 w 5410020"/>
              <a:gd name="connsiteY4080" fmla="*/ 182563 h 1838326"/>
              <a:gd name="connsiteX4081" fmla="*/ 1717099 w 5410020"/>
              <a:gd name="connsiteY4081" fmla="*/ 195414 h 1838326"/>
              <a:gd name="connsiteX4082" fmla="*/ 1686619 w 5410020"/>
              <a:gd name="connsiteY4082" fmla="*/ 209551 h 1838326"/>
              <a:gd name="connsiteX4083" fmla="*/ 1665029 w 5410020"/>
              <a:gd name="connsiteY4083" fmla="*/ 195414 h 1838326"/>
              <a:gd name="connsiteX4084" fmla="*/ 1695509 w 5410020"/>
              <a:gd name="connsiteY4084" fmla="*/ 182563 h 1838326"/>
              <a:gd name="connsiteX4085" fmla="*/ 1571366 w 5410020"/>
              <a:gd name="connsiteY4085" fmla="*/ 182563 h 1838326"/>
              <a:gd name="connsiteX4086" fmla="*/ 1591686 w 5410020"/>
              <a:gd name="connsiteY4086" fmla="*/ 195414 h 1838326"/>
              <a:gd name="connsiteX4087" fmla="*/ 1561206 w 5410020"/>
              <a:gd name="connsiteY4087" fmla="*/ 209551 h 1838326"/>
              <a:gd name="connsiteX4088" fmla="*/ 1539616 w 5410020"/>
              <a:gd name="connsiteY4088" fmla="*/ 195414 h 1838326"/>
              <a:gd name="connsiteX4089" fmla="*/ 1571366 w 5410020"/>
              <a:gd name="connsiteY4089" fmla="*/ 182563 h 1838326"/>
              <a:gd name="connsiteX4090" fmla="*/ 1507866 w 5410020"/>
              <a:gd name="connsiteY4090" fmla="*/ 182563 h 1838326"/>
              <a:gd name="connsiteX4091" fmla="*/ 1528186 w 5410020"/>
              <a:gd name="connsiteY4091" fmla="*/ 195414 h 1838326"/>
              <a:gd name="connsiteX4092" fmla="*/ 1497706 w 5410020"/>
              <a:gd name="connsiteY4092" fmla="*/ 209551 h 1838326"/>
              <a:gd name="connsiteX4093" fmla="*/ 1476116 w 5410020"/>
              <a:gd name="connsiteY4093" fmla="*/ 195414 h 1838326"/>
              <a:gd name="connsiteX4094" fmla="*/ 1507866 w 5410020"/>
              <a:gd name="connsiteY4094" fmla="*/ 182563 h 1838326"/>
              <a:gd name="connsiteX4095" fmla="*/ 1445001 w 5410020"/>
              <a:gd name="connsiteY4095" fmla="*/ 182563 h 1838326"/>
              <a:gd name="connsiteX4096" fmla="*/ 1464756 w 5410020"/>
              <a:gd name="connsiteY4096" fmla="*/ 195414 h 1838326"/>
              <a:gd name="connsiteX4097" fmla="*/ 1433888 w 5410020"/>
              <a:gd name="connsiteY4097" fmla="*/ 209551 h 1838326"/>
              <a:gd name="connsiteX4098" fmla="*/ 1414132 w 5410020"/>
              <a:gd name="connsiteY4098" fmla="*/ 195414 h 1838326"/>
              <a:gd name="connsiteX4099" fmla="*/ 1445001 w 5410020"/>
              <a:gd name="connsiteY4099" fmla="*/ 182563 h 1838326"/>
              <a:gd name="connsiteX4100" fmla="*/ 1382640 w 5410020"/>
              <a:gd name="connsiteY4100" fmla="*/ 182563 h 1838326"/>
              <a:gd name="connsiteX4101" fmla="*/ 1403070 w 5410020"/>
              <a:gd name="connsiteY4101" fmla="*/ 195414 h 1838326"/>
              <a:gd name="connsiteX4102" fmla="*/ 1371147 w 5410020"/>
              <a:gd name="connsiteY4102" fmla="*/ 209551 h 1838326"/>
              <a:gd name="connsiteX4103" fmla="*/ 1350717 w 5410020"/>
              <a:gd name="connsiteY4103" fmla="*/ 195414 h 1838326"/>
              <a:gd name="connsiteX4104" fmla="*/ 1382640 w 5410020"/>
              <a:gd name="connsiteY4104" fmla="*/ 182563 h 1838326"/>
              <a:gd name="connsiteX4105" fmla="*/ 1321038 w 5410020"/>
              <a:gd name="connsiteY4105" fmla="*/ 182563 h 1838326"/>
              <a:gd name="connsiteX4106" fmla="*/ 1339674 w 5410020"/>
              <a:gd name="connsiteY4106" fmla="*/ 195414 h 1838326"/>
              <a:gd name="connsiteX4107" fmla="*/ 1308614 w 5410020"/>
              <a:gd name="connsiteY4107" fmla="*/ 209551 h 1838326"/>
              <a:gd name="connsiteX4108" fmla="*/ 1288736 w 5410020"/>
              <a:gd name="connsiteY4108" fmla="*/ 195414 h 1838326"/>
              <a:gd name="connsiteX4109" fmla="*/ 1321038 w 5410020"/>
              <a:gd name="connsiteY4109" fmla="*/ 182563 h 1838326"/>
              <a:gd name="connsiteX4110" fmla="*/ 1257405 w 5410020"/>
              <a:gd name="connsiteY4110" fmla="*/ 182563 h 1838326"/>
              <a:gd name="connsiteX4111" fmla="*/ 1276152 w 5410020"/>
              <a:gd name="connsiteY4111" fmla="*/ 195414 h 1838326"/>
              <a:gd name="connsiteX4112" fmla="*/ 1244908 w 5410020"/>
              <a:gd name="connsiteY4112" fmla="*/ 209551 h 1838326"/>
              <a:gd name="connsiteX4113" fmla="*/ 1224912 w 5410020"/>
              <a:gd name="connsiteY4113" fmla="*/ 195414 h 1838326"/>
              <a:gd name="connsiteX4114" fmla="*/ 1257405 w 5410020"/>
              <a:gd name="connsiteY4114" fmla="*/ 182563 h 1838326"/>
              <a:gd name="connsiteX4115" fmla="*/ 1195493 w 5410020"/>
              <a:gd name="connsiteY4115" fmla="*/ 182563 h 1838326"/>
              <a:gd name="connsiteX4116" fmla="*/ 1214240 w 5410020"/>
              <a:gd name="connsiteY4116" fmla="*/ 195414 h 1838326"/>
              <a:gd name="connsiteX4117" fmla="*/ 1181746 w 5410020"/>
              <a:gd name="connsiteY4117" fmla="*/ 209551 h 1838326"/>
              <a:gd name="connsiteX4118" fmla="*/ 1163000 w 5410020"/>
              <a:gd name="connsiteY4118" fmla="*/ 195414 h 1838326"/>
              <a:gd name="connsiteX4119" fmla="*/ 1195493 w 5410020"/>
              <a:gd name="connsiteY4119" fmla="*/ 182563 h 1838326"/>
              <a:gd name="connsiteX4120" fmla="*/ 1131993 w 5410020"/>
              <a:gd name="connsiteY4120" fmla="*/ 182563 h 1838326"/>
              <a:gd name="connsiteX4121" fmla="*/ 1150740 w 5410020"/>
              <a:gd name="connsiteY4121" fmla="*/ 195414 h 1838326"/>
              <a:gd name="connsiteX4122" fmla="*/ 1118246 w 5410020"/>
              <a:gd name="connsiteY4122" fmla="*/ 209551 h 1838326"/>
              <a:gd name="connsiteX4123" fmla="*/ 1099500 w 5410020"/>
              <a:gd name="connsiteY4123" fmla="*/ 195414 h 1838326"/>
              <a:gd name="connsiteX4124" fmla="*/ 1131993 w 5410020"/>
              <a:gd name="connsiteY4124" fmla="*/ 182563 h 1838326"/>
              <a:gd name="connsiteX4125" fmla="*/ 1070756 w 5410020"/>
              <a:gd name="connsiteY4125" fmla="*/ 182563 h 1838326"/>
              <a:gd name="connsiteX4126" fmla="*/ 1088725 w 5410020"/>
              <a:gd name="connsiteY4126" fmla="*/ 195414 h 1838326"/>
              <a:gd name="connsiteX4127" fmla="*/ 1055354 w 5410020"/>
              <a:gd name="connsiteY4127" fmla="*/ 209551 h 1838326"/>
              <a:gd name="connsiteX4128" fmla="*/ 1036101 w 5410020"/>
              <a:gd name="connsiteY4128" fmla="*/ 195414 h 1838326"/>
              <a:gd name="connsiteX4129" fmla="*/ 1070756 w 5410020"/>
              <a:gd name="connsiteY4129" fmla="*/ 182563 h 1838326"/>
              <a:gd name="connsiteX4130" fmla="*/ 1007830 w 5410020"/>
              <a:gd name="connsiteY4130" fmla="*/ 182563 h 1838326"/>
              <a:gd name="connsiteX4131" fmla="*/ 1025327 w 5410020"/>
              <a:gd name="connsiteY4131" fmla="*/ 195414 h 1838326"/>
              <a:gd name="connsiteX4132" fmla="*/ 992833 w 5410020"/>
              <a:gd name="connsiteY4132" fmla="*/ 209551 h 1838326"/>
              <a:gd name="connsiteX4133" fmla="*/ 974087 w 5410020"/>
              <a:gd name="connsiteY4133" fmla="*/ 195414 h 1838326"/>
              <a:gd name="connsiteX4134" fmla="*/ 1007830 w 5410020"/>
              <a:gd name="connsiteY4134" fmla="*/ 182563 h 1838326"/>
              <a:gd name="connsiteX4135" fmla="*/ 944541 w 5410020"/>
              <a:gd name="connsiteY4135" fmla="*/ 182563 h 1838326"/>
              <a:gd name="connsiteX4136" fmla="*/ 962136 w 5410020"/>
              <a:gd name="connsiteY4136" fmla="*/ 195414 h 1838326"/>
              <a:gd name="connsiteX4137" fmla="*/ 928203 w 5410020"/>
              <a:gd name="connsiteY4137" fmla="*/ 209551 h 1838326"/>
              <a:gd name="connsiteX4138" fmla="*/ 910608 w 5410020"/>
              <a:gd name="connsiteY4138" fmla="*/ 195414 h 1838326"/>
              <a:gd name="connsiteX4139" fmla="*/ 944541 w 5410020"/>
              <a:gd name="connsiteY4139" fmla="*/ 182563 h 1838326"/>
              <a:gd name="connsiteX4140" fmla="*/ 882629 w 5410020"/>
              <a:gd name="connsiteY4140" fmla="*/ 182563 h 1838326"/>
              <a:gd name="connsiteX4141" fmla="*/ 900224 w 5410020"/>
              <a:gd name="connsiteY4141" fmla="*/ 195414 h 1838326"/>
              <a:gd name="connsiteX4142" fmla="*/ 866291 w 5410020"/>
              <a:gd name="connsiteY4142" fmla="*/ 209551 h 1838326"/>
              <a:gd name="connsiteX4143" fmla="*/ 848696 w 5410020"/>
              <a:gd name="connsiteY4143" fmla="*/ 195414 h 1838326"/>
              <a:gd name="connsiteX4144" fmla="*/ 882629 w 5410020"/>
              <a:gd name="connsiteY4144" fmla="*/ 182563 h 1838326"/>
              <a:gd name="connsiteX4145" fmla="*/ 819007 w 5410020"/>
              <a:gd name="connsiteY4145" fmla="*/ 182563 h 1838326"/>
              <a:gd name="connsiteX4146" fmla="*/ 836697 w 5410020"/>
              <a:gd name="connsiteY4146" fmla="*/ 195414 h 1838326"/>
              <a:gd name="connsiteX4147" fmla="*/ 802581 w 5410020"/>
              <a:gd name="connsiteY4147" fmla="*/ 209551 h 1838326"/>
              <a:gd name="connsiteX4148" fmla="*/ 784892 w 5410020"/>
              <a:gd name="connsiteY4148" fmla="*/ 195414 h 1838326"/>
              <a:gd name="connsiteX4149" fmla="*/ 819007 w 5410020"/>
              <a:gd name="connsiteY4149" fmla="*/ 182563 h 1838326"/>
              <a:gd name="connsiteX4150" fmla="*/ 758359 w 5410020"/>
              <a:gd name="connsiteY4150" fmla="*/ 182563 h 1838326"/>
              <a:gd name="connsiteX4151" fmla="*/ 774785 w 5410020"/>
              <a:gd name="connsiteY4151" fmla="*/ 195414 h 1838326"/>
              <a:gd name="connsiteX4152" fmla="*/ 740669 w 5410020"/>
              <a:gd name="connsiteY4152" fmla="*/ 209551 h 1838326"/>
              <a:gd name="connsiteX4153" fmla="*/ 722980 w 5410020"/>
              <a:gd name="connsiteY4153" fmla="*/ 195414 h 1838326"/>
              <a:gd name="connsiteX4154" fmla="*/ 758359 w 5410020"/>
              <a:gd name="connsiteY4154" fmla="*/ 182563 h 1838326"/>
              <a:gd name="connsiteX4155" fmla="*/ 694859 w 5410020"/>
              <a:gd name="connsiteY4155" fmla="*/ 182563 h 1838326"/>
              <a:gd name="connsiteX4156" fmla="*/ 711285 w 5410020"/>
              <a:gd name="connsiteY4156" fmla="*/ 195414 h 1838326"/>
              <a:gd name="connsiteX4157" fmla="*/ 675906 w 5410020"/>
              <a:gd name="connsiteY4157" fmla="*/ 209551 h 1838326"/>
              <a:gd name="connsiteX4158" fmla="*/ 659480 w 5410020"/>
              <a:gd name="connsiteY4158" fmla="*/ 195414 h 1838326"/>
              <a:gd name="connsiteX4159" fmla="*/ 694859 w 5410020"/>
              <a:gd name="connsiteY4159" fmla="*/ 182563 h 1838326"/>
              <a:gd name="connsiteX4160" fmla="*/ 631909 w 5410020"/>
              <a:gd name="connsiteY4160" fmla="*/ 182563 h 1838326"/>
              <a:gd name="connsiteX4161" fmla="*/ 647913 w 5410020"/>
              <a:gd name="connsiteY4161" fmla="*/ 195414 h 1838326"/>
              <a:gd name="connsiteX4162" fmla="*/ 613442 w 5410020"/>
              <a:gd name="connsiteY4162" fmla="*/ 209551 h 1838326"/>
              <a:gd name="connsiteX4163" fmla="*/ 597437 w 5410020"/>
              <a:gd name="connsiteY4163" fmla="*/ 195414 h 1838326"/>
              <a:gd name="connsiteX4164" fmla="*/ 631909 w 5410020"/>
              <a:gd name="connsiteY4164" fmla="*/ 182563 h 1838326"/>
              <a:gd name="connsiteX4165" fmla="*/ 569446 w 5410020"/>
              <a:gd name="connsiteY4165" fmla="*/ 182563 h 1838326"/>
              <a:gd name="connsiteX4166" fmla="*/ 585872 w 5410020"/>
              <a:gd name="connsiteY4166" fmla="*/ 195414 h 1838326"/>
              <a:gd name="connsiteX4167" fmla="*/ 550493 w 5410020"/>
              <a:gd name="connsiteY4167" fmla="*/ 209551 h 1838326"/>
              <a:gd name="connsiteX4168" fmla="*/ 534067 w 5410020"/>
              <a:gd name="connsiteY4168" fmla="*/ 195414 h 1838326"/>
              <a:gd name="connsiteX4169" fmla="*/ 569446 w 5410020"/>
              <a:gd name="connsiteY4169" fmla="*/ 182563 h 1838326"/>
              <a:gd name="connsiteX4170" fmla="*/ 507209 w 5410020"/>
              <a:gd name="connsiteY4170" fmla="*/ 182563 h 1838326"/>
              <a:gd name="connsiteX4171" fmla="*/ 522372 w 5410020"/>
              <a:gd name="connsiteY4171" fmla="*/ 195414 h 1838326"/>
              <a:gd name="connsiteX4172" fmla="*/ 486993 w 5410020"/>
              <a:gd name="connsiteY4172" fmla="*/ 209551 h 1838326"/>
              <a:gd name="connsiteX4173" fmla="*/ 470567 w 5410020"/>
              <a:gd name="connsiteY4173" fmla="*/ 195414 h 1838326"/>
              <a:gd name="connsiteX4174" fmla="*/ 507209 w 5410020"/>
              <a:gd name="connsiteY4174" fmla="*/ 182563 h 1838326"/>
              <a:gd name="connsiteX4175" fmla="*/ 444463 w 5410020"/>
              <a:gd name="connsiteY4175" fmla="*/ 182563 h 1838326"/>
              <a:gd name="connsiteX4176" fmla="*/ 459323 w 5410020"/>
              <a:gd name="connsiteY4176" fmla="*/ 195414 h 1838326"/>
              <a:gd name="connsiteX4177" fmla="*/ 423413 w 5410020"/>
              <a:gd name="connsiteY4177" fmla="*/ 209551 h 1838326"/>
              <a:gd name="connsiteX4178" fmla="*/ 408554 w 5410020"/>
              <a:gd name="connsiteY4178" fmla="*/ 195414 h 1838326"/>
              <a:gd name="connsiteX4179" fmla="*/ 444463 w 5410020"/>
              <a:gd name="connsiteY4179" fmla="*/ 182563 h 1838326"/>
              <a:gd name="connsiteX4180" fmla="*/ 382011 w 5410020"/>
              <a:gd name="connsiteY4180" fmla="*/ 182563 h 1838326"/>
              <a:gd name="connsiteX4181" fmla="*/ 397251 w 5410020"/>
              <a:gd name="connsiteY4181" fmla="*/ 195414 h 1838326"/>
              <a:gd name="connsiteX4182" fmla="*/ 360421 w 5410020"/>
              <a:gd name="connsiteY4182" fmla="*/ 209551 h 1838326"/>
              <a:gd name="connsiteX4183" fmla="*/ 345181 w 5410020"/>
              <a:gd name="connsiteY4183" fmla="*/ 195414 h 1838326"/>
              <a:gd name="connsiteX4184" fmla="*/ 382011 w 5410020"/>
              <a:gd name="connsiteY4184" fmla="*/ 182563 h 1838326"/>
              <a:gd name="connsiteX4185" fmla="*/ 318934 w 5410020"/>
              <a:gd name="connsiteY4185" fmla="*/ 182563 h 1838326"/>
              <a:gd name="connsiteX4186" fmla="*/ 333875 w 5410020"/>
              <a:gd name="connsiteY4186" fmla="*/ 195414 h 1838326"/>
              <a:gd name="connsiteX4187" fmla="*/ 297768 w 5410020"/>
              <a:gd name="connsiteY4187" fmla="*/ 209551 h 1838326"/>
              <a:gd name="connsiteX4188" fmla="*/ 282826 w 5410020"/>
              <a:gd name="connsiteY4188" fmla="*/ 195414 h 1838326"/>
              <a:gd name="connsiteX4189" fmla="*/ 318934 w 5410020"/>
              <a:gd name="connsiteY4189" fmla="*/ 182563 h 1838326"/>
              <a:gd name="connsiteX4190" fmla="*/ 257769 w 5410020"/>
              <a:gd name="connsiteY4190" fmla="*/ 182563 h 1838326"/>
              <a:gd name="connsiteX4191" fmla="*/ 271808 w 5410020"/>
              <a:gd name="connsiteY4191" fmla="*/ 195414 h 1838326"/>
              <a:gd name="connsiteX4192" fmla="*/ 234797 w 5410020"/>
              <a:gd name="connsiteY4192" fmla="*/ 209551 h 1838326"/>
              <a:gd name="connsiteX4193" fmla="*/ 219497 w 5410020"/>
              <a:gd name="connsiteY4193" fmla="*/ 195414 h 1838326"/>
              <a:gd name="connsiteX4194" fmla="*/ 257769 w 5410020"/>
              <a:gd name="connsiteY4194" fmla="*/ 182563 h 1838326"/>
              <a:gd name="connsiteX4195" fmla="*/ 194782 w 5410020"/>
              <a:gd name="connsiteY4195" fmla="*/ 182563 h 1838326"/>
              <a:gd name="connsiteX4196" fmla="*/ 208477 w 5410020"/>
              <a:gd name="connsiteY4196" fmla="*/ 195414 h 1838326"/>
              <a:gd name="connsiteX4197" fmla="*/ 171125 w 5410020"/>
              <a:gd name="connsiteY4197" fmla="*/ 209551 h 1838326"/>
              <a:gd name="connsiteX4198" fmla="*/ 157429 w 5410020"/>
              <a:gd name="connsiteY4198" fmla="*/ 195414 h 1838326"/>
              <a:gd name="connsiteX4199" fmla="*/ 194782 w 5410020"/>
              <a:gd name="connsiteY4199" fmla="*/ 182563 h 1838326"/>
              <a:gd name="connsiteX4200" fmla="*/ 132372 w 5410020"/>
              <a:gd name="connsiteY4200" fmla="*/ 182563 h 1838326"/>
              <a:gd name="connsiteX4201" fmla="*/ 146410 w 5410020"/>
              <a:gd name="connsiteY4201" fmla="*/ 195414 h 1838326"/>
              <a:gd name="connsiteX4202" fmla="*/ 108124 w 5410020"/>
              <a:gd name="connsiteY4202" fmla="*/ 209551 h 1838326"/>
              <a:gd name="connsiteX4203" fmla="*/ 94085 w 5410020"/>
              <a:gd name="connsiteY4203" fmla="*/ 195414 h 1838326"/>
              <a:gd name="connsiteX4204" fmla="*/ 132372 w 5410020"/>
              <a:gd name="connsiteY4204" fmla="*/ 182563 h 1838326"/>
              <a:gd name="connsiteX4205" fmla="*/ 4733880 w 5410020"/>
              <a:gd name="connsiteY4205" fmla="*/ 149226 h 1838326"/>
              <a:gd name="connsiteX4206" fmla="*/ 4769259 w 5410020"/>
              <a:gd name="connsiteY4206" fmla="*/ 163363 h 1838326"/>
              <a:gd name="connsiteX4207" fmla="*/ 4755360 w 5410020"/>
              <a:gd name="connsiteY4207" fmla="*/ 176214 h 1838326"/>
              <a:gd name="connsiteX4208" fmla="*/ 4718717 w 5410020"/>
              <a:gd name="connsiteY4208" fmla="*/ 163363 h 1838326"/>
              <a:gd name="connsiteX4209" fmla="*/ 4733880 w 5410020"/>
              <a:gd name="connsiteY4209" fmla="*/ 149226 h 1838326"/>
              <a:gd name="connsiteX4210" fmla="*/ 4672680 w 5410020"/>
              <a:gd name="connsiteY4210" fmla="*/ 149226 h 1838326"/>
              <a:gd name="connsiteX4211" fmla="*/ 4707152 w 5410020"/>
              <a:gd name="connsiteY4211" fmla="*/ 163363 h 1838326"/>
              <a:gd name="connsiteX4212" fmla="*/ 4692378 w 5410020"/>
              <a:gd name="connsiteY4212" fmla="*/ 176214 h 1838326"/>
              <a:gd name="connsiteX4213" fmla="*/ 4657907 w 5410020"/>
              <a:gd name="connsiteY4213" fmla="*/ 163363 h 1838326"/>
              <a:gd name="connsiteX4214" fmla="*/ 4672680 w 5410020"/>
              <a:gd name="connsiteY4214" fmla="*/ 149226 h 1838326"/>
              <a:gd name="connsiteX4215" fmla="*/ 4611318 w 5410020"/>
              <a:gd name="connsiteY4215" fmla="*/ 149226 h 1838326"/>
              <a:gd name="connsiteX4216" fmla="*/ 4646697 w 5410020"/>
              <a:gd name="connsiteY4216" fmla="*/ 163363 h 1838326"/>
              <a:gd name="connsiteX4217" fmla="*/ 4630271 w 5410020"/>
              <a:gd name="connsiteY4217" fmla="*/ 176214 h 1838326"/>
              <a:gd name="connsiteX4218" fmla="*/ 4594892 w 5410020"/>
              <a:gd name="connsiteY4218" fmla="*/ 163363 h 1838326"/>
              <a:gd name="connsiteX4219" fmla="*/ 4611318 w 5410020"/>
              <a:gd name="connsiteY4219" fmla="*/ 149226 h 1838326"/>
              <a:gd name="connsiteX4220" fmla="*/ 4548035 w 5410020"/>
              <a:gd name="connsiteY4220" fmla="*/ 149226 h 1838326"/>
              <a:gd name="connsiteX4221" fmla="*/ 4583224 w 5410020"/>
              <a:gd name="connsiteY4221" fmla="*/ 163363 h 1838326"/>
              <a:gd name="connsiteX4222" fmla="*/ 4568143 w 5410020"/>
              <a:gd name="connsiteY4222" fmla="*/ 176214 h 1838326"/>
              <a:gd name="connsiteX4223" fmla="*/ 4532953 w 5410020"/>
              <a:gd name="connsiteY4223" fmla="*/ 163363 h 1838326"/>
              <a:gd name="connsiteX4224" fmla="*/ 4548035 w 5410020"/>
              <a:gd name="connsiteY4224" fmla="*/ 149226 h 1838326"/>
              <a:gd name="connsiteX4225" fmla="*/ 4485906 w 5410020"/>
              <a:gd name="connsiteY4225" fmla="*/ 149226 h 1838326"/>
              <a:gd name="connsiteX4226" fmla="*/ 4521285 w 5410020"/>
              <a:gd name="connsiteY4226" fmla="*/ 163363 h 1838326"/>
              <a:gd name="connsiteX4227" fmla="*/ 4504859 w 5410020"/>
              <a:gd name="connsiteY4227" fmla="*/ 176214 h 1838326"/>
              <a:gd name="connsiteX4228" fmla="*/ 4469480 w 5410020"/>
              <a:gd name="connsiteY4228" fmla="*/ 163363 h 1838326"/>
              <a:gd name="connsiteX4229" fmla="*/ 4485906 w 5410020"/>
              <a:gd name="connsiteY4229" fmla="*/ 149226 h 1838326"/>
              <a:gd name="connsiteX4230" fmla="*/ 4425466 w 5410020"/>
              <a:gd name="connsiteY4230" fmla="*/ 149226 h 1838326"/>
              <a:gd name="connsiteX4231" fmla="*/ 4459399 w 5410020"/>
              <a:gd name="connsiteY4231" fmla="*/ 163363 h 1838326"/>
              <a:gd name="connsiteX4232" fmla="*/ 4443061 w 5410020"/>
              <a:gd name="connsiteY4232" fmla="*/ 176214 h 1838326"/>
              <a:gd name="connsiteX4233" fmla="*/ 4409128 w 5410020"/>
              <a:gd name="connsiteY4233" fmla="*/ 163363 h 1838326"/>
              <a:gd name="connsiteX4234" fmla="*/ 4425466 w 5410020"/>
              <a:gd name="connsiteY4234" fmla="*/ 149226 h 1838326"/>
              <a:gd name="connsiteX4235" fmla="*/ 4363553 w 5410020"/>
              <a:gd name="connsiteY4235" fmla="*/ 149226 h 1838326"/>
              <a:gd name="connsiteX4236" fmla="*/ 4397486 w 5410020"/>
              <a:gd name="connsiteY4236" fmla="*/ 163363 h 1838326"/>
              <a:gd name="connsiteX4237" fmla="*/ 4381148 w 5410020"/>
              <a:gd name="connsiteY4237" fmla="*/ 176214 h 1838326"/>
              <a:gd name="connsiteX4238" fmla="*/ 4347215 w 5410020"/>
              <a:gd name="connsiteY4238" fmla="*/ 163363 h 1838326"/>
              <a:gd name="connsiteX4239" fmla="*/ 4363553 w 5410020"/>
              <a:gd name="connsiteY4239" fmla="*/ 149226 h 1838326"/>
              <a:gd name="connsiteX4240" fmla="*/ 4301522 w 5410020"/>
              <a:gd name="connsiteY4240" fmla="*/ 149226 h 1838326"/>
              <a:gd name="connsiteX4241" fmla="*/ 4335265 w 5410020"/>
              <a:gd name="connsiteY4241" fmla="*/ 163363 h 1838326"/>
              <a:gd name="connsiteX4242" fmla="*/ 4317769 w 5410020"/>
              <a:gd name="connsiteY4242" fmla="*/ 176214 h 1838326"/>
              <a:gd name="connsiteX4243" fmla="*/ 4284025 w 5410020"/>
              <a:gd name="connsiteY4243" fmla="*/ 163363 h 1838326"/>
              <a:gd name="connsiteX4244" fmla="*/ 4301522 w 5410020"/>
              <a:gd name="connsiteY4244" fmla="*/ 149226 h 1838326"/>
              <a:gd name="connsiteX4245" fmla="*/ 4240985 w 5410020"/>
              <a:gd name="connsiteY4245" fmla="*/ 149226 h 1838326"/>
              <a:gd name="connsiteX4246" fmla="*/ 4273661 w 5410020"/>
              <a:gd name="connsiteY4246" fmla="*/ 163363 h 1838326"/>
              <a:gd name="connsiteX4247" fmla="*/ 4256066 w 5410020"/>
              <a:gd name="connsiteY4247" fmla="*/ 176214 h 1838326"/>
              <a:gd name="connsiteX4248" fmla="*/ 4223390 w 5410020"/>
              <a:gd name="connsiteY4248" fmla="*/ 163363 h 1838326"/>
              <a:gd name="connsiteX4249" fmla="*/ 4240985 w 5410020"/>
              <a:gd name="connsiteY4249" fmla="*/ 149226 h 1838326"/>
              <a:gd name="connsiteX4250" fmla="*/ 4177697 w 5410020"/>
              <a:gd name="connsiteY4250" fmla="*/ 149226 h 1838326"/>
              <a:gd name="connsiteX4251" fmla="*/ 4211440 w 5410020"/>
              <a:gd name="connsiteY4251" fmla="*/ 163363 h 1838326"/>
              <a:gd name="connsiteX4252" fmla="*/ 4193944 w 5410020"/>
              <a:gd name="connsiteY4252" fmla="*/ 176214 h 1838326"/>
              <a:gd name="connsiteX4253" fmla="*/ 4160200 w 5410020"/>
              <a:gd name="connsiteY4253" fmla="*/ 163363 h 1838326"/>
              <a:gd name="connsiteX4254" fmla="*/ 4177697 w 5410020"/>
              <a:gd name="connsiteY4254" fmla="*/ 149226 h 1838326"/>
              <a:gd name="connsiteX4255" fmla="*/ 4115784 w 5410020"/>
              <a:gd name="connsiteY4255" fmla="*/ 149226 h 1838326"/>
              <a:gd name="connsiteX4256" fmla="*/ 4148277 w 5410020"/>
              <a:gd name="connsiteY4256" fmla="*/ 163363 h 1838326"/>
              <a:gd name="connsiteX4257" fmla="*/ 4130781 w 5410020"/>
              <a:gd name="connsiteY4257" fmla="*/ 176214 h 1838326"/>
              <a:gd name="connsiteX4258" fmla="*/ 4098287 w 5410020"/>
              <a:gd name="connsiteY4258" fmla="*/ 163363 h 1838326"/>
              <a:gd name="connsiteX4259" fmla="*/ 4115784 w 5410020"/>
              <a:gd name="connsiteY4259" fmla="*/ 149226 h 1838326"/>
              <a:gd name="connsiteX4260" fmla="*/ 4054141 w 5410020"/>
              <a:gd name="connsiteY4260" fmla="*/ 149226 h 1838326"/>
              <a:gd name="connsiteX4261" fmla="*/ 4087513 w 5410020"/>
              <a:gd name="connsiteY4261" fmla="*/ 163363 h 1838326"/>
              <a:gd name="connsiteX4262" fmla="*/ 4068260 w 5410020"/>
              <a:gd name="connsiteY4262" fmla="*/ 176214 h 1838326"/>
              <a:gd name="connsiteX4263" fmla="*/ 4036172 w 5410020"/>
              <a:gd name="connsiteY4263" fmla="*/ 163363 h 1838326"/>
              <a:gd name="connsiteX4264" fmla="*/ 4054141 w 5410020"/>
              <a:gd name="connsiteY4264" fmla="*/ 149226 h 1838326"/>
              <a:gd name="connsiteX4265" fmla="*/ 3993209 w 5410020"/>
              <a:gd name="connsiteY4265" fmla="*/ 149226 h 1838326"/>
              <a:gd name="connsiteX4266" fmla="*/ 4024452 w 5410020"/>
              <a:gd name="connsiteY4266" fmla="*/ 163363 h 1838326"/>
              <a:gd name="connsiteX4267" fmla="*/ 4006956 w 5410020"/>
              <a:gd name="connsiteY4267" fmla="*/ 176214 h 1838326"/>
              <a:gd name="connsiteX4268" fmla="*/ 3974462 w 5410020"/>
              <a:gd name="connsiteY4268" fmla="*/ 163363 h 1838326"/>
              <a:gd name="connsiteX4269" fmla="*/ 3993209 w 5410020"/>
              <a:gd name="connsiteY4269" fmla="*/ 149226 h 1838326"/>
              <a:gd name="connsiteX4270" fmla="*/ 3931164 w 5410020"/>
              <a:gd name="connsiteY4270" fmla="*/ 149226 h 1838326"/>
              <a:gd name="connsiteX4271" fmla="*/ 3962224 w 5410020"/>
              <a:gd name="connsiteY4271" fmla="*/ 163363 h 1838326"/>
              <a:gd name="connsiteX4272" fmla="*/ 3943588 w 5410020"/>
              <a:gd name="connsiteY4272" fmla="*/ 176214 h 1838326"/>
              <a:gd name="connsiteX4273" fmla="*/ 3912528 w 5410020"/>
              <a:gd name="connsiteY4273" fmla="*/ 163363 h 1838326"/>
              <a:gd name="connsiteX4274" fmla="*/ 3931164 w 5410020"/>
              <a:gd name="connsiteY4274" fmla="*/ 149226 h 1838326"/>
              <a:gd name="connsiteX4275" fmla="*/ 3869748 w 5410020"/>
              <a:gd name="connsiteY4275" fmla="*/ 149226 h 1838326"/>
              <a:gd name="connsiteX4276" fmla="*/ 3901498 w 5410020"/>
              <a:gd name="connsiteY4276" fmla="*/ 163363 h 1838326"/>
              <a:gd name="connsiteX4277" fmla="*/ 3881178 w 5410020"/>
              <a:gd name="connsiteY4277" fmla="*/ 176214 h 1838326"/>
              <a:gd name="connsiteX4278" fmla="*/ 3849428 w 5410020"/>
              <a:gd name="connsiteY4278" fmla="*/ 163363 h 1838326"/>
              <a:gd name="connsiteX4279" fmla="*/ 3869748 w 5410020"/>
              <a:gd name="connsiteY4279" fmla="*/ 149226 h 1838326"/>
              <a:gd name="connsiteX4280" fmla="*/ 3806373 w 5410020"/>
              <a:gd name="connsiteY4280" fmla="*/ 149226 h 1838326"/>
              <a:gd name="connsiteX4281" fmla="*/ 3838296 w 5410020"/>
              <a:gd name="connsiteY4281" fmla="*/ 163363 h 1838326"/>
              <a:gd name="connsiteX4282" fmla="*/ 3819142 w 5410020"/>
              <a:gd name="connsiteY4282" fmla="*/ 176214 h 1838326"/>
              <a:gd name="connsiteX4283" fmla="*/ 3787219 w 5410020"/>
              <a:gd name="connsiteY4283" fmla="*/ 163363 h 1838326"/>
              <a:gd name="connsiteX4284" fmla="*/ 3806373 w 5410020"/>
              <a:gd name="connsiteY4284" fmla="*/ 149226 h 1838326"/>
              <a:gd name="connsiteX4285" fmla="*/ 3745288 w 5410020"/>
              <a:gd name="connsiteY4285" fmla="*/ 149226 h 1838326"/>
              <a:gd name="connsiteX4286" fmla="*/ 3776157 w 5410020"/>
              <a:gd name="connsiteY4286" fmla="*/ 163363 h 1838326"/>
              <a:gd name="connsiteX4287" fmla="*/ 3756401 w 5410020"/>
              <a:gd name="connsiteY4287" fmla="*/ 176214 h 1838326"/>
              <a:gd name="connsiteX4288" fmla="*/ 3725533 w 5410020"/>
              <a:gd name="connsiteY4288" fmla="*/ 163363 h 1838326"/>
              <a:gd name="connsiteX4289" fmla="*/ 3745288 w 5410020"/>
              <a:gd name="connsiteY4289" fmla="*/ 149226 h 1838326"/>
              <a:gd name="connsiteX4290" fmla="*/ 3683376 w 5410020"/>
              <a:gd name="connsiteY4290" fmla="*/ 149226 h 1838326"/>
              <a:gd name="connsiteX4291" fmla="*/ 3713010 w 5410020"/>
              <a:gd name="connsiteY4291" fmla="*/ 163363 h 1838326"/>
              <a:gd name="connsiteX4292" fmla="*/ 3693254 w 5410020"/>
              <a:gd name="connsiteY4292" fmla="*/ 176214 h 1838326"/>
              <a:gd name="connsiteX4293" fmla="*/ 3663621 w 5410020"/>
              <a:gd name="connsiteY4293" fmla="*/ 163363 h 1838326"/>
              <a:gd name="connsiteX4294" fmla="*/ 3683376 w 5410020"/>
              <a:gd name="connsiteY4294" fmla="*/ 149226 h 1838326"/>
              <a:gd name="connsiteX4295" fmla="*/ 3621781 w 5410020"/>
              <a:gd name="connsiteY4295" fmla="*/ 149226 h 1838326"/>
              <a:gd name="connsiteX4296" fmla="*/ 3652261 w 5410020"/>
              <a:gd name="connsiteY4296" fmla="*/ 163363 h 1838326"/>
              <a:gd name="connsiteX4297" fmla="*/ 3631941 w 5410020"/>
              <a:gd name="connsiteY4297" fmla="*/ 176214 h 1838326"/>
              <a:gd name="connsiteX4298" fmla="*/ 3601461 w 5410020"/>
              <a:gd name="connsiteY4298" fmla="*/ 163363 h 1838326"/>
              <a:gd name="connsiteX4299" fmla="*/ 3621781 w 5410020"/>
              <a:gd name="connsiteY4299" fmla="*/ 149226 h 1838326"/>
              <a:gd name="connsiteX4300" fmla="*/ 3559868 w 5410020"/>
              <a:gd name="connsiteY4300" fmla="*/ 149226 h 1838326"/>
              <a:gd name="connsiteX4301" fmla="*/ 3590348 w 5410020"/>
              <a:gd name="connsiteY4301" fmla="*/ 163363 h 1838326"/>
              <a:gd name="connsiteX4302" fmla="*/ 3568758 w 5410020"/>
              <a:gd name="connsiteY4302" fmla="*/ 176214 h 1838326"/>
              <a:gd name="connsiteX4303" fmla="*/ 3538278 w 5410020"/>
              <a:gd name="connsiteY4303" fmla="*/ 163363 h 1838326"/>
              <a:gd name="connsiteX4304" fmla="*/ 3559868 w 5410020"/>
              <a:gd name="connsiteY4304" fmla="*/ 149226 h 1838326"/>
              <a:gd name="connsiteX4305" fmla="*/ 3497494 w 5410020"/>
              <a:gd name="connsiteY4305" fmla="*/ 149226 h 1838326"/>
              <a:gd name="connsiteX4306" fmla="*/ 3526935 w 5410020"/>
              <a:gd name="connsiteY4306" fmla="*/ 163363 h 1838326"/>
              <a:gd name="connsiteX4307" fmla="*/ 3507308 w 5410020"/>
              <a:gd name="connsiteY4307" fmla="*/ 176214 h 1838326"/>
              <a:gd name="connsiteX4308" fmla="*/ 3477867 w 5410020"/>
              <a:gd name="connsiteY4308" fmla="*/ 163363 h 1838326"/>
              <a:gd name="connsiteX4309" fmla="*/ 3497494 w 5410020"/>
              <a:gd name="connsiteY4309" fmla="*/ 149226 h 1838326"/>
              <a:gd name="connsiteX4310" fmla="*/ 3373994 w 5410020"/>
              <a:gd name="connsiteY4310" fmla="*/ 149226 h 1838326"/>
              <a:gd name="connsiteX4311" fmla="*/ 3403039 w 5410020"/>
              <a:gd name="connsiteY4311" fmla="*/ 163363 h 1838326"/>
              <a:gd name="connsiteX4312" fmla="*/ 3381571 w 5410020"/>
              <a:gd name="connsiteY4312" fmla="*/ 176214 h 1838326"/>
              <a:gd name="connsiteX4313" fmla="*/ 3352527 w 5410020"/>
              <a:gd name="connsiteY4313" fmla="*/ 163363 h 1838326"/>
              <a:gd name="connsiteX4314" fmla="*/ 3373994 w 5410020"/>
              <a:gd name="connsiteY4314" fmla="*/ 149226 h 1838326"/>
              <a:gd name="connsiteX4315" fmla="*/ 3312639 w 5410020"/>
              <a:gd name="connsiteY4315" fmla="*/ 149226 h 1838326"/>
              <a:gd name="connsiteX4316" fmla="*/ 3342359 w 5410020"/>
              <a:gd name="connsiteY4316" fmla="*/ 163363 h 1838326"/>
              <a:gd name="connsiteX4317" fmla="*/ 3320392 w 5410020"/>
              <a:gd name="connsiteY4317" fmla="*/ 176214 h 1838326"/>
              <a:gd name="connsiteX4318" fmla="*/ 3290673 w 5410020"/>
              <a:gd name="connsiteY4318" fmla="*/ 163363 h 1838326"/>
              <a:gd name="connsiteX4319" fmla="*/ 3312639 w 5410020"/>
              <a:gd name="connsiteY4319" fmla="*/ 149226 h 1838326"/>
              <a:gd name="connsiteX4320" fmla="*/ 3251613 w 5410020"/>
              <a:gd name="connsiteY4320" fmla="*/ 149226 h 1838326"/>
              <a:gd name="connsiteX4321" fmla="*/ 3279228 w 5410020"/>
              <a:gd name="connsiteY4321" fmla="*/ 163363 h 1838326"/>
              <a:gd name="connsiteX4322" fmla="*/ 3257889 w 5410020"/>
              <a:gd name="connsiteY4322" fmla="*/ 176214 h 1838326"/>
              <a:gd name="connsiteX4323" fmla="*/ 3229018 w 5410020"/>
              <a:gd name="connsiteY4323" fmla="*/ 163363 h 1838326"/>
              <a:gd name="connsiteX4324" fmla="*/ 3251613 w 5410020"/>
              <a:gd name="connsiteY4324" fmla="*/ 149226 h 1838326"/>
              <a:gd name="connsiteX4325" fmla="*/ 3126201 w 5410020"/>
              <a:gd name="connsiteY4325" fmla="*/ 149226 h 1838326"/>
              <a:gd name="connsiteX4326" fmla="*/ 3155071 w 5410020"/>
              <a:gd name="connsiteY4326" fmla="*/ 163363 h 1838326"/>
              <a:gd name="connsiteX4327" fmla="*/ 3132477 w 5410020"/>
              <a:gd name="connsiteY4327" fmla="*/ 176214 h 1838326"/>
              <a:gd name="connsiteX4328" fmla="*/ 3103606 w 5410020"/>
              <a:gd name="connsiteY4328" fmla="*/ 163363 h 1838326"/>
              <a:gd name="connsiteX4329" fmla="*/ 3126201 w 5410020"/>
              <a:gd name="connsiteY4329" fmla="*/ 149226 h 1838326"/>
              <a:gd name="connsiteX4330" fmla="*/ 1457383 w 5410020"/>
              <a:gd name="connsiteY4330" fmla="*/ 149226 h 1838326"/>
              <a:gd name="connsiteX4331" fmla="*/ 1477703 w 5410020"/>
              <a:gd name="connsiteY4331" fmla="*/ 163363 h 1838326"/>
              <a:gd name="connsiteX4332" fmla="*/ 1447223 w 5410020"/>
              <a:gd name="connsiteY4332" fmla="*/ 176214 h 1838326"/>
              <a:gd name="connsiteX4333" fmla="*/ 1426903 w 5410020"/>
              <a:gd name="connsiteY4333" fmla="*/ 163363 h 1838326"/>
              <a:gd name="connsiteX4334" fmla="*/ 1457383 w 5410020"/>
              <a:gd name="connsiteY4334" fmla="*/ 149226 h 1838326"/>
              <a:gd name="connsiteX4335" fmla="*/ 1396741 w 5410020"/>
              <a:gd name="connsiteY4335" fmla="*/ 149226 h 1838326"/>
              <a:gd name="connsiteX4336" fmla="*/ 1417061 w 5410020"/>
              <a:gd name="connsiteY4336" fmla="*/ 163363 h 1838326"/>
              <a:gd name="connsiteX4337" fmla="*/ 1385311 w 5410020"/>
              <a:gd name="connsiteY4337" fmla="*/ 176214 h 1838326"/>
              <a:gd name="connsiteX4338" fmla="*/ 1366261 w 5410020"/>
              <a:gd name="connsiteY4338" fmla="*/ 163363 h 1838326"/>
              <a:gd name="connsiteX4339" fmla="*/ 1396741 w 5410020"/>
              <a:gd name="connsiteY4339" fmla="*/ 149226 h 1838326"/>
              <a:gd name="connsiteX4340" fmla="*/ 1334828 w 5410020"/>
              <a:gd name="connsiteY4340" fmla="*/ 149226 h 1838326"/>
              <a:gd name="connsiteX4341" fmla="*/ 1355148 w 5410020"/>
              <a:gd name="connsiteY4341" fmla="*/ 163363 h 1838326"/>
              <a:gd name="connsiteX4342" fmla="*/ 1323398 w 5410020"/>
              <a:gd name="connsiteY4342" fmla="*/ 176214 h 1838326"/>
              <a:gd name="connsiteX4343" fmla="*/ 1303078 w 5410020"/>
              <a:gd name="connsiteY4343" fmla="*/ 163363 h 1838326"/>
              <a:gd name="connsiteX4344" fmla="*/ 1334828 w 5410020"/>
              <a:gd name="connsiteY4344" fmla="*/ 149226 h 1838326"/>
              <a:gd name="connsiteX4345" fmla="*/ 1273413 w 5410020"/>
              <a:gd name="connsiteY4345" fmla="*/ 149226 h 1838326"/>
              <a:gd name="connsiteX4346" fmla="*/ 1292049 w 5410020"/>
              <a:gd name="connsiteY4346" fmla="*/ 163363 h 1838326"/>
              <a:gd name="connsiteX4347" fmla="*/ 1260989 w 5410020"/>
              <a:gd name="connsiteY4347" fmla="*/ 176214 h 1838326"/>
              <a:gd name="connsiteX4348" fmla="*/ 1242353 w 5410020"/>
              <a:gd name="connsiteY4348" fmla="*/ 163363 h 1838326"/>
              <a:gd name="connsiteX4349" fmla="*/ 1273413 w 5410020"/>
              <a:gd name="connsiteY4349" fmla="*/ 149226 h 1838326"/>
              <a:gd name="connsiteX4350" fmla="*/ 1211368 w 5410020"/>
              <a:gd name="connsiteY4350" fmla="*/ 149226 h 1838326"/>
              <a:gd name="connsiteX4351" fmla="*/ 1230115 w 5410020"/>
              <a:gd name="connsiteY4351" fmla="*/ 163363 h 1838326"/>
              <a:gd name="connsiteX4352" fmla="*/ 1197621 w 5410020"/>
              <a:gd name="connsiteY4352" fmla="*/ 176214 h 1838326"/>
              <a:gd name="connsiteX4353" fmla="*/ 1178875 w 5410020"/>
              <a:gd name="connsiteY4353" fmla="*/ 163363 h 1838326"/>
              <a:gd name="connsiteX4354" fmla="*/ 1211368 w 5410020"/>
              <a:gd name="connsiteY4354" fmla="*/ 149226 h 1838326"/>
              <a:gd name="connsiteX4355" fmla="*/ 1087543 w 5410020"/>
              <a:gd name="connsiteY4355" fmla="*/ 149226 h 1838326"/>
              <a:gd name="connsiteX4356" fmla="*/ 1106290 w 5410020"/>
              <a:gd name="connsiteY4356" fmla="*/ 163363 h 1838326"/>
              <a:gd name="connsiteX4357" fmla="*/ 1073796 w 5410020"/>
              <a:gd name="connsiteY4357" fmla="*/ 176214 h 1838326"/>
              <a:gd name="connsiteX4358" fmla="*/ 1056300 w 5410020"/>
              <a:gd name="connsiteY4358" fmla="*/ 163363 h 1838326"/>
              <a:gd name="connsiteX4359" fmla="*/ 1087543 w 5410020"/>
              <a:gd name="connsiteY4359" fmla="*/ 149226 h 1838326"/>
              <a:gd name="connsiteX4360" fmla="*/ 963380 w 5410020"/>
              <a:gd name="connsiteY4360" fmla="*/ 149226 h 1838326"/>
              <a:gd name="connsiteX4361" fmla="*/ 980877 w 5410020"/>
              <a:gd name="connsiteY4361" fmla="*/ 163363 h 1838326"/>
              <a:gd name="connsiteX4362" fmla="*/ 948383 w 5410020"/>
              <a:gd name="connsiteY4362" fmla="*/ 176214 h 1838326"/>
              <a:gd name="connsiteX4363" fmla="*/ 930887 w 5410020"/>
              <a:gd name="connsiteY4363" fmla="*/ 163363 h 1838326"/>
              <a:gd name="connsiteX4364" fmla="*/ 963380 w 5410020"/>
              <a:gd name="connsiteY4364" fmla="*/ 149226 h 1838326"/>
              <a:gd name="connsiteX4365" fmla="*/ 902481 w 5410020"/>
              <a:gd name="connsiteY4365" fmla="*/ 149226 h 1838326"/>
              <a:gd name="connsiteX4366" fmla="*/ 920450 w 5410020"/>
              <a:gd name="connsiteY4366" fmla="*/ 163363 h 1838326"/>
              <a:gd name="connsiteX4367" fmla="*/ 885796 w 5410020"/>
              <a:gd name="connsiteY4367" fmla="*/ 176214 h 1838326"/>
              <a:gd name="connsiteX4368" fmla="*/ 867826 w 5410020"/>
              <a:gd name="connsiteY4368" fmla="*/ 163363 h 1838326"/>
              <a:gd name="connsiteX4369" fmla="*/ 902481 w 5410020"/>
              <a:gd name="connsiteY4369" fmla="*/ 149226 h 1838326"/>
              <a:gd name="connsiteX4370" fmla="*/ 841023 w 5410020"/>
              <a:gd name="connsiteY4370" fmla="*/ 149226 h 1838326"/>
              <a:gd name="connsiteX4371" fmla="*/ 857361 w 5410020"/>
              <a:gd name="connsiteY4371" fmla="*/ 163363 h 1838326"/>
              <a:gd name="connsiteX4372" fmla="*/ 823428 w 5410020"/>
              <a:gd name="connsiteY4372" fmla="*/ 176214 h 1838326"/>
              <a:gd name="connsiteX4373" fmla="*/ 807090 w 5410020"/>
              <a:gd name="connsiteY4373" fmla="*/ 163363 h 1838326"/>
              <a:gd name="connsiteX4374" fmla="*/ 841023 w 5410020"/>
              <a:gd name="connsiteY4374" fmla="*/ 149226 h 1838326"/>
              <a:gd name="connsiteX4375" fmla="*/ 777854 w 5410020"/>
              <a:gd name="connsiteY4375" fmla="*/ 149226 h 1838326"/>
              <a:gd name="connsiteX4376" fmla="*/ 795449 w 5410020"/>
              <a:gd name="connsiteY4376" fmla="*/ 163363 h 1838326"/>
              <a:gd name="connsiteX4377" fmla="*/ 761516 w 5410020"/>
              <a:gd name="connsiteY4377" fmla="*/ 176214 h 1838326"/>
              <a:gd name="connsiteX4378" fmla="*/ 745178 w 5410020"/>
              <a:gd name="connsiteY4378" fmla="*/ 163363 h 1838326"/>
              <a:gd name="connsiteX4379" fmla="*/ 777854 w 5410020"/>
              <a:gd name="connsiteY4379" fmla="*/ 149226 h 1838326"/>
              <a:gd name="connsiteX4380" fmla="*/ 715611 w 5410020"/>
              <a:gd name="connsiteY4380" fmla="*/ 149226 h 1838326"/>
              <a:gd name="connsiteX4381" fmla="*/ 731949 w 5410020"/>
              <a:gd name="connsiteY4381" fmla="*/ 163363 h 1838326"/>
              <a:gd name="connsiteX4382" fmla="*/ 698016 w 5410020"/>
              <a:gd name="connsiteY4382" fmla="*/ 176214 h 1838326"/>
              <a:gd name="connsiteX4383" fmla="*/ 681678 w 5410020"/>
              <a:gd name="connsiteY4383" fmla="*/ 163363 h 1838326"/>
              <a:gd name="connsiteX4384" fmla="*/ 715611 w 5410020"/>
              <a:gd name="connsiteY4384" fmla="*/ 149226 h 1838326"/>
              <a:gd name="connsiteX4385" fmla="*/ 655286 w 5410020"/>
              <a:gd name="connsiteY4385" fmla="*/ 149226 h 1838326"/>
              <a:gd name="connsiteX4386" fmla="*/ 671624 w 5410020"/>
              <a:gd name="connsiteY4386" fmla="*/ 163363 h 1838326"/>
              <a:gd name="connsiteX4387" fmla="*/ 636434 w 5410020"/>
              <a:gd name="connsiteY4387" fmla="*/ 176214 h 1838326"/>
              <a:gd name="connsiteX4388" fmla="*/ 621353 w 5410020"/>
              <a:gd name="connsiteY4388" fmla="*/ 163363 h 1838326"/>
              <a:gd name="connsiteX4389" fmla="*/ 655286 w 5410020"/>
              <a:gd name="connsiteY4389" fmla="*/ 149226 h 1838326"/>
              <a:gd name="connsiteX4390" fmla="*/ 2874886 w 5410020"/>
              <a:gd name="connsiteY4390" fmla="*/ 149225 h 1838326"/>
              <a:gd name="connsiteX4391" fmla="*/ 2901080 w 5410020"/>
              <a:gd name="connsiteY4391" fmla="*/ 163362 h 1838326"/>
              <a:gd name="connsiteX4392" fmla="*/ 2877381 w 5410020"/>
              <a:gd name="connsiteY4392" fmla="*/ 176213 h 1838326"/>
              <a:gd name="connsiteX4393" fmla="*/ 2851187 w 5410020"/>
              <a:gd name="connsiteY4393" fmla="*/ 163362 h 1838326"/>
              <a:gd name="connsiteX4394" fmla="*/ 2874886 w 5410020"/>
              <a:gd name="connsiteY4394" fmla="*/ 149225 h 1838326"/>
              <a:gd name="connsiteX4395" fmla="*/ 2813729 w 5410020"/>
              <a:gd name="connsiteY4395" fmla="*/ 149225 h 1838326"/>
              <a:gd name="connsiteX4396" fmla="*/ 2840716 w 5410020"/>
              <a:gd name="connsiteY4396" fmla="*/ 163362 h 1838326"/>
              <a:gd name="connsiteX4397" fmla="*/ 2816299 w 5410020"/>
              <a:gd name="connsiteY4397" fmla="*/ 176213 h 1838326"/>
              <a:gd name="connsiteX4398" fmla="*/ 2789311 w 5410020"/>
              <a:gd name="connsiteY4398" fmla="*/ 163362 h 1838326"/>
              <a:gd name="connsiteX4399" fmla="*/ 2813729 w 5410020"/>
              <a:gd name="connsiteY4399" fmla="*/ 149225 h 1838326"/>
              <a:gd name="connsiteX4400" fmla="*/ 2752482 w 5410020"/>
              <a:gd name="connsiteY4400" fmla="*/ 149225 h 1838326"/>
              <a:gd name="connsiteX4401" fmla="*/ 2778501 w 5410020"/>
              <a:gd name="connsiteY4401" fmla="*/ 163362 h 1838326"/>
              <a:gd name="connsiteX4402" fmla="*/ 2753721 w 5410020"/>
              <a:gd name="connsiteY4402" fmla="*/ 176213 h 1838326"/>
              <a:gd name="connsiteX4403" fmla="*/ 2727701 w 5410020"/>
              <a:gd name="connsiteY4403" fmla="*/ 163362 h 1838326"/>
              <a:gd name="connsiteX4404" fmla="*/ 2752482 w 5410020"/>
              <a:gd name="connsiteY4404" fmla="*/ 149225 h 1838326"/>
              <a:gd name="connsiteX4405" fmla="*/ 2691189 w 5410020"/>
              <a:gd name="connsiteY4405" fmla="*/ 149225 h 1838326"/>
              <a:gd name="connsiteX4406" fmla="*/ 2716589 w 5410020"/>
              <a:gd name="connsiteY4406" fmla="*/ 163362 h 1838326"/>
              <a:gd name="connsiteX4407" fmla="*/ 2691189 w 5410020"/>
              <a:gd name="connsiteY4407" fmla="*/ 176213 h 1838326"/>
              <a:gd name="connsiteX4408" fmla="*/ 2665789 w 5410020"/>
              <a:gd name="connsiteY4408" fmla="*/ 163362 h 1838326"/>
              <a:gd name="connsiteX4409" fmla="*/ 2691189 w 5410020"/>
              <a:gd name="connsiteY4409" fmla="*/ 149225 h 1838326"/>
              <a:gd name="connsiteX4410" fmla="*/ 2627844 w 5410020"/>
              <a:gd name="connsiteY4410" fmla="*/ 149225 h 1838326"/>
              <a:gd name="connsiteX4411" fmla="*/ 2654677 w 5410020"/>
              <a:gd name="connsiteY4411" fmla="*/ 163362 h 1838326"/>
              <a:gd name="connsiteX4412" fmla="*/ 2629122 w 5410020"/>
              <a:gd name="connsiteY4412" fmla="*/ 176213 h 1838326"/>
              <a:gd name="connsiteX4413" fmla="*/ 2602289 w 5410020"/>
              <a:gd name="connsiteY4413" fmla="*/ 163362 h 1838326"/>
              <a:gd name="connsiteX4414" fmla="*/ 2627844 w 5410020"/>
              <a:gd name="connsiteY4414" fmla="*/ 149225 h 1838326"/>
              <a:gd name="connsiteX4415" fmla="*/ 2015028 w 5410020"/>
              <a:gd name="connsiteY4415" fmla="*/ 149225 h 1838326"/>
              <a:gd name="connsiteX4416" fmla="*/ 2037480 w 5410020"/>
              <a:gd name="connsiteY4416" fmla="*/ 163362 h 1838326"/>
              <a:gd name="connsiteX4417" fmla="*/ 2010038 w 5410020"/>
              <a:gd name="connsiteY4417" fmla="*/ 176213 h 1838326"/>
              <a:gd name="connsiteX4418" fmla="*/ 1987586 w 5410020"/>
              <a:gd name="connsiteY4418" fmla="*/ 163362 h 1838326"/>
              <a:gd name="connsiteX4419" fmla="*/ 2015028 w 5410020"/>
              <a:gd name="connsiteY4419" fmla="*/ 149225 h 1838326"/>
              <a:gd name="connsiteX4420" fmla="*/ 1952965 w 5410020"/>
              <a:gd name="connsiteY4420" fmla="*/ 149225 h 1838326"/>
              <a:gd name="connsiteX4421" fmla="*/ 1975559 w 5410020"/>
              <a:gd name="connsiteY4421" fmla="*/ 163362 h 1838326"/>
              <a:gd name="connsiteX4422" fmla="*/ 1946689 w 5410020"/>
              <a:gd name="connsiteY4422" fmla="*/ 176213 h 1838326"/>
              <a:gd name="connsiteX4423" fmla="*/ 1924094 w 5410020"/>
              <a:gd name="connsiteY4423" fmla="*/ 163362 h 1838326"/>
              <a:gd name="connsiteX4424" fmla="*/ 1952965 w 5410020"/>
              <a:gd name="connsiteY4424" fmla="*/ 149225 h 1838326"/>
              <a:gd name="connsiteX4425" fmla="*/ 1890909 w 5410020"/>
              <a:gd name="connsiteY4425" fmla="*/ 149225 h 1838326"/>
              <a:gd name="connsiteX4426" fmla="*/ 1912377 w 5410020"/>
              <a:gd name="connsiteY4426" fmla="*/ 163362 h 1838326"/>
              <a:gd name="connsiteX4427" fmla="*/ 1884595 w 5410020"/>
              <a:gd name="connsiteY4427" fmla="*/ 176213 h 1838326"/>
              <a:gd name="connsiteX4428" fmla="*/ 1861865 w 5410020"/>
              <a:gd name="connsiteY4428" fmla="*/ 163362 h 1838326"/>
              <a:gd name="connsiteX4429" fmla="*/ 1890909 w 5410020"/>
              <a:gd name="connsiteY4429" fmla="*/ 149225 h 1838326"/>
              <a:gd name="connsiteX4430" fmla="*/ 1830395 w 5410020"/>
              <a:gd name="connsiteY4430" fmla="*/ 149225 h 1838326"/>
              <a:gd name="connsiteX4431" fmla="*/ 1851734 w 5410020"/>
              <a:gd name="connsiteY4431" fmla="*/ 163362 h 1838326"/>
              <a:gd name="connsiteX4432" fmla="*/ 1822863 w 5410020"/>
              <a:gd name="connsiteY4432" fmla="*/ 176213 h 1838326"/>
              <a:gd name="connsiteX4433" fmla="*/ 1801524 w 5410020"/>
              <a:gd name="connsiteY4433" fmla="*/ 163362 h 1838326"/>
              <a:gd name="connsiteX4434" fmla="*/ 1830395 w 5410020"/>
              <a:gd name="connsiteY4434" fmla="*/ 149225 h 1838326"/>
              <a:gd name="connsiteX4435" fmla="*/ 1767084 w 5410020"/>
              <a:gd name="connsiteY4435" fmla="*/ 149225 h 1838326"/>
              <a:gd name="connsiteX4436" fmla="*/ 1788551 w 5410020"/>
              <a:gd name="connsiteY4436" fmla="*/ 163362 h 1838326"/>
              <a:gd name="connsiteX4437" fmla="*/ 1759507 w 5410020"/>
              <a:gd name="connsiteY4437" fmla="*/ 176213 h 1838326"/>
              <a:gd name="connsiteX4438" fmla="*/ 1738039 w 5410020"/>
              <a:gd name="connsiteY4438" fmla="*/ 163362 h 1838326"/>
              <a:gd name="connsiteX4439" fmla="*/ 1767084 w 5410020"/>
              <a:gd name="connsiteY4439" fmla="*/ 149225 h 1838326"/>
              <a:gd name="connsiteX4440" fmla="*/ 1705171 w 5410020"/>
              <a:gd name="connsiteY4440" fmla="*/ 149225 h 1838326"/>
              <a:gd name="connsiteX4441" fmla="*/ 1726638 w 5410020"/>
              <a:gd name="connsiteY4441" fmla="*/ 163362 h 1838326"/>
              <a:gd name="connsiteX4442" fmla="*/ 1697594 w 5410020"/>
              <a:gd name="connsiteY4442" fmla="*/ 176213 h 1838326"/>
              <a:gd name="connsiteX4443" fmla="*/ 1676126 w 5410020"/>
              <a:gd name="connsiteY4443" fmla="*/ 163362 h 1838326"/>
              <a:gd name="connsiteX4444" fmla="*/ 1705171 w 5410020"/>
              <a:gd name="connsiteY4444" fmla="*/ 149225 h 1838326"/>
              <a:gd name="connsiteX4445" fmla="*/ 1025630 w 5410020"/>
              <a:gd name="connsiteY4445" fmla="*/ 149225 h 1838326"/>
              <a:gd name="connsiteX4446" fmla="*/ 1043127 w 5410020"/>
              <a:gd name="connsiteY4446" fmla="*/ 163362 h 1838326"/>
              <a:gd name="connsiteX4447" fmla="*/ 1010634 w 5410020"/>
              <a:gd name="connsiteY4447" fmla="*/ 176213 h 1838326"/>
              <a:gd name="connsiteX4448" fmla="*/ 993137 w 5410020"/>
              <a:gd name="connsiteY4448" fmla="*/ 163362 h 1838326"/>
              <a:gd name="connsiteX4449" fmla="*/ 1025630 w 5410020"/>
              <a:gd name="connsiteY4449" fmla="*/ 149225 h 1838326"/>
              <a:gd name="connsiteX4450" fmla="*/ 593259 w 5410020"/>
              <a:gd name="connsiteY4450" fmla="*/ 149225 h 1838326"/>
              <a:gd name="connsiteX4451" fmla="*/ 609685 w 5410020"/>
              <a:gd name="connsiteY4451" fmla="*/ 163362 h 1838326"/>
              <a:gd name="connsiteX4452" fmla="*/ 574306 w 5410020"/>
              <a:gd name="connsiteY4452" fmla="*/ 176213 h 1838326"/>
              <a:gd name="connsiteX4453" fmla="*/ 557880 w 5410020"/>
              <a:gd name="connsiteY4453" fmla="*/ 163362 h 1838326"/>
              <a:gd name="connsiteX4454" fmla="*/ 593259 w 5410020"/>
              <a:gd name="connsiteY4454" fmla="*/ 149225 h 1838326"/>
              <a:gd name="connsiteX4455" fmla="*/ 531022 w 5410020"/>
              <a:gd name="connsiteY4455" fmla="*/ 149225 h 1838326"/>
              <a:gd name="connsiteX4456" fmla="*/ 546185 w 5410020"/>
              <a:gd name="connsiteY4456" fmla="*/ 163362 h 1838326"/>
              <a:gd name="connsiteX4457" fmla="*/ 510806 w 5410020"/>
              <a:gd name="connsiteY4457" fmla="*/ 176213 h 1838326"/>
              <a:gd name="connsiteX4458" fmla="*/ 495644 w 5410020"/>
              <a:gd name="connsiteY4458" fmla="*/ 163362 h 1838326"/>
              <a:gd name="connsiteX4459" fmla="*/ 531022 w 5410020"/>
              <a:gd name="connsiteY4459" fmla="*/ 149225 h 1838326"/>
              <a:gd name="connsiteX4460" fmla="*/ 469628 w 5410020"/>
              <a:gd name="connsiteY4460" fmla="*/ 149225 h 1838326"/>
              <a:gd name="connsiteX4461" fmla="*/ 484401 w 5410020"/>
              <a:gd name="connsiteY4461" fmla="*/ 163362 h 1838326"/>
              <a:gd name="connsiteX4462" fmla="*/ 449930 w 5410020"/>
              <a:gd name="connsiteY4462" fmla="*/ 176213 h 1838326"/>
              <a:gd name="connsiteX4463" fmla="*/ 433925 w 5410020"/>
              <a:gd name="connsiteY4463" fmla="*/ 163362 h 1838326"/>
              <a:gd name="connsiteX4464" fmla="*/ 469628 w 5410020"/>
              <a:gd name="connsiteY4464" fmla="*/ 149225 h 1838326"/>
              <a:gd name="connsiteX4465" fmla="*/ 407411 w 5410020"/>
              <a:gd name="connsiteY4465" fmla="*/ 149225 h 1838326"/>
              <a:gd name="connsiteX4466" fmla="*/ 422651 w 5410020"/>
              <a:gd name="connsiteY4466" fmla="*/ 163362 h 1838326"/>
              <a:gd name="connsiteX4467" fmla="*/ 387091 w 5410020"/>
              <a:gd name="connsiteY4467" fmla="*/ 176213 h 1838326"/>
              <a:gd name="connsiteX4468" fmla="*/ 371851 w 5410020"/>
              <a:gd name="connsiteY4468" fmla="*/ 163362 h 1838326"/>
              <a:gd name="connsiteX4469" fmla="*/ 407411 w 5410020"/>
              <a:gd name="connsiteY4469" fmla="*/ 149225 h 1838326"/>
              <a:gd name="connsiteX4470" fmla="*/ 345498 w 5410020"/>
              <a:gd name="connsiteY4470" fmla="*/ 149225 h 1838326"/>
              <a:gd name="connsiteX4471" fmla="*/ 360738 w 5410020"/>
              <a:gd name="connsiteY4471" fmla="*/ 163362 h 1838326"/>
              <a:gd name="connsiteX4472" fmla="*/ 323908 w 5410020"/>
              <a:gd name="connsiteY4472" fmla="*/ 176213 h 1838326"/>
              <a:gd name="connsiteX4473" fmla="*/ 309938 w 5410020"/>
              <a:gd name="connsiteY4473" fmla="*/ 163362 h 1838326"/>
              <a:gd name="connsiteX4474" fmla="*/ 345498 w 5410020"/>
              <a:gd name="connsiteY4474" fmla="*/ 149225 h 1838326"/>
              <a:gd name="connsiteX4475" fmla="*/ 283777 w 5410020"/>
              <a:gd name="connsiteY4475" fmla="*/ 149225 h 1838326"/>
              <a:gd name="connsiteX4476" fmla="*/ 298636 w 5410020"/>
              <a:gd name="connsiteY4476" fmla="*/ 163362 h 1838326"/>
              <a:gd name="connsiteX4477" fmla="*/ 262726 w 5410020"/>
              <a:gd name="connsiteY4477" fmla="*/ 176213 h 1838326"/>
              <a:gd name="connsiteX4478" fmla="*/ 247867 w 5410020"/>
              <a:gd name="connsiteY4478" fmla="*/ 163362 h 1838326"/>
              <a:gd name="connsiteX4479" fmla="*/ 283777 w 5410020"/>
              <a:gd name="connsiteY4479" fmla="*/ 149225 h 1838326"/>
              <a:gd name="connsiteX4480" fmla="*/ 222958 w 5410020"/>
              <a:gd name="connsiteY4480" fmla="*/ 149225 h 1838326"/>
              <a:gd name="connsiteX4481" fmla="*/ 236913 w 5410020"/>
              <a:gd name="connsiteY4481" fmla="*/ 163362 h 1838326"/>
              <a:gd name="connsiteX4482" fmla="*/ 200099 w 5410020"/>
              <a:gd name="connsiteY4482" fmla="*/ 176213 h 1838326"/>
              <a:gd name="connsiteX4483" fmla="*/ 186128 w 5410020"/>
              <a:gd name="connsiteY4483" fmla="*/ 163362 h 1838326"/>
              <a:gd name="connsiteX4484" fmla="*/ 222958 w 5410020"/>
              <a:gd name="connsiteY4484" fmla="*/ 149225 h 1838326"/>
              <a:gd name="connsiteX4485" fmla="*/ 3914516 w 5410020"/>
              <a:gd name="connsiteY4485" fmla="*/ 117476 h 1838326"/>
              <a:gd name="connsiteX4486" fmla="*/ 3946266 w 5410020"/>
              <a:gd name="connsiteY4486" fmla="*/ 130327 h 1838326"/>
              <a:gd name="connsiteX4487" fmla="*/ 3927216 w 5410020"/>
              <a:gd name="connsiteY4487" fmla="*/ 144464 h 1838326"/>
              <a:gd name="connsiteX4488" fmla="*/ 3895466 w 5410020"/>
              <a:gd name="connsiteY4488" fmla="*/ 130327 h 1838326"/>
              <a:gd name="connsiteX4489" fmla="*/ 3914516 w 5410020"/>
              <a:gd name="connsiteY4489" fmla="*/ 117476 h 1838326"/>
              <a:gd name="connsiteX4490" fmla="*/ 3853873 w 5410020"/>
              <a:gd name="connsiteY4490" fmla="*/ 117476 h 1838326"/>
              <a:gd name="connsiteX4491" fmla="*/ 3884353 w 5410020"/>
              <a:gd name="connsiteY4491" fmla="*/ 130327 h 1838326"/>
              <a:gd name="connsiteX4492" fmla="*/ 3865303 w 5410020"/>
              <a:gd name="connsiteY4492" fmla="*/ 144464 h 1838326"/>
              <a:gd name="connsiteX4493" fmla="*/ 3834823 w 5410020"/>
              <a:gd name="connsiteY4493" fmla="*/ 130327 h 1838326"/>
              <a:gd name="connsiteX4494" fmla="*/ 3853873 w 5410020"/>
              <a:gd name="connsiteY4494" fmla="*/ 117476 h 1838326"/>
              <a:gd name="connsiteX4495" fmla="*/ 3792913 w 5410020"/>
              <a:gd name="connsiteY4495" fmla="*/ 117476 h 1838326"/>
              <a:gd name="connsiteX4496" fmla="*/ 3823782 w 5410020"/>
              <a:gd name="connsiteY4496" fmla="*/ 130327 h 1838326"/>
              <a:gd name="connsiteX4497" fmla="*/ 3804026 w 5410020"/>
              <a:gd name="connsiteY4497" fmla="*/ 144464 h 1838326"/>
              <a:gd name="connsiteX4498" fmla="*/ 3774392 w 5410020"/>
              <a:gd name="connsiteY4498" fmla="*/ 130327 h 1838326"/>
              <a:gd name="connsiteX4499" fmla="*/ 3792913 w 5410020"/>
              <a:gd name="connsiteY4499" fmla="*/ 117476 h 1838326"/>
              <a:gd name="connsiteX4500" fmla="*/ 3731831 w 5410020"/>
              <a:gd name="connsiteY4500" fmla="*/ 117476 h 1838326"/>
              <a:gd name="connsiteX4501" fmla="*/ 3763401 w 5410020"/>
              <a:gd name="connsiteY4501" fmla="*/ 130327 h 1838326"/>
              <a:gd name="connsiteX4502" fmla="*/ 3743196 w 5410020"/>
              <a:gd name="connsiteY4502" fmla="*/ 144464 h 1838326"/>
              <a:gd name="connsiteX4503" fmla="*/ 3712889 w 5410020"/>
              <a:gd name="connsiteY4503" fmla="*/ 130327 h 1838326"/>
              <a:gd name="connsiteX4504" fmla="*/ 3731831 w 5410020"/>
              <a:gd name="connsiteY4504" fmla="*/ 117476 h 1838326"/>
              <a:gd name="connsiteX4505" fmla="*/ 3671182 w 5410020"/>
              <a:gd name="connsiteY4505" fmla="*/ 117476 h 1838326"/>
              <a:gd name="connsiteX4506" fmla="*/ 3701489 w 5410020"/>
              <a:gd name="connsiteY4506" fmla="*/ 130327 h 1838326"/>
              <a:gd name="connsiteX4507" fmla="*/ 3681284 w 5410020"/>
              <a:gd name="connsiteY4507" fmla="*/ 144464 h 1838326"/>
              <a:gd name="connsiteX4508" fmla="*/ 3650977 w 5410020"/>
              <a:gd name="connsiteY4508" fmla="*/ 130327 h 1838326"/>
              <a:gd name="connsiteX4509" fmla="*/ 3671182 w 5410020"/>
              <a:gd name="connsiteY4509" fmla="*/ 117476 h 1838326"/>
              <a:gd name="connsiteX4510" fmla="*/ 3609269 w 5410020"/>
              <a:gd name="connsiteY4510" fmla="*/ 117476 h 1838326"/>
              <a:gd name="connsiteX4511" fmla="*/ 3639576 w 5410020"/>
              <a:gd name="connsiteY4511" fmla="*/ 130327 h 1838326"/>
              <a:gd name="connsiteX4512" fmla="*/ 3619371 w 5410020"/>
              <a:gd name="connsiteY4512" fmla="*/ 144464 h 1838326"/>
              <a:gd name="connsiteX4513" fmla="*/ 3589064 w 5410020"/>
              <a:gd name="connsiteY4513" fmla="*/ 130327 h 1838326"/>
              <a:gd name="connsiteX4514" fmla="*/ 3609269 w 5410020"/>
              <a:gd name="connsiteY4514" fmla="*/ 117476 h 1838326"/>
              <a:gd name="connsiteX4515" fmla="*/ 3548619 w 5410020"/>
              <a:gd name="connsiteY4515" fmla="*/ 117476 h 1838326"/>
              <a:gd name="connsiteX4516" fmla="*/ 3577664 w 5410020"/>
              <a:gd name="connsiteY4516" fmla="*/ 130327 h 1838326"/>
              <a:gd name="connsiteX4517" fmla="*/ 3557459 w 5410020"/>
              <a:gd name="connsiteY4517" fmla="*/ 144464 h 1838326"/>
              <a:gd name="connsiteX4518" fmla="*/ 3527152 w 5410020"/>
              <a:gd name="connsiteY4518" fmla="*/ 130327 h 1838326"/>
              <a:gd name="connsiteX4519" fmla="*/ 3548619 w 5410020"/>
              <a:gd name="connsiteY4519" fmla="*/ 117476 h 1838326"/>
              <a:gd name="connsiteX4520" fmla="*/ 3181613 w 5410020"/>
              <a:gd name="connsiteY4520" fmla="*/ 117476 h 1838326"/>
              <a:gd name="connsiteX4521" fmla="*/ 3209054 w 5410020"/>
              <a:gd name="connsiteY4521" fmla="*/ 130327 h 1838326"/>
              <a:gd name="connsiteX4522" fmla="*/ 3187849 w 5410020"/>
              <a:gd name="connsiteY4522" fmla="*/ 144464 h 1838326"/>
              <a:gd name="connsiteX4523" fmla="*/ 3159161 w 5410020"/>
              <a:gd name="connsiteY4523" fmla="*/ 130327 h 1838326"/>
              <a:gd name="connsiteX4524" fmla="*/ 3181613 w 5410020"/>
              <a:gd name="connsiteY4524" fmla="*/ 117476 h 1838326"/>
              <a:gd name="connsiteX4525" fmla="*/ 3120419 w 5410020"/>
              <a:gd name="connsiteY4525" fmla="*/ 117476 h 1838326"/>
              <a:gd name="connsiteX4526" fmla="*/ 3148691 w 5410020"/>
              <a:gd name="connsiteY4526" fmla="*/ 130327 h 1838326"/>
              <a:gd name="connsiteX4527" fmla="*/ 3125559 w 5410020"/>
              <a:gd name="connsiteY4527" fmla="*/ 144464 h 1838326"/>
              <a:gd name="connsiteX4528" fmla="*/ 3097286 w 5410020"/>
              <a:gd name="connsiteY4528" fmla="*/ 130327 h 1838326"/>
              <a:gd name="connsiteX4529" fmla="*/ 3120419 w 5410020"/>
              <a:gd name="connsiteY4529" fmla="*/ 117476 h 1838326"/>
              <a:gd name="connsiteX4530" fmla="*/ 1410076 w 5410020"/>
              <a:gd name="connsiteY4530" fmla="*/ 117476 h 1838326"/>
              <a:gd name="connsiteX4531" fmla="*/ 1429831 w 5410020"/>
              <a:gd name="connsiteY4531" fmla="*/ 130327 h 1838326"/>
              <a:gd name="connsiteX4532" fmla="*/ 1398963 w 5410020"/>
              <a:gd name="connsiteY4532" fmla="*/ 144464 h 1838326"/>
              <a:gd name="connsiteX4533" fmla="*/ 1380442 w 5410020"/>
              <a:gd name="connsiteY4533" fmla="*/ 130327 h 1838326"/>
              <a:gd name="connsiteX4534" fmla="*/ 1410076 w 5410020"/>
              <a:gd name="connsiteY4534" fmla="*/ 117476 h 1838326"/>
              <a:gd name="connsiteX4535" fmla="*/ 1348164 w 5410020"/>
              <a:gd name="connsiteY4535" fmla="*/ 117476 h 1838326"/>
              <a:gd name="connsiteX4536" fmla="*/ 1367919 w 5410020"/>
              <a:gd name="connsiteY4536" fmla="*/ 130327 h 1838326"/>
              <a:gd name="connsiteX4537" fmla="*/ 1337051 w 5410020"/>
              <a:gd name="connsiteY4537" fmla="*/ 144464 h 1838326"/>
              <a:gd name="connsiteX4538" fmla="*/ 1318530 w 5410020"/>
              <a:gd name="connsiteY4538" fmla="*/ 130327 h 1838326"/>
              <a:gd name="connsiteX4539" fmla="*/ 1348164 w 5410020"/>
              <a:gd name="connsiteY4539" fmla="*/ 117476 h 1838326"/>
              <a:gd name="connsiteX4540" fmla="*/ 1287700 w 5410020"/>
              <a:gd name="connsiteY4540" fmla="*/ 117476 h 1838326"/>
              <a:gd name="connsiteX4541" fmla="*/ 1306336 w 5410020"/>
              <a:gd name="connsiteY4541" fmla="*/ 130327 h 1838326"/>
              <a:gd name="connsiteX4542" fmla="*/ 1275276 w 5410020"/>
              <a:gd name="connsiteY4542" fmla="*/ 144464 h 1838326"/>
              <a:gd name="connsiteX4543" fmla="*/ 1256640 w 5410020"/>
              <a:gd name="connsiteY4543" fmla="*/ 130327 h 1838326"/>
              <a:gd name="connsiteX4544" fmla="*/ 1287700 w 5410020"/>
              <a:gd name="connsiteY4544" fmla="*/ 117476 h 1838326"/>
              <a:gd name="connsiteX4545" fmla="*/ 1226754 w 5410020"/>
              <a:gd name="connsiteY4545" fmla="*/ 117476 h 1838326"/>
              <a:gd name="connsiteX4546" fmla="*/ 1245908 w 5410020"/>
              <a:gd name="connsiteY4546" fmla="*/ 130327 h 1838326"/>
              <a:gd name="connsiteX4547" fmla="*/ 1213985 w 5410020"/>
              <a:gd name="connsiteY4547" fmla="*/ 144464 h 1838326"/>
              <a:gd name="connsiteX4548" fmla="*/ 1194832 w 5410020"/>
              <a:gd name="connsiteY4548" fmla="*/ 130327 h 1838326"/>
              <a:gd name="connsiteX4549" fmla="*/ 1226754 w 5410020"/>
              <a:gd name="connsiteY4549" fmla="*/ 117476 h 1838326"/>
              <a:gd name="connsiteX4550" fmla="*/ 1166118 w 5410020"/>
              <a:gd name="connsiteY4550" fmla="*/ 117476 h 1838326"/>
              <a:gd name="connsiteX4551" fmla="*/ 1183995 w 5410020"/>
              <a:gd name="connsiteY4551" fmla="*/ 130327 h 1838326"/>
              <a:gd name="connsiteX4552" fmla="*/ 1152072 w 5410020"/>
              <a:gd name="connsiteY4552" fmla="*/ 144464 h 1838326"/>
              <a:gd name="connsiteX4553" fmla="*/ 1132919 w 5410020"/>
              <a:gd name="connsiteY4553" fmla="*/ 130327 h 1838326"/>
              <a:gd name="connsiteX4554" fmla="*/ 1166118 w 5410020"/>
              <a:gd name="connsiteY4554" fmla="*/ 117476 h 1838326"/>
              <a:gd name="connsiteX4555" fmla="*/ 1104792 w 5410020"/>
              <a:gd name="connsiteY4555" fmla="*/ 117476 h 1838326"/>
              <a:gd name="connsiteX4556" fmla="*/ 1122186 w 5410020"/>
              <a:gd name="connsiteY4556" fmla="*/ 130327 h 1838326"/>
              <a:gd name="connsiteX4557" fmla="*/ 1091126 w 5410020"/>
              <a:gd name="connsiteY4557" fmla="*/ 144464 h 1838326"/>
              <a:gd name="connsiteX4558" fmla="*/ 1073732 w 5410020"/>
              <a:gd name="connsiteY4558" fmla="*/ 130327 h 1838326"/>
              <a:gd name="connsiteX4559" fmla="*/ 1104792 w 5410020"/>
              <a:gd name="connsiteY4559" fmla="*/ 117476 h 1838326"/>
              <a:gd name="connsiteX4560" fmla="*/ 982430 w 5410020"/>
              <a:gd name="connsiteY4560" fmla="*/ 117476 h 1838326"/>
              <a:gd name="connsiteX4561" fmla="*/ 999927 w 5410020"/>
              <a:gd name="connsiteY4561" fmla="*/ 130327 h 1838326"/>
              <a:gd name="connsiteX4562" fmla="*/ 967433 w 5410020"/>
              <a:gd name="connsiteY4562" fmla="*/ 144464 h 1838326"/>
              <a:gd name="connsiteX4563" fmla="*/ 949937 w 5410020"/>
              <a:gd name="connsiteY4563" fmla="*/ 130327 h 1838326"/>
              <a:gd name="connsiteX4564" fmla="*/ 982430 w 5410020"/>
              <a:gd name="connsiteY4564" fmla="*/ 117476 h 1838326"/>
              <a:gd name="connsiteX4565" fmla="*/ 920518 w 5410020"/>
              <a:gd name="connsiteY4565" fmla="*/ 117476 h 1838326"/>
              <a:gd name="connsiteX4566" fmla="*/ 938015 w 5410020"/>
              <a:gd name="connsiteY4566" fmla="*/ 130327 h 1838326"/>
              <a:gd name="connsiteX4567" fmla="*/ 905521 w 5410020"/>
              <a:gd name="connsiteY4567" fmla="*/ 144464 h 1838326"/>
              <a:gd name="connsiteX4568" fmla="*/ 888025 w 5410020"/>
              <a:gd name="connsiteY4568" fmla="*/ 130327 h 1838326"/>
              <a:gd name="connsiteX4569" fmla="*/ 920518 w 5410020"/>
              <a:gd name="connsiteY4569" fmla="*/ 117476 h 1838326"/>
              <a:gd name="connsiteX4570" fmla="*/ 860193 w 5410020"/>
              <a:gd name="connsiteY4570" fmla="*/ 117476 h 1838326"/>
              <a:gd name="connsiteX4571" fmla="*/ 876440 w 5410020"/>
              <a:gd name="connsiteY4571" fmla="*/ 130327 h 1838326"/>
              <a:gd name="connsiteX4572" fmla="*/ 843947 w 5410020"/>
              <a:gd name="connsiteY4572" fmla="*/ 144464 h 1838326"/>
              <a:gd name="connsiteX4573" fmla="*/ 826450 w 5410020"/>
              <a:gd name="connsiteY4573" fmla="*/ 130327 h 1838326"/>
              <a:gd name="connsiteX4574" fmla="*/ 860193 w 5410020"/>
              <a:gd name="connsiteY4574" fmla="*/ 117476 h 1838326"/>
              <a:gd name="connsiteX4575" fmla="*/ 799293 w 5410020"/>
              <a:gd name="connsiteY4575" fmla="*/ 117476 h 1838326"/>
              <a:gd name="connsiteX4576" fmla="*/ 815979 w 5410020"/>
              <a:gd name="connsiteY4576" fmla="*/ 130327 h 1838326"/>
              <a:gd name="connsiteX4577" fmla="*/ 781324 w 5410020"/>
              <a:gd name="connsiteY4577" fmla="*/ 144464 h 1838326"/>
              <a:gd name="connsiteX4578" fmla="*/ 764638 w 5410020"/>
              <a:gd name="connsiteY4578" fmla="*/ 130327 h 1838326"/>
              <a:gd name="connsiteX4579" fmla="*/ 799293 w 5410020"/>
              <a:gd name="connsiteY4579" fmla="*/ 117476 h 1838326"/>
              <a:gd name="connsiteX4580" fmla="*/ 4342797 w 5410020"/>
              <a:gd name="connsiteY4580" fmla="*/ 117475 h 1838326"/>
              <a:gd name="connsiteX4581" fmla="*/ 4375290 w 5410020"/>
              <a:gd name="connsiteY4581" fmla="*/ 130326 h 1838326"/>
              <a:gd name="connsiteX4582" fmla="*/ 4359044 w 5410020"/>
              <a:gd name="connsiteY4582" fmla="*/ 144463 h 1838326"/>
              <a:gd name="connsiteX4583" fmla="*/ 4325300 w 5410020"/>
              <a:gd name="connsiteY4583" fmla="*/ 130326 h 1838326"/>
              <a:gd name="connsiteX4584" fmla="*/ 4342797 w 5410020"/>
              <a:gd name="connsiteY4584" fmla="*/ 117475 h 1838326"/>
              <a:gd name="connsiteX4585" fmla="*/ 4281459 w 5410020"/>
              <a:gd name="connsiteY4585" fmla="*/ 117475 h 1838326"/>
              <a:gd name="connsiteX4586" fmla="*/ 4314830 w 5410020"/>
              <a:gd name="connsiteY4586" fmla="*/ 130326 h 1838326"/>
              <a:gd name="connsiteX4587" fmla="*/ 4298145 w 5410020"/>
              <a:gd name="connsiteY4587" fmla="*/ 144463 h 1838326"/>
              <a:gd name="connsiteX4588" fmla="*/ 4263490 w 5410020"/>
              <a:gd name="connsiteY4588" fmla="*/ 130326 h 1838326"/>
              <a:gd name="connsiteX4589" fmla="*/ 4281459 w 5410020"/>
              <a:gd name="connsiteY4589" fmla="*/ 117475 h 1838326"/>
              <a:gd name="connsiteX4590" fmla="*/ 4098197 w 5410020"/>
              <a:gd name="connsiteY4590" fmla="*/ 117475 h 1838326"/>
              <a:gd name="connsiteX4591" fmla="*/ 4130499 w 5410020"/>
              <a:gd name="connsiteY4591" fmla="*/ 130326 h 1838326"/>
              <a:gd name="connsiteX4592" fmla="*/ 4113106 w 5410020"/>
              <a:gd name="connsiteY4592" fmla="*/ 144463 h 1838326"/>
              <a:gd name="connsiteX4593" fmla="*/ 4080803 w 5410020"/>
              <a:gd name="connsiteY4593" fmla="*/ 130326 h 1838326"/>
              <a:gd name="connsiteX4594" fmla="*/ 4098197 w 5410020"/>
              <a:gd name="connsiteY4594" fmla="*/ 117475 h 1838326"/>
              <a:gd name="connsiteX4595" fmla="*/ 4037527 w 5410020"/>
              <a:gd name="connsiteY4595" fmla="*/ 117475 h 1838326"/>
              <a:gd name="connsiteX4596" fmla="*/ 4068587 w 5410020"/>
              <a:gd name="connsiteY4596" fmla="*/ 130326 h 1838326"/>
              <a:gd name="connsiteX4597" fmla="*/ 4051194 w 5410020"/>
              <a:gd name="connsiteY4597" fmla="*/ 144463 h 1838326"/>
              <a:gd name="connsiteX4598" fmla="*/ 4018891 w 5410020"/>
              <a:gd name="connsiteY4598" fmla="*/ 130326 h 1838326"/>
              <a:gd name="connsiteX4599" fmla="*/ 4037527 w 5410020"/>
              <a:gd name="connsiteY4599" fmla="*/ 117475 h 1838326"/>
              <a:gd name="connsiteX4600" fmla="*/ 2082572 w 5410020"/>
              <a:gd name="connsiteY4600" fmla="*/ 117475 h 1838326"/>
              <a:gd name="connsiteX4601" fmla="*/ 2105704 w 5410020"/>
              <a:gd name="connsiteY4601" fmla="*/ 130326 h 1838326"/>
              <a:gd name="connsiteX4602" fmla="*/ 2077431 w 5410020"/>
              <a:gd name="connsiteY4602" fmla="*/ 144463 h 1838326"/>
              <a:gd name="connsiteX4603" fmla="*/ 2054299 w 5410020"/>
              <a:gd name="connsiteY4603" fmla="*/ 130326 h 1838326"/>
              <a:gd name="connsiteX4604" fmla="*/ 2082572 w 5410020"/>
              <a:gd name="connsiteY4604" fmla="*/ 117475 h 1838326"/>
              <a:gd name="connsiteX4605" fmla="*/ 2021378 w 5410020"/>
              <a:gd name="connsiteY4605" fmla="*/ 117475 h 1838326"/>
              <a:gd name="connsiteX4606" fmla="*/ 2043830 w 5410020"/>
              <a:gd name="connsiteY4606" fmla="*/ 130326 h 1838326"/>
              <a:gd name="connsiteX4607" fmla="*/ 2016388 w 5410020"/>
              <a:gd name="connsiteY4607" fmla="*/ 144463 h 1838326"/>
              <a:gd name="connsiteX4608" fmla="*/ 1993936 w 5410020"/>
              <a:gd name="connsiteY4608" fmla="*/ 130326 h 1838326"/>
              <a:gd name="connsiteX4609" fmla="*/ 2021378 w 5410020"/>
              <a:gd name="connsiteY4609" fmla="*/ 117475 h 1838326"/>
              <a:gd name="connsiteX4610" fmla="*/ 1960712 w 5410020"/>
              <a:gd name="connsiteY4610" fmla="*/ 117475 h 1838326"/>
              <a:gd name="connsiteX4611" fmla="*/ 1981917 w 5410020"/>
              <a:gd name="connsiteY4611" fmla="*/ 130326 h 1838326"/>
              <a:gd name="connsiteX4612" fmla="*/ 1954475 w 5410020"/>
              <a:gd name="connsiteY4612" fmla="*/ 144463 h 1838326"/>
              <a:gd name="connsiteX4613" fmla="*/ 1932023 w 5410020"/>
              <a:gd name="connsiteY4613" fmla="*/ 130326 h 1838326"/>
              <a:gd name="connsiteX4614" fmla="*/ 1960712 w 5410020"/>
              <a:gd name="connsiteY4614" fmla="*/ 117475 h 1838326"/>
              <a:gd name="connsiteX4615" fmla="*/ 1898990 w 5410020"/>
              <a:gd name="connsiteY4615" fmla="*/ 117475 h 1838326"/>
              <a:gd name="connsiteX4616" fmla="*/ 1920329 w 5410020"/>
              <a:gd name="connsiteY4616" fmla="*/ 130326 h 1838326"/>
              <a:gd name="connsiteX4617" fmla="*/ 1892714 w 5410020"/>
              <a:gd name="connsiteY4617" fmla="*/ 144463 h 1838326"/>
              <a:gd name="connsiteX4618" fmla="*/ 1871375 w 5410020"/>
              <a:gd name="connsiteY4618" fmla="*/ 130326 h 1838326"/>
              <a:gd name="connsiteX4619" fmla="*/ 1898990 w 5410020"/>
              <a:gd name="connsiteY4619" fmla="*/ 117475 h 1838326"/>
              <a:gd name="connsiteX4620" fmla="*/ 1837076 w 5410020"/>
              <a:gd name="connsiteY4620" fmla="*/ 117475 h 1838326"/>
              <a:gd name="connsiteX4621" fmla="*/ 1859671 w 5410020"/>
              <a:gd name="connsiteY4621" fmla="*/ 130326 h 1838326"/>
              <a:gd name="connsiteX4622" fmla="*/ 1830800 w 5410020"/>
              <a:gd name="connsiteY4622" fmla="*/ 144463 h 1838326"/>
              <a:gd name="connsiteX4623" fmla="*/ 1809461 w 5410020"/>
              <a:gd name="connsiteY4623" fmla="*/ 130326 h 1838326"/>
              <a:gd name="connsiteX4624" fmla="*/ 1837076 w 5410020"/>
              <a:gd name="connsiteY4624" fmla="*/ 117475 h 1838326"/>
              <a:gd name="connsiteX4625" fmla="*/ 1776420 w 5410020"/>
              <a:gd name="connsiteY4625" fmla="*/ 117475 h 1838326"/>
              <a:gd name="connsiteX4626" fmla="*/ 1797759 w 5410020"/>
              <a:gd name="connsiteY4626" fmla="*/ 130326 h 1838326"/>
              <a:gd name="connsiteX4627" fmla="*/ 1768888 w 5410020"/>
              <a:gd name="connsiteY4627" fmla="*/ 144463 h 1838326"/>
              <a:gd name="connsiteX4628" fmla="*/ 1747549 w 5410020"/>
              <a:gd name="connsiteY4628" fmla="*/ 130326 h 1838326"/>
              <a:gd name="connsiteX4629" fmla="*/ 1776420 w 5410020"/>
              <a:gd name="connsiteY4629" fmla="*/ 117475 h 1838326"/>
              <a:gd name="connsiteX4630" fmla="*/ 1715381 w 5410020"/>
              <a:gd name="connsiteY4630" fmla="*/ 117475 h 1838326"/>
              <a:gd name="connsiteX4631" fmla="*/ 1736235 w 5410020"/>
              <a:gd name="connsiteY4631" fmla="*/ 130326 h 1838326"/>
              <a:gd name="connsiteX4632" fmla="*/ 1708021 w 5410020"/>
              <a:gd name="connsiteY4632" fmla="*/ 144463 h 1838326"/>
              <a:gd name="connsiteX4633" fmla="*/ 1687167 w 5410020"/>
              <a:gd name="connsiteY4633" fmla="*/ 130326 h 1838326"/>
              <a:gd name="connsiteX4634" fmla="*/ 1715381 w 5410020"/>
              <a:gd name="connsiteY4634" fmla="*/ 117475 h 1838326"/>
              <a:gd name="connsiteX4635" fmla="*/ 1655634 w 5410020"/>
              <a:gd name="connsiteY4635" fmla="*/ 117475 h 1838326"/>
              <a:gd name="connsiteX4636" fmla="*/ 1675838 w 5410020"/>
              <a:gd name="connsiteY4636" fmla="*/ 130326 h 1838326"/>
              <a:gd name="connsiteX4637" fmla="*/ 1646794 w 5410020"/>
              <a:gd name="connsiteY4637" fmla="*/ 144463 h 1838326"/>
              <a:gd name="connsiteX4638" fmla="*/ 1625326 w 5410020"/>
              <a:gd name="connsiteY4638" fmla="*/ 130326 h 1838326"/>
              <a:gd name="connsiteX4639" fmla="*/ 1655634 w 5410020"/>
              <a:gd name="connsiteY4639" fmla="*/ 117475 h 1838326"/>
              <a:gd name="connsiteX4640" fmla="*/ 1043093 w 5410020"/>
              <a:gd name="connsiteY4640" fmla="*/ 117475 h 1838326"/>
              <a:gd name="connsiteX4641" fmla="*/ 1061840 w 5410020"/>
              <a:gd name="connsiteY4641" fmla="*/ 130326 h 1838326"/>
              <a:gd name="connsiteX4642" fmla="*/ 1029346 w 5410020"/>
              <a:gd name="connsiteY4642" fmla="*/ 144463 h 1838326"/>
              <a:gd name="connsiteX4643" fmla="*/ 1011850 w 5410020"/>
              <a:gd name="connsiteY4643" fmla="*/ 130326 h 1838326"/>
              <a:gd name="connsiteX4644" fmla="*/ 1043093 w 5410020"/>
              <a:gd name="connsiteY4644" fmla="*/ 117475 h 1838326"/>
              <a:gd name="connsiteX4645" fmla="*/ 3779261 w 5410020"/>
              <a:gd name="connsiteY4645" fmla="*/ 87313 h 1838326"/>
              <a:gd name="connsiteX4646" fmla="*/ 3809741 w 5410020"/>
              <a:gd name="connsiteY4646" fmla="*/ 100013 h 1838326"/>
              <a:gd name="connsiteX4647" fmla="*/ 3790691 w 5410020"/>
              <a:gd name="connsiteY4647" fmla="*/ 112713 h 1838326"/>
              <a:gd name="connsiteX4648" fmla="*/ 3760211 w 5410020"/>
              <a:gd name="connsiteY4648" fmla="*/ 100013 h 1838326"/>
              <a:gd name="connsiteX4649" fmla="*/ 3779261 w 5410020"/>
              <a:gd name="connsiteY4649" fmla="*/ 87313 h 1838326"/>
              <a:gd name="connsiteX4650" fmla="*/ 3295913 w 5410020"/>
              <a:gd name="connsiteY4650" fmla="*/ 87313 h 1838326"/>
              <a:gd name="connsiteX4651" fmla="*/ 3323354 w 5410020"/>
              <a:gd name="connsiteY4651" fmla="*/ 100013 h 1838326"/>
              <a:gd name="connsiteX4652" fmla="*/ 3302149 w 5410020"/>
              <a:gd name="connsiteY4652" fmla="*/ 112713 h 1838326"/>
              <a:gd name="connsiteX4653" fmla="*/ 3274708 w 5410020"/>
              <a:gd name="connsiteY4653" fmla="*/ 100013 h 1838326"/>
              <a:gd name="connsiteX4654" fmla="*/ 3295913 w 5410020"/>
              <a:gd name="connsiteY4654" fmla="*/ 87313 h 1838326"/>
              <a:gd name="connsiteX4655" fmla="*/ 3235588 w 5410020"/>
              <a:gd name="connsiteY4655" fmla="*/ 87313 h 1838326"/>
              <a:gd name="connsiteX4656" fmla="*/ 3263029 w 5410020"/>
              <a:gd name="connsiteY4656" fmla="*/ 100013 h 1838326"/>
              <a:gd name="connsiteX4657" fmla="*/ 3240577 w 5410020"/>
              <a:gd name="connsiteY4657" fmla="*/ 112713 h 1838326"/>
              <a:gd name="connsiteX4658" fmla="*/ 3213136 w 5410020"/>
              <a:gd name="connsiteY4658" fmla="*/ 100013 h 1838326"/>
              <a:gd name="connsiteX4659" fmla="*/ 3235588 w 5410020"/>
              <a:gd name="connsiteY4659" fmla="*/ 87313 h 1838326"/>
              <a:gd name="connsiteX4660" fmla="*/ 2087475 w 5410020"/>
              <a:gd name="connsiteY4660" fmla="*/ 87313 h 1838326"/>
              <a:gd name="connsiteX4661" fmla="*/ 2110474 w 5410020"/>
              <a:gd name="connsiteY4661" fmla="*/ 100013 h 1838326"/>
              <a:gd name="connsiteX4662" fmla="*/ 2083641 w 5410020"/>
              <a:gd name="connsiteY4662" fmla="*/ 112713 h 1838326"/>
              <a:gd name="connsiteX4663" fmla="*/ 2060642 w 5410020"/>
              <a:gd name="connsiteY4663" fmla="*/ 100013 h 1838326"/>
              <a:gd name="connsiteX4664" fmla="*/ 2087475 w 5410020"/>
              <a:gd name="connsiteY4664" fmla="*/ 87313 h 1838326"/>
              <a:gd name="connsiteX4665" fmla="*/ 2027009 w 5410020"/>
              <a:gd name="connsiteY4665" fmla="*/ 87313 h 1838326"/>
              <a:gd name="connsiteX4666" fmla="*/ 2050141 w 5410020"/>
              <a:gd name="connsiteY4666" fmla="*/ 100013 h 1838326"/>
              <a:gd name="connsiteX4667" fmla="*/ 2021868 w 5410020"/>
              <a:gd name="connsiteY4667" fmla="*/ 112713 h 1838326"/>
              <a:gd name="connsiteX4668" fmla="*/ 1998736 w 5410020"/>
              <a:gd name="connsiteY4668" fmla="*/ 100013 h 1838326"/>
              <a:gd name="connsiteX4669" fmla="*/ 2027009 w 5410020"/>
              <a:gd name="connsiteY4669" fmla="*/ 87313 h 1838326"/>
              <a:gd name="connsiteX4670" fmla="*/ 1966684 w 5410020"/>
              <a:gd name="connsiteY4670" fmla="*/ 87313 h 1838326"/>
              <a:gd name="connsiteX4671" fmla="*/ 1989816 w 5410020"/>
              <a:gd name="connsiteY4671" fmla="*/ 100013 h 1838326"/>
              <a:gd name="connsiteX4672" fmla="*/ 1961543 w 5410020"/>
              <a:gd name="connsiteY4672" fmla="*/ 112713 h 1838326"/>
              <a:gd name="connsiteX4673" fmla="*/ 1938411 w 5410020"/>
              <a:gd name="connsiteY4673" fmla="*/ 100013 h 1838326"/>
              <a:gd name="connsiteX4674" fmla="*/ 1966684 w 5410020"/>
              <a:gd name="connsiteY4674" fmla="*/ 87313 h 1838326"/>
              <a:gd name="connsiteX4675" fmla="*/ 1906927 w 5410020"/>
              <a:gd name="connsiteY4675" fmla="*/ 87313 h 1838326"/>
              <a:gd name="connsiteX4676" fmla="*/ 1928266 w 5410020"/>
              <a:gd name="connsiteY4676" fmla="*/ 100013 h 1838326"/>
              <a:gd name="connsiteX4677" fmla="*/ 1900651 w 5410020"/>
              <a:gd name="connsiteY4677" fmla="*/ 112713 h 1838326"/>
              <a:gd name="connsiteX4678" fmla="*/ 1879312 w 5410020"/>
              <a:gd name="connsiteY4678" fmla="*/ 100013 h 1838326"/>
              <a:gd name="connsiteX4679" fmla="*/ 1906927 w 5410020"/>
              <a:gd name="connsiteY4679" fmla="*/ 87313 h 1838326"/>
              <a:gd name="connsiteX4680" fmla="*/ 1846412 w 5410020"/>
              <a:gd name="connsiteY4680" fmla="*/ 87313 h 1838326"/>
              <a:gd name="connsiteX4681" fmla="*/ 1867617 w 5410020"/>
              <a:gd name="connsiteY4681" fmla="*/ 100013 h 1838326"/>
              <a:gd name="connsiteX4682" fmla="*/ 1840175 w 5410020"/>
              <a:gd name="connsiteY4682" fmla="*/ 112713 h 1838326"/>
              <a:gd name="connsiteX4683" fmla="*/ 1818971 w 5410020"/>
              <a:gd name="connsiteY4683" fmla="*/ 100013 h 1838326"/>
              <a:gd name="connsiteX4684" fmla="*/ 1846412 w 5410020"/>
              <a:gd name="connsiteY4684" fmla="*/ 87313 h 1838326"/>
              <a:gd name="connsiteX4685" fmla="*/ 1786087 w 5410020"/>
              <a:gd name="connsiteY4685" fmla="*/ 87313 h 1838326"/>
              <a:gd name="connsiteX4686" fmla="*/ 1807292 w 5410020"/>
              <a:gd name="connsiteY4686" fmla="*/ 100013 h 1838326"/>
              <a:gd name="connsiteX4687" fmla="*/ 1778603 w 5410020"/>
              <a:gd name="connsiteY4687" fmla="*/ 112713 h 1838326"/>
              <a:gd name="connsiteX4688" fmla="*/ 1757398 w 5410020"/>
              <a:gd name="connsiteY4688" fmla="*/ 100013 h 1838326"/>
              <a:gd name="connsiteX4689" fmla="*/ 1786087 w 5410020"/>
              <a:gd name="connsiteY4689" fmla="*/ 87313 h 1838326"/>
              <a:gd name="connsiteX4690" fmla="*/ 1725620 w 5410020"/>
              <a:gd name="connsiteY4690" fmla="*/ 87313 h 1838326"/>
              <a:gd name="connsiteX4691" fmla="*/ 1745703 w 5410020"/>
              <a:gd name="connsiteY4691" fmla="*/ 100013 h 1838326"/>
              <a:gd name="connsiteX4692" fmla="*/ 1718088 w 5410020"/>
              <a:gd name="connsiteY4692" fmla="*/ 112713 h 1838326"/>
              <a:gd name="connsiteX4693" fmla="*/ 1696749 w 5410020"/>
              <a:gd name="connsiteY4693" fmla="*/ 100013 h 1838326"/>
              <a:gd name="connsiteX4694" fmla="*/ 1725620 w 5410020"/>
              <a:gd name="connsiteY4694" fmla="*/ 87313 h 1838326"/>
              <a:gd name="connsiteX4695" fmla="*/ 1665295 w 5410020"/>
              <a:gd name="connsiteY4695" fmla="*/ 87313 h 1838326"/>
              <a:gd name="connsiteX4696" fmla="*/ 1685378 w 5410020"/>
              <a:gd name="connsiteY4696" fmla="*/ 100013 h 1838326"/>
              <a:gd name="connsiteX4697" fmla="*/ 1656508 w 5410020"/>
              <a:gd name="connsiteY4697" fmla="*/ 112713 h 1838326"/>
              <a:gd name="connsiteX4698" fmla="*/ 1636424 w 5410020"/>
              <a:gd name="connsiteY4698" fmla="*/ 100013 h 1838326"/>
              <a:gd name="connsiteX4699" fmla="*/ 1665295 w 5410020"/>
              <a:gd name="connsiteY4699" fmla="*/ 87313 h 1838326"/>
              <a:gd name="connsiteX4700" fmla="*/ 1604834 w 5410020"/>
              <a:gd name="connsiteY4700" fmla="*/ 87313 h 1838326"/>
              <a:gd name="connsiteX4701" fmla="*/ 1625038 w 5410020"/>
              <a:gd name="connsiteY4701" fmla="*/ 100013 h 1838326"/>
              <a:gd name="connsiteX4702" fmla="*/ 1595994 w 5410020"/>
              <a:gd name="connsiteY4702" fmla="*/ 112713 h 1838326"/>
              <a:gd name="connsiteX4703" fmla="*/ 1574526 w 5410020"/>
              <a:gd name="connsiteY4703" fmla="*/ 100013 h 1838326"/>
              <a:gd name="connsiteX4704" fmla="*/ 1604834 w 5410020"/>
              <a:gd name="connsiteY4704" fmla="*/ 87313 h 1838326"/>
              <a:gd name="connsiteX4705" fmla="*/ 1544509 w 5410020"/>
              <a:gd name="connsiteY4705" fmla="*/ 87313 h 1838326"/>
              <a:gd name="connsiteX4706" fmla="*/ 1564713 w 5410020"/>
              <a:gd name="connsiteY4706" fmla="*/ 100013 h 1838326"/>
              <a:gd name="connsiteX4707" fmla="*/ 1534406 w 5410020"/>
              <a:gd name="connsiteY4707" fmla="*/ 112713 h 1838326"/>
              <a:gd name="connsiteX4708" fmla="*/ 1514201 w 5410020"/>
              <a:gd name="connsiteY4708" fmla="*/ 100013 h 1838326"/>
              <a:gd name="connsiteX4709" fmla="*/ 1544509 w 5410020"/>
              <a:gd name="connsiteY4709" fmla="*/ 87313 h 1838326"/>
              <a:gd name="connsiteX4710" fmla="*/ 1181476 w 5410020"/>
              <a:gd name="connsiteY4710" fmla="*/ 87313 h 1838326"/>
              <a:gd name="connsiteX4711" fmla="*/ 1199997 w 5410020"/>
              <a:gd name="connsiteY4711" fmla="*/ 100013 h 1838326"/>
              <a:gd name="connsiteX4712" fmla="*/ 1169128 w 5410020"/>
              <a:gd name="connsiteY4712" fmla="*/ 112713 h 1838326"/>
              <a:gd name="connsiteX4713" fmla="*/ 1150607 w 5410020"/>
              <a:gd name="connsiteY4713" fmla="*/ 100013 h 1838326"/>
              <a:gd name="connsiteX4714" fmla="*/ 1181476 w 5410020"/>
              <a:gd name="connsiteY4714" fmla="*/ 87313 h 1838326"/>
              <a:gd name="connsiteX4715" fmla="*/ 1121013 w 5410020"/>
              <a:gd name="connsiteY4715" fmla="*/ 87313 h 1838326"/>
              <a:gd name="connsiteX4716" fmla="*/ 1139649 w 5410020"/>
              <a:gd name="connsiteY4716" fmla="*/ 100013 h 1838326"/>
              <a:gd name="connsiteX4717" fmla="*/ 1107347 w 5410020"/>
              <a:gd name="connsiteY4717" fmla="*/ 112713 h 1838326"/>
              <a:gd name="connsiteX4718" fmla="*/ 1089953 w 5410020"/>
              <a:gd name="connsiteY4718" fmla="*/ 100013 h 1838326"/>
              <a:gd name="connsiteX4719" fmla="*/ 1121013 w 5410020"/>
              <a:gd name="connsiteY4719" fmla="*/ 87313 h 1838326"/>
              <a:gd name="connsiteX4720" fmla="*/ 1060473 w 5410020"/>
              <a:gd name="connsiteY4720" fmla="*/ 87313 h 1838326"/>
              <a:gd name="connsiteX4721" fmla="*/ 1077760 w 5410020"/>
              <a:gd name="connsiteY4721" fmla="*/ 100013 h 1838326"/>
              <a:gd name="connsiteX4722" fmla="*/ 1046891 w 5410020"/>
              <a:gd name="connsiteY4722" fmla="*/ 112713 h 1838326"/>
              <a:gd name="connsiteX4723" fmla="*/ 1029605 w 5410020"/>
              <a:gd name="connsiteY4723" fmla="*/ 100013 h 1838326"/>
              <a:gd name="connsiteX4724" fmla="*/ 1060473 w 5410020"/>
              <a:gd name="connsiteY4724" fmla="*/ 87313 h 1838326"/>
              <a:gd name="connsiteX4725" fmla="*/ 1000017 w 5410020"/>
              <a:gd name="connsiteY4725" fmla="*/ 87313 h 1838326"/>
              <a:gd name="connsiteX4726" fmla="*/ 1017411 w 5410020"/>
              <a:gd name="connsiteY4726" fmla="*/ 100013 h 1838326"/>
              <a:gd name="connsiteX4727" fmla="*/ 985109 w 5410020"/>
              <a:gd name="connsiteY4727" fmla="*/ 112713 h 1838326"/>
              <a:gd name="connsiteX4728" fmla="*/ 968957 w 5410020"/>
              <a:gd name="connsiteY4728" fmla="*/ 100013 h 1838326"/>
              <a:gd name="connsiteX4729" fmla="*/ 1000017 w 5410020"/>
              <a:gd name="connsiteY4729" fmla="*/ 87313 h 1838326"/>
              <a:gd name="connsiteX4730" fmla="*/ 939692 w 5410020"/>
              <a:gd name="connsiteY4730" fmla="*/ 87313 h 1838326"/>
              <a:gd name="connsiteX4731" fmla="*/ 957086 w 5410020"/>
              <a:gd name="connsiteY4731" fmla="*/ 100013 h 1838326"/>
              <a:gd name="connsiteX4732" fmla="*/ 924784 w 5410020"/>
              <a:gd name="connsiteY4732" fmla="*/ 112713 h 1838326"/>
              <a:gd name="connsiteX4733" fmla="*/ 907390 w 5410020"/>
              <a:gd name="connsiteY4733" fmla="*/ 100013 h 1838326"/>
              <a:gd name="connsiteX4734" fmla="*/ 939692 w 5410020"/>
              <a:gd name="connsiteY4734" fmla="*/ 87313 h 1838326"/>
              <a:gd name="connsiteX4735" fmla="*/ 879243 w 5410020"/>
              <a:gd name="connsiteY4735" fmla="*/ 87313 h 1838326"/>
              <a:gd name="connsiteX4736" fmla="*/ 895490 w 5410020"/>
              <a:gd name="connsiteY4736" fmla="*/ 100013 h 1838326"/>
              <a:gd name="connsiteX4737" fmla="*/ 862997 w 5410020"/>
              <a:gd name="connsiteY4737" fmla="*/ 112713 h 1838326"/>
              <a:gd name="connsiteX4738" fmla="*/ 846750 w 5410020"/>
              <a:gd name="connsiteY4738" fmla="*/ 100013 h 1838326"/>
              <a:gd name="connsiteX4739" fmla="*/ 879243 w 5410020"/>
              <a:gd name="connsiteY4739" fmla="*/ 87313 h 1838326"/>
              <a:gd name="connsiteX4740" fmla="*/ 2152562 w 5410020"/>
              <a:gd name="connsiteY4740" fmla="*/ 57150 h 1838326"/>
              <a:gd name="connsiteX4741" fmla="*/ 2175561 w 5410020"/>
              <a:gd name="connsiteY4741" fmla="*/ 70518 h 1838326"/>
              <a:gd name="connsiteX4742" fmla="*/ 2148728 w 5410020"/>
              <a:gd name="connsiteY4742" fmla="*/ 82550 h 1838326"/>
              <a:gd name="connsiteX4743" fmla="*/ 2125729 w 5410020"/>
              <a:gd name="connsiteY4743" fmla="*/ 70518 h 1838326"/>
              <a:gd name="connsiteX4744" fmla="*/ 2152562 w 5410020"/>
              <a:gd name="connsiteY4744" fmla="*/ 57150 h 1838326"/>
              <a:gd name="connsiteX4745" fmla="*/ 2093515 w 5410020"/>
              <a:gd name="connsiteY4745" fmla="*/ 57150 h 1838326"/>
              <a:gd name="connsiteX4746" fmla="*/ 2115236 w 5410020"/>
              <a:gd name="connsiteY4746" fmla="*/ 70518 h 1838326"/>
              <a:gd name="connsiteX4747" fmla="*/ 2088403 w 5410020"/>
              <a:gd name="connsiteY4747" fmla="*/ 82550 h 1838326"/>
              <a:gd name="connsiteX4748" fmla="*/ 2065404 w 5410020"/>
              <a:gd name="connsiteY4748" fmla="*/ 70518 h 1838326"/>
              <a:gd name="connsiteX4749" fmla="*/ 2093515 w 5410020"/>
              <a:gd name="connsiteY4749" fmla="*/ 57150 h 1838326"/>
              <a:gd name="connsiteX4750" fmla="*/ 2033359 w 5410020"/>
              <a:gd name="connsiteY4750" fmla="*/ 57150 h 1838326"/>
              <a:gd name="connsiteX4751" fmla="*/ 2056491 w 5410020"/>
              <a:gd name="connsiteY4751" fmla="*/ 70518 h 1838326"/>
              <a:gd name="connsiteX4752" fmla="*/ 2028218 w 5410020"/>
              <a:gd name="connsiteY4752" fmla="*/ 82550 h 1838326"/>
              <a:gd name="connsiteX4753" fmla="*/ 2006371 w 5410020"/>
              <a:gd name="connsiteY4753" fmla="*/ 70518 h 1838326"/>
              <a:gd name="connsiteX4754" fmla="*/ 2033359 w 5410020"/>
              <a:gd name="connsiteY4754" fmla="*/ 57150 h 1838326"/>
              <a:gd name="connsiteX4755" fmla="*/ 1974453 w 5410020"/>
              <a:gd name="connsiteY4755" fmla="*/ 57150 h 1838326"/>
              <a:gd name="connsiteX4756" fmla="*/ 1996174 w 5410020"/>
              <a:gd name="connsiteY4756" fmla="*/ 70518 h 1838326"/>
              <a:gd name="connsiteX4757" fmla="*/ 1968064 w 5410020"/>
              <a:gd name="connsiteY4757" fmla="*/ 82550 h 1838326"/>
              <a:gd name="connsiteX4758" fmla="*/ 1946342 w 5410020"/>
              <a:gd name="connsiteY4758" fmla="*/ 70518 h 1838326"/>
              <a:gd name="connsiteX4759" fmla="*/ 1974453 w 5410020"/>
              <a:gd name="connsiteY4759" fmla="*/ 57150 h 1838326"/>
              <a:gd name="connsiteX4760" fmla="*/ 1914128 w 5410020"/>
              <a:gd name="connsiteY4760" fmla="*/ 57150 h 1838326"/>
              <a:gd name="connsiteX4761" fmla="*/ 1935849 w 5410020"/>
              <a:gd name="connsiteY4761" fmla="*/ 70518 h 1838326"/>
              <a:gd name="connsiteX4762" fmla="*/ 1907739 w 5410020"/>
              <a:gd name="connsiteY4762" fmla="*/ 82550 h 1838326"/>
              <a:gd name="connsiteX4763" fmla="*/ 1886017 w 5410020"/>
              <a:gd name="connsiteY4763" fmla="*/ 70518 h 1838326"/>
              <a:gd name="connsiteX4764" fmla="*/ 1914128 w 5410020"/>
              <a:gd name="connsiteY4764" fmla="*/ 57150 h 1838326"/>
              <a:gd name="connsiteX4765" fmla="*/ 1854350 w 5410020"/>
              <a:gd name="connsiteY4765" fmla="*/ 57150 h 1838326"/>
              <a:gd name="connsiteX4766" fmla="*/ 1874307 w 5410020"/>
              <a:gd name="connsiteY4766" fmla="*/ 70518 h 1838326"/>
              <a:gd name="connsiteX4767" fmla="*/ 1846866 w 5410020"/>
              <a:gd name="connsiteY4767" fmla="*/ 82550 h 1838326"/>
              <a:gd name="connsiteX4768" fmla="*/ 1825661 w 5410020"/>
              <a:gd name="connsiteY4768" fmla="*/ 70518 h 1838326"/>
              <a:gd name="connsiteX4769" fmla="*/ 1854350 w 5410020"/>
              <a:gd name="connsiteY4769" fmla="*/ 57150 h 1838326"/>
              <a:gd name="connsiteX4770" fmla="*/ 1794025 w 5410020"/>
              <a:gd name="connsiteY4770" fmla="*/ 57150 h 1838326"/>
              <a:gd name="connsiteX4771" fmla="*/ 1815230 w 5410020"/>
              <a:gd name="connsiteY4771" fmla="*/ 70518 h 1838326"/>
              <a:gd name="connsiteX4772" fmla="*/ 1786541 w 5410020"/>
              <a:gd name="connsiteY4772" fmla="*/ 82550 h 1838326"/>
              <a:gd name="connsiteX4773" fmla="*/ 1766584 w 5410020"/>
              <a:gd name="connsiteY4773" fmla="*/ 70518 h 1838326"/>
              <a:gd name="connsiteX4774" fmla="*/ 1794025 w 5410020"/>
              <a:gd name="connsiteY4774" fmla="*/ 57150 h 1838326"/>
              <a:gd name="connsiteX4775" fmla="*/ 1733889 w 5410020"/>
              <a:gd name="connsiteY4775" fmla="*/ 57150 h 1838326"/>
              <a:gd name="connsiteX4776" fmla="*/ 1755228 w 5410020"/>
              <a:gd name="connsiteY4776" fmla="*/ 70518 h 1838326"/>
              <a:gd name="connsiteX4777" fmla="*/ 1726358 w 5410020"/>
              <a:gd name="connsiteY4777" fmla="*/ 82550 h 1838326"/>
              <a:gd name="connsiteX4778" fmla="*/ 1706274 w 5410020"/>
              <a:gd name="connsiteY4778" fmla="*/ 70518 h 1838326"/>
              <a:gd name="connsiteX4779" fmla="*/ 1733889 w 5410020"/>
              <a:gd name="connsiteY4779" fmla="*/ 57150 h 1838326"/>
              <a:gd name="connsiteX4780" fmla="*/ 1674820 w 5410020"/>
              <a:gd name="connsiteY4780" fmla="*/ 57150 h 1838326"/>
              <a:gd name="connsiteX4781" fmla="*/ 1694903 w 5410020"/>
              <a:gd name="connsiteY4781" fmla="*/ 70518 h 1838326"/>
              <a:gd name="connsiteX4782" fmla="*/ 1666033 w 5410020"/>
              <a:gd name="connsiteY4782" fmla="*/ 82550 h 1838326"/>
              <a:gd name="connsiteX4783" fmla="*/ 1645949 w 5410020"/>
              <a:gd name="connsiteY4783" fmla="*/ 70518 h 1838326"/>
              <a:gd name="connsiteX4784" fmla="*/ 1674820 w 5410020"/>
              <a:gd name="connsiteY4784" fmla="*/ 57150 h 1838326"/>
              <a:gd name="connsiteX4785" fmla="*/ 1614495 w 5410020"/>
              <a:gd name="connsiteY4785" fmla="*/ 57150 h 1838326"/>
              <a:gd name="connsiteX4786" fmla="*/ 1634578 w 5410020"/>
              <a:gd name="connsiteY4786" fmla="*/ 70518 h 1838326"/>
              <a:gd name="connsiteX4787" fmla="*/ 1605708 w 5410020"/>
              <a:gd name="connsiteY4787" fmla="*/ 82550 h 1838326"/>
              <a:gd name="connsiteX4788" fmla="*/ 1585624 w 5410020"/>
              <a:gd name="connsiteY4788" fmla="*/ 70518 h 1838326"/>
              <a:gd name="connsiteX4789" fmla="*/ 1614495 w 5410020"/>
              <a:gd name="connsiteY4789" fmla="*/ 57150 h 1838326"/>
              <a:gd name="connsiteX4790" fmla="*/ 2039679 w 5410020"/>
              <a:gd name="connsiteY4790" fmla="*/ 28575 h 1838326"/>
              <a:gd name="connsiteX4791" fmla="*/ 2061269 w 5410020"/>
              <a:gd name="connsiteY4791" fmla="*/ 39855 h 1838326"/>
              <a:gd name="connsiteX4792" fmla="*/ 2034599 w 5410020"/>
              <a:gd name="connsiteY4792" fmla="*/ 52388 h 1838326"/>
              <a:gd name="connsiteX4793" fmla="*/ 2013009 w 5410020"/>
              <a:gd name="connsiteY4793" fmla="*/ 39855 h 1838326"/>
              <a:gd name="connsiteX4794" fmla="*/ 2039679 w 5410020"/>
              <a:gd name="connsiteY4794" fmla="*/ 28575 h 1838326"/>
              <a:gd name="connsiteX4795" fmla="*/ 1980803 w 5410020"/>
              <a:gd name="connsiteY4795" fmla="*/ 28575 h 1838326"/>
              <a:gd name="connsiteX4796" fmla="*/ 2002524 w 5410020"/>
              <a:gd name="connsiteY4796" fmla="*/ 39855 h 1838326"/>
              <a:gd name="connsiteX4797" fmla="*/ 1975691 w 5410020"/>
              <a:gd name="connsiteY4797" fmla="*/ 52388 h 1838326"/>
              <a:gd name="connsiteX4798" fmla="*/ 1952692 w 5410020"/>
              <a:gd name="connsiteY4798" fmla="*/ 39855 h 1838326"/>
              <a:gd name="connsiteX4799" fmla="*/ 1980803 w 5410020"/>
              <a:gd name="connsiteY4799" fmla="*/ 28575 h 1838326"/>
              <a:gd name="connsiteX4800" fmla="*/ 1921174 w 5410020"/>
              <a:gd name="connsiteY4800" fmla="*/ 28575 h 1838326"/>
              <a:gd name="connsiteX4801" fmla="*/ 1942237 w 5410020"/>
              <a:gd name="connsiteY4801" fmla="*/ 39855 h 1838326"/>
              <a:gd name="connsiteX4802" fmla="*/ 1914979 w 5410020"/>
              <a:gd name="connsiteY4802" fmla="*/ 52388 h 1838326"/>
              <a:gd name="connsiteX4803" fmla="*/ 1893915 w 5410020"/>
              <a:gd name="connsiteY4803" fmla="*/ 39855 h 1838326"/>
              <a:gd name="connsiteX4804" fmla="*/ 1921174 w 5410020"/>
              <a:gd name="connsiteY4804" fmla="*/ 28575 h 1838326"/>
              <a:gd name="connsiteX4805" fmla="*/ 1862437 w 5410020"/>
              <a:gd name="connsiteY4805" fmla="*/ 28575 h 1838326"/>
              <a:gd name="connsiteX4806" fmla="*/ 1883500 w 5410020"/>
              <a:gd name="connsiteY4806" fmla="*/ 39855 h 1838326"/>
              <a:gd name="connsiteX4807" fmla="*/ 1856242 w 5410020"/>
              <a:gd name="connsiteY4807" fmla="*/ 52388 h 1838326"/>
              <a:gd name="connsiteX4808" fmla="*/ 1835178 w 5410020"/>
              <a:gd name="connsiteY4808" fmla="*/ 39855 h 1838326"/>
              <a:gd name="connsiteX4809" fmla="*/ 1862437 w 5410020"/>
              <a:gd name="connsiteY4809" fmla="*/ 28575 h 1838326"/>
              <a:gd name="connsiteX4810" fmla="*/ 1803550 w 5410020"/>
              <a:gd name="connsiteY4810" fmla="*/ 28575 h 1838326"/>
              <a:gd name="connsiteX4811" fmla="*/ 1823507 w 5410020"/>
              <a:gd name="connsiteY4811" fmla="*/ 39855 h 1838326"/>
              <a:gd name="connsiteX4812" fmla="*/ 1796066 w 5410020"/>
              <a:gd name="connsiteY4812" fmla="*/ 52388 h 1838326"/>
              <a:gd name="connsiteX4813" fmla="*/ 1776109 w 5410020"/>
              <a:gd name="connsiteY4813" fmla="*/ 39855 h 1838326"/>
              <a:gd name="connsiteX4814" fmla="*/ 1803550 w 5410020"/>
              <a:gd name="connsiteY4814" fmla="*/ 28575 h 1838326"/>
              <a:gd name="connsiteX4815" fmla="*/ 1744812 w 5410020"/>
              <a:gd name="connsiteY4815" fmla="*/ 28575 h 1838326"/>
              <a:gd name="connsiteX4816" fmla="*/ 1764769 w 5410020"/>
              <a:gd name="connsiteY4816" fmla="*/ 39855 h 1838326"/>
              <a:gd name="connsiteX4817" fmla="*/ 1737328 w 5410020"/>
              <a:gd name="connsiteY4817" fmla="*/ 52388 h 1838326"/>
              <a:gd name="connsiteX4818" fmla="*/ 1717371 w 5410020"/>
              <a:gd name="connsiteY4818" fmla="*/ 39855 h 1838326"/>
              <a:gd name="connsiteX4819" fmla="*/ 1744812 w 5410020"/>
              <a:gd name="connsiteY4819" fmla="*/ 28575 h 1838326"/>
              <a:gd name="connsiteX4820" fmla="*/ 2045890 w 5410020"/>
              <a:gd name="connsiteY4820" fmla="*/ 0 h 1838326"/>
              <a:gd name="connsiteX4821" fmla="*/ 2067611 w 5410020"/>
              <a:gd name="connsiteY4821" fmla="*/ 11113 h 1838326"/>
              <a:gd name="connsiteX4822" fmla="*/ 2040778 w 5410020"/>
              <a:gd name="connsiteY4822" fmla="*/ 22225 h 1838326"/>
              <a:gd name="connsiteX4823" fmla="*/ 2019057 w 5410020"/>
              <a:gd name="connsiteY4823" fmla="*/ 11113 h 1838326"/>
              <a:gd name="connsiteX4824" fmla="*/ 2045890 w 5410020"/>
              <a:gd name="connsiteY4824" fmla="*/ 0 h 1838326"/>
              <a:gd name="connsiteX4825" fmla="*/ 1987291 w 5410020"/>
              <a:gd name="connsiteY4825" fmla="*/ 0 h 1838326"/>
              <a:gd name="connsiteX4826" fmla="*/ 2008881 w 5410020"/>
              <a:gd name="connsiteY4826" fmla="*/ 11113 h 1838326"/>
              <a:gd name="connsiteX4827" fmla="*/ 1982211 w 5410020"/>
              <a:gd name="connsiteY4827" fmla="*/ 22225 h 1838326"/>
              <a:gd name="connsiteX4828" fmla="*/ 1960621 w 5410020"/>
              <a:gd name="connsiteY4828" fmla="*/ 11113 h 1838326"/>
              <a:gd name="connsiteX4829" fmla="*/ 1987291 w 5410020"/>
              <a:gd name="connsiteY4829" fmla="*/ 0 h 1838326"/>
              <a:gd name="connsiteX4830" fmla="*/ 1929112 w 5410020"/>
              <a:gd name="connsiteY4830" fmla="*/ 0 h 1838326"/>
              <a:gd name="connsiteX4831" fmla="*/ 1948936 w 5410020"/>
              <a:gd name="connsiteY4831" fmla="*/ 11113 h 1838326"/>
              <a:gd name="connsiteX4832" fmla="*/ 1922917 w 5410020"/>
              <a:gd name="connsiteY4832" fmla="*/ 22225 h 1838326"/>
              <a:gd name="connsiteX4833" fmla="*/ 1901853 w 5410020"/>
              <a:gd name="connsiteY4833" fmla="*/ 11113 h 1838326"/>
              <a:gd name="connsiteX4834" fmla="*/ 1929112 w 5410020"/>
              <a:gd name="connsiteY4834" fmla="*/ 0 h 1838326"/>
              <a:gd name="connsiteX4835" fmla="*/ 1870374 w 5410020"/>
              <a:gd name="connsiteY4835" fmla="*/ 0 h 1838326"/>
              <a:gd name="connsiteX4836" fmla="*/ 1891437 w 5410020"/>
              <a:gd name="connsiteY4836" fmla="*/ 11113 h 1838326"/>
              <a:gd name="connsiteX4837" fmla="*/ 1864179 w 5410020"/>
              <a:gd name="connsiteY4837" fmla="*/ 22225 h 1838326"/>
              <a:gd name="connsiteX4838" fmla="*/ 1844354 w 5410020"/>
              <a:gd name="connsiteY4838" fmla="*/ 11113 h 1838326"/>
              <a:gd name="connsiteX4839" fmla="*/ 1870374 w 5410020"/>
              <a:gd name="connsiteY4839" fmla="*/ 0 h 183832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 ang="0">
                <a:pos x="connsiteX899" y="connsiteY899"/>
              </a:cxn>
              <a:cxn ang="0">
                <a:pos x="connsiteX900" y="connsiteY900"/>
              </a:cxn>
              <a:cxn ang="0">
                <a:pos x="connsiteX901" y="connsiteY901"/>
              </a:cxn>
              <a:cxn ang="0">
                <a:pos x="connsiteX902" y="connsiteY902"/>
              </a:cxn>
              <a:cxn ang="0">
                <a:pos x="connsiteX903" y="connsiteY903"/>
              </a:cxn>
              <a:cxn ang="0">
                <a:pos x="connsiteX904" y="connsiteY904"/>
              </a:cxn>
              <a:cxn ang="0">
                <a:pos x="connsiteX905" y="connsiteY905"/>
              </a:cxn>
              <a:cxn ang="0">
                <a:pos x="connsiteX906" y="connsiteY906"/>
              </a:cxn>
              <a:cxn ang="0">
                <a:pos x="connsiteX907" y="connsiteY907"/>
              </a:cxn>
              <a:cxn ang="0">
                <a:pos x="connsiteX908" y="connsiteY908"/>
              </a:cxn>
              <a:cxn ang="0">
                <a:pos x="connsiteX909" y="connsiteY909"/>
              </a:cxn>
              <a:cxn ang="0">
                <a:pos x="connsiteX910" y="connsiteY910"/>
              </a:cxn>
              <a:cxn ang="0">
                <a:pos x="connsiteX911" y="connsiteY911"/>
              </a:cxn>
              <a:cxn ang="0">
                <a:pos x="connsiteX912" y="connsiteY912"/>
              </a:cxn>
              <a:cxn ang="0">
                <a:pos x="connsiteX913" y="connsiteY913"/>
              </a:cxn>
              <a:cxn ang="0">
                <a:pos x="connsiteX914" y="connsiteY914"/>
              </a:cxn>
              <a:cxn ang="0">
                <a:pos x="connsiteX915" y="connsiteY915"/>
              </a:cxn>
              <a:cxn ang="0">
                <a:pos x="connsiteX916" y="connsiteY916"/>
              </a:cxn>
              <a:cxn ang="0">
                <a:pos x="connsiteX917" y="connsiteY917"/>
              </a:cxn>
              <a:cxn ang="0">
                <a:pos x="connsiteX918" y="connsiteY918"/>
              </a:cxn>
              <a:cxn ang="0">
                <a:pos x="connsiteX919" y="connsiteY919"/>
              </a:cxn>
              <a:cxn ang="0">
                <a:pos x="connsiteX920" y="connsiteY920"/>
              </a:cxn>
              <a:cxn ang="0">
                <a:pos x="connsiteX921" y="connsiteY921"/>
              </a:cxn>
              <a:cxn ang="0">
                <a:pos x="connsiteX922" y="connsiteY922"/>
              </a:cxn>
              <a:cxn ang="0">
                <a:pos x="connsiteX923" y="connsiteY923"/>
              </a:cxn>
              <a:cxn ang="0">
                <a:pos x="connsiteX924" y="connsiteY924"/>
              </a:cxn>
              <a:cxn ang="0">
                <a:pos x="connsiteX925" y="connsiteY925"/>
              </a:cxn>
              <a:cxn ang="0">
                <a:pos x="connsiteX926" y="connsiteY926"/>
              </a:cxn>
              <a:cxn ang="0">
                <a:pos x="connsiteX927" y="connsiteY927"/>
              </a:cxn>
              <a:cxn ang="0">
                <a:pos x="connsiteX928" y="connsiteY928"/>
              </a:cxn>
              <a:cxn ang="0">
                <a:pos x="connsiteX929" y="connsiteY929"/>
              </a:cxn>
              <a:cxn ang="0">
                <a:pos x="connsiteX930" y="connsiteY930"/>
              </a:cxn>
              <a:cxn ang="0">
                <a:pos x="connsiteX931" y="connsiteY931"/>
              </a:cxn>
              <a:cxn ang="0">
                <a:pos x="connsiteX932" y="connsiteY932"/>
              </a:cxn>
              <a:cxn ang="0">
                <a:pos x="connsiteX933" y="connsiteY933"/>
              </a:cxn>
              <a:cxn ang="0">
                <a:pos x="connsiteX934" y="connsiteY934"/>
              </a:cxn>
              <a:cxn ang="0">
                <a:pos x="connsiteX935" y="connsiteY935"/>
              </a:cxn>
              <a:cxn ang="0">
                <a:pos x="connsiteX936" y="connsiteY936"/>
              </a:cxn>
              <a:cxn ang="0">
                <a:pos x="connsiteX937" y="connsiteY937"/>
              </a:cxn>
              <a:cxn ang="0">
                <a:pos x="connsiteX938" y="connsiteY938"/>
              </a:cxn>
              <a:cxn ang="0">
                <a:pos x="connsiteX939" y="connsiteY939"/>
              </a:cxn>
              <a:cxn ang="0">
                <a:pos x="connsiteX940" y="connsiteY940"/>
              </a:cxn>
              <a:cxn ang="0">
                <a:pos x="connsiteX941" y="connsiteY941"/>
              </a:cxn>
              <a:cxn ang="0">
                <a:pos x="connsiteX942" y="connsiteY942"/>
              </a:cxn>
              <a:cxn ang="0">
                <a:pos x="connsiteX943" y="connsiteY943"/>
              </a:cxn>
              <a:cxn ang="0">
                <a:pos x="connsiteX944" y="connsiteY944"/>
              </a:cxn>
              <a:cxn ang="0">
                <a:pos x="connsiteX945" y="connsiteY945"/>
              </a:cxn>
              <a:cxn ang="0">
                <a:pos x="connsiteX946" y="connsiteY946"/>
              </a:cxn>
              <a:cxn ang="0">
                <a:pos x="connsiteX947" y="connsiteY947"/>
              </a:cxn>
              <a:cxn ang="0">
                <a:pos x="connsiteX948" y="connsiteY948"/>
              </a:cxn>
              <a:cxn ang="0">
                <a:pos x="connsiteX949" y="connsiteY949"/>
              </a:cxn>
              <a:cxn ang="0">
                <a:pos x="connsiteX950" y="connsiteY950"/>
              </a:cxn>
              <a:cxn ang="0">
                <a:pos x="connsiteX951" y="connsiteY951"/>
              </a:cxn>
              <a:cxn ang="0">
                <a:pos x="connsiteX952" y="connsiteY952"/>
              </a:cxn>
              <a:cxn ang="0">
                <a:pos x="connsiteX953" y="connsiteY953"/>
              </a:cxn>
              <a:cxn ang="0">
                <a:pos x="connsiteX954" y="connsiteY954"/>
              </a:cxn>
              <a:cxn ang="0">
                <a:pos x="connsiteX955" y="connsiteY955"/>
              </a:cxn>
              <a:cxn ang="0">
                <a:pos x="connsiteX956" y="connsiteY956"/>
              </a:cxn>
              <a:cxn ang="0">
                <a:pos x="connsiteX957" y="connsiteY957"/>
              </a:cxn>
              <a:cxn ang="0">
                <a:pos x="connsiteX958" y="connsiteY958"/>
              </a:cxn>
              <a:cxn ang="0">
                <a:pos x="connsiteX959" y="connsiteY959"/>
              </a:cxn>
              <a:cxn ang="0">
                <a:pos x="connsiteX960" y="connsiteY960"/>
              </a:cxn>
              <a:cxn ang="0">
                <a:pos x="connsiteX961" y="connsiteY961"/>
              </a:cxn>
              <a:cxn ang="0">
                <a:pos x="connsiteX962" y="connsiteY962"/>
              </a:cxn>
              <a:cxn ang="0">
                <a:pos x="connsiteX963" y="connsiteY963"/>
              </a:cxn>
              <a:cxn ang="0">
                <a:pos x="connsiteX964" y="connsiteY964"/>
              </a:cxn>
              <a:cxn ang="0">
                <a:pos x="connsiteX965" y="connsiteY965"/>
              </a:cxn>
              <a:cxn ang="0">
                <a:pos x="connsiteX966" y="connsiteY966"/>
              </a:cxn>
              <a:cxn ang="0">
                <a:pos x="connsiteX967" y="connsiteY967"/>
              </a:cxn>
              <a:cxn ang="0">
                <a:pos x="connsiteX968" y="connsiteY968"/>
              </a:cxn>
              <a:cxn ang="0">
                <a:pos x="connsiteX969" y="connsiteY969"/>
              </a:cxn>
              <a:cxn ang="0">
                <a:pos x="connsiteX970" y="connsiteY970"/>
              </a:cxn>
              <a:cxn ang="0">
                <a:pos x="connsiteX971" y="connsiteY971"/>
              </a:cxn>
              <a:cxn ang="0">
                <a:pos x="connsiteX972" y="connsiteY972"/>
              </a:cxn>
              <a:cxn ang="0">
                <a:pos x="connsiteX973" y="connsiteY973"/>
              </a:cxn>
              <a:cxn ang="0">
                <a:pos x="connsiteX974" y="connsiteY974"/>
              </a:cxn>
              <a:cxn ang="0">
                <a:pos x="connsiteX975" y="connsiteY975"/>
              </a:cxn>
              <a:cxn ang="0">
                <a:pos x="connsiteX976" y="connsiteY976"/>
              </a:cxn>
              <a:cxn ang="0">
                <a:pos x="connsiteX977" y="connsiteY977"/>
              </a:cxn>
              <a:cxn ang="0">
                <a:pos x="connsiteX978" y="connsiteY978"/>
              </a:cxn>
              <a:cxn ang="0">
                <a:pos x="connsiteX979" y="connsiteY979"/>
              </a:cxn>
              <a:cxn ang="0">
                <a:pos x="connsiteX980" y="connsiteY980"/>
              </a:cxn>
              <a:cxn ang="0">
                <a:pos x="connsiteX981" y="connsiteY981"/>
              </a:cxn>
              <a:cxn ang="0">
                <a:pos x="connsiteX982" y="connsiteY982"/>
              </a:cxn>
              <a:cxn ang="0">
                <a:pos x="connsiteX983" y="connsiteY983"/>
              </a:cxn>
              <a:cxn ang="0">
                <a:pos x="connsiteX984" y="connsiteY984"/>
              </a:cxn>
              <a:cxn ang="0">
                <a:pos x="connsiteX985" y="connsiteY985"/>
              </a:cxn>
              <a:cxn ang="0">
                <a:pos x="connsiteX986" y="connsiteY986"/>
              </a:cxn>
              <a:cxn ang="0">
                <a:pos x="connsiteX987" y="connsiteY987"/>
              </a:cxn>
              <a:cxn ang="0">
                <a:pos x="connsiteX988" y="connsiteY988"/>
              </a:cxn>
              <a:cxn ang="0">
                <a:pos x="connsiteX989" y="connsiteY989"/>
              </a:cxn>
              <a:cxn ang="0">
                <a:pos x="connsiteX990" y="connsiteY990"/>
              </a:cxn>
              <a:cxn ang="0">
                <a:pos x="connsiteX991" y="connsiteY991"/>
              </a:cxn>
              <a:cxn ang="0">
                <a:pos x="connsiteX992" y="connsiteY992"/>
              </a:cxn>
              <a:cxn ang="0">
                <a:pos x="connsiteX993" y="connsiteY993"/>
              </a:cxn>
              <a:cxn ang="0">
                <a:pos x="connsiteX994" y="connsiteY994"/>
              </a:cxn>
              <a:cxn ang="0">
                <a:pos x="connsiteX995" y="connsiteY995"/>
              </a:cxn>
              <a:cxn ang="0">
                <a:pos x="connsiteX996" y="connsiteY996"/>
              </a:cxn>
              <a:cxn ang="0">
                <a:pos x="connsiteX997" y="connsiteY997"/>
              </a:cxn>
              <a:cxn ang="0">
                <a:pos x="connsiteX998" y="connsiteY998"/>
              </a:cxn>
              <a:cxn ang="0">
                <a:pos x="connsiteX999" y="connsiteY999"/>
              </a:cxn>
              <a:cxn ang="0">
                <a:pos x="connsiteX1000" y="connsiteY1000"/>
              </a:cxn>
              <a:cxn ang="0">
                <a:pos x="connsiteX1001" y="connsiteY1001"/>
              </a:cxn>
              <a:cxn ang="0">
                <a:pos x="connsiteX1002" y="connsiteY1002"/>
              </a:cxn>
              <a:cxn ang="0">
                <a:pos x="connsiteX1003" y="connsiteY1003"/>
              </a:cxn>
              <a:cxn ang="0">
                <a:pos x="connsiteX1004" y="connsiteY1004"/>
              </a:cxn>
              <a:cxn ang="0">
                <a:pos x="connsiteX1005" y="connsiteY1005"/>
              </a:cxn>
              <a:cxn ang="0">
                <a:pos x="connsiteX1006" y="connsiteY1006"/>
              </a:cxn>
              <a:cxn ang="0">
                <a:pos x="connsiteX1007" y="connsiteY1007"/>
              </a:cxn>
              <a:cxn ang="0">
                <a:pos x="connsiteX1008" y="connsiteY1008"/>
              </a:cxn>
              <a:cxn ang="0">
                <a:pos x="connsiteX1009" y="connsiteY1009"/>
              </a:cxn>
              <a:cxn ang="0">
                <a:pos x="connsiteX1010" y="connsiteY1010"/>
              </a:cxn>
              <a:cxn ang="0">
                <a:pos x="connsiteX1011" y="connsiteY1011"/>
              </a:cxn>
              <a:cxn ang="0">
                <a:pos x="connsiteX1012" y="connsiteY1012"/>
              </a:cxn>
              <a:cxn ang="0">
                <a:pos x="connsiteX1013" y="connsiteY1013"/>
              </a:cxn>
              <a:cxn ang="0">
                <a:pos x="connsiteX1014" y="connsiteY1014"/>
              </a:cxn>
              <a:cxn ang="0">
                <a:pos x="connsiteX1015" y="connsiteY1015"/>
              </a:cxn>
              <a:cxn ang="0">
                <a:pos x="connsiteX1016" y="connsiteY1016"/>
              </a:cxn>
              <a:cxn ang="0">
                <a:pos x="connsiteX1017" y="connsiteY1017"/>
              </a:cxn>
              <a:cxn ang="0">
                <a:pos x="connsiteX1018" y="connsiteY1018"/>
              </a:cxn>
              <a:cxn ang="0">
                <a:pos x="connsiteX1019" y="connsiteY1019"/>
              </a:cxn>
              <a:cxn ang="0">
                <a:pos x="connsiteX1020" y="connsiteY1020"/>
              </a:cxn>
              <a:cxn ang="0">
                <a:pos x="connsiteX1021" y="connsiteY1021"/>
              </a:cxn>
              <a:cxn ang="0">
                <a:pos x="connsiteX1022" y="connsiteY1022"/>
              </a:cxn>
              <a:cxn ang="0">
                <a:pos x="connsiteX1023" y="connsiteY1023"/>
              </a:cxn>
              <a:cxn ang="0">
                <a:pos x="connsiteX1024" y="connsiteY1024"/>
              </a:cxn>
              <a:cxn ang="0">
                <a:pos x="connsiteX1025" y="connsiteY1025"/>
              </a:cxn>
              <a:cxn ang="0">
                <a:pos x="connsiteX1026" y="connsiteY1026"/>
              </a:cxn>
              <a:cxn ang="0">
                <a:pos x="connsiteX1027" y="connsiteY1027"/>
              </a:cxn>
              <a:cxn ang="0">
                <a:pos x="connsiteX1028" y="connsiteY1028"/>
              </a:cxn>
              <a:cxn ang="0">
                <a:pos x="connsiteX1029" y="connsiteY1029"/>
              </a:cxn>
              <a:cxn ang="0">
                <a:pos x="connsiteX1030" y="connsiteY1030"/>
              </a:cxn>
              <a:cxn ang="0">
                <a:pos x="connsiteX1031" y="connsiteY1031"/>
              </a:cxn>
              <a:cxn ang="0">
                <a:pos x="connsiteX1032" y="connsiteY1032"/>
              </a:cxn>
              <a:cxn ang="0">
                <a:pos x="connsiteX1033" y="connsiteY1033"/>
              </a:cxn>
              <a:cxn ang="0">
                <a:pos x="connsiteX1034" y="connsiteY1034"/>
              </a:cxn>
              <a:cxn ang="0">
                <a:pos x="connsiteX1035" y="connsiteY1035"/>
              </a:cxn>
              <a:cxn ang="0">
                <a:pos x="connsiteX1036" y="connsiteY1036"/>
              </a:cxn>
              <a:cxn ang="0">
                <a:pos x="connsiteX1037" y="connsiteY1037"/>
              </a:cxn>
              <a:cxn ang="0">
                <a:pos x="connsiteX1038" y="connsiteY1038"/>
              </a:cxn>
              <a:cxn ang="0">
                <a:pos x="connsiteX1039" y="connsiteY1039"/>
              </a:cxn>
              <a:cxn ang="0">
                <a:pos x="connsiteX1040" y="connsiteY1040"/>
              </a:cxn>
              <a:cxn ang="0">
                <a:pos x="connsiteX1041" y="connsiteY1041"/>
              </a:cxn>
              <a:cxn ang="0">
                <a:pos x="connsiteX1042" y="connsiteY1042"/>
              </a:cxn>
              <a:cxn ang="0">
                <a:pos x="connsiteX1043" y="connsiteY1043"/>
              </a:cxn>
              <a:cxn ang="0">
                <a:pos x="connsiteX1044" y="connsiteY1044"/>
              </a:cxn>
              <a:cxn ang="0">
                <a:pos x="connsiteX1045" y="connsiteY1045"/>
              </a:cxn>
              <a:cxn ang="0">
                <a:pos x="connsiteX1046" y="connsiteY1046"/>
              </a:cxn>
              <a:cxn ang="0">
                <a:pos x="connsiteX1047" y="connsiteY1047"/>
              </a:cxn>
              <a:cxn ang="0">
                <a:pos x="connsiteX1048" y="connsiteY1048"/>
              </a:cxn>
              <a:cxn ang="0">
                <a:pos x="connsiteX1049" y="connsiteY1049"/>
              </a:cxn>
              <a:cxn ang="0">
                <a:pos x="connsiteX1050" y="connsiteY1050"/>
              </a:cxn>
              <a:cxn ang="0">
                <a:pos x="connsiteX1051" y="connsiteY1051"/>
              </a:cxn>
              <a:cxn ang="0">
                <a:pos x="connsiteX1052" y="connsiteY1052"/>
              </a:cxn>
              <a:cxn ang="0">
                <a:pos x="connsiteX1053" y="connsiteY1053"/>
              </a:cxn>
              <a:cxn ang="0">
                <a:pos x="connsiteX1054" y="connsiteY1054"/>
              </a:cxn>
              <a:cxn ang="0">
                <a:pos x="connsiteX1055" y="connsiteY1055"/>
              </a:cxn>
              <a:cxn ang="0">
                <a:pos x="connsiteX1056" y="connsiteY1056"/>
              </a:cxn>
              <a:cxn ang="0">
                <a:pos x="connsiteX1057" y="connsiteY1057"/>
              </a:cxn>
              <a:cxn ang="0">
                <a:pos x="connsiteX1058" y="connsiteY1058"/>
              </a:cxn>
              <a:cxn ang="0">
                <a:pos x="connsiteX1059" y="connsiteY1059"/>
              </a:cxn>
              <a:cxn ang="0">
                <a:pos x="connsiteX1060" y="connsiteY1060"/>
              </a:cxn>
              <a:cxn ang="0">
                <a:pos x="connsiteX1061" y="connsiteY1061"/>
              </a:cxn>
              <a:cxn ang="0">
                <a:pos x="connsiteX1062" y="connsiteY1062"/>
              </a:cxn>
              <a:cxn ang="0">
                <a:pos x="connsiteX1063" y="connsiteY1063"/>
              </a:cxn>
              <a:cxn ang="0">
                <a:pos x="connsiteX1064" y="connsiteY1064"/>
              </a:cxn>
              <a:cxn ang="0">
                <a:pos x="connsiteX1065" y="connsiteY1065"/>
              </a:cxn>
              <a:cxn ang="0">
                <a:pos x="connsiteX1066" y="connsiteY1066"/>
              </a:cxn>
              <a:cxn ang="0">
                <a:pos x="connsiteX1067" y="connsiteY1067"/>
              </a:cxn>
              <a:cxn ang="0">
                <a:pos x="connsiteX1068" y="connsiteY1068"/>
              </a:cxn>
              <a:cxn ang="0">
                <a:pos x="connsiteX1069" y="connsiteY1069"/>
              </a:cxn>
              <a:cxn ang="0">
                <a:pos x="connsiteX1070" y="connsiteY1070"/>
              </a:cxn>
              <a:cxn ang="0">
                <a:pos x="connsiteX1071" y="connsiteY1071"/>
              </a:cxn>
              <a:cxn ang="0">
                <a:pos x="connsiteX1072" y="connsiteY1072"/>
              </a:cxn>
              <a:cxn ang="0">
                <a:pos x="connsiteX1073" y="connsiteY1073"/>
              </a:cxn>
              <a:cxn ang="0">
                <a:pos x="connsiteX1074" y="connsiteY1074"/>
              </a:cxn>
              <a:cxn ang="0">
                <a:pos x="connsiteX1075" y="connsiteY1075"/>
              </a:cxn>
              <a:cxn ang="0">
                <a:pos x="connsiteX1076" y="connsiteY1076"/>
              </a:cxn>
              <a:cxn ang="0">
                <a:pos x="connsiteX1077" y="connsiteY1077"/>
              </a:cxn>
              <a:cxn ang="0">
                <a:pos x="connsiteX1078" y="connsiteY1078"/>
              </a:cxn>
              <a:cxn ang="0">
                <a:pos x="connsiteX1079" y="connsiteY1079"/>
              </a:cxn>
              <a:cxn ang="0">
                <a:pos x="connsiteX1080" y="connsiteY1080"/>
              </a:cxn>
              <a:cxn ang="0">
                <a:pos x="connsiteX1081" y="connsiteY1081"/>
              </a:cxn>
              <a:cxn ang="0">
                <a:pos x="connsiteX1082" y="connsiteY1082"/>
              </a:cxn>
              <a:cxn ang="0">
                <a:pos x="connsiteX1083" y="connsiteY1083"/>
              </a:cxn>
              <a:cxn ang="0">
                <a:pos x="connsiteX1084" y="connsiteY1084"/>
              </a:cxn>
              <a:cxn ang="0">
                <a:pos x="connsiteX1085" y="connsiteY1085"/>
              </a:cxn>
              <a:cxn ang="0">
                <a:pos x="connsiteX1086" y="connsiteY1086"/>
              </a:cxn>
              <a:cxn ang="0">
                <a:pos x="connsiteX1087" y="connsiteY1087"/>
              </a:cxn>
              <a:cxn ang="0">
                <a:pos x="connsiteX1088" y="connsiteY1088"/>
              </a:cxn>
              <a:cxn ang="0">
                <a:pos x="connsiteX1089" y="connsiteY1089"/>
              </a:cxn>
              <a:cxn ang="0">
                <a:pos x="connsiteX1090" y="connsiteY1090"/>
              </a:cxn>
              <a:cxn ang="0">
                <a:pos x="connsiteX1091" y="connsiteY1091"/>
              </a:cxn>
              <a:cxn ang="0">
                <a:pos x="connsiteX1092" y="connsiteY1092"/>
              </a:cxn>
              <a:cxn ang="0">
                <a:pos x="connsiteX1093" y="connsiteY1093"/>
              </a:cxn>
              <a:cxn ang="0">
                <a:pos x="connsiteX1094" y="connsiteY1094"/>
              </a:cxn>
              <a:cxn ang="0">
                <a:pos x="connsiteX1095" y="connsiteY1095"/>
              </a:cxn>
              <a:cxn ang="0">
                <a:pos x="connsiteX1096" y="connsiteY1096"/>
              </a:cxn>
              <a:cxn ang="0">
                <a:pos x="connsiteX1097" y="connsiteY1097"/>
              </a:cxn>
              <a:cxn ang="0">
                <a:pos x="connsiteX1098" y="connsiteY1098"/>
              </a:cxn>
              <a:cxn ang="0">
                <a:pos x="connsiteX1099" y="connsiteY1099"/>
              </a:cxn>
              <a:cxn ang="0">
                <a:pos x="connsiteX1100" y="connsiteY1100"/>
              </a:cxn>
              <a:cxn ang="0">
                <a:pos x="connsiteX1101" y="connsiteY1101"/>
              </a:cxn>
              <a:cxn ang="0">
                <a:pos x="connsiteX1102" y="connsiteY1102"/>
              </a:cxn>
              <a:cxn ang="0">
                <a:pos x="connsiteX1103" y="connsiteY1103"/>
              </a:cxn>
              <a:cxn ang="0">
                <a:pos x="connsiteX1104" y="connsiteY1104"/>
              </a:cxn>
              <a:cxn ang="0">
                <a:pos x="connsiteX1105" y="connsiteY1105"/>
              </a:cxn>
              <a:cxn ang="0">
                <a:pos x="connsiteX1106" y="connsiteY1106"/>
              </a:cxn>
              <a:cxn ang="0">
                <a:pos x="connsiteX1107" y="connsiteY1107"/>
              </a:cxn>
              <a:cxn ang="0">
                <a:pos x="connsiteX1108" y="connsiteY1108"/>
              </a:cxn>
              <a:cxn ang="0">
                <a:pos x="connsiteX1109" y="connsiteY1109"/>
              </a:cxn>
              <a:cxn ang="0">
                <a:pos x="connsiteX1110" y="connsiteY1110"/>
              </a:cxn>
              <a:cxn ang="0">
                <a:pos x="connsiteX1111" y="connsiteY1111"/>
              </a:cxn>
              <a:cxn ang="0">
                <a:pos x="connsiteX1112" y="connsiteY1112"/>
              </a:cxn>
              <a:cxn ang="0">
                <a:pos x="connsiteX1113" y="connsiteY1113"/>
              </a:cxn>
              <a:cxn ang="0">
                <a:pos x="connsiteX1114" y="connsiteY1114"/>
              </a:cxn>
              <a:cxn ang="0">
                <a:pos x="connsiteX1115" y="connsiteY1115"/>
              </a:cxn>
              <a:cxn ang="0">
                <a:pos x="connsiteX1116" y="connsiteY1116"/>
              </a:cxn>
              <a:cxn ang="0">
                <a:pos x="connsiteX1117" y="connsiteY1117"/>
              </a:cxn>
              <a:cxn ang="0">
                <a:pos x="connsiteX1118" y="connsiteY1118"/>
              </a:cxn>
              <a:cxn ang="0">
                <a:pos x="connsiteX1119" y="connsiteY1119"/>
              </a:cxn>
              <a:cxn ang="0">
                <a:pos x="connsiteX1120" y="connsiteY1120"/>
              </a:cxn>
              <a:cxn ang="0">
                <a:pos x="connsiteX1121" y="connsiteY1121"/>
              </a:cxn>
              <a:cxn ang="0">
                <a:pos x="connsiteX1122" y="connsiteY1122"/>
              </a:cxn>
              <a:cxn ang="0">
                <a:pos x="connsiteX1123" y="connsiteY1123"/>
              </a:cxn>
              <a:cxn ang="0">
                <a:pos x="connsiteX1124" y="connsiteY1124"/>
              </a:cxn>
              <a:cxn ang="0">
                <a:pos x="connsiteX1125" y="connsiteY1125"/>
              </a:cxn>
              <a:cxn ang="0">
                <a:pos x="connsiteX1126" y="connsiteY1126"/>
              </a:cxn>
              <a:cxn ang="0">
                <a:pos x="connsiteX1127" y="connsiteY1127"/>
              </a:cxn>
              <a:cxn ang="0">
                <a:pos x="connsiteX1128" y="connsiteY1128"/>
              </a:cxn>
              <a:cxn ang="0">
                <a:pos x="connsiteX1129" y="connsiteY1129"/>
              </a:cxn>
              <a:cxn ang="0">
                <a:pos x="connsiteX1130" y="connsiteY1130"/>
              </a:cxn>
              <a:cxn ang="0">
                <a:pos x="connsiteX1131" y="connsiteY1131"/>
              </a:cxn>
              <a:cxn ang="0">
                <a:pos x="connsiteX1132" y="connsiteY1132"/>
              </a:cxn>
              <a:cxn ang="0">
                <a:pos x="connsiteX1133" y="connsiteY1133"/>
              </a:cxn>
              <a:cxn ang="0">
                <a:pos x="connsiteX1134" y="connsiteY1134"/>
              </a:cxn>
              <a:cxn ang="0">
                <a:pos x="connsiteX1135" y="connsiteY1135"/>
              </a:cxn>
              <a:cxn ang="0">
                <a:pos x="connsiteX1136" y="connsiteY1136"/>
              </a:cxn>
              <a:cxn ang="0">
                <a:pos x="connsiteX1137" y="connsiteY1137"/>
              </a:cxn>
              <a:cxn ang="0">
                <a:pos x="connsiteX1138" y="connsiteY1138"/>
              </a:cxn>
              <a:cxn ang="0">
                <a:pos x="connsiteX1139" y="connsiteY1139"/>
              </a:cxn>
              <a:cxn ang="0">
                <a:pos x="connsiteX1140" y="connsiteY1140"/>
              </a:cxn>
              <a:cxn ang="0">
                <a:pos x="connsiteX1141" y="connsiteY1141"/>
              </a:cxn>
              <a:cxn ang="0">
                <a:pos x="connsiteX1142" y="connsiteY1142"/>
              </a:cxn>
              <a:cxn ang="0">
                <a:pos x="connsiteX1143" y="connsiteY1143"/>
              </a:cxn>
              <a:cxn ang="0">
                <a:pos x="connsiteX1144" y="connsiteY1144"/>
              </a:cxn>
              <a:cxn ang="0">
                <a:pos x="connsiteX1145" y="connsiteY1145"/>
              </a:cxn>
              <a:cxn ang="0">
                <a:pos x="connsiteX1146" y="connsiteY1146"/>
              </a:cxn>
              <a:cxn ang="0">
                <a:pos x="connsiteX1147" y="connsiteY1147"/>
              </a:cxn>
              <a:cxn ang="0">
                <a:pos x="connsiteX1148" y="connsiteY1148"/>
              </a:cxn>
              <a:cxn ang="0">
                <a:pos x="connsiteX1149" y="connsiteY1149"/>
              </a:cxn>
              <a:cxn ang="0">
                <a:pos x="connsiteX1150" y="connsiteY1150"/>
              </a:cxn>
              <a:cxn ang="0">
                <a:pos x="connsiteX1151" y="connsiteY1151"/>
              </a:cxn>
              <a:cxn ang="0">
                <a:pos x="connsiteX1152" y="connsiteY1152"/>
              </a:cxn>
              <a:cxn ang="0">
                <a:pos x="connsiteX1153" y="connsiteY1153"/>
              </a:cxn>
              <a:cxn ang="0">
                <a:pos x="connsiteX1154" y="connsiteY1154"/>
              </a:cxn>
              <a:cxn ang="0">
                <a:pos x="connsiteX1155" y="connsiteY1155"/>
              </a:cxn>
              <a:cxn ang="0">
                <a:pos x="connsiteX1156" y="connsiteY1156"/>
              </a:cxn>
              <a:cxn ang="0">
                <a:pos x="connsiteX1157" y="connsiteY1157"/>
              </a:cxn>
              <a:cxn ang="0">
                <a:pos x="connsiteX1158" y="connsiteY1158"/>
              </a:cxn>
              <a:cxn ang="0">
                <a:pos x="connsiteX1159" y="connsiteY1159"/>
              </a:cxn>
              <a:cxn ang="0">
                <a:pos x="connsiteX1160" y="connsiteY1160"/>
              </a:cxn>
              <a:cxn ang="0">
                <a:pos x="connsiteX1161" y="connsiteY1161"/>
              </a:cxn>
              <a:cxn ang="0">
                <a:pos x="connsiteX1162" y="connsiteY1162"/>
              </a:cxn>
              <a:cxn ang="0">
                <a:pos x="connsiteX1163" y="connsiteY1163"/>
              </a:cxn>
              <a:cxn ang="0">
                <a:pos x="connsiteX1164" y="connsiteY1164"/>
              </a:cxn>
              <a:cxn ang="0">
                <a:pos x="connsiteX1165" y="connsiteY1165"/>
              </a:cxn>
              <a:cxn ang="0">
                <a:pos x="connsiteX1166" y="connsiteY1166"/>
              </a:cxn>
              <a:cxn ang="0">
                <a:pos x="connsiteX1167" y="connsiteY1167"/>
              </a:cxn>
              <a:cxn ang="0">
                <a:pos x="connsiteX1168" y="connsiteY1168"/>
              </a:cxn>
              <a:cxn ang="0">
                <a:pos x="connsiteX1169" y="connsiteY1169"/>
              </a:cxn>
              <a:cxn ang="0">
                <a:pos x="connsiteX1170" y="connsiteY1170"/>
              </a:cxn>
              <a:cxn ang="0">
                <a:pos x="connsiteX1171" y="connsiteY1171"/>
              </a:cxn>
              <a:cxn ang="0">
                <a:pos x="connsiteX1172" y="connsiteY1172"/>
              </a:cxn>
              <a:cxn ang="0">
                <a:pos x="connsiteX1173" y="connsiteY1173"/>
              </a:cxn>
              <a:cxn ang="0">
                <a:pos x="connsiteX1174" y="connsiteY1174"/>
              </a:cxn>
              <a:cxn ang="0">
                <a:pos x="connsiteX1175" y="connsiteY1175"/>
              </a:cxn>
              <a:cxn ang="0">
                <a:pos x="connsiteX1176" y="connsiteY1176"/>
              </a:cxn>
              <a:cxn ang="0">
                <a:pos x="connsiteX1177" y="connsiteY1177"/>
              </a:cxn>
              <a:cxn ang="0">
                <a:pos x="connsiteX1178" y="connsiteY1178"/>
              </a:cxn>
              <a:cxn ang="0">
                <a:pos x="connsiteX1179" y="connsiteY1179"/>
              </a:cxn>
              <a:cxn ang="0">
                <a:pos x="connsiteX1180" y="connsiteY1180"/>
              </a:cxn>
              <a:cxn ang="0">
                <a:pos x="connsiteX1181" y="connsiteY1181"/>
              </a:cxn>
              <a:cxn ang="0">
                <a:pos x="connsiteX1182" y="connsiteY1182"/>
              </a:cxn>
              <a:cxn ang="0">
                <a:pos x="connsiteX1183" y="connsiteY1183"/>
              </a:cxn>
              <a:cxn ang="0">
                <a:pos x="connsiteX1184" y="connsiteY1184"/>
              </a:cxn>
              <a:cxn ang="0">
                <a:pos x="connsiteX1185" y="connsiteY1185"/>
              </a:cxn>
              <a:cxn ang="0">
                <a:pos x="connsiteX1186" y="connsiteY1186"/>
              </a:cxn>
              <a:cxn ang="0">
                <a:pos x="connsiteX1187" y="connsiteY1187"/>
              </a:cxn>
              <a:cxn ang="0">
                <a:pos x="connsiteX1188" y="connsiteY1188"/>
              </a:cxn>
              <a:cxn ang="0">
                <a:pos x="connsiteX1189" y="connsiteY1189"/>
              </a:cxn>
              <a:cxn ang="0">
                <a:pos x="connsiteX1190" y="connsiteY1190"/>
              </a:cxn>
              <a:cxn ang="0">
                <a:pos x="connsiteX1191" y="connsiteY1191"/>
              </a:cxn>
              <a:cxn ang="0">
                <a:pos x="connsiteX1192" y="connsiteY1192"/>
              </a:cxn>
              <a:cxn ang="0">
                <a:pos x="connsiteX1193" y="connsiteY1193"/>
              </a:cxn>
              <a:cxn ang="0">
                <a:pos x="connsiteX1194" y="connsiteY1194"/>
              </a:cxn>
              <a:cxn ang="0">
                <a:pos x="connsiteX1195" y="connsiteY1195"/>
              </a:cxn>
              <a:cxn ang="0">
                <a:pos x="connsiteX1196" y="connsiteY1196"/>
              </a:cxn>
              <a:cxn ang="0">
                <a:pos x="connsiteX1197" y="connsiteY1197"/>
              </a:cxn>
              <a:cxn ang="0">
                <a:pos x="connsiteX1198" y="connsiteY1198"/>
              </a:cxn>
              <a:cxn ang="0">
                <a:pos x="connsiteX1199" y="connsiteY1199"/>
              </a:cxn>
              <a:cxn ang="0">
                <a:pos x="connsiteX1200" y="connsiteY1200"/>
              </a:cxn>
              <a:cxn ang="0">
                <a:pos x="connsiteX1201" y="connsiteY1201"/>
              </a:cxn>
              <a:cxn ang="0">
                <a:pos x="connsiteX1202" y="connsiteY1202"/>
              </a:cxn>
              <a:cxn ang="0">
                <a:pos x="connsiteX1203" y="connsiteY1203"/>
              </a:cxn>
              <a:cxn ang="0">
                <a:pos x="connsiteX1204" y="connsiteY1204"/>
              </a:cxn>
              <a:cxn ang="0">
                <a:pos x="connsiteX1205" y="connsiteY1205"/>
              </a:cxn>
              <a:cxn ang="0">
                <a:pos x="connsiteX1206" y="connsiteY1206"/>
              </a:cxn>
              <a:cxn ang="0">
                <a:pos x="connsiteX1207" y="connsiteY1207"/>
              </a:cxn>
              <a:cxn ang="0">
                <a:pos x="connsiteX1208" y="connsiteY1208"/>
              </a:cxn>
              <a:cxn ang="0">
                <a:pos x="connsiteX1209" y="connsiteY1209"/>
              </a:cxn>
              <a:cxn ang="0">
                <a:pos x="connsiteX1210" y="connsiteY1210"/>
              </a:cxn>
              <a:cxn ang="0">
                <a:pos x="connsiteX1211" y="connsiteY1211"/>
              </a:cxn>
              <a:cxn ang="0">
                <a:pos x="connsiteX1212" y="connsiteY1212"/>
              </a:cxn>
              <a:cxn ang="0">
                <a:pos x="connsiteX1213" y="connsiteY1213"/>
              </a:cxn>
              <a:cxn ang="0">
                <a:pos x="connsiteX1214" y="connsiteY1214"/>
              </a:cxn>
              <a:cxn ang="0">
                <a:pos x="connsiteX1215" y="connsiteY1215"/>
              </a:cxn>
              <a:cxn ang="0">
                <a:pos x="connsiteX1216" y="connsiteY1216"/>
              </a:cxn>
              <a:cxn ang="0">
                <a:pos x="connsiteX1217" y="connsiteY1217"/>
              </a:cxn>
              <a:cxn ang="0">
                <a:pos x="connsiteX1218" y="connsiteY1218"/>
              </a:cxn>
              <a:cxn ang="0">
                <a:pos x="connsiteX1219" y="connsiteY1219"/>
              </a:cxn>
              <a:cxn ang="0">
                <a:pos x="connsiteX1220" y="connsiteY1220"/>
              </a:cxn>
              <a:cxn ang="0">
                <a:pos x="connsiteX1221" y="connsiteY1221"/>
              </a:cxn>
              <a:cxn ang="0">
                <a:pos x="connsiteX1222" y="connsiteY1222"/>
              </a:cxn>
              <a:cxn ang="0">
                <a:pos x="connsiteX1223" y="connsiteY1223"/>
              </a:cxn>
              <a:cxn ang="0">
                <a:pos x="connsiteX1224" y="connsiteY1224"/>
              </a:cxn>
              <a:cxn ang="0">
                <a:pos x="connsiteX1225" y="connsiteY1225"/>
              </a:cxn>
              <a:cxn ang="0">
                <a:pos x="connsiteX1226" y="connsiteY1226"/>
              </a:cxn>
              <a:cxn ang="0">
                <a:pos x="connsiteX1227" y="connsiteY1227"/>
              </a:cxn>
              <a:cxn ang="0">
                <a:pos x="connsiteX1228" y="connsiteY1228"/>
              </a:cxn>
              <a:cxn ang="0">
                <a:pos x="connsiteX1229" y="connsiteY1229"/>
              </a:cxn>
              <a:cxn ang="0">
                <a:pos x="connsiteX1230" y="connsiteY1230"/>
              </a:cxn>
              <a:cxn ang="0">
                <a:pos x="connsiteX1231" y="connsiteY1231"/>
              </a:cxn>
              <a:cxn ang="0">
                <a:pos x="connsiteX1232" y="connsiteY1232"/>
              </a:cxn>
              <a:cxn ang="0">
                <a:pos x="connsiteX1233" y="connsiteY1233"/>
              </a:cxn>
              <a:cxn ang="0">
                <a:pos x="connsiteX1234" y="connsiteY1234"/>
              </a:cxn>
              <a:cxn ang="0">
                <a:pos x="connsiteX1235" y="connsiteY1235"/>
              </a:cxn>
              <a:cxn ang="0">
                <a:pos x="connsiteX1236" y="connsiteY1236"/>
              </a:cxn>
              <a:cxn ang="0">
                <a:pos x="connsiteX1237" y="connsiteY1237"/>
              </a:cxn>
              <a:cxn ang="0">
                <a:pos x="connsiteX1238" y="connsiteY1238"/>
              </a:cxn>
              <a:cxn ang="0">
                <a:pos x="connsiteX1239" y="connsiteY1239"/>
              </a:cxn>
              <a:cxn ang="0">
                <a:pos x="connsiteX1240" y="connsiteY1240"/>
              </a:cxn>
              <a:cxn ang="0">
                <a:pos x="connsiteX1241" y="connsiteY1241"/>
              </a:cxn>
              <a:cxn ang="0">
                <a:pos x="connsiteX1242" y="connsiteY1242"/>
              </a:cxn>
              <a:cxn ang="0">
                <a:pos x="connsiteX1243" y="connsiteY1243"/>
              </a:cxn>
              <a:cxn ang="0">
                <a:pos x="connsiteX1244" y="connsiteY1244"/>
              </a:cxn>
              <a:cxn ang="0">
                <a:pos x="connsiteX1245" y="connsiteY1245"/>
              </a:cxn>
              <a:cxn ang="0">
                <a:pos x="connsiteX1246" y="connsiteY1246"/>
              </a:cxn>
              <a:cxn ang="0">
                <a:pos x="connsiteX1247" y="connsiteY1247"/>
              </a:cxn>
              <a:cxn ang="0">
                <a:pos x="connsiteX1248" y="connsiteY1248"/>
              </a:cxn>
              <a:cxn ang="0">
                <a:pos x="connsiteX1249" y="connsiteY1249"/>
              </a:cxn>
              <a:cxn ang="0">
                <a:pos x="connsiteX1250" y="connsiteY1250"/>
              </a:cxn>
              <a:cxn ang="0">
                <a:pos x="connsiteX1251" y="connsiteY1251"/>
              </a:cxn>
              <a:cxn ang="0">
                <a:pos x="connsiteX1252" y="connsiteY1252"/>
              </a:cxn>
              <a:cxn ang="0">
                <a:pos x="connsiteX1253" y="connsiteY1253"/>
              </a:cxn>
              <a:cxn ang="0">
                <a:pos x="connsiteX1254" y="connsiteY1254"/>
              </a:cxn>
              <a:cxn ang="0">
                <a:pos x="connsiteX1255" y="connsiteY1255"/>
              </a:cxn>
              <a:cxn ang="0">
                <a:pos x="connsiteX1256" y="connsiteY1256"/>
              </a:cxn>
              <a:cxn ang="0">
                <a:pos x="connsiteX1257" y="connsiteY1257"/>
              </a:cxn>
              <a:cxn ang="0">
                <a:pos x="connsiteX1258" y="connsiteY1258"/>
              </a:cxn>
              <a:cxn ang="0">
                <a:pos x="connsiteX1259" y="connsiteY1259"/>
              </a:cxn>
              <a:cxn ang="0">
                <a:pos x="connsiteX1260" y="connsiteY1260"/>
              </a:cxn>
              <a:cxn ang="0">
                <a:pos x="connsiteX1261" y="connsiteY1261"/>
              </a:cxn>
              <a:cxn ang="0">
                <a:pos x="connsiteX1262" y="connsiteY1262"/>
              </a:cxn>
              <a:cxn ang="0">
                <a:pos x="connsiteX1263" y="connsiteY1263"/>
              </a:cxn>
              <a:cxn ang="0">
                <a:pos x="connsiteX1264" y="connsiteY1264"/>
              </a:cxn>
              <a:cxn ang="0">
                <a:pos x="connsiteX1265" y="connsiteY1265"/>
              </a:cxn>
              <a:cxn ang="0">
                <a:pos x="connsiteX1266" y="connsiteY1266"/>
              </a:cxn>
              <a:cxn ang="0">
                <a:pos x="connsiteX1267" y="connsiteY1267"/>
              </a:cxn>
              <a:cxn ang="0">
                <a:pos x="connsiteX1268" y="connsiteY1268"/>
              </a:cxn>
              <a:cxn ang="0">
                <a:pos x="connsiteX1269" y="connsiteY1269"/>
              </a:cxn>
              <a:cxn ang="0">
                <a:pos x="connsiteX1270" y="connsiteY1270"/>
              </a:cxn>
              <a:cxn ang="0">
                <a:pos x="connsiteX1271" y="connsiteY1271"/>
              </a:cxn>
              <a:cxn ang="0">
                <a:pos x="connsiteX1272" y="connsiteY1272"/>
              </a:cxn>
              <a:cxn ang="0">
                <a:pos x="connsiteX1273" y="connsiteY1273"/>
              </a:cxn>
              <a:cxn ang="0">
                <a:pos x="connsiteX1274" y="connsiteY1274"/>
              </a:cxn>
              <a:cxn ang="0">
                <a:pos x="connsiteX1275" y="connsiteY1275"/>
              </a:cxn>
              <a:cxn ang="0">
                <a:pos x="connsiteX1276" y="connsiteY1276"/>
              </a:cxn>
              <a:cxn ang="0">
                <a:pos x="connsiteX1277" y="connsiteY1277"/>
              </a:cxn>
              <a:cxn ang="0">
                <a:pos x="connsiteX1278" y="connsiteY1278"/>
              </a:cxn>
              <a:cxn ang="0">
                <a:pos x="connsiteX1279" y="connsiteY1279"/>
              </a:cxn>
              <a:cxn ang="0">
                <a:pos x="connsiteX1280" y="connsiteY1280"/>
              </a:cxn>
              <a:cxn ang="0">
                <a:pos x="connsiteX1281" y="connsiteY1281"/>
              </a:cxn>
              <a:cxn ang="0">
                <a:pos x="connsiteX1282" y="connsiteY1282"/>
              </a:cxn>
              <a:cxn ang="0">
                <a:pos x="connsiteX1283" y="connsiteY1283"/>
              </a:cxn>
              <a:cxn ang="0">
                <a:pos x="connsiteX1284" y="connsiteY1284"/>
              </a:cxn>
              <a:cxn ang="0">
                <a:pos x="connsiteX1285" y="connsiteY1285"/>
              </a:cxn>
              <a:cxn ang="0">
                <a:pos x="connsiteX1286" y="connsiteY1286"/>
              </a:cxn>
              <a:cxn ang="0">
                <a:pos x="connsiteX1287" y="connsiteY1287"/>
              </a:cxn>
              <a:cxn ang="0">
                <a:pos x="connsiteX1288" y="connsiteY1288"/>
              </a:cxn>
              <a:cxn ang="0">
                <a:pos x="connsiteX1289" y="connsiteY1289"/>
              </a:cxn>
              <a:cxn ang="0">
                <a:pos x="connsiteX1290" y="connsiteY1290"/>
              </a:cxn>
              <a:cxn ang="0">
                <a:pos x="connsiteX1291" y="connsiteY1291"/>
              </a:cxn>
              <a:cxn ang="0">
                <a:pos x="connsiteX1292" y="connsiteY1292"/>
              </a:cxn>
              <a:cxn ang="0">
                <a:pos x="connsiteX1293" y="connsiteY1293"/>
              </a:cxn>
              <a:cxn ang="0">
                <a:pos x="connsiteX1294" y="connsiteY1294"/>
              </a:cxn>
              <a:cxn ang="0">
                <a:pos x="connsiteX1295" y="connsiteY1295"/>
              </a:cxn>
              <a:cxn ang="0">
                <a:pos x="connsiteX1296" y="connsiteY1296"/>
              </a:cxn>
              <a:cxn ang="0">
                <a:pos x="connsiteX1297" y="connsiteY1297"/>
              </a:cxn>
              <a:cxn ang="0">
                <a:pos x="connsiteX1298" y="connsiteY1298"/>
              </a:cxn>
              <a:cxn ang="0">
                <a:pos x="connsiteX1299" y="connsiteY1299"/>
              </a:cxn>
              <a:cxn ang="0">
                <a:pos x="connsiteX1300" y="connsiteY1300"/>
              </a:cxn>
              <a:cxn ang="0">
                <a:pos x="connsiteX1301" y="connsiteY1301"/>
              </a:cxn>
              <a:cxn ang="0">
                <a:pos x="connsiteX1302" y="connsiteY1302"/>
              </a:cxn>
              <a:cxn ang="0">
                <a:pos x="connsiteX1303" y="connsiteY1303"/>
              </a:cxn>
              <a:cxn ang="0">
                <a:pos x="connsiteX1304" y="connsiteY1304"/>
              </a:cxn>
              <a:cxn ang="0">
                <a:pos x="connsiteX1305" y="connsiteY1305"/>
              </a:cxn>
              <a:cxn ang="0">
                <a:pos x="connsiteX1306" y="connsiteY1306"/>
              </a:cxn>
              <a:cxn ang="0">
                <a:pos x="connsiteX1307" y="connsiteY1307"/>
              </a:cxn>
              <a:cxn ang="0">
                <a:pos x="connsiteX1308" y="connsiteY1308"/>
              </a:cxn>
              <a:cxn ang="0">
                <a:pos x="connsiteX1309" y="connsiteY1309"/>
              </a:cxn>
              <a:cxn ang="0">
                <a:pos x="connsiteX1310" y="connsiteY1310"/>
              </a:cxn>
              <a:cxn ang="0">
                <a:pos x="connsiteX1311" y="connsiteY1311"/>
              </a:cxn>
              <a:cxn ang="0">
                <a:pos x="connsiteX1312" y="connsiteY1312"/>
              </a:cxn>
              <a:cxn ang="0">
                <a:pos x="connsiteX1313" y="connsiteY1313"/>
              </a:cxn>
              <a:cxn ang="0">
                <a:pos x="connsiteX1314" y="connsiteY1314"/>
              </a:cxn>
              <a:cxn ang="0">
                <a:pos x="connsiteX1315" y="connsiteY1315"/>
              </a:cxn>
              <a:cxn ang="0">
                <a:pos x="connsiteX1316" y="connsiteY1316"/>
              </a:cxn>
              <a:cxn ang="0">
                <a:pos x="connsiteX1317" y="connsiteY1317"/>
              </a:cxn>
              <a:cxn ang="0">
                <a:pos x="connsiteX1318" y="connsiteY1318"/>
              </a:cxn>
              <a:cxn ang="0">
                <a:pos x="connsiteX1319" y="connsiteY1319"/>
              </a:cxn>
              <a:cxn ang="0">
                <a:pos x="connsiteX1320" y="connsiteY1320"/>
              </a:cxn>
              <a:cxn ang="0">
                <a:pos x="connsiteX1321" y="connsiteY1321"/>
              </a:cxn>
              <a:cxn ang="0">
                <a:pos x="connsiteX1322" y="connsiteY1322"/>
              </a:cxn>
              <a:cxn ang="0">
                <a:pos x="connsiteX1323" y="connsiteY1323"/>
              </a:cxn>
              <a:cxn ang="0">
                <a:pos x="connsiteX1324" y="connsiteY1324"/>
              </a:cxn>
              <a:cxn ang="0">
                <a:pos x="connsiteX1325" y="connsiteY1325"/>
              </a:cxn>
              <a:cxn ang="0">
                <a:pos x="connsiteX1326" y="connsiteY1326"/>
              </a:cxn>
              <a:cxn ang="0">
                <a:pos x="connsiteX1327" y="connsiteY1327"/>
              </a:cxn>
              <a:cxn ang="0">
                <a:pos x="connsiteX1328" y="connsiteY1328"/>
              </a:cxn>
              <a:cxn ang="0">
                <a:pos x="connsiteX1329" y="connsiteY1329"/>
              </a:cxn>
              <a:cxn ang="0">
                <a:pos x="connsiteX1330" y="connsiteY1330"/>
              </a:cxn>
              <a:cxn ang="0">
                <a:pos x="connsiteX1331" y="connsiteY1331"/>
              </a:cxn>
              <a:cxn ang="0">
                <a:pos x="connsiteX1332" y="connsiteY1332"/>
              </a:cxn>
              <a:cxn ang="0">
                <a:pos x="connsiteX1333" y="connsiteY1333"/>
              </a:cxn>
              <a:cxn ang="0">
                <a:pos x="connsiteX1334" y="connsiteY1334"/>
              </a:cxn>
              <a:cxn ang="0">
                <a:pos x="connsiteX1335" y="connsiteY1335"/>
              </a:cxn>
              <a:cxn ang="0">
                <a:pos x="connsiteX1336" y="connsiteY1336"/>
              </a:cxn>
              <a:cxn ang="0">
                <a:pos x="connsiteX1337" y="connsiteY1337"/>
              </a:cxn>
              <a:cxn ang="0">
                <a:pos x="connsiteX1338" y="connsiteY1338"/>
              </a:cxn>
              <a:cxn ang="0">
                <a:pos x="connsiteX1339" y="connsiteY1339"/>
              </a:cxn>
              <a:cxn ang="0">
                <a:pos x="connsiteX1340" y="connsiteY1340"/>
              </a:cxn>
              <a:cxn ang="0">
                <a:pos x="connsiteX1341" y="connsiteY1341"/>
              </a:cxn>
              <a:cxn ang="0">
                <a:pos x="connsiteX1342" y="connsiteY1342"/>
              </a:cxn>
              <a:cxn ang="0">
                <a:pos x="connsiteX1343" y="connsiteY1343"/>
              </a:cxn>
              <a:cxn ang="0">
                <a:pos x="connsiteX1344" y="connsiteY1344"/>
              </a:cxn>
              <a:cxn ang="0">
                <a:pos x="connsiteX1345" y="connsiteY1345"/>
              </a:cxn>
              <a:cxn ang="0">
                <a:pos x="connsiteX1346" y="connsiteY1346"/>
              </a:cxn>
              <a:cxn ang="0">
                <a:pos x="connsiteX1347" y="connsiteY1347"/>
              </a:cxn>
              <a:cxn ang="0">
                <a:pos x="connsiteX1348" y="connsiteY1348"/>
              </a:cxn>
              <a:cxn ang="0">
                <a:pos x="connsiteX1349" y="connsiteY1349"/>
              </a:cxn>
              <a:cxn ang="0">
                <a:pos x="connsiteX1350" y="connsiteY1350"/>
              </a:cxn>
              <a:cxn ang="0">
                <a:pos x="connsiteX1351" y="connsiteY1351"/>
              </a:cxn>
              <a:cxn ang="0">
                <a:pos x="connsiteX1352" y="connsiteY1352"/>
              </a:cxn>
              <a:cxn ang="0">
                <a:pos x="connsiteX1353" y="connsiteY1353"/>
              </a:cxn>
              <a:cxn ang="0">
                <a:pos x="connsiteX1354" y="connsiteY1354"/>
              </a:cxn>
              <a:cxn ang="0">
                <a:pos x="connsiteX1355" y="connsiteY1355"/>
              </a:cxn>
              <a:cxn ang="0">
                <a:pos x="connsiteX1356" y="connsiteY1356"/>
              </a:cxn>
              <a:cxn ang="0">
                <a:pos x="connsiteX1357" y="connsiteY1357"/>
              </a:cxn>
              <a:cxn ang="0">
                <a:pos x="connsiteX1358" y="connsiteY1358"/>
              </a:cxn>
              <a:cxn ang="0">
                <a:pos x="connsiteX1359" y="connsiteY1359"/>
              </a:cxn>
              <a:cxn ang="0">
                <a:pos x="connsiteX1360" y="connsiteY1360"/>
              </a:cxn>
              <a:cxn ang="0">
                <a:pos x="connsiteX1361" y="connsiteY1361"/>
              </a:cxn>
              <a:cxn ang="0">
                <a:pos x="connsiteX1362" y="connsiteY1362"/>
              </a:cxn>
              <a:cxn ang="0">
                <a:pos x="connsiteX1363" y="connsiteY1363"/>
              </a:cxn>
              <a:cxn ang="0">
                <a:pos x="connsiteX1364" y="connsiteY1364"/>
              </a:cxn>
              <a:cxn ang="0">
                <a:pos x="connsiteX1365" y="connsiteY1365"/>
              </a:cxn>
              <a:cxn ang="0">
                <a:pos x="connsiteX1366" y="connsiteY1366"/>
              </a:cxn>
              <a:cxn ang="0">
                <a:pos x="connsiteX1367" y="connsiteY1367"/>
              </a:cxn>
              <a:cxn ang="0">
                <a:pos x="connsiteX1368" y="connsiteY1368"/>
              </a:cxn>
              <a:cxn ang="0">
                <a:pos x="connsiteX1369" y="connsiteY1369"/>
              </a:cxn>
              <a:cxn ang="0">
                <a:pos x="connsiteX1370" y="connsiteY1370"/>
              </a:cxn>
              <a:cxn ang="0">
                <a:pos x="connsiteX1371" y="connsiteY1371"/>
              </a:cxn>
              <a:cxn ang="0">
                <a:pos x="connsiteX1372" y="connsiteY1372"/>
              </a:cxn>
              <a:cxn ang="0">
                <a:pos x="connsiteX1373" y="connsiteY1373"/>
              </a:cxn>
              <a:cxn ang="0">
                <a:pos x="connsiteX1374" y="connsiteY1374"/>
              </a:cxn>
              <a:cxn ang="0">
                <a:pos x="connsiteX1375" y="connsiteY1375"/>
              </a:cxn>
              <a:cxn ang="0">
                <a:pos x="connsiteX1376" y="connsiteY1376"/>
              </a:cxn>
              <a:cxn ang="0">
                <a:pos x="connsiteX1377" y="connsiteY1377"/>
              </a:cxn>
              <a:cxn ang="0">
                <a:pos x="connsiteX1378" y="connsiteY1378"/>
              </a:cxn>
              <a:cxn ang="0">
                <a:pos x="connsiteX1379" y="connsiteY1379"/>
              </a:cxn>
              <a:cxn ang="0">
                <a:pos x="connsiteX1380" y="connsiteY1380"/>
              </a:cxn>
              <a:cxn ang="0">
                <a:pos x="connsiteX1381" y="connsiteY1381"/>
              </a:cxn>
              <a:cxn ang="0">
                <a:pos x="connsiteX1382" y="connsiteY1382"/>
              </a:cxn>
              <a:cxn ang="0">
                <a:pos x="connsiteX1383" y="connsiteY1383"/>
              </a:cxn>
              <a:cxn ang="0">
                <a:pos x="connsiteX1384" y="connsiteY1384"/>
              </a:cxn>
              <a:cxn ang="0">
                <a:pos x="connsiteX1385" y="connsiteY1385"/>
              </a:cxn>
              <a:cxn ang="0">
                <a:pos x="connsiteX1386" y="connsiteY1386"/>
              </a:cxn>
              <a:cxn ang="0">
                <a:pos x="connsiteX1387" y="connsiteY1387"/>
              </a:cxn>
              <a:cxn ang="0">
                <a:pos x="connsiteX1388" y="connsiteY1388"/>
              </a:cxn>
              <a:cxn ang="0">
                <a:pos x="connsiteX1389" y="connsiteY1389"/>
              </a:cxn>
              <a:cxn ang="0">
                <a:pos x="connsiteX1390" y="connsiteY1390"/>
              </a:cxn>
              <a:cxn ang="0">
                <a:pos x="connsiteX1391" y="connsiteY1391"/>
              </a:cxn>
              <a:cxn ang="0">
                <a:pos x="connsiteX1392" y="connsiteY1392"/>
              </a:cxn>
              <a:cxn ang="0">
                <a:pos x="connsiteX1393" y="connsiteY1393"/>
              </a:cxn>
              <a:cxn ang="0">
                <a:pos x="connsiteX1394" y="connsiteY1394"/>
              </a:cxn>
              <a:cxn ang="0">
                <a:pos x="connsiteX1395" y="connsiteY1395"/>
              </a:cxn>
              <a:cxn ang="0">
                <a:pos x="connsiteX1396" y="connsiteY1396"/>
              </a:cxn>
              <a:cxn ang="0">
                <a:pos x="connsiteX1397" y="connsiteY1397"/>
              </a:cxn>
              <a:cxn ang="0">
                <a:pos x="connsiteX1398" y="connsiteY1398"/>
              </a:cxn>
              <a:cxn ang="0">
                <a:pos x="connsiteX1399" y="connsiteY1399"/>
              </a:cxn>
              <a:cxn ang="0">
                <a:pos x="connsiteX1400" y="connsiteY1400"/>
              </a:cxn>
              <a:cxn ang="0">
                <a:pos x="connsiteX1401" y="connsiteY1401"/>
              </a:cxn>
              <a:cxn ang="0">
                <a:pos x="connsiteX1402" y="connsiteY1402"/>
              </a:cxn>
              <a:cxn ang="0">
                <a:pos x="connsiteX1403" y="connsiteY1403"/>
              </a:cxn>
              <a:cxn ang="0">
                <a:pos x="connsiteX1404" y="connsiteY1404"/>
              </a:cxn>
              <a:cxn ang="0">
                <a:pos x="connsiteX1405" y="connsiteY1405"/>
              </a:cxn>
              <a:cxn ang="0">
                <a:pos x="connsiteX1406" y="connsiteY1406"/>
              </a:cxn>
              <a:cxn ang="0">
                <a:pos x="connsiteX1407" y="connsiteY1407"/>
              </a:cxn>
              <a:cxn ang="0">
                <a:pos x="connsiteX1408" y="connsiteY1408"/>
              </a:cxn>
              <a:cxn ang="0">
                <a:pos x="connsiteX1409" y="connsiteY1409"/>
              </a:cxn>
              <a:cxn ang="0">
                <a:pos x="connsiteX1410" y="connsiteY1410"/>
              </a:cxn>
              <a:cxn ang="0">
                <a:pos x="connsiteX1411" y="connsiteY1411"/>
              </a:cxn>
              <a:cxn ang="0">
                <a:pos x="connsiteX1412" y="connsiteY1412"/>
              </a:cxn>
              <a:cxn ang="0">
                <a:pos x="connsiteX1413" y="connsiteY1413"/>
              </a:cxn>
              <a:cxn ang="0">
                <a:pos x="connsiteX1414" y="connsiteY1414"/>
              </a:cxn>
              <a:cxn ang="0">
                <a:pos x="connsiteX1415" y="connsiteY1415"/>
              </a:cxn>
              <a:cxn ang="0">
                <a:pos x="connsiteX1416" y="connsiteY1416"/>
              </a:cxn>
              <a:cxn ang="0">
                <a:pos x="connsiteX1417" y="connsiteY1417"/>
              </a:cxn>
              <a:cxn ang="0">
                <a:pos x="connsiteX1418" y="connsiteY1418"/>
              </a:cxn>
              <a:cxn ang="0">
                <a:pos x="connsiteX1419" y="connsiteY1419"/>
              </a:cxn>
              <a:cxn ang="0">
                <a:pos x="connsiteX1420" y="connsiteY1420"/>
              </a:cxn>
              <a:cxn ang="0">
                <a:pos x="connsiteX1421" y="connsiteY1421"/>
              </a:cxn>
              <a:cxn ang="0">
                <a:pos x="connsiteX1422" y="connsiteY1422"/>
              </a:cxn>
              <a:cxn ang="0">
                <a:pos x="connsiteX1423" y="connsiteY1423"/>
              </a:cxn>
              <a:cxn ang="0">
                <a:pos x="connsiteX1424" y="connsiteY1424"/>
              </a:cxn>
              <a:cxn ang="0">
                <a:pos x="connsiteX1425" y="connsiteY1425"/>
              </a:cxn>
              <a:cxn ang="0">
                <a:pos x="connsiteX1426" y="connsiteY1426"/>
              </a:cxn>
              <a:cxn ang="0">
                <a:pos x="connsiteX1427" y="connsiteY1427"/>
              </a:cxn>
              <a:cxn ang="0">
                <a:pos x="connsiteX1428" y="connsiteY1428"/>
              </a:cxn>
              <a:cxn ang="0">
                <a:pos x="connsiteX1429" y="connsiteY1429"/>
              </a:cxn>
              <a:cxn ang="0">
                <a:pos x="connsiteX1430" y="connsiteY1430"/>
              </a:cxn>
              <a:cxn ang="0">
                <a:pos x="connsiteX1431" y="connsiteY1431"/>
              </a:cxn>
              <a:cxn ang="0">
                <a:pos x="connsiteX1432" y="connsiteY1432"/>
              </a:cxn>
              <a:cxn ang="0">
                <a:pos x="connsiteX1433" y="connsiteY1433"/>
              </a:cxn>
              <a:cxn ang="0">
                <a:pos x="connsiteX1434" y="connsiteY1434"/>
              </a:cxn>
              <a:cxn ang="0">
                <a:pos x="connsiteX1435" y="connsiteY1435"/>
              </a:cxn>
              <a:cxn ang="0">
                <a:pos x="connsiteX1436" y="connsiteY1436"/>
              </a:cxn>
              <a:cxn ang="0">
                <a:pos x="connsiteX1437" y="connsiteY1437"/>
              </a:cxn>
              <a:cxn ang="0">
                <a:pos x="connsiteX1438" y="connsiteY1438"/>
              </a:cxn>
              <a:cxn ang="0">
                <a:pos x="connsiteX1439" y="connsiteY1439"/>
              </a:cxn>
              <a:cxn ang="0">
                <a:pos x="connsiteX1440" y="connsiteY1440"/>
              </a:cxn>
              <a:cxn ang="0">
                <a:pos x="connsiteX1441" y="connsiteY1441"/>
              </a:cxn>
              <a:cxn ang="0">
                <a:pos x="connsiteX1442" y="connsiteY1442"/>
              </a:cxn>
              <a:cxn ang="0">
                <a:pos x="connsiteX1443" y="connsiteY1443"/>
              </a:cxn>
              <a:cxn ang="0">
                <a:pos x="connsiteX1444" y="connsiteY1444"/>
              </a:cxn>
              <a:cxn ang="0">
                <a:pos x="connsiteX1445" y="connsiteY1445"/>
              </a:cxn>
              <a:cxn ang="0">
                <a:pos x="connsiteX1446" y="connsiteY1446"/>
              </a:cxn>
              <a:cxn ang="0">
                <a:pos x="connsiteX1447" y="connsiteY1447"/>
              </a:cxn>
              <a:cxn ang="0">
                <a:pos x="connsiteX1448" y="connsiteY1448"/>
              </a:cxn>
              <a:cxn ang="0">
                <a:pos x="connsiteX1449" y="connsiteY1449"/>
              </a:cxn>
              <a:cxn ang="0">
                <a:pos x="connsiteX1450" y="connsiteY1450"/>
              </a:cxn>
              <a:cxn ang="0">
                <a:pos x="connsiteX1451" y="connsiteY1451"/>
              </a:cxn>
              <a:cxn ang="0">
                <a:pos x="connsiteX1452" y="connsiteY1452"/>
              </a:cxn>
              <a:cxn ang="0">
                <a:pos x="connsiteX1453" y="connsiteY1453"/>
              </a:cxn>
              <a:cxn ang="0">
                <a:pos x="connsiteX1454" y="connsiteY1454"/>
              </a:cxn>
              <a:cxn ang="0">
                <a:pos x="connsiteX1455" y="connsiteY1455"/>
              </a:cxn>
              <a:cxn ang="0">
                <a:pos x="connsiteX1456" y="connsiteY1456"/>
              </a:cxn>
              <a:cxn ang="0">
                <a:pos x="connsiteX1457" y="connsiteY1457"/>
              </a:cxn>
              <a:cxn ang="0">
                <a:pos x="connsiteX1458" y="connsiteY1458"/>
              </a:cxn>
              <a:cxn ang="0">
                <a:pos x="connsiteX1459" y="connsiteY1459"/>
              </a:cxn>
              <a:cxn ang="0">
                <a:pos x="connsiteX1460" y="connsiteY1460"/>
              </a:cxn>
              <a:cxn ang="0">
                <a:pos x="connsiteX1461" y="connsiteY1461"/>
              </a:cxn>
              <a:cxn ang="0">
                <a:pos x="connsiteX1462" y="connsiteY1462"/>
              </a:cxn>
              <a:cxn ang="0">
                <a:pos x="connsiteX1463" y="connsiteY1463"/>
              </a:cxn>
              <a:cxn ang="0">
                <a:pos x="connsiteX1464" y="connsiteY1464"/>
              </a:cxn>
              <a:cxn ang="0">
                <a:pos x="connsiteX1465" y="connsiteY1465"/>
              </a:cxn>
              <a:cxn ang="0">
                <a:pos x="connsiteX1466" y="connsiteY1466"/>
              </a:cxn>
              <a:cxn ang="0">
                <a:pos x="connsiteX1467" y="connsiteY1467"/>
              </a:cxn>
              <a:cxn ang="0">
                <a:pos x="connsiteX1468" y="connsiteY1468"/>
              </a:cxn>
              <a:cxn ang="0">
                <a:pos x="connsiteX1469" y="connsiteY1469"/>
              </a:cxn>
              <a:cxn ang="0">
                <a:pos x="connsiteX1470" y="connsiteY1470"/>
              </a:cxn>
              <a:cxn ang="0">
                <a:pos x="connsiteX1471" y="connsiteY1471"/>
              </a:cxn>
              <a:cxn ang="0">
                <a:pos x="connsiteX1472" y="connsiteY1472"/>
              </a:cxn>
              <a:cxn ang="0">
                <a:pos x="connsiteX1473" y="connsiteY1473"/>
              </a:cxn>
              <a:cxn ang="0">
                <a:pos x="connsiteX1474" y="connsiteY1474"/>
              </a:cxn>
              <a:cxn ang="0">
                <a:pos x="connsiteX1475" y="connsiteY1475"/>
              </a:cxn>
              <a:cxn ang="0">
                <a:pos x="connsiteX1476" y="connsiteY1476"/>
              </a:cxn>
              <a:cxn ang="0">
                <a:pos x="connsiteX1477" y="connsiteY1477"/>
              </a:cxn>
              <a:cxn ang="0">
                <a:pos x="connsiteX1478" y="connsiteY1478"/>
              </a:cxn>
              <a:cxn ang="0">
                <a:pos x="connsiteX1479" y="connsiteY1479"/>
              </a:cxn>
              <a:cxn ang="0">
                <a:pos x="connsiteX1480" y="connsiteY1480"/>
              </a:cxn>
              <a:cxn ang="0">
                <a:pos x="connsiteX1481" y="connsiteY1481"/>
              </a:cxn>
              <a:cxn ang="0">
                <a:pos x="connsiteX1482" y="connsiteY1482"/>
              </a:cxn>
              <a:cxn ang="0">
                <a:pos x="connsiteX1483" y="connsiteY1483"/>
              </a:cxn>
              <a:cxn ang="0">
                <a:pos x="connsiteX1484" y="connsiteY1484"/>
              </a:cxn>
              <a:cxn ang="0">
                <a:pos x="connsiteX1485" y="connsiteY1485"/>
              </a:cxn>
              <a:cxn ang="0">
                <a:pos x="connsiteX1486" y="connsiteY1486"/>
              </a:cxn>
              <a:cxn ang="0">
                <a:pos x="connsiteX1487" y="connsiteY1487"/>
              </a:cxn>
              <a:cxn ang="0">
                <a:pos x="connsiteX1488" y="connsiteY1488"/>
              </a:cxn>
              <a:cxn ang="0">
                <a:pos x="connsiteX1489" y="connsiteY1489"/>
              </a:cxn>
              <a:cxn ang="0">
                <a:pos x="connsiteX1490" y="connsiteY1490"/>
              </a:cxn>
              <a:cxn ang="0">
                <a:pos x="connsiteX1491" y="connsiteY1491"/>
              </a:cxn>
              <a:cxn ang="0">
                <a:pos x="connsiteX1492" y="connsiteY1492"/>
              </a:cxn>
              <a:cxn ang="0">
                <a:pos x="connsiteX1493" y="connsiteY1493"/>
              </a:cxn>
              <a:cxn ang="0">
                <a:pos x="connsiteX1494" y="connsiteY1494"/>
              </a:cxn>
              <a:cxn ang="0">
                <a:pos x="connsiteX1495" y="connsiteY1495"/>
              </a:cxn>
              <a:cxn ang="0">
                <a:pos x="connsiteX1496" y="connsiteY1496"/>
              </a:cxn>
              <a:cxn ang="0">
                <a:pos x="connsiteX1497" y="connsiteY1497"/>
              </a:cxn>
              <a:cxn ang="0">
                <a:pos x="connsiteX1498" y="connsiteY1498"/>
              </a:cxn>
              <a:cxn ang="0">
                <a:pos x="connsiteX1499" y="connsiteY1499"/>
              </a:cxn>
              <a:cxn ang="0">
                <a:pos x="connsiteX1500" y="connsiteY1500"/>
              </a:cxn>
              <a:cxn ang="0">
                <a:pos x="connsiteX1501" y="connsiteY1501"/>
              </a:cxn>
              <a:cxn ang="0">
                <a:pos x="connsiteX1502" y="connsiteY1502"/>
              </a:cxn>
              <a:cxn ang="0">
                <a:pos x="connsiteX1503" y="connsiteY1503"/>
              </a:cxn>
              <a:cxn ang="0">
                <a:pos x="connsiteX1504" y="connsiteY1504"/>
              </a:cxn>
              <a:cxn ang="0">
                <a:pos x="connsiteX1505" y="connsiteY1505"/>
              </a:cxn>
              <a:cxn ang="0">
                <a:pos x="connsiteX1506" y="connsiteY1506"/>
              </a:cxn>
              <a:cxn ang="0">
                <a:pos x="connsiteX1507" y="connsiteY1507"/>
              </a:cxn>
              <a:cxn ang="0">
                <a:pos x="connsiteX1508" y="connsiteY1508"/>
              </a:cxn>
              <a:cxn ang="0">
                <a:pos x="connsiteX1509" y="connsiteY1509"/>
              </a:cxn>
              <a:cxn ang="0">
                <a:pos x="connsiteX1510" y="connsiteY1510"/>
              </a:cxn>
              <a:cxn ang="0">
                <a:pos x="connsiteX1511" y="connsiteY1511"/>
              </a:cxn>
              <a:cxn ang="0">
                <a:pos x="connsiteX1512" y="connsiteY1512"/>
              </a:cxn>
              <a:cxn ang="0">
                <a:pos x="connsiteX1513" y="connsiteY1513"/>
              </a:cxn>
              <a:cxn ang="0">
                <a:pos x="connsiteX1514" y="connsiteY1514"/>
              </a:cxn>
              <a:cxn ang="0">
                <a:pos x="connsiteX1515" y="connsiteY1515"/>
              </a:cxn>
              <a:cxn ang="0">
                <a:pos x="connsiteX1516" y="connsiteY1516"/>
              </a:cxn>
              <a:cxn ang="0">
                <a:pos x="connsiteX1517" y="connsiteY1517"/>
              </a:cxn>
              <a:cxn ang="0">
                <a:pos x="connsiteX1518" y="connsiteY1518"/>
              </a:cxn>
              <a:cxn ang="0">
                <a:pos x="connsiteX1519" y="connsiteY1519"/>
              </a:cxn>
              <a:cxn ang="0">
                <a:pos x="connsiteX1520" y="connsiteY1520"/>
              </a:cxn>
              <a:cxn ang="0">
                <a:pos x="connsiteX1521" y="connsiteY1521"/>
              </a:cxn>
              <a:cxn ang="0">
                <a:pos x="connsiteX1522" y="connsiteY1522"/>
              </a:cxn>
              <a:cxn ang="0">
                <a:pos x="connsiteX1523" y="connsiteY1523"/>
              </a:cxn>
              <a:cxn ang="0">
                <a:pos x="connsiteX1524" y="connsiteY1524"/>
              </a:cxn>
              <a:cxn ang="0">
                <a:pos x="connsiteX1525" y="connsiteY1525"/>
              </a:cxn>
              <a:cxn ang="0">
                <a:pos x="connsiteX1526" y="connsiteY1526"/>
              </a:cxn>
              <a:cxn ang="0">
                <a:pos x="connsiteX1527" y="connsiteY1527"/>
              </a:cxn>
              <a:cxn ang="0">
                <a:pos x="connsiteX1528" y="connsiteY1528"/>
              </a:cxn>
              <a:cxn ang="0">
                <a:pos x="connsiteX1529" y="connsiteY1529"/>
              </a:cxn>
              <a:cxn ang="0">
                <a:pos x="connsiteX1530" y="connsiteY1530"/>
              </a:cxn>
              <a:cxn ang="0">
                <a:pos x="connsiteX1531" y="connsiteY1531"/>
              </a:cxn>
              <a:cxn ang="0">
                <a:pos x="connsiteX1532" y="connsiteY1532"/>
              </a:cxn>
              <a:cxn ang="0">
                <a:pos x="connsiteX1533" y="connsiteY1533"/>
              </a:cxn>
              <a:cxn ang="0">
                <a:pos x="connsiteX1534" y="connsiteY1534"/>
              </a:cxn>
              <a:cxn ang="0">
                <a:pos x="connsiteX1535" y="connsiteY1535"/>
              </a:cxn>
              <a:cxn ang="0">
                <a:pos x="connsiteX1536" y="connsiteY1536"/>
              </a:cxn>
              <a:cxn ang="0">
                <a:pos x="connsiteX1537" y="connsiteY1537"/>
              </a:cxn>
              <a:cxn ang="0">
                <a:pos x="connsiteX1538" y="connsiteY1538"/>
              </a:cxn>
              <a:cxn ang="0">
                <a:pos x="connsiteX1539" y="connsiteY1539"/>
              </a:cxn>
              <a:cxn ang="0">
                <a:pos x="connsiteX1540" y="connsiteY1540"/>
              </a:cxn>
              <a:cxn ang="0">
                <a:pos x="connsiteX1541" y="connsiteY1541"/>
              </a:cxn>
              <a:cxn ang="0">
                <a:pos x="connsiteX1542" y="connsiteY1542"/>
              </a:cxn>
              <a:cxn ang="0">
                <a:pos x="connsiteX1543" y="connsiteY1543"/>
              </a:cxn>
              <a:cxn ang="0">
                <a:pos x="connsiteX1544" y="connsiteY1544"/>
              </a:cxn>
              <a:cxn ang="0">
                <a:pos x="connsiteX1545" y="connsiteY1545"/>
              </a:cxn>
              <a:cxn ang="0">
                <a:pos x="connsiteX1546" y="connsiteY1546"/>
              </a:cxn>
              <a:cxn ang="0">
                <a:pos x="connsiteX1547" y="connsiteY1547"/>
              </a:cxn>
              <a:cxn ang="0">
                <a:pos x="connsiteX1548" y="connsiteY1548"/>
              </a:cxn>
              <a:cxn ang="0">
                <a:pos x="connsiteX1549" y="connsiteY1549"/>
              </a:cxn>
              <a:cxn ang="0">
                <a:pos x="connsiteX1550" y="connsiteY1550"/>
              </a:cxn>
              <a:cxn ang="0">
                <a:pos x="connsiteX1551" y="connsiteY1551"/>
              </a:cxn>
              <a:cxn ang="0">
                <a:pos x="connsiteX1552" y="connsiteY1552"/>
              </a:cxn>
              <a:cxn ang="0">
                <a:pos x="connsiteX1553" y="connsiteY1553"/>
              </a:cxn>
              <a:cxn ang="0">
                <a:pos x="connsiteX1554" y="connsiteY1554"/>
              </a:cxn>
              <a:cxn ang="0">
                <a:pos x="connsiteX1555" y="connsiteY1555"/>
              </a:cxn>
              <a:cxn ang="0">
                <a:pos x="connsiteX1556" y="connsiteY1556"/>
              </a:cxn>
              <a:cxn ang="0">
                <a:pos x="connsiteX1557" y="connsiteY1557"/>
              </a:cxn>
              <a:cxn ang="0">
                <a:pos x="connsiteX1558" y="connsiteY1558"/>
              </a:cxn>
              <a:cxn ang="0">
                <a:pos x="connsiteX1559" y="connsiteY1559"/>
              </a:cxn>
              <a:cxn ang="0">
                <a:pos x="connsiteX1560" y="connsiteY1560"/>
              </a:cxn>
              <a:cxn ang="0">
                <a:pos x="connsiteX1561" y="connsiteY1561"/>
              </a:cxn>
              <a:cxn ang="0">
                <a:pos x="connsiteX1562" y="connsiteY1562"/>
              </a:cxn>
              <a:cxn ang="0">
                <a:pos x="connsiteX1563" y="connsiteY1563"/>
              </a:cxn>
              <a:cxn ang="0">
                <a:pos x="connsiteX1564" y="connsiteY1564"/>
              </a:cxn>
              <a:cxn ang="0">
                <a:pos x="connsiteX1565" y="connsiteY1565"/>
              </a:cxn>
              <a:cxn ang="0">
                <a:pos x="connsiteX1566" y="connsiteY1566"/>
              </a:cxn>
              <a:cxn ang="0">
                <a:pos x="connsiteX1567" y="connsiteY1567"/>
              </a:cxn>
              <a:cxn ang="0">
                <a:pos x="connsiteX1568" y="connsiteY1568"/>
              </a:cxn>
              <a:cxn ang="0">
                <a:pos x="connsiteX1569" y="connsiteY1569"/>
              </a:cxn>
              <a:cxn ang="0">
                <a:pos x="connsiteX1570" y="connsiteY1570"/>
              </a:cxn>
              <a:cxn ang="0">
                <a:pos x="connsiteX1571" y="connsiteY1571"/>
              </a:cxn>
              <a:cxn ang="0">
                <a:pos x="connsiteX1572" y="connsiteY1572"/>
              </a:cxn>
              <a:cxn ang="0">
                <a:pos x="connsiteX1573" y="connsiteY1573"/>
              </a:cxn>
              <a:cxn ang="0">
                <a:pos x="connsiteX1574" y="connsiteY1574"/>
              </a:cxn>
              <a:cxn ang="0">
                <a:pos x="connsiteX1575" y="connsiteY1575"/>
              </a:cxn>
              <a:cxn ang="0">
                <a:pos x="connsiteX1576" y="connsiteY1576"/>
              </a:cxn>
              <a:cxn ang="0">
                <a:pos x="connsiteX1577" y="connsiteY1577"/>
              </a:cxn>
              <a:cxn ang="0">
                <a:pos x="connsiteX1578" y="connsiteY1578"/>
              </a:cxn>
              <a:cxn ang="0">
                <a:pos x="connsiteX1579" y="connsiteY1579"/>
              </a:cxn>
              <a:cxn ang="0">
                <a:pos x="connsiteX1580" y="connsiteY1580"/>
              </a:cxn>
              <a:cxn ang="0">
                <a:pos x="connsiteX1581" y="connsiteY1581"/>
              </a:cxn>
              <a:cxn ang="0">
                <a:pos x="connsiteX1582" y="connsiteY1582"/>
              </a:cxn>
              <a:cxn ang="0">
                <a:pos x="connsiteX1583" y="connsiteY1583"/>
              </a:cxn>
              <a:cxn ang="0">
                <a:pos x="connsiteX1584" y="connsiteY1584"/>
              </a:cxn>
              <a:cxn ang="0">
                <a:pos x="connsiteX1585" y="connsiteY1585"/>
              </a:cxn>
              <a:cxn ang="0">
                <a:pos x="connsiteX1586" y="connsiteY1586"/>
              </a:cxn>
              <a:cxn ang="0">
                <a:pos x="connsiteX1587" y="connsiteY1587"/>
              </a:cxn>
              <a:cxn ang="0">
                <a:pos x="connsiteX1588" y="connsiteY1588"/>
              </a:cxn>
              <a:cxn ang="0">
                <a:pos x="connsiteX1589" y="connsiteY1589"/>
              </a:cxn>
              <a:cxn ang="0">
                <a:pos x="connsiteX1590" y="connsiteY1590"/>
              </a:cxn>
              <a:cxn ang="0">
                <a:pos x="connsiteX1591" y="connsiteY1591"/>
              </a:cxn>
              <a:cxn ang="0">
                <a:pos x="connsiteX1592" y="connsiteY1592"/>
              </a:cxn>
              <a:cxn ang="0">
                <a:pos x="connsiteX1593" y="connsiteY1593"/>
              </a:cxn>
              <a:cxn ang="0">
                <a:pos x="connsiteX1594" y="connsiteY1594"/>
              </a:cxn>
              <a:cxn ang="0">
                <a:pos x="connsiteX1595" y="connsiteY1595"/>
              </a:cxn>
              <a:cxn ang="0">
                <a:pos x="connsiteX1596" y="connsiteY1596"/>
              </a:cxn>
              <a:cxn ang="0">
                <a:pos x="connsiteX1597" y="connsiteY1597"/>
              </a:cxn>
              <a:cxn ang="0">
                <a:pos x="connsiteX1598" y="connsiteY1598"/>
              </a:cxn>
              <a:cxn ang="0">
                <a:pos x="connsiteX1599" y="connsiteY1599"/>
              </a:cxn>
              <a:cxn ang="0">
                <a:pos x="connsiteX1600" y="connsiteY1600"/>
              </a:cxn>
              <a:cxn ang="0">
                <a:pos x="connsiteX1601" y="connsiteY1601"/>
              </a:cxn>
              <a:cxn ang="0">
                <a:pos x="connsiteX1602" y="connsiteY1602"/>
              </a:cxn>
              <a:cxn ang="0">
                <a:pos x="connsiteX1603" y="connsiteY1603"/>
              </a:cxn>
              <a:cxn ang="0">
                <a:pos x="connsiteX1604" y="connsiteY1604"/>
              </a:cxn>
              <a:cxn ang="0">
                <a:pos x="connsiteX1605" y="connsiteY1605"/>
              </a:cxn>
              <a:cxn ang="0">
                <a:pos x="connsiteX1606" y="connsiteY1606"/>
              </a:cxn>
              <a:cxn ang="0">
                <a:pos x="connsiteX1607" y="connsiteY1607"/>
              </a:cxn>
              <a:cxn ang="0">
                <a:pos x="connsiteX1608" y="connsiteY1608"/>
              </a:cxn>
              <a:cxn ang="0">
                <a:pos x="connsiteX1609" y="connsiteY1609"/>
              </a:cxn>
              <a:cxn ang="0">
                <a:pos x="connsiteX1610" y="connsiteY1610"/>
              </a:cxn>
              <a:cxn ang="0">
                <a:pos x="connsiteX1611" y="connsiteY1611"/>
              </a:cxn>
              <a:cxn ang="0">
                <a:pos x="connsiteX1612" y="connsiteY1612"/>
              </a:cxn>
              <a:cxn ang="0">
                <a:pos x="connsiteX1613" y="connsiteY1613"/>
              </a:cxn>
              <a:cxn ang="0">
                <a:pos x="connsiteX1614" y="connsiteY1614"/>
              </a:cxn>
              <a:cxn ang="0">
                <a:pos x="connsiteX1615" y="connsiteY1615"/>
              </a:cxn>
              <a:cxn ang="0">
                <a:pos x="connsiteX1616" y="connsiteY1616"/>
              </a:cxn>
              <a:cxn ang="0">
                <a:pos x="connsiteX1617" y="connsiteY1617"/>
              </a:cxn>
              <a:cxn ang="0">
                <a:pos x="connsiteX1618" y="connsiteY1618"/>
              </a:cxn>
              <a:cxn ang="0">
                <a:pos x="connsiteX1619" y="connsiteY1619"/>
              </a:cxn>
              <a:cxn ang="0">
                <a:pos x="connsiteX1620" y="connsiteY1620"/>
              </a:cxn>
              <a:cxn ang="0">
                <a:pos x="connsiteX1621" y="connsiteY1621"/>
              </a:cxn>
              <a:cxn ang="0">
                <a:pos x="connsiteX1622" y="connsiteY1622"/>
              </a:cxn>
              <a:cxn ang="0">
                <a:pos x="connsiteX1623" y="connsiteY1623"/>
              </a:cxn>
              <a:cxn ang="0">
                <a:pos x="connsiteX1624" y="connsiteY1624"/>
              </a:cxn>
              <a:cxn ang="0">
                <a:pos x="connsiteX1625" y="connsiteY1625"/>
              </a:cxn>
              <a:cxn ang="0">
                <a:pos x="connsiteX1626" y="connsiteY1626"/>
              </a:cxn>
              <a:cxn ang="0">
                <a:pos x="connsiteX1627" y="connsiteY1627"/>
              </a:cxn>
              <a:cxn ang="0">
                <a:pos x="connsiteX1628" y="connsiteY1628"/>
              </a:cxn>
              <a:cxn ang="0">
                <a:pos x="connsiteX1629" y="connsiteY1629"/>
              </a:cxn>
              <a:cxn ang="0">
                <a:pos x="connsiteX1630" y="connsiteY1630"/>
              </a:cxn>
              <a:cxn ang="0">
                <a:pos x="connsiteX1631" y="connsiteY1631"/>
              </a:cxn>
              <a:cxn ang="0">
                <a:pos x="connsiteX1632" y="connsiteY1632"/>
              </a:cxn>
              <a:cxn ang="0">
                <a:pos x="connsiteX1633" y="connsiteY1633"/>
              </a:cxn>
              <a:cxn ang="0">
                <a:pos x="connsiteX1634" y="connsiteY1634"/>
              </a:cxn>
              <a:cxn ang="0">
                <a:pos x="connsiteX1635" y="connsiteY1635"/>
              </a:cxn>
              <a:cxn ang="0">
                <a:pos x="connsiteX1636" y="connsiteY1636"/>
              </a:cxn>
              <a:cxn ang="0">
                <a:pos x="connsiteX1637" y="connsiteY1637"/>
              </a:cxn>
              <a:cxn ang="0">
                <a:pos x="connsiteX1638" y="connsiteY1638"/>
              </a:cxn>
              <a:cxn ang="0">
                <a:pos x="connsiteX1639" y="connsiteY1639"/>
              </a:cxn>
              <a:cxn ang="0">
                <a:pos x="connsiteX1640" y="connsiteY1640"/>
              </a:cxn>
              <a:cxn ang="0">
                <a:pos x="connsiteX1641" y="connsiteY1641"/>
              </a:cxn>
              <a:cxn ang="0">
                <a:pos x="connsiteX1642" y="connsiteY1642"/>
              </a:cxn>
              <a:cxn ang="0">
                <a:pos x="connsiteX1643" y="connsiteY1643"/>
              </a:cxn>
              <a:cxn ang="0">
                <a:pos x="connsiteX1644" y="connsiteY1644"/>
              </a:cxn>
              <a:cxn ang="0">
                <a:pos x="connsiteX1645" y="connsiteY1645"/>
              </a:cxn>
              <a:cxn ang="0">
                <a:pos x="connsiteX1646" y="connsiteY1646"/>
              </a:cxn>
              <a:cxn ang="0">
                <a:pos x="connsiteX1647" y="connsiteY1647"/>
              </a:cxn>
              <a:cxn ang="0">
                <a:pos x="connsiteX1648" y="connsiteY1648"/>
              </a:cxn>
              <a:cxn ang="0">
                <a:pos x="connsiteX1649" y="connsiteY1649"/>
              </a:cxn>
              <a:cxn ang="0">
                <a:pos x="connsiteX1650" y="connsiteY1650"/>
              </a:cxn>
              <a:cxn ang="0">
                <a:pos x="connsiteX1651" y="connsiteY1651"/>
              </a:cxn>
              <a:cxn ang="0">
                <a:pos x="connsiteX1652" y="connsiteY1652"/>
              </a:cxn>
              <a:cxn ang="0">
                <a:pos x="connsiteX1653" y="connsiteY1653"/>
              </a:cxn>
              <a:cxn ang="0">
                <a:pos x="connsiteX1654" y="connsiteY1654"/>
              </a:cxn>
              <a:cxn ang="0">
                <a:pos x="connsiteX1655" y="connsiteY1655"/>
              </a:cxn>
              <a:cxn ang="0">
                <a:pos x="connsiteX1656" y="connsiteY1656"/>
              </a:cxn>
              <a:cxn ang="0">
                <a:pos x="connsiteX1657" y="connsiteY1657"/>
              </a:cxn>
              <a:cxn ang="0">
                <a:pos x="connsiteX1658" y="connsiteY1658"/>
              </a:cxn>
              <a:cxn ang="0">
                <a:pos x="connsiteX1659" y="connsiteY1659"/>
              </a:cxn>
              <a:cxn ang="0">
                <a:pos x="connsiteX1660" y="connsiteY1660"/>
              </a:cxn>
              <a:cxn ang="0">
                <a:pos x="connsiteX1661" y="connsiteY1661"/>
              </a:cxn>
              <a:cxn ang="0">
                <a:pos x="connsiteX1662" y="connsiteY1662"/>
              </a:cxn>
              <a:cxn ang="0">
                <a:pos x="connsiteX1663" y="connsiteY1663"/>
              </a:cxn>
              <a:cxn ang="0">
                <a:pos x="connsiteX1664" y="connsiteY1664"/>
              </a:cxn>
              <a:cxn ang="0">
                <a:pos x="connsiteX1665" y="connsiteY1665"/>
              </a:cxn>
              <a:cxn ang="0">
                <a:pos x="connsiteX1666" y="connsiteY1666"/>
              </a:cxn>
              <a:cxn ang="0">
                <a:pos x="connsiteX1667" y="connsiteY1667"/>
              </a:cxn>
              <a:cxn ang="0">
                <a:pos x="connsiteX1668" y="connsiteY1668"/>
              </a:cxn>
              <a:cxn ang="0">
                <a:pos x="connsiteX1669" y="connsiteY1669"/>
              </a:cxn>
              <a:cxn ang="0">
                <a:pos x="connsiteX1670" y="connsiteY1670"/>
              </a:cxn>
              <a:cxn ang="0">
                <a:pos x="connsiteX1671" y="connsiteY1671"/>
              </a:cxn>
              <a:cxn ang="0">
                <a:pos x="connsiteX1672" y="connsiteY1672"/>
              </a:cxn>
              <a:cxn ang="0">
                <a:pos x="connsiteX1673" y="connsiteY1673"/>
              </a:cxn>
              <a:cxn ang="0">
                <a:pos x="connsiteX1674" y="connsiteY1674"/>
              </a:cxn>
              <a:cxn ang="0">
                <a:pos x="connsiteX1675" y="connsiteY1675"/>
              </a:cxn>
              <a:cxn ang="0">
                <a:pos x="connsiteX1676" y="connsiteY1676"/>
              </a:cxn>
              <a:cxn ang="0">
                <a:pos x="connsiteX1677" y="connsiteY1677"/>
              </a:cxn>
              <a:cxn ang="0">
                <a:pos x="connsiteX1678" y="connsiteY1678"/>
              </a:cxn>
              <a:cxn ang="0">
                <a:pos x="connsiteX1679" y="connsiteY1679"/>
              </a:cxn>
              <a:cxn ang="0">
                <a:pos x="connsiteX1680" y="connsiteY1680"/>
              </a:cxn>
              <a:cxn ang="0">
                <a:pos x="connsiteX1681" y="connsiteY1681"/>
              </a:cxn>
              <a:cxn ang="0">
                <a:pos x="connsiteX1682" y="connsiteY1682"/>
              </a:cxn>
              <a:cxn ang="0">
                <a:pos x="connsiteX1683" y="connsiteY1683"/>
              </a:cxn>
              <a:cxn ang="0">
                <a:pos x="connsiteX1684" y="connsiteY1684"/>
              </a:cxn>
              <a:cxn ang="0">
                <a:pos x="connsiteX1685" y="connsiteY1685"/>
              </a:cxn>
              <a:cxn ang="0">
                <a:pos x="connsiteX1686" y="connsiteY1686"/>
              </a:cxn>
              <a:cxn ang="0">
                <a:pos x="connsiteX1687" y="connsiteY1687"/>
              </a:cxn>
              <a:cxn ang="0">
                <a:pos x="connsiteX1688" y="connsiteY1688"/>
              </a:cxn>
              <a:cxn ang="0">
                <a:pos x="connsiteX1689" y="connsiteY1689"/>
              </a:cxn>
              <a:cxn ang="0">
                <a:pos x="connsiteX1690" y="connsiteY1690"/>
              </a:cxn>
              <a:cxn ang="0">
                <a:pos x="connsiteX1691" y="connsiteY1691"/>
              </a:cxn>
              <a:cxn ang="0">
                <a:pos x="connsiteX1692" y="connsiteY1692"/>
              </a:cxn>
              <a:cxn ang="0">
                <a:pos x="connsiteX1693" y="connsiteY1693"/>
              </a:cxn>
              <a:cxn ang="0">
                <a:pos x="connsiteX1694" y="connsiteY1694"/>
              </a:cxn>
              <a:cxn ang="0">
                <a:pos x="connsiteX1695" y="connsiteY1695"/>
              </a:cxn>
              <a:cxn ang="0">
                <a:pos x="connsiteX1696" y="connsiteY1696"/>
              </a:cxn>
              <a:cxn ang="0">
                <a:pos x="connsiteX1697" y="connsiteY1697"/>
              </a:cxn>
              <a:cxn ang="0">
                <a:pos x="connsiteX1698" y="connsiteY1698"/>
              </a:cxn>
              <a:cxn ang="0">
                <a:pos x="connsiteX1699" y="connsiteY1699"/>
              </a:cxn>
              <a:cxn ang="0">
                <a:pos x="connsiteX1700" y="connsiteY1700"/>
              </a:cxn>
              <a:cxn ang="0">
                <a:pos x="connsiteX1701" y="connsiteY1701"/>
              </a:cxn>
              <a:cxn ang="0">
                <a:pos x="connsiteX1702" y="connsiteY1702"/>
              </a:cxn>
              <a:cxn ang="0">
                <a:pos x="connsiteX1703" y="connsiteY1703"/>
              </a:cxn>
              <a:cxn ang="0">
                <a:pos x="connsiteX1704" y="connsiteY1704"/>
              </a:cxn>
              <a:cxn ang="0">
                <a:pos x="connsiteX1705" y="connsiteY1705"/>
              </a:cxn>
              <a:cxn ang="0">
                <a:pos x="connsiteX1706" y="connsiteY1706"/>
              </a:cxn>
              <a:cxn ang="0">
                <a:pos x="connsiteX1707" y="connsiteY1707"/>
              </a:cxn>
              <a:cxn ang="0">
                <a:pos x="connsiteX1708" y="connsiteY1708"/>
              </a:cxn>
              <a:cxn ang="0">
                <a:pos x="connsiteX1709" y="connsiteY1709"/>
              </a:cxn>
              <a:cxn ang="0">
                <a:pos x="connsiteX1710" y="connsiteY1710"/>
              </a:cxn>
              <a:cxn ang="0">
                <a:pos x="connsiteX1711" y="connsiteY1711"/>
              </a:cxn>
              <a:cxn ang="0">
                <a:pos x="connsiteX1712" y="connsiteY1712"/>
              </a:cxn>
              <a:cxn ang="0">
                <a:pos x="connsiteX1713" y="connsiteY1713"/>
              </a:cxn>
              <a:cxn ang="0">
                <a:pos x="connsiteX1714" y="connsiteY1714"/>
              </a:cxn>
              <a:cxn ang="0">
                <a:pos x="connsiteX1715" y="connsiteY1715"/>
              </a:cxn>
              <a:cxn ang="0">
                <a:pos x="connsiteX1716" y="connsiteY1716"/>
              </a:cxn>
              <a:cxn ang="0">
                <a:pos x="connsiteX1717" y="connsiteY1717"/>
              </a:cxn>
              <a:cxn ang="0">
                <a:pos x="connsiteX1718" y="connsiteY1718"/>
              </a:cxn>
              <a:cxn ang="0">
                <a:pos x="connsiteX1719" y="connsiteY1719"/>
              </a:cxn>
              <a:cxn ang="0">
                <a:pos x="connsiteX1720" y="connsiteY1720"/>
              </a:cxn>
              <a:cxn ang="0">
                <a:pos x="connsiteX1721" y="connsiteY1721"/>
              </a:cxn>
              <a:cxn ang="0">
                <a:pos x="connsiteX1722" y="connsiteY1722"/>
              </a:cxn>
              <a:cxn ang="0">
                <a:pos x="connsiteX1723" y="connsiteY1723"/>
              </a:cxn>
              <a:cxn ang="0">
                <a:pos x="connsiteX1724" y="connsiteY1724"/>
              </a:cxn>
              <a:cxn ang="0">
                <a:pos x="connsiteX1725" y="connsiteY1725"/>
              </a:cxn>
              <a:cxn ang="0">
                <a:pos x="connsiteX1726" y="connsiteY1726"/>
              </a:cxn>
              <a:cxn ang="0">
                <a:pos x="connsiteX1727" y="connsiteY1727"/>
              </a:cxn>
              <a:cxn ang="0">
                <a:pos x="connsiteX1728" y="connsiteY1728"/>
              </a:cxn>
              <a:cxn ang="0">
                <a:pos x="connsiteX1729" y="connsiteY1729"/>
              </a:cxn>
              <a:cxn ang="0">
                <a:pos x="connsiteX1730" y="connsiteY1730"/>
              </a:cxn>
              <a:cxn ang="0">
                <a:pos x="connsiteX1731" y="connsiteY1731"/>
              </a:cxn>
              <a:cxn ang="0">
                <a:pos x="connsiteX1732" y="connsiteY1732"/>
              </a:cxn>
              <a:cxn ang="0">
                <a:pos x="connsiteX1733" y="connsiteY1733"/>
              </a:cxn>
              <a:cxn ang="0">
                <a:pos x="connsiteX1734" y="connsiteY1734"/>
              </a:cxn>
              <a:cxn ang="0">
                <a:pos x="connsiteX1735" y="connsiteY1735"/>
              </a:cxn>
              <a:cxn ang="0">
                <a:pos x="connsiteX1736" y="connsiteY1736"/>
              </a:cxn>
              <a:cxn ang="0">
                <a:pos x="connsiteX1737" y="connsiteY1737"/>
              </a:cxn>
              <a:cxn ang="0">
                <a:pos x="connsiteX1738" y="connsiteY1738"/>
              </a:cxn>
              <a:cxn ang="0">
                <a:pos x="connsiteX1739" y="connsiteY1739"/>
              </a:cxn>
              <a:cxn ang="0">
                <a:pos x="connsiteX1740" y="connsiteY1740"/>
              </a:cxn>
              <a:cxn ang="0">
                <a:pos x="connsiteX1741" y="connsiteY1741"/>
              </a:cxn>
              <a:cxn ang="0">
                <a:pos x="connsiteX1742" y="connsiteY1742"/>
              </a:cxn>
              <a:cxn ang="0">
                <a:pos x="connsiteX1743" y="connsiteY1743"/>
              </a:cxn>
              <a:cxn ang="0">
                <a:pos x="connsiteX1744" y="connsiteY1744"/>
              </a:cxn>
              <a:cxn ang="0">
                <a:pos x="connsiteX1745" y="connsiteY1745"/>
              </a:cxn>
              <a:cxn ang="0">
                <a:pos x="connsiteX1746" y="connsiteY1746"/>
              </a:cxn>
              <a:cxn ang="0">
                <a:pos x="connsiteX1747" y="connsiteY1747"/>
              </a:cxn>
              <a:cxn ang="0">
                <a:pos x="connsiteX1748" y="connsiteY1748"/>
              </a:cxn>
              <a:cxn ang="0">
                <a:pos x="connsiteX1749" y="connsiteY1749"/>
              </a:cxn>
              <a:cxn ang="0">
                <a:pos x="connsiteX1750" y="connsiteY1750"/>
              </a:cxn>
              <a:cxn ang="0">
                <a:pos x="connsiteX1751" y="connsiteY1751"/>
              </a:cxn>
              <a:cxn ang="0">
                <a:pos x="connsiteX1752" y="connsiteY1752"/>
              </a:cxn>
              <a:cxn ang="0">
                <a:pos x="connsiteX1753" y="connsiteY1753"/>
              </a:cxn>
              <a:cxn ang="0">
                <a:pos x="connsiteX1754" y="connsiteY1754"/>
              </a:cxn>
              <a:cxn ang="0">
                <a:pos x="connsiteX1755" y="connsiteY1755"/>
              </a:cxn>
              <a:cxn ang="0">
                <a:pos x="connsiteX1756" y="connsiteY1756"/>
              </a:cxn>
              <a:cxn ang="0">
                <a:pos x="connsiteX1757" y="connsiteY1757"/>
              </a:cxn>
              <a:cxn ang="0">
                <a:pos x="connsiteX1758" y="connsiteY1758"/>
              </a:cxn>
              <a:cxn ang="0">
                <a:pos x="connsiteX1759" y="connsiteY1759"/>
              </a:cxn>
              <a:cxn ang="0">
                <a:pos x="connsiteX1760" y="connsiteY1760"/>
              </a:cxn>
              <a:cxn ang="0">
                <a:pos x="connsiteX1761" y="connsiteY1761"/>
              </a:cxn>
              <a:cxn ang="0">
                <a:pos x="connsiteX1762" y="connsiteY1762"/>
              </a:cxn>
              <a:cxn ang="0">
                <a:pos x="connsiteX1763" y="connsiteY1763"/>
              </a:cxn>
              <a:cxn ang="0">
                <a:pos x="connsiteX1764" y="connsiteY1764"/>
              </a:cxn>
              <a:cxn ang="0">
                <a:pos x="connsiteX1765" y="connsiteY1765"/>
              </a:cxn>
              <a:cxn ang="0">
                <a:pos x="connsiteX1766" y="connsiteY1766"/>
              </a:cxn>
              <a:cxn ang="0">
                <a:pos x="connsiteX1767" y="connsiteY1767"/>
              </a:cxn>
              <a:cxn ang="0">
                <a:pos x="connsiteX1768" y="connsiteY1768"/>
              </a:cxn>
              <a:cxn ang="0">
                <a:pos x="connsiteX1769" y="connsiteY1769"/>
              </a:cxn>
              <a:cxn ang="0">
                <a:pos x="connsiteX1770" y="connsiteY1770"/>
              </a:cxn>
              <a:cxn ang="0">
                <a:pos x="connsiteX1771" y="connsiteY1771"/>
              </a:cxn>
              <a:cxn ang="0">
                <a:pos x="connsiteX1772" y="connsiteY1772"/>
              </a:cxn>
              <a:cxn ang="0">
                <a:pos x="connsiteX1773" y="connsiteY1773"/>
              </a:cxn>
              <a:cxn ang="0">
                <a:pos x="connsiteX1774" y="connsiteY1774"/>
              </a:cxn>
              <a:cxn ang="0">
                <a:pos x="connsiteX1775" y="connsiteY1775"/>
              </a:cxn>
              <a:cxn ang="0">
                <a:pos x="connsiteX1776" y="connsiteY1776"/>
              </a:cxn>
              <a:cxn ang="0">
                <a:pos x="connsiteX1777" y="connsiteY1777"/>
              </a:cxn>
              <a:cxn ang="0">
                <a:pos x="connsiteX1778" y="connsiteY1778"/>
              </a:cxn>
              <a:cxn ang="0">
                <a:pos x="connsiteX1779" y="connsiteY1779"/>
              </a:cxn>
              <a:cxn ang="0">
                <a:pos x="connsiteX1780" y="connsiteY1780"/>
              </a:cxn>
              <a:cxn ang="0">
                <a:pos x="connsiteX1781" y="connsiteY1781"/>
              </a:cxn>
              <a:cxn ang="0">
                <a:pos x="connsiteX1782" y="connsiteY1782"/>
              </a:cxn>
              <a:cxn ang="0">
                <a:pos x="connsiteX1783" y="connsiteY1783"/>
              </a:cxn>
              <a:cxn ang="0">
                <a:pos x="connsiteX1784" y="connsiteY1784"/>
              </a:cxn>
              <a:cxn ang="0">
                <a:pos x="connsiteX1785" y="connsiteY1785"/>
              </a:cxn>
              <a:cxn ang="0">
                <a:pos x="connsiteX1786" y="connsiteY1786"/>
              </a:cxn>
              <a:cxn ang="0">
                <a:pos x="connsiteX1787" y="connsiteY1787"/>
              </a:cxn>
              <a:cxn ang="0">
                <a:pos x="connsiteX1788" y="connsiteY1788"/>
              </a:cxn>
              <a:cxn ang="0">
                <a:pos x="connsiteX1789" y="connsiteY1789"/>
              </a:cxn>
              <a:cxn ang="0">
                <a:pos x="connsiteX1790" y="connsiteY1790"/>
              </a:cxn>
              <a:cxn ang="0">
                <a:pos x="connsiteX1791" y="connsiteY1791"/>
              </a:cxn>
              <a:cxn ang="0">
                <a:pos x="connsiteX1792" y="connsiteY1792"/>
              </a:cxn>
              <a:cxn ang="0">
                <a:pos x="connsiteX1793" y="connsiteY1793"/>
              </a:cxn>
              <a:cxn ang="0">
                <a:pos x="connsiteX1794" y="connsiteY1794"/>
              </a:cxn>
              <a:cxn ang="0">
                <a:pos x="connsiteX1795" y="connsiteY1795"/>
              </a:cxn>
              <a:cxn ang="0">
                <a:pos x="connsiteX1796" y="connsiteY1796"/>
              </a:cxn>
              <a:cxn ang="0">
                <a:pos x="connsiteX1797" y="connsiteY1797"/>
              </a:cxn>
              <a:cxn ang="0">
                <a:pos x="connsiteX1798" y="connsiteY1798"/>
              </a:cxn>
              <a:cxn ang="0">
                <a:pos x="connsiteX1799" y="connsiteY1799"/>
              </a:cxn>
              <a:cxn ang="0">
                <a:pos x="connsiteX1800" y="connsiteY1800"/>
              </a:cxn>
              <a:cxn ang="0">
                <a:pos x="connsiteX1801" y="connsiteY1801"/>
              </a:cxn>
              <a:cxn ang="0">
                <a:pos x="connsiteX1802" y="connsiteY1802"/>
              </a:cxn>
              <a:cxn ang="0">
                <a:pos x="connsiteX1803" y="connsiteY1803"/>
              </a:cxn>
              <a:cxn ang="0">
                <a:pos x="connsiteX1804" y="connsiteY1804"/>
              </a:cxn>
              <a:cxn ang="0">
                <a:pos x="connsiteX1805" y="connsiteY1805"/>
              </a:cxn>
              <a:cxn ang="0">
                <a:pos x="connsiteX1806" y="connsiteY1806"/>
              </a:cxn>
              <a:cxn ang="0">
                <a:pos x="connsiteX1807" y="connsiteY1807"/>
              </a:cxn>
              <a:cxn ang="0">
                <a:pos x="connsiteX1808" y="connsiteY1808"/>
              </a:cxn>
              <a:cxn ang="0">
                <a:pos x="connsiteX1809" y="connsiteY1809"/>
              </a:cxn>
              <a:cxn ang="0">
                <a:pos x="connsiteX1810" y="connsiteY1810"/>
              </a:cxn>
              <a:cxn ang="0">
                <a:pos x="connsiteX1811" y="connsiteY1811"/>
              </a:cxn>
              <a:cxn ang="0">
                <a:pos x="connsiteX1812" y="connsiteY1812"/>
              </a:cxn>
              <a:cxn ang="0">
                <a:pos x="connsiteX1813" y="connsiteY1813"/>
              </a:cxn>
              <a:cxn ang="0">
                <a:pos x="connsiteX1814" y="connsiteY1814"/>
              </a:cxn>
              <a:cxn ang="0">
                <a:pos x="connsiteX1815" y="connsiteY1815"/>
              </a:cxn>
              <a:cxn ang="0">
                <a:pos x="connsiteX1816" y="connsiteY1816"/>
              </a:cxn>
              <a:cxn ang="0">
                <a:pos x="connsiteX1817" y="connsiteY1817"/>
              </a:cxn>
              <a:cxn ang="0">
                <a:pos x="connsiteX1818" y="connsiteY1818"/>
              </a:cxn>
              <a:cxn ang="0">
                <a:pos x="connsiteX1819" y="connsiteY1819"/>
              </a:cxn>
              <a:cxn ang="0">
                <a:pos x="connsiteX1820" y="connsiteY1820"/>
              </a:cxn>
              <a:cxn ang="0">
                <a:pos x="connsiteX1821" y="connsiteY1821"/>
              </a:cxn>
              <a:cxn ang="0">
                <a:pos x="connsiteX1822" y="connsiteY1822"/>
              </a:cxn>
              <a:cxn ang="0">
                <a:pos x="connsiteX1823" y="connsiteY1823"/>
              </a:cxn>
              <a:cxn ang="0">
                <a:pos x="connsiteX1824" y="connsiteY1824"/>
              </a:cxn>
              <a:cxn ang="0">
                <a:pos x="connsiteX1825" y="connsiteY1825"/>
              </a:cxn>
              <a:cxn ang="0">
                <a:pos x="connsiteX1826" y="connsiteY1826"/>
              </a:cxn>
              <a:cxn ang="0">
                <a:pos x="connsiteX1827" y="connsiteY1827"/>
              </a:cxn>
              <a:cxn ang="0">
                <a:pos x="connsiteX1828" y="connsiteY1828"/>
              </a:cxn>
              <a:cxn ang="0">
                <a:pos x="connsiteX1829" y="connsiteY1829"/>
              </a:cxn>
              <a:cxn ang="0">
                <a:pos x="connsiteX1830" y="connsiteY1830"/>
              </a:cxn>
              <a:cxn ang="0">
                <a:pos x="connsiteX1831" y="connsiteY1831"/>
              </a:cxn>
              <a:cxn ang="0">
                <a:pos x="connsiteX1832" y="connsiteY1832"/>
              </a:cxn>
              <a:cxn ang="0">
                <a:pos x="connsiteX1833" y="connsiteY1833"/>
              </a:cxn>
              <a:cxn ang="0">
                <a:pos x="connsiteX1834" y="connsiteY1834"/>
              </a:cxn>
              <a:cxn ang="0">
                <a:pos x="connsiteX1835" y="connsiteY1835"/>
              </a:cxn>
              <a:cxn ang="0">
                <a:pos x="connsiteX1836" y="connsiteY1836"/>
              </a:cxn>
              <a:cxn ang="0">
                <a:pos x="connsiteX1837" y="connsiteY1837"/>
              </a:cxn>
              <a:cxn ang="0">
                <a:pos x="connsiteX1838" y="connsiteY1838"/>
              </a:cxn>
              <a:cxn ang="0">
                <a:pos x="connsiteX1839" y="connsiteY1839"/>
              </a:cxn>
              <a:cxn ang="0">
                <a:pos x="connsiteX1840" y="connsiteY1840"/>
              </a:cxn>
              <a:cxn ang="0">
                <a:pos x="connsiteX1841" y="connsiteY1841"/>
              </a:cxn>
              <a:cxn ang="0">
                <a:pos x="connsiteX1842" y="connsiteY1842"/>
              </a:cxn>
              <a:cxn ang="0">
                <a:pos x="connsiteX1843" y="connsiteY1843"/>
              </a:cxn>
              <a:cxn ang="0">
                <a:pos x="connsiteX1844" y="connsiteY1844"/>
              </a:cxn>
              <a:cxn ang="0">
                <a:pos x="connsiteX1845" y="connsiteY1845"/>
              </a:cxn>
              <a:cxn ang="0">
                <a:pos x="connsiteX1846" y="connsiteY1846"/>
              </a:cxn>
              <a:cxn ang="0">
                <a:pos x="connsiteX1847" y="connsiteY1847"/>
              </a:cxn>
              <a:cxn ang="0">
                <a:pos x="connsiteX1848" y="connsiteY1848"/>
              </a:cxn>
              <a:cxn ang="0">
                <a:pos x="connsiteX1849" y="connsiteY1849"/>
              </a:cxn>
              <a:cxn ang="0">
                <a:pos x="connsiteX1850" y="connsiteY1850"/>
              </a:cxn>
              <a:cxn ang="0">
                <a:pos x="connsiteX1851" y="connsiteY1851"/>
              </a:cxn>
              <a:cxn ang="0">
                <a:pos x="connsiteX1852" y="connsiteY1852"/>
              </a:cxn>
              <a:cxn ang="0">
                <a:pos x="connsiteX1853" y="connsiteY1853"/>
              </a:cxn>
              <a:cxn ang="0">
                <a:pos x="connsiteX1854" y="connsiteY1854"/>
              </a:cxn>
              <a:cxn ang="0">
                <a:pos x="connsiteX1855" y="connsiteY1855"/>
              </a:cxn>
              <a:cxn ang="0">
                <a:pos x="connsiteX1856" y="connsiteY1856"/>
              </a:cxn>
              <a:cxn ang="0">
                <a:pos x="connsiteX1857" y="connsiteY1857"/>
              </a:cxn>
              <a:cxn ang="0">
                <a:pos x="connsiteX1858" y="connsiteY1858"/>
              </a:cxn>
              <a:cxn ang="0">
                <a:pos x="connsiteX1859" y="connsiteY1859"/>
              </a:cxn>
              <a:cxn ang="0">
                <a:pos x="connsiteX1860" y="connsiteY1860"/>
              </a:cxn>
              <a:cxn ang="0">
                <a:pos x="connsiteX1861" y="connsiteY1861"/>
              </a:cxn>
              <a:cxn ang="0">
                <a:pos x="connsiteX1862" y="connsiteY1862"/>
              </a:cxn>
              <a:cxn ang="0">
                <a:pos x="connsiteX1863" y="connsiteY1863"/>
              </a:cxn>
              <a:cxn ang="0">
                <a:pos x="connsiteX1864" y="connsiteY1864"/>
              </a:cxn>
              <a:cxn ang="0">
                <a:pos x="connsiteX1865" y="connsiteY1865"/>
              </a:cxn>
              <a:cxn ang="0">
                <a:pos x="connsiteX1866" y="connsiteY1866"/>
              </a:cxn>
              <a:cxn ang="0">
                <a:pos x="connsiteX1867" y="connsiteY1867"/>
              </a:cxn>
              <a:cxn ang="0">
                <a:pos x="connsiteX1868" y="connsiteY1868"/>
              </a:cxn>
              <a:cxn ang="0">
                <a:pos x="connsiteX1869" y="connsiteY1869"/>
              </a:cxn>
              <a:cxn ang="0">
                <a:pos x="connsiteX1870" y="connsiteY1870"/>
              </a:cxn>
              <a:cxn ang="0">
                <a:pos x="connsiteX1871" y="connsiteY1871"/>
              </a:cxn>
              <a:cxn ang="0">
                <a:pos x="connsiteX1872" y="connsiteY1872"/>
              </a:cxn>
              <a:cxn ang="0">
                <a:pos x="connsiteX1873" y="connsiteY1873"/>
              </a:cxn>
              <a:cxn ang="0">
                <a:pos x="connsiteX1874" y="connsiteY1874"/>
              </a:cxn>
              <a:cxn ang="0">
                <a:pos x="connsiteX1875" y="connsiteY1875"/>
              </a:cxn>
              <a:cxn ang="0">
                <a:pos x="connsiteX1876" y="connsiteY1876"/>
              </a:cxn>
              <a:cxn ang="0">
                <a:pos x="connsiteX1877" y="connsiteY1877"/>
              </a:cxn>
              <a:cxn ang="0">
                <a:pos x="connsiteX1878" y="connsiteY1878"/>
              </a:cxn>
              <a:cxn ang="0">
                <a:pos x="connsiteX1879" y="connsiteY1879"/>
              </a:cxn>
              <a:cxn ang="0">
                <a:pos x="connsiteX1880" y="connsiteY1880"/>
              </a:cxn>
              <a:cxn ang="0">
                <a:pos x="connsiteX1881" y="connsiteY1881"/>
              </a:cxn>
              <a:cxn ang="0">
                <a:pos x="connsiteX1882" y="connsiteY1882"/>
              </a:cxn>
              <a:cxn ang="0">
                <a:pos x="connsiteX1883" y="connsiteY1883"/>
              </a:cxn>
              <a:cxn ang="0">
                <a:pos x="connsiteX1884" y="connsiteY1884"/>
              </a:cxn>
              <a:cxn ang="0">
                <a:pos x="connsiteX1885" y="connsiteY1885"/>
              </a:cxn>
              <a:cxn ang="0">
                <a:pos x="connsiteX1886" y="connsiteY1886"/>
              </a:cxn>
              <a:cxn ang="0">
                <a:pos x="connsiteX1887" y="connsiteY1887"/>
              </a:cxn>
              <a:cxn ang="0">
                <a:pos x="connsiteX1888" y="connsiteY1888"/>
              </a:cxn>
              <a:cxn ang="0">
                <a:pos x="connsiteX1889" y="connsiteY1889"/>
              </a:cxn>
              <a:cxn ang="0">
                <a:pos x="connsiteX1890" y="connsiteY1890"/>
              </a:cxn>
              <a:cxn ang="0">
                <a:pos x="connsiteX1891" y="connsiteY1891"/>
              </a:cxn>
              <a:cxn ang="0">
                <a:pos x="connsiteX1892" y="connsiteY1892"/>
              </a:cxn>
              <a:cxn ang="0">
                <a:pos x="connsiteX1893" y="connsiteY1893"/>
              </a:cxn>
              <a:cxn ang="0">
                <a:pos x="connsiteX1894" y="connsiteY1894"/>
              </a:cxn>
              <a:cxn ang="0">
                <a:pos x="connsiteX1895" y="connsiteY1895"/>
              </a:cxn>
              <a:cxn ang="0">
                <a:pos x="connsiteX1896" y="connsiteY1896"/>
              </a:cxn>
              <a:cxn ang="0">
                <a:pos x="connsiteX1897" y="connsiteY1897"/>
              </a:cxn>
              <a:cxn ang="0">
                <a:pos x="connsiteX1898" y="connsiteY1898"/>
              </a:cxn>
              <a:cxn ang="0">
                <a:pos x="connsiteX1899" y="connsiteY1899"/>
              </a:cxn>
              <a:cxn ang="0">
                <a:pos x="connsiteX1900" y="connsiteY1900"/>
              </a:cxn>
              <a:cxn ang="0">
                <a:pos x="connsiteX1901" y="connsiteY1901"/>
              </a:cxn>
              <a:cxn ang="0">
                <a:pos x="connsiteX1902" y="connsiteY1902"/>
              </a:cxn>
              <a:cxn ang="0">
                <a:pos x="connsiteX1903" y="connsiteY1903"/>
              </a:cxn>
              <a:cxn ang="0">
                <a:pos x="connsiteX1904" y="connsiteY1904"/>
              </a:cxn>
              <a:cxn ang="0">
                <a:pos x="connsiteX1905" y="connsiteY1905"/>
              </a:cxn>
              <a:cxn ang="0">
                <a:pos x="connsiteX1906" y="connsiteY1906"/>
              </a:cxn>
              <a:cxn ang="0">
                <a:pos x="connsiteX1907" y="connsiteY1907"/>
              </a:cxn>
              <a:cxn ang="0">
                <a:pos x="connsiteX1908" y="connsiteY1908"/>
              </a:cxn>
              <a:cxn ang="0">
                <a:pos x="connsiteX1909" y="connsiteY1909"/>
              </a:cxn>
              <a:cxn ang="0">
                <a:pos x="connsiteX1910" y="connsiteY1910"/>
              </a:cxn>
              <a:cxn ang="0">
                <a:pos x="connsiteX1911" y="connsiteY1911"/>
              </a:cxn>
              <a:cxn ang="0">
                <a:pos x="connsiteX1912" y="connsiteY1912"/>
              </a:cxn>
              <a:cxn ang="0">
                <a:pos x="connsiteX1913" y="connsiteY1913"/>
              </a:cxn>
              <a:cxn ang="0">
                <a:pos x="connsiteX1914" y="connsiteY1914"/>
              </a:cxn>
              <a:cxn ang="0">
                <a:pos x="connsiteX1915" y="connsiteY1915"/>
              </a:cxn>
              <a:cxn ang="0">
                <a:pos x="connsiteX1916" y="connsiteY1916"/>
              </a:cxn>
              <a:cxn ang="0">
                <a:pos x="connsiteX1917" y="connsiteY1917"/>
              </a:cxn>
              <a:cxn ang="0">
                <a:pos x="connsiteX1918" y="connsiteY1918"/>
              </a:cxn>
              <a:cxn ang="0">
                <a:pos x="connsiteX1919" y="connsiteY1919"/>
              </a:cxn>
              <a:cxn ang="0">
                <a:pos x="connsiteX1920" y="connsiteY1920"/>
              </a:cxn>
              <a:cxn ang="0">
                <a:pos x="connsiteX1921" y="connsiteY1921"/>
              </a:cxn>
              <a:cxn ang="0">
                <a:pos x="connsiteX1922" y="connsiteY1922"/>
              </a:cxn>
              <a:cxn ang="0">
                <a:pos x="connsiteX1923" y="connsiteY1923"/>
              </a:cxn>
              <a:cxn ang="0">
                <a:pos x="connsiteX1924" y="connsiteY1924"/>
              </a:cxn>
              <a:cxn ang="0">
                <a:pos x="connsiteX1925" y="connsiteY1925"/>
              </a:cxn>
              <a:cxn ang="0">
                <a:pos x="connsiteX1926" y="connsiteY1926"/>
              </a:cxn>
              <a:cxn ang="0">
                <a:pos x="connsiteX1927" y="connsiteY1927"/>
              </a:cxn>
              <a:cxn ang="0">
                <a:pos x="connsiteX1928" y="connsiteY1928"/>
              </a:cxn>
              <a:cxn ang="0">
                <a:pos x="connsiteX1929" y="connsiteY1929"/>
              </a:cxn>
              <a:cxn ang="0">
                <a:pos x="connsiteX1930" y="connsiteY1930"/>
              </a:cxn>
              <a:cxn ang="0">
                <a:pos x="connsiteX1931" y="connsiteY1931"/>
              </a:cxn>
              <a:cxn ang="0">
                <a:pos x="connsiteX1932" y="connsiteY1932"/>
              </a:cxn>
              <a:cxn ang="0">
                <a:pos x="connsiteX1933" y="connsiteY1933"/>
              </a:cxn>
              <a:cxn ang="0">
                <a:pos x="connsiteX1934" y="connsiteY1934"/>
              </a:cxn>
              <a:cxn ang="0">
                <a:pos x="connsiteX1935" y="connsiteY1935"/>
              </a:cxn>
              <a:cxn ang="0">
                <a:pos x="connsiteX1936" y="connsiteY1936"/>
              </a:cxn>
              <a:cxn ang="0">
                <a:pos x="connsiteX1937" y="connsiteY1937"/>
              </a:cxn>
              <a:cxn ang="0">
                <a:pos x="connsiteX1938" y="connsiteY1938"/>
              </a:cxn>
              <a:cxn ang="0">
                <a:pos x="connsiteX1939" y="connsiteY1939"/>
              </a:cxn>
              <a:cxn ang="0">
                <a:pos x="connsiteX1940" y="connsiteY1940"/>
              </a:cxn>
              <a:cxn ang="0">
                <a:pos x="connsiteX1941" y="connsiteY1941"/>
              </a:cxn>
              <a:cxn ang="0">
                <a:pos x="connsiteX1942" y="connsiteY1942"/>
              </a:cxn>
              <a:cxn ang="0">
                <a:pos x="connsiteX1943" y="connsiteY1943"/>
              </a:cxn>
              <a:cxn ang="0">
                <a:pos x="connsiteX1944" y="connsiteY1944"/>
              </a:cxn>
              <a:cxn ang="0">
                <a:pos x="connsiteX1945" y="connsiteY1945"/>
              </a:cxn>
              <a:cxn ang="0">
                <a:pos x="connsiteX1946" y="connsiteY1946"/>
              </a:cxn>
              <a:cxn ang="0">
                <a:pos x="connsiteX1947" y="connsiteY1947"/>
              </a:cxn>
              <a:cxn ang="0">
                <a:pos x="connsiteX1948" y="connsiteY1948"/>
              </a:cxn>
              <a:cxn ang="0">
                <a:pos x="connsiteX1949" y="connsiteY1949"/>
              </a:cxn>
              <a:cxn ang="0">
                <a:pos x="connsiteX1950" y="connsiteY1950"/>
              </a:cxn>
              <a:cxn ang="0">
                <a:pos x="connsiteX1951" y="connsiteY1951"/>
              </a:cxn>
              <a:cxn ang="0">
                <a:pos x="connsiteX1952" y="connsiteY1952"/>
              </a:cxn>
              <a:cxn ang="0">
                <a:pos x="connsiteX1953" y="connsiteY1953"/>
              </a:cxn>
              <a:cxn ang="0">
                <a:pos x="connsiteX1954" y="connsiteY1954"/>
              </a:cxn>
              <a:cxn ang="0">
                <a:pos x="connsiteX1955" y="connsiteY1955"/>
              </a:cxn>
              <a:cxn ang="0">
                <a:pos x="connsiteX1956" y="connsiteY1956"/>
              </a:cxn>
              <a:cxn ang="0">
                <a:pos x="connsiteX1957" y="connsiteY1957"/>
              </a:cxn>
              <a:cxn ang="0">
                <a:pos x="connsiteX1958" y="connsiteY1958"/>
              </a:cxn>
              <a:cxn ang="0">
                <a:pos x="connsiteX1959" y="connsiteY1959"/>
              </a:cxn>
              <a:cxn ang="0">
                <a:pos x="connsiteX1960" y="connsiteY1960"/>
              </a:cxn>
              <a:cxn ang="0">
                <a:pos x="connsiteX1961" y="connsiteY1961"/>
              </a:cxn>
              <a:cxn ang="0">
                <a:pos x="connsiteX1962" y="connsiteY1962"/>
              </a:cxn>
              <a:cxn ang="0">
                <a:pos x="connsiteX1963" y="connsiteY1963"/>
              </a:cxn>
              <a:cxn ang="0">
                <a:pos x="connsiteX1964" y="connsiteY1964"/>
              </a:cxn>
              <a:cxn ang="0">
                <a:pos x="connsiteX1965" y="connsiteY1965"/>
              </a:cxn>
              <a:cxn ang="0">
                <a:pos x="connsiteX1966" y="connsiteY1966"/>
              </a:cxn>
              <a:cxn ang="0">
                <a:pos x="connsiteX1967" y="connsiteY1967"/>
              </a:cxn>
              <a:cxn ang="0">
                <a:pos x="connsiteX1968" y="connsiteY1968"/>
              </a:cxn>
              <a:cxn ang="0">
                <a:pos x="connsiteX1969" y="connsiteY1969"/>
              </a:cxn>
              <a:cxn ang="0">
                <a:pos x="connsiteX1970" y="connsiteY1970"/>
              </a:cxn>
              <a:cxn ang="0">
                <a:pos x="connsiteX1971" y="connsiteY1971"/>
              </a:cxn>
              <a:cxn ang="0">
                <a:pos x="connsiteX1972" y="connsiteY1972"/>
              </a:cxn>
              <a:cxn ang="0">
                <a:pos x="connsiteX1973" y="connsiteY1973"/>
              </a:cxn>
              <a:cxn ang="0">
                <a:pos x="connsiteX1974" y="connsiteY1974"/>
              </a:cxn>
              <a:cxn ang="0">
                <a:pos x="connsiteX1975" y="connsiteY1975"/>
              </a:cxn>
              <a:cxn ang="0">
                <a:pos x="connsiteX1976" y="connsiteY1976"/>
              </a:cxn>
              <a:cxn ang="0">
                <a:pos x="connsiteX1977" y="connsiteY1977"/>
              </a:cxn>
              <a:cxn ang="0">
                <a:pos x="connsiteX1978" y="connsiteY1978"/>
              </a:cxn>
              <a:cxn ang="0">
                <a:pos x="connsiteX1979" y="connsiteY1979"/>
              </a:cxn>
              <a:cxn ang="0">
                <a:pos x="connsiteX1980" y="connsiteY1980"/>
              </a:cxn>
              <a:cxn ang="0">
                <a:pos x="connsiteX1981" y="connsiteY1981"/>
              </a:cxn>
              <a:cxn ang="0">
                <a:pos x="connsiteX1982" y="connsiteY1982"/>
              </a:cxn>
              <a:cxn ang="0">
                <a:pos x="connsiteX1983" y="connsiteY1983"/>
              </a:cxn>
              <a:cxn ang="0">
                <a:pos x="connsiteX1984" y="connsiteY1984"/>
              </a:cxn>
              <a:cxn ang="0">
                <a:pos x="connsiteX1985" y="connsiteY1985"/>
              </a:cxn>
              <a:cxn ang="0">
                <a:pos x="connsiteX1986" y="connsiteY1986"/>
              </a:cxn>
              <a:cxn ang="0">
                <a:pos x="connsiteX1987" y="connsiteY1987"/>
              </a:cxn>
              <a:cxn ang="0">
                <a:pos x="connsiteX1988" y="connsiteY1988"/>
              </a:cxn>
              <a:cxn ang="0">
                <a:pos x="connsiteX1989" y="connsiteY1989"/>
              </a:cxn>
              <a:cxn ang="0">
                <a:pos x="connsiteX1990" y="connsiteY1990"/>
              </a:cxn>
              <a:cxn ang="0">
                <a:pos x="connsiteX1991" y="connsiteY1991"/>
              </a:cxn>
              <a:cxn ang="0">
                <a:pos x="connsiteX1992" y="connsiteY1992"/>
              </a:cxn>
              <a:cxn ang="0">
                <a:pos x="connsiteX1993" y="connsiteY1993"/>
              </a:cxn>
              <a:cxn ang="0">
                <a:pos x="connsiteX1994" y="connsiteY1994"/>
              </a:cxn>
              <a:cxn ang="0">
                <a:pos x="connsiteX1995" y="connsiteY1995"/>
              </a:cxn>
              <a:cxn ang="0">
                <a:pos x="connsiteX1996" y="connsiteY1996"/>
              </a:cxn>
              <a:cxn ang="0">
                <a:pos x="connsiteX1997" y="connsiteY1997"/>
              </a:cxn>
              <a:cxn ang="0">
                <a:pos x="connsiteX1998" y="connsiteY1998"/>
              </a:cxn>
              <a:cxn ang="0">
                <a:pos x="connsiteX1999" y="connsiteY1999"/>
              </a:cxn>
              <a:cxn ang="0">
                <a:pos x="connsiteX2000" y="connsiteY2000"/>
              </a:cxn>
              <a:cxn ang="0">
                <a:pos x="connsiteX2001" y="connsiteY2001"/>
              </a:cxn>
              <a:cxn ang="0">
                <a:pos x="connsiteX2002" y="connsiteY2002"/>
              </a:cxn>
              <a:cxn ang="0">
                <a:pos x="connsiteX2003" y="connsiteY2003"/>
              </a:cxn>
              <a:cxn ang="0">
                <a:pos x="connsiteX2004" y="connsiteY2004"/>
              </a:cxn>
              <a:cxn ang="0">
                <a:pos x="connsiteX2005" y="connsiteY2005"/>
              </a:cxn>
              <a:cxn ang="0">
                <a:pos x="connsiteX2006" y="connsiteY2006"/>
              </a:cxn>
              <a:cxn ang="0">
                <a:pos x="connsiteX2007" y="connsiteY2007"/>
              </a:cxn>
              <a:cxn ang="0">
                <a:pos x="connsiteX2008" y="connsiteY2008"/>
              </a:cxn>
              <a:cxn ang="0">
                <a:pos x="connsiteX2009" y="connsiteY2009"/>
              </a:cxn>
              <a:cxn ang="0">
                <a:pos x="connsiteX2010" y="connsiteY2010"/>
              </a:cxn>
              <a:cxn ang="0">
                <a:pos x="connsiteX2011" y="connsiteY2011"/>
              </a:cxn>
              <a:cxn ang="0">
                <a:pos x="connsiteX2012" y="connsiteY2012"/>
              </a:cxn>
              <a:cxn ang="0">
                <a:pos x="connsiteX2013" y="connsiteY2013"/>
              </a:cxn>
              <a:cxn ang="0">
                <a:pos x="connsiteX2014" y="connsiteY2014"/>
              </a:cxn>
              <a:cxn ang="0">
                <a:pos x="connsiteX2015" y="connsiteY2015"/>
              </a:cxn>
              <a:cxn ang="0">
                <a:pos x="connsiteX2016" y="connsiteY2016"/>
              </a:cxn>
              <a:cxn ang="0">
                <a:pos x="connsiteX2017" y="connsiteY2017"/>
              </a:cxn>
              <a:cxn ang="0">
                <a:pos x="connsiteX2018" y="connsiteY2018"/>
              </a:cxn>
              <a:cxn ang="0">
                <a:pos x="connsiteX2019" y="connsiteY2019"/>
              </a:cxn>
              <a:cxn ang="0">
                <a:pos x="connsiteX2020" y="connsiteY2020"/>
              </a:cxn>
              <a:cxn ang="0">
                <a:pos x="connsiteX2021" y="connsiteY2021"/>
              </a:cxn>
              <a:cxn ang="0">
                <a:pos x="connsiteX2022" y="connsiteY2022"/>
              </a:cxn>
              <a:cxn ang="0">
                <a:pos x="connsiteX2023" y="connsiteY2023"/>
              </a:cxn>
              <a:cxn ang="0">
                <a:pos x="connsiteX2024" y="connsiteY2024"/>
              </a:cxn>
              <a:cxn ang="0">
                <a:pos x="connsiteX2025" y="connsiteY2025"/>
              </a:cxn>
              <a:cxn ang="0">
                <a:pos x="connsiteX2026" y="connsiteY2026"/>
              </a:cxn>
              <a:cxn ang="0">
                <a:pos x="connsiteX2027" y="connsiteY2027"/>
              </a:cxn>
              <a:cxn ang="0">
                <a:pos x="connsiteX2028" y="connsiteY2028"/>
              </a:cxn>
              <a:cxn ang="0">
                <a:pos x="connsiteX2029" y="connsiteY2029"/>
              </a:cxn>
              <a:cxn ang="0">
                <a:pos x="connsiteX2030" y="connsiteY2030"/>
              </a:cxn>
              <a:cxn ang="0">
                <a:pos x="connsiteX2031" y="connsiteY2031"/>
              </a:cxn>
              <a:cxn ang="0">
                <a:pos x="connsiteX2032" y="connsiteY2032"/>
              </a:cxn>
              <a:cxn ang="0">
                <a:pos x="connsiteX2033" y="connsiteY2033"/>
              </a:cxn>
              <a:cxn ang="0">
                <a:pos x="connsiteX2034" y="connsiteY2034"/>
              </a:cxn>
              <a:cxn ang="0">
                <a:pos x="connsiteX2035" y="connsiteY2035"/>
              </a:cxn>
              <a:cxn ang="0">
                <a:pos x="connsiteX2036" y="connsiteY2036"/>
              </a:cxn>
              <a:cxn ang="0">
                <a:pos x="connsiteX2037" y="connsiteY2037"/>
              </a:cxn>
              <a:cxn ang="0">
                <a:pos x="connsiteX2038" y="connsiteY2038"/>
              </a:cxn>
              <a:cxn ang="0">
                <a:pos x="connsiteX2039" y="connsiteY2039"/>
              </a:cxn>
              <a:cxn ang="0">
                <a:pos x="connsiteX2040" y="connsiteY2040"/>
              </a:cxn>
              <a:cxn ang="0">
                <a:pos x="connsiteX2041" y="connsiteY2041"/>
              </a:cxn>
              <a:cxn ang="0">
                <a:pos x="connsiteX2042" y="connsiteY2042"/>
              </a:cxn>
              <a:cxn ang="0">
                <a:pos x="connsiteX2043" y="connsiteY2043"/>
              </a:cxn>
              <a:cxn ang="0">
                <a:pos x="connsiteX2044" y="connsiteY2044"/>
              </a:cxn>
              <a:cxn ang="0">
                <a:pos x="connsiteX2045" y="connsiteY2045"/>
              </a:cxn>
              <a:cxn ang="0">
                <a:pos x="connsiteX2046" y="connsiteY2046"/>
              </a:cxn>
              <a:cxn ang="0">
                <a:pos x="connsiteX2047" y="connsiteY2047"/>
              </a:cxn>
              <a:cxn ang="0">
                <a:pos x="connsiteX2048" y="connsiteY2048"/>
              </a:cxn>
              <a:cxn ang="0">
                <a:pos x="connsiteX2049" y="connsiteY2049"/>
              </a:cxn>
              <a:cxn ang="0">
                <a:pos x="connsiteX2050" y="connsiteY2050"/>
              </a:cxn>
              <a:cxn ang="0">
                <a:pos x="connsiteX2051" y="connsiteY2051"/>
              </a:cxn>
              <a:cxn ang="0">
                <a:pos x="connsiteX2052" y="connsiteY2052"/>
              </a:cxn>
              <a:cxn ang="0">
                <a:pos x="connsiteX2053" y="connsiteY2053"/>
              </a:cxn>
              <a:cxn ang="0">
                <a:pos x="connsiteX2054" y="connsiteY2054"/>
              </a:cxn>
              <a:cxn ang="0">
                <a:pos x="connsiteX2055" y="connsiteY2055"/>
              </a:cxn>
              <a:cxn ang="0">
                <a:pos x="connsiteX2056" y="connsiteY2056"/>
              </a:cxn>
              <a:cxn ang="0">
                <a:pos x="connsiteX2057" y="connsiteY2057"/>
              </a:cxn>
              <a:cxn ang="0">
                <a:pos x="connsiteX2058" y="connsiteY2058"/>
              </a:cxn>
              <a:cxn ang="0">
                <a:pos x="connsiteX2059" y="connsiteY2059"/>
              </a:cxn>
              <a:cxn ang="0">
                <a:pos x="connsiteX2060" y="connsiteY2060"/>
              </a:cxn>
              <a:cxn ang="0">
                <a:pos x="connsiteX2061" y="connsiteY2061"/>
              </a:cxn>
              <a:cxn ang="0">
                <a:pos x="connsiteX2062" y="connsiteY2062"/>
              </a:cxn>
              <a:cxn ang="0">
                <a:pos x="connsiteX2063" y="connsiteY2063"/>
              </a:cxn>
              <a:cxn ang="0">
                <a:pos x="connsiteX2064" y="connsiteY2064"/>
              </a:cxn>
              <a:cxn ang="0">
                <a:pos x="connsiteX2065" y="connsiteY2065"/>
              </a:cxn>
              <a:cxn ang="0">
                <a:pos x="connsiteX2066" y="connsiteY2066"/>
              </a:cxn>
              <a:cxn ang="0">
                <a:pos x="connsiteX2067" y="connsiteY2067"/>
              </a:cxn>
              <a:cxn ang="0">
                <a:pos x="connsiteX2068" y="connsiteY2068"/>
              </a:cxn>
              <a:cxn ang="0">
                <a:pos x="connsiteX2069" y="connsiteY2069"/>
              </a:cxn>
              <a:cxn ang="0">
                <a:pos x="connsiteX2070" y="connsiteY2070"/>
              </a:cxn>
              <a:cxn ang="0">
                <a:pos x="connsiteX2071" y="connsiteY2071"/>
              </a:cxn>
              <a:cxn ang="0">
                <a:pos x="connsiteX2072" y="connsiteY2072"/>
              </a:cxn>
              <a:cxn ang="0">
                <a:pos x="connsiteX2073" y="connsiteY2073"/>
              </a:cxn>
              <a:cxn ang="0">
                <a:pos x="connsiteX2074" y="connsiteY2074"/>
              </a:cxn>
              <a:cxn ang="0">
                <a:pos x="connsiteX2075" y="connsiteY2075"/>
              </a:cxn>
              <a:cxn ang="0">
                <a:pos x="connsiteX2076" y="connsiteY2076"/>
              </a:cxn>
              <a:cxn ang="0">
                <a:pos x="connsiteX2077" y="connsiteY2077"/>
              </a:cxn>
              <a:cxn ang="0">
                <a:pos x="connsiteX2078" y="connsiteY2078"/>
              </a:cxn>
              <a:cxn ang="0">
                <a:pos x="connsiteX2079" y="connsiteY2079"/>
              </a:cxn>
              <a:cxn ang="0">
                <a:pos x="connsiteX2080" y="connsiteY2080"/>
              </a:cxn>
              <a:cxn ang="0">
                <a:pos x="connsiteX2081" y="connsiteY2081"/>
              </a:cxn>
              <a:cxn ang="0">
                <a:pos x="connsiteX2082" y="connsiteY2082"/>
              </a:cxn>
              <a:cxn ang="0">
                <a:pos x="connsiteX2083" y="connsiteY2083"/>
              </a:cxn>
              <a:cxn ang="0">
                <a:pos x="connsiteX2084" y="connsiteY2084"/>
              </a:cxn>
              <a:cxn ang="0">
                <a:pos x="connsiteX2085" y="connsiteY2085"/>
              </a:cxn>
              <a:cxn ang="0">
                <a:pos x="connsiteX2086" y="connsiteY2086"/>
              </a:cxn>
              <a:cxn ang="0">
                <a:pos x="connsiteX2087" y="connsiteY2087"/>
              </a:cxn>
              <a:cxn ang="0">
                <a:pos x="connsiteX2088" y="connsiteY2088"/>
              </a:cxn>
              <a:cxn ang="0">
                <a:pos x="connsiteX2089" y="connsiteY2089"/>
              </a:cxn>
              <a:cxn ang="0">
                <a:pos x="connsiteX2090" y="connsiteY2090"/>
              </a:cxn>
              <a:cxn ang="0">
                <a:pos x="connsiteX2091" y="connsiteY2091"/>
              </a:cxn>
              <a:cxn ang="0">
                <a:pos x="connsiteX2092" y="connsiteY2092"/>
              </a:cxn>
              <a:cxn ang="0">
                <a:pos x="connsiteX2093" y="connsiteY2093"/>
              </a:cxn>
              <a:cxn ang="0">
                <a:pos x="connsiteX2094" y="connsiteY2094"/>
              </a:cxn>
              <a:cxn ang="0">
                <a:pos x="connsiteX2095" y="connsiteY2095"/>
              </a:cxn>
              <a:cxn ang="0">
                <a:pos x="connsiteX2096" y="connsiteY2096"/>
              </a:cxn>
              <a:cxn ang="0">
                <a:pos x="connsiteX2097" y="connsiteY2097"/>
              </a:cxn>
              <a:cxn ang="0">
                <a:pos x="connsiteX2098" y="connsiteY2098"/>
              </a:cxn>
              <a:cxn ang="0">
                <a:pos x="connsiteX2099" y="connsiteY2099"/>
              </a:cxn>
              <a:cxn ang="0">
                <a:pos x="connsiteX2100" y="connsiteY2100"/>
              </a:cxn>
              <a:cxn ang="0">
                <a:pos x="connsiteX2101" y="connsiteY2101"/>
              </a:cxn>
              <a:cxn ang="0">
                <a:pos x="connsiteX2102" y="connsiteY2102"/>
              </a:cxn>
              <a:cxn ang="0">
                <a:pos x="connsiteX2103" y="connsiteY2103"/>
              </a:cxn>
              <a:cxn ang="0">
                <a:pos x="connsiteX2104" y="connsiteY2104"/>
              </a:cxn>
              <a:cxn ang="0">
                <a:pos x="connsiteX2105" y="connsiteY2105"/>
              </a:cxn>
              <a:cxn ang="0">
                <a:pos x="connsiteX2106" y="connsiteY2106"/>
              </a:cxn>
              <a:cxn ang="0">
                <a:pos x="connsiteX2107" y="connsiteY2107"/>
              </a:cxn>
              <a:cxn ang="0">
                <a:pos x="connsiteX2108" y="connsiteY2108"/>
              </a:cxn>
              <a:cxn ang="0">
                <a:pos x="connsiteX2109" y="connsiteY2109"/>
              </a:cxn>
              <a:cxn ang="0">
                <a:pos x="connsiteX2110" y="connsiteY2110"/>
              </a:cxn>
              <a:cxn ang="0">
                <a:pos x="connsiteX2111" y="connsiteY2111"/>
              </a:cxn>
              <a:cxn ang="0">
                <a:pos x="connsiteX2112" y="connsiteY2112"/>
              </a:cxn>
              <a:cxn ang="0">
                <a:pos x="connsiteX2113" y="connsiteY2113"/>
              </a:cxn>
              <a:cxn ang="0">
                <a:pos x="connsiteX2114" y="connsiteY2114"/>
              </a:cxn>
              <a:cxn ang="0">
                <a:pos x="connsiteX2115" y="connsiteY2115"/>
              </a:cxn>
              <a:cxn ang="0">
                <a:pos x="connsiteX2116" y="connsiteY2116"/>
              </a:cxn>
              <a:cxn ang="0">
                <a:pos x="connsiteX2117" y="connsiteY2117"/>
              </a:cxn>
              <a:cxn ang="0">
                <a:pos x="connsiteX2118" y="connsiteY2118"/>
              </a:cxn>
              <a:cxn ang="0">
                <a:pos x="connsiteX2119" y="connsiteY2119"/>
              </a:cxn>
              <a:cxn ang="0">
                <a:pos x="connsiteX2120" y="connsiteY2120"/>
              </a:cxn>
              <a:cxn ang="0">
                <a:pos x="connsiteX2121" y="connsiteY2121"/>
              </a:cxn>
              <a:cxn ang="0">
                <a:pos x="connsiteX2122" y="connsiteY2122"/>
              </a:cxn>
              <a:cxn ang="0">
                <a:pos x="connsiteX2123" y="connsiteY2123"/>
              </a:cxn>
              <a:cxn ang="0">
                <a:pos x="connsiteX2124" y="connsiteY2124"/>
              </a:cxn>
              <a:cxn ang="0">
                <a:pos x="connsiteX2125" y="connsiteY2125"/>
              </a:cxn>
              <a:cxn ang="0">
                <a:pos x="connsiteX2126" y="connsiteY2126"/>
              </a:cxn>
              <a:cxn ang="0">
                <a:pos x="connsiteX2127" y="connsiteY2127"/>
              </a:cxn>
              <a:cxn ang="0">
                <a:pos x="connsiteX2128" y="connsiteY2128"/>
              </a:cxn>
              <a:cxn ang="0">
                <a:pos x="connsiteX2129" y="connsiteY2129"/>
              </a:cxn>
              <a:cxn ang="0">
                <a:pos x="connsiteX2130" y="connsiteY2130"/>
              </a:cxn>
              <a:cxn ang="0">
                <a:pos x="connsiteX2131" y="connsiteY2131"/>
              </a:cxn>
              <a:cxn ang="0">
                <a:pos x="connsiteX2132" y="connsiteY2132"/>
              </a:cxn>
              <a:cxn ang="0">
                <a:pos x="connsiteX2133" y="connsiteY2133"/>
              </a:cxn>
              <a:cxn ang="0">
                <a:pos x="connsiteX2134" y="connsiteY2134"/>
              </a:cxn>
              <a:cxn ang="0">
                <a:pos x="connsiteX2135" y="connsiteY2135"/>
              </a:cxn>
              <a:cxn ang="0">
                <a:pos x="connsiteX2136" y="connsiteY2136"/>
              </a:cxn>
              <a:cxn ang="0">
                <a:pos x="connsiteX2137" y="connsiteY2137"/>
              </a:cxn>
              <a:cxn ang="0">
                <a:pos x="connsiteX2138" y="connsiteY2138"/>
              </a:cxn>
              <a:cxn ang="0">
                <a:pos x="connsiteX2139" y="connsiteY2139"/>
              </a:cxn>
              <a:cxn ang="0">
                <a:pos x="connsiteX2140" y="connsiteY2140"/>
              </a:cxn>
              <a:cxn ang="0">
                <a:pos x="connsiteX2141" y="connsiteY2141"/>
              </a:cxn>
              <a:cxn ang="0">
                <a:pos x="connsiteX2142" y="connsiteY2142"/>
              </a:cxn>
              <a:cxn ang="0">
                <a:pos x="connsiteX2143" y="connsiteY2143"/>
              </a:cxn>
              <a:cxn ang="0">
                <a:pos x="connsiteX2144" y="connsiteY2144"/>
              </a:cxn>
              <a:cxn ang="0">
                <a:pos x="connsiteX2145" y="connsiteY2145"/>
              </a:cxn>
              <a:cxn ang="0">
                <a:pos x="connsiteX2146" y="connsiteY2146"/>
              </a:cxn>
              <a:cxn ang="0">
                <a:pos x="connsiteX2147" y="connsiteY2147"/>
              </a:cxn>
              <a:cxn ang="0">
                <a:pos x="connsiteX2148" y="connsiteY2148"/>
              </a:cxn>
              <a:cxn ang="0">
                <a:pos x="connsiteX2149" y="connsiteY2149"/>
              </a:cxn>
              <a:cxn ang="0">
                <a:pos x="connsiteX2150" y="connsiteY2150"/>
              </a:cxn>
              <a:cxn ang="0">
                <a:pos x="connsiteX2151" y="connsiteY2151"/>
              </a:cxn>
              <a:cxn ang="0">
                <a:pos x="connsiteX2152" y="connsiteY2152"/>
              </a:cxn>
              <a:cxn ang="0">
                <a:pos x="connsiteX2153" y="connsiteY2153"/>
              </a:cxn>
              <a:cxn ang="0">
                <a:pos x="connsiteX2154" y="connsiteY2154"/>
              </a:cxn>
              <a:cxn ang="0">
                <a:pos x="connsiteX2155" y="connsiteY2155"/>
              </a:cxn>
              <a:cxn ang="0">
                <a:pos x="connsiteX2156" y="connsiteY2156"/>
              </a:cxn>
              <a:cxn ang="0">
                <a:pos x="connsiteX2157" y="connsiteY2157"/>
              </a:cxn>
              <a:cxn ang="0">
                <a:pos x="connsiteX2158" y="connsiteY2158"/>
              </a:cxn>
              <a:cxn ang="0">
                <a:pos x="connsiteX2159" y="connsiteY2159"/>
              </a:cxn>
              <a:cxn ang="0">
                <a:pos x="connsiteX2160" y="connsiteY2160"/>
              </a:cxn>
              <a:cxn ang="0">
                <a:pos x="connsiteX2161" y="connsiteY2161"/>
              </a:cxn>
              <a:cxn ang="0">
                <a:pos x="connsiteX2162" y="connsiteY2162"/>
              </a:cxn>
              <a:cxn ang="0">
                <a:pos x="connsiteX2163" y="connsiteY2163"/>
              </a:cxn>
              <a:cxn ang="0">
                <a:pos x="connsiteX2164" y="connsiteY2164"/>
              </a:cxn>
              <a:cxn ang="0">
                <a:pos x="connsiteX2165" y="connsiteY2165"/>
              </a:cxn>
              <a:cxn ang="0">
                <a:pos x="connsiteX2166" y="connsiteY2166"/>
              </a:cxn>
              <a:cxn ang="0">
                <a:pos x="connsiteX2167" y="connsiteY2167"/>
              </a:cxn>
              <a:cxn ang="0">
                <a:pos x="connsiteX2168" y="connsiteY2168"/>
              </a:cxn>
              <a:cxn ang="0">
                <a:pos x="connsiteX2169" y="connsiteY2169"/>
              </a:cxn>
              <a:cxn ang="0">
                <a:pos x="connsiteX2170" y="connsiteY2170"/>
              </a:cxn>
              <a:cxn ang="0">
                <a:pos x="connsiteX2171" y="connsiteY2171"/>
              </a:cxn>
              <a:cxn ang="0">
                <a:pos x="connsiteX2172" y="connsiteY2172"/>
              </a:cxn>
              <a:cxn ang="0">
                <a:pos x="connsiteX2173" y="connsiteY2173"/>
              </a:cxn>
              <a:cxn ang="0">
                <a:pos x="connsiteX2174" y="connsiteY2174"/>
              </a:cxn>
              <a:cxn ang="0">
                <a:pos x="connsiteX2175" y="connsiteY2175"/>
              </a:cxn>
              <a:cxn ang="0">
                <a:pos x="connsiteX2176" y="connsiteY2176"/>
              </a:cxn>
              <a:cxn ang="0">
                <a:pos x="connsiteX2177" y="connsiteY2177"/>
              </a:cxn>
              <a:cxn ang="0">
                <a:pos x="connsiteX2178" y="connsiteY2178"/>
              </a:cxn>
              <a:cxn ang="0">
                <a:pos x="connsiteX2179" y="connsiteY2179"/>
              </a:cxn>
              <a:cxn ang="0">
                <a:pos x="connsiteX2180" y="connsiteY2180"/>
              </a:cxn>
              <a:cxn ang="0">
                <a:pos x="connsiteX2181" y="connsiteY2181"/>
              </a:cxn>
              <a:cxn ang="0">
                <a:pos x="connsiteX2182" y="connsiteY2182"/>
              </a:cxn>
              <a:cxn ang="0">
                <a:pos x="connsiteX2183" y="connsiteY2183"/>
              </a:cxn>
              <a:cxn ang="0">
                <a:pos x="connsiteX2184" y="connsiteY2184"/>
              </a:cxn>
              <a:cxn ang="0">
                <a:pos x="connsiteX2185" y="connsiteY2185"/>
              </a:cxn>
              <a:cxn ang="0">
                <a:pos x="connsiteX2186" y="connsiteY2186"/>
              </a:cxn>
              <a:cxn ang="0">
                <a:pos x="connsiteX2187" y="connsiteY2187"/>
              </a:cxn>
              <a:cxn ang="0">
                <a:pos x="connsiteX2188" y="connsiteY2188"/>
              </a:cxn>
              <a:cxn ang="0">
                <a:pos x="connsiteX2189" y="connsiteY2189"/>
              </a:cxn>
              <a:cxn ang="0">
                <a:pos x="connsiteX2190" y="connsiteY2190"/>
              </a:cxn>
              <a:cxn ang="0">
                <a:pos x="connsiteX2191" y="connsiteY2191"/>
              </a:cxn>
              <a:cxn ang="0">
                <a:pos x="connsiteX2192" y="connsiteY2192"/>
              </a:cxn>
              <a:cxn ang="0">
                <a:pos x="connsiteX2193" y="connsiteY2193"/>
              </a:cxn>
              <a:cxn ang="0">
                <a:pos x="connsiteX2194" y="connsiteY2194"/>
              </a:cxn>
              <a:cxn ang="0">
                <a:pos x="connsiteX2195" y="connsiteY2195"/>
              </a:cxn>
              <a:cxn ang="0">
                <a:pos x="connsiteX2196" y="connsiteY2196"/>
              </a:cxn>
              <a:cxn ang="0">
                <a:pos x="connsiteX2197" y="connsiteY2197"/>
              </a:cxn>
              <a:cxn ang="0">
                <a:pos x="connsiteX2198" y="connsiteY2198"/>
              </a:cxn>
              <a:cxn ang="0">
                <a:pos x="connsiteX2199" y="connsiteY2199"/>
              </a:cxn>
              <a:cxn ang="0">
                <a:pos x="connsiteX2200" y="connsiteY2200"/>
              </a:cxn>
              <a:cxn ang="0">
                <a:pos x="connsiteX2201" y="connsiteY2201"/>
              </a:cxn>
              <a:cxn ang="0">
                <a:pos x="connsiteX2202" y="connsiteY2202"/>
              </a:cxn>
              <a:cxn ang="0">
                <a:pos x="connsiteX2203" y="connsiteY2203"/>
              </a:cxn>
              <a:cxn ang="0">
                <a:pos x="connsiteX2204" y="connsiteY2204"/>
              </a:cxn>
              <a:cxn ang="0">
                <a:pos x="connsiteX2205" y="connsiteY2205"/>
              </a:cxn>
              <a:cxn ang="0">
                <a:pos x="connsiteX2206" y="connsiteY2206"/>
              </a:cxn>
              <a:cxn ang="0">
                <a:pos x="connsiteX2207" y="connsiteY2207"/>
              </a:cxn>
              <a:cxn ang="0">
                <a:pos x="connsiteX2208" y="connsiteY2208"/>
              </a:cxn>
              <a:cxn ang="0">
                <a:pos x="connsiteX2209" y="connsiteY2209"/>
              </a:cxn>
              <a:cxn ang="0">
                <a:pos x="connsiteX2210" y="connsiteY2210"/>
              </a:cxn>
              <a:cxn ang="0">
                <a:pos x="connsiteX2211" y="connsiteY2211"/>
              </a:cxn>
              <a:cxn ang="0">
                <a:pos x="connsiteX2212" y="connsiteY2212"/>
              </a:cxn>
              <a:cxn ang="0">
                <a:pos x="connsiteX2213" y="connsiteY2213"/>
              </a:cxn>
              <a:cxn ang="0">
                <a:pos x="connsiteX2214" y="connsiteY2214"/>
              </a:cxn>
              <a:cxn ang="0">
                <a:pos x="connsiteX2215" y="connsiteY2215"/>
              </a:cxn>
              <a:cxn ang="0">
                <a:pos x="connsiteX2216" y="connsiteY2216"/>
              </a:cxn>
              <a:cxn ang="0">
                <a:pos x="connsiteX2217" y="connsiteY2217"/>
              </a:cxn>
              <a:cxn ang="0">
                <a:pos x="connsiteX2218" y="connsiteY2218"/>
              </a:cxn>
              <a:cxn ang="0">
                <a:pos x="connsiteX2219" y="connsiteY2219"/>
              </a:cxn>
              <a:cxn ang="0">
                <a:pos x="connsiteX2220" y="connsiteY2220"/>
              </a:cxn>
              <a:cxn ang="0">
                <a:pos x="connsiteX2221" y="connsiteY2221"/>
              </a:cxn>
              <a:cxn ang="0">
                <a:pos x="connsiteX2222" y="connsiteY2222"/>
              </a:cxn>
              <a:cxn ang="0">
                <a:pos x="connsiteX2223" y="connsiteY2223"/>
              </a:cxn>
              <a:cxn ang="0">
                <a:pos x="connsiteX2224" y="connsiteY2224"/>
              </a:cxn>
              <a:cxn ang="0">
                <a:pos x="connsiteX2225" y="connsiteY2225"/>
              </a:cxn>
              <a:cxn ang="0">
                <a:pos x="connsiteX2226" y="connsiteY2226"/>
              </a:cxn>
              <a:cxn ang="0">
                <a:pos x="connsiteX2227" y="connsiteY2227"/>
              </a:cxn>
              <a:cxn ang="0">
                <a:pos x="connsiteX2228" y="connsiteY2228"/>
              </a:cxn>
              <a:cxn ang="0">
                <a:pos x="connsiteX2229" y="connsiteY2229"/>
              </a:cxn>
              <a:cxn ang="0">
                <a:pos x="connsiteX2230" y="connsiteY2230"/>
              </a:cxn>
              <a:cxn ang="0">
                <a:pos x="connsiteX2231" y="connsiteY2231"/>
              </a:cxn>
              <a:cxn ang="0">
                <a:pos x="connsiteX2232" y="connsiteY2232"/>
              </a:cxn>
              <a:cxn ang="0">
                <a:pos x="connsiteX2233" y="connsiteY2233"/>
              </a:cxn>
              <a:cxn ang="0">
                <a:pos x="connsiteX2234" y="connsiteY2234"/>
              </a:cxn>
              <a:cxn ang="0">
                <a:pos x="connsiteX2235" y="connsiteY2235"/>
              </a:cxn>
              <a:cxn ang="0">
                <a:pos x="connsiteX2236" y="connsiteY2236"/>
              </a:cxn>
              <a:cxn ang="0">
                <a:pos x="connsiteX2237" y="connsiteY2237"/>
              </a:cxn>
              <a:cxn ang="0">
                <a:pos x="connsiteX2238" y="connsiteY2238"/>
              </a:cxn>
              <a:cxn ang="0">
                <a:pos x="connsiteX2239" y="connsiteY2239"/>
              </a:cxn>
              <a:cxn ang="0">
                <a:pos x="connsiteX2240" y="connsiteY2240"/>
              </a:cxn>
              <a:cxn ang="0">
                <a:pos x="connsiteX2241" y="connsiteY2241"/>
              </a:cxn>
              <a:cxn ang="0">
                <a:pos x="connsiteX2242" y="connsiteY2242"/>
              </a:cxn>
              <a:cxn ang="0">
                <a:pos x="connsiteX2243" y="connsiteY2243"/>
              </a:cxn>
              <a:cxn ang="0">
                <a:pos x="connsiteX2244" y="connsiteY2244"/>
              </a:cxn>
              <a:cxn ang="0">
                <a:pos x="connsiteX2245" y="connsiteY2245"/>
              </a:cxn>
              <a:cxn ang="0">
                <a:pos x="connsiteX2246" y="connsiteY2246"/>
              </a:cxn>
              <a:cxn ang="0">
                <a:pos x="connsiteX2247" y="connsiteY2247"/>
              </a:cxn>
              <a:cxn ang="0">
                <a:pos x="connsiteX2248" y="connsiteY2248"/>
              </a:cxn>
              <a:cxn ang="0">
                <a:pos x="connsiteX2249" y="connsiteY2249"/>
              </a:cxn>
              <a:cxn ang="0">
                <a:pos x="connsiteX2250" y="connsiteY2250"/>
              </a:cxn>
              <a:cxn ang="0">
                <a:pos x="connsiteX2251" y="connsiteY2251"/>
              </a:cxn>
              <a:cxn ang="0">
                <a:pos x="connsiteX2252" y="connsiteY2252"/>
              </a:cxn>
              <a:cxn ang="0">
                <a:pos x="connsiteX2253" y="connsiteY2253"/>
              </a:cxn>
              <a:cxn ang="0">
                <a:pos x="connsiteX2254" y="connsiteY2254"/>
              </a:cxn>
              <a:cxn ang="0">
                <a:pos x="connsiteX2255" y="connsiteY2255"/>
              </a:cxn>
              <a:cxn ang="0">
                <a:pos x="connsiteX2256" y="connsiteY2256"/>
              </a:cxn>
              <a:cxn ang="0">
                <a:pos x="connsiteX2257" y="connsiteY2257"/>
              </a:cxn>
              <a:cxn ang="0">
                <a:pos x="connsiteX2258" y="connsiteY2258"/>
              </a:cxn>
              <a:cxn ang="0">
                <a:pos x="connsiteX2259" y="connsiteY2259"/>
              </a:cxn>
              <a:cxn ang="0">
                <a:pos x="connsiteX2260" y="connsiteY2260"/>
              </a:cxn>
              <a:cxn ang="0">
                <a:pos x="connsiteX2261" y="connsiteY2261"/>
              </a:cxn>
              <a:cxn ang="0">
                <a:pos x="connsiteX2262" y="connsiteY2262"/>
              </a:cxn>
              <a:cxn ang="0">
                <a:pos x="connsiteX2263" y="connsiteY2263"/>
              </a:cxn>
              <a:cxn ang="0">
                <a:pos x="connsiteX2264" y="connsiteY2264"/>
              </a:cxn>
              <a:cxn ang="0">
                <a:pos x="connsiteX2265" y="connsiteY2265"/>
              </a:cxn>
              <a:cxn ang="0">
                <a:pos x="connsiteX2266" y="connsiteY2266"/>
              </a:cxn>
              <a:cxn ang="0">
                <a:pos x="connsiteX2267" y="connsiteY2267"/>
              </a:cxn>
              <a:cxn ang="0">
                <a:pos x="connsiteX2268" y="connsiteY2268"/>
              </a:cxn>
              <a:cxn ang="0">
                <a:pos x="connsiteX2269" y="connsiteY2269"/>
              </a:cxn>
              <a:cxn ang="0">
                <a:pos x="connsiteX2270" y="connsiteY2270"/>
              </a:cxn>
              <a:cxn ang="0">
                <a:pos x="connsiteX2271" y="connsiteY2271"/>
              </a:cxn>
              <a:cxn ang="0">
                <a:pos x="connsiteX2272" y="connsiteY2272"/>
              </a:cxn>
              <a:cxn ang="0">
                <a:pos x="connsiteX2273" y="connsiteY2273"/>
              </a:cxn>
              <a:cxn ang="0">
                <a:pos x="connsiteX2274" y="connsiteY2274"/>
              </a:cxn>
              <a:cxn ang="0">
                <a:pos x="connsiteX2275" y="connsiteY2275"/>
              </a:cxn>
              <a:cxn ang="0">
                <a:pos x="connsiteX2276" y="connsiteY2276"/>
              </a:cxn>
              <a:cxn ang="0">
                <a:pos x="connsiteX2277" y="connsiteY2277"/>
              </a:cxn>
              <a:cxn ang="0">
                <a:pos x="connsiteX2278" y="connsiteY2278"/>
              </a:cxn>
              <a:cxn ang="0">
                <a:pos x="connsiteX2279" y="connsiteY2279"/>
              </a:cxn>
              <a:cxn ang="0">
                <a:pos x="connsiteX2280" y="connsiteY2280"/>
              </a:cxn>
              <a:cxn ang="0">
                <a:pos x="connsiteX2281" y="connsiteY2281"/>
              </a:cxn>
              <a:cxn ang="0">
                <a:pos x="connsiteX2282" y="connsiteY2282"/>
              </a:cxn>
              <a:cxn ang="0">
                <a:pos x="connsiteX2283" y="connsiteY2283"/>
              </a:cxn>
              <a:cxn ang="0">
                <a:pos x="connsiteX2284" y="connsiteY2284"/>
              </a:cxn>
              <a:cxn ang="0">
                <a:pos x="connsiteX2285" y="connsiteY2285"/>
              </a:cxn>
              <a:cxn ang="0">
                <a:pos x="connsiteX2286" y="connsiteY2286"/>
              </a:cxn>
              <a:cxn ang="0">
                <a:pos x="connsiteX2287" y="connsiteY2287"/>
              </a:cxn>
              <a:cxn ang="0">
                <a:pos x="connsiteX2288" y="connsiteY2288"/>
              </a:cxn>
              <a:cxn ang="0">
                <a:pos x="connsiteX2289" y="connsiteY2289"/>
              </a:cxn>
              <a:cxn ang="0">
                <a:pos x="connsiteX2290" y="connsiteY2290"/>
              </a:cxn>
              <a:cxn ang="0">
                <a:pos x="connsiteX2291" y="connsiteY2291"/>
              </a:cxn>
              <a:cxn ang="0">
                <a:pos x="connsiteX2292" y="connsiteY2292"/>
              </a:cxn>
              <a:cxn ang="0">
                <a:pos x="connsiteX2293" y="connsiteY2293"/>
              </a:cxn>
              <a:cxn ang="0">
                <a:pos x="connsiteX2294" y="connsiteY2294"/>
              </a:cxn>
              <a:cxn ang="0">
                <a:pos x="connsiteX2295" y="connsiteY2295"/>
              </a:cxn>
              <a:cxn ang="0">
                <a:pos x="connsiteX2296" y="connsiteY2296"/>
              </a:cxn>
              <a:cxn ang="0">
                <a:pos x="connsiteX2297" y="connsiteY2297"/>
              </a:cxn>
              <a:cxn ang="0">
                <a:pos x="connsiteX2298" y="connsiteY2298"/>
              </a:cxn>
              <a:cxn ang="0">
                <a:pos x="connsiteX2299" y="connsiteY2299"/>
              </a:cxn>
              <a:cxn ang="0">
                <a:pos x="connsiteX2300" y="connsiteY2300"/>
              </a:cxn>
              <a:cxn ang="0">
                <a:pos x="connsiteX2301" y="connsiteY2301"/>
              </a:cxn>
              <a:cxn ang="0">
                <a:pos x="connsiteX2302" y="connsiteY2302"/>
              </a:cxn>
              <a:cxn ang="0">
                <a:pos x="connsiteX2303" y="connsiteY2303"/>
              </a:cxn>
              <a:cxn ang="0">
                <a:pos x="connsiteX2304" y="connsiteY2304"/>
              </a:cxn>
              <a:cxn ang="0">
                <a:pos x="connsiteX2305" y="connsiteY2305"/>
              </a:cxn>
              <a:cxn ang="0">
                <a:pos x="connsiteX2306" y="connsiteY2306"/>
              </a:cxn>
              <a:cxn ang="0">
                <a:pos x="connsiteX2307" y="connsiteY2307"/>
              </a:cxn>
              <a:cxn ang="0">
                <a:pos x="connsiteX2308" y="connsiteY2308"/>
              </a:cxn>
              <a:cxn ang="0">
                <a:pos x="connsiteX2309" y="connsiteY2309"/>
              </a:cxn>
              <a:cxn ang="0">
                <a:pos x="connsiteX2310" y="connsiteY2310"/>
              </a:cxn>
              <a:cxn ang="0">
                <a:pos x="connsiteX2311" y="connsiteY2311"/>
              </a:cxn>
              <a:cxn ang="0">
                <a:pos x="connsiteX2312" y="connsiteY2312"/>
              </a:cxn>
              <a:cxn ang="0">
                <a:pos x="connsiteX2313" y="connsiteY2313"/>
              </a:cxn>
              <a:cxn ang="0">
                <a:pos x="connsiteX2314" y="connsiteY2314"/>
              </a:cxn>
              <a:cxn ang="0">
                <a:pos x="connsiteX2315" y="connsiteY2315"/>
              </a:cxn>
              <a:cxn ang="0">
                <a:pos x="connsiteX2316" y="connsiteY2316"/>
              </a:cxn>
              <a:cxn ang="0">
                <a:pos x="connsiteX2317" y="connsiteY2317"/>
              </a:cxn>
              <a:cxn ang="0">
                <a:pos x="connsiteX2318" y="connsiteY2318"/>
              </a:cxn>
              <a:cxn ang="0">
                <a:pos x="connsiteX2319" y="connsiteY2319"/>
              </a:cxn>
              <a:cxn ang="0">
                <a:pos x="connsiteX2320" y="connsiteY2320"/>
              </a:cxn>
              <a:cxn ang="0">
                <a:pos x="connsiteX2321" y="connsiteY2321"/>
              </a:cxn>
              <a:cxn ang="0">
                <a:pos x="connsiteX2322" y="connsiteY2322"/>
              </a:cxn>
              <a:cxn ang="0">
                <a:pos x="connsiteX2323" y="connsiteY2323"/>
              </a:cxn>
              <a:cxn ang="0">
                <a:pos x="connsiteX2324" y="connsiteY2324"/>
              </a:cxn>
              <a:cxn ang="0">
                <a:pos x="connsiteX2325" y="connsiteY2325"/>
              </a:cxn>
              <a:cxn ang="0">
                <a:pos x="connsiteX2326" y="connsiteY2326"/>
              </a:cxn>
              <a:cxn ang="0">
                <a:pos x="connsiteX2327" y="connsiteY2327"/>
              </a:cxn>
              <a:cxn ang="0">
                <a:pos x="connsiteX2328" y="connsiteY2328"/>
              </a:cxn>
              <a:cxn ang="0">
                <a:pos x="connsiteX2329" y="connsiteY2329"/>
              </a:cxn>
              <a:cxn ang="0">
                <a:pos x="connsiteX2330" y="connsiteY2330"/>
              </a:cxn>
              <a:cxn ang="0">
                <a:pos x="connsiteX2331" y="connsiteY2331"/>
              </a:cxn>
              <a:cxn ang="0">
                <a:pos x="connsiteX2332" y="connsiteY2332"/>
              </a:cxn>
              <a:cxn ang="0">
                <a:pos x="connsiteX2333" y="connsiteY2333"/>
              </a:cxn>
              <a:cxn ang="0">
                <a:pos x="connsiteX2334" y="connsiteY2334"/>
              </a:cxn>
              <a:cxn ang="0">
                <a:pos x="connsiteX2335" y="connsiteY2335"/>
              </a:cxn>
              <a:cxn ang="0">
                <a:pos x="connsiteX2336" y="connsiteY2336"/>
              </a:cxn>
              <a:cxn ang="0">
                <a:pos x="connsiteX2337" y="connsiteY2337"/>
              </a:cxn>
              <a:cxn ang="0">
                <a:pos x="connsiteX2338" y="connsiteY2338"/>
              </a:cxn>
              <a:cxn ang="0">
                <a:pos x="connsiteX2339" y="connsiteY2339"/>
              </a:cxn>
              <a:cxn ang="0">
                <a:pos x="connsiteX2340" y="connsiteY2340"/>
              </a:cxn>
              <a:cxn ang="0">
                <a:pos x="connsiteX2341" y="connsiteY2341"/>
              </a:cxn>
              <a:cxn ang="0">
                <a:pos x="connsiteX2342" y="connsiteY2342"/>
              </a:cxn>
              <a:cxn ang="0">
                <a:pos x="connsiteX2343" y="connsiteY2343"/>
              </a:cxn>
              <a:cxn ang="0">
                <a:pos x="connsiteX2344" y="connsiteY2344"/>
              </a:cxn>
              <a:cxn ang="0">
                <a:pos x="connsiteX2345" y="connsiteY2345"/>
              </a:cxn>
              <a:cxn ang="0">
                <a:pos x="connsiteX2346" y="connsiteY2346"/>
              </a:cxn>
              <a:cxn ang="0">
                <a:pos x="connsiteX2347" y="connsiteY2347"/>
              </a:cxn>
              <a:cxn ang="0">
                <a:pos x="connsiteX2348" y="connsiteY2348"/>
              </a:cxn>
              <a:cxn ang="0">
                <a:pos x="connsiteX2349" y="connsiteY2349"/>
              </a:cxn>
              <a:cxn ang="0">
                <a:pos x="connsiteX2350" y="connsiteY2350"/>
              </a:cxn>
              <a:cxn ang="0">
                <a:pos x="connsiteX2351" y="connsiteY2351"/>
              </a:cxn>
              <a:cxn ang="0">
                <a:pos x="connsiteX2352" y="connsiteY2352"/>
              </a:cxn>
              <a:cxn ang="0">
                <a:pos x="connsiteX2353" y="connsiteY2353"/>
              </a:cxn>
              <a:cxn ang="0">
                <a:pos x="connsiteX2354" y="connsiteY2354"/>
              </a:cxn>
              <a:cxn ang="0">
                <a:pos x="connsiteX2355" y="connsiteY2355"/>
              </a:cxn>
              <a:cxn ang="0">
                <a:pos x="connsiteX2356" y="connsiteY2356"/>
              </a:cxn>
              <a:cxn ang="0">
                <a:pos x="connsiteX2357" y="connsiteY2357"/>
              </a:cxn>
              <a:cxn ang="0">
                <a:pos x="connsiteX2358" y="connsiteY2358"/>
              </a:cxn>
              <a:cxn ang="0">
                <a:pos x="connsiteX2359" y="connsiteY2359"/>
              </a:cxn>
              <a:cxn ang="0">
                <a:pos x="connsiteX2360" y="connsiteY2360"/>
              </a:cxn>
              <a:cxn ang="0">
                <a:pos x="connsiteX2361" y="connsiteY2361"/>
              </a:cxn>
              <a:cxn ang="0">
                <a:pos x="connsiteX2362" y="connsiteY2362"/>
              </a:cxn>
              <a:cxn ang="0">
                <a:pos x="connsiteX2363" y="connsiteY2363"/>
              </a:cxn>
              <a:cxn ang="0">
                <a:pos x="connsiteX2364" y="connsiteY2364"/>
              </a:cxn>
              <a:cxn ang="0">
                <a:pos x="connsiteX2365" y="connsiteY2365"/>
              </a:cxn>
              <a:cxn ang="0">
                <a:pos x="connsiteX2366" y="connsiteY2366"/>
              </a:cxn>
              <a:cxn ang="0">
                <a:pos x="connsiteX2367" y="connsiteY2367"/>
              </a:cxn>
              <a:cxn ang="0">
                <a:pos x="connsiteX2368" y="connsiteY2368"/>
              </a:cxn>
              <a:cxn ang="0">
                <a:pos x="connsiteX2369" y="connsiteY2369"/>
              </a:cxn>
              <a:cxn ang="0">
                <a:pos x="connsiteX2370" y="connsiteY2370"/>
              </a:cxn>
              <a:cxn ang="0">
                <a:pos x="connsiteX2371" y="connsiteY2371"/>
              </a:cxn>
              <a:cxn ang="0">
                <a:pos x="connsiteX2372" y="connsiteY2372"/>
              </a:cxn>
              <a:cxn ang="0">
                <a:pos x="connsiteX2373" y="connsiteY2373"/>
              </a:cxn>
              <a:cxn ang="0">
                <a:pos x="connsiteX2374" y="connsiteY2374"/>
              </a:cxn>
              <a:cxn ang="0">
                <a:pos x="connsiteX2375" y="connsiteY2375"/>
              </a:cxn>
              <a:cxn ang="0">
                <a:pos x="connsiteX2376" y="connsiteY2376"/>
              </a:cxn>
              <a:cxn ang="0">
                <a:pos x="connsiteX2377" y="connsiteY2377"/>
              </a:cxn>
              <a:cxn ang="0">
                <a:pos x="connsiteX2378" y="connsiteY2378"/>
              </a:cxn>
              <a:cxn ang="0">
                <a:pos x="connsiteX2379" y="connsiteY2379"/>
              </a:cxn>
              <a:cxn ang="0">
                <a:pos x="connsiteX2380" y="connsiteY2380"/>
              </a:cxn>
              <a:cxn ang="0">
                <a:pos x="connsiteX2381" y="connsiteY2381"/>
              </a:cxn>
              <a:cxn ang="0">
                <a:pos x="connsiteX2382" y="connsiteY2382"/>
              </a:cxn>
              <a:cxn ang="0">
                <a:pos x="connsiteX2383" y="connsiteY2383"/>
              </a:cxn>
              <a:cxn ang="0">
                <a:pos x="connsiteX2384" y="connsiteY2384"/>
              </a:cxn>
              <a:cxn ang="0">
                <a:pos x="connsiteX2385" y="connsiteY2385"/>
              </a:cxn>
              <a:cxn ang="0">
                <a:pos x="connsiteX2386" y="connsiteY2386"/>
              </a:cxn>
              <a:cxn ang="0">
                <a:pos x="connsiteX2387" y="connsiteY2387"/>
              </a:cxn>
              <a:cxn ang="0">
                <a:pos x="connsiteX2388" y="connsiteY2388"/>
              </a:cxn>
              <a:cxn ang="0">
                <a:pos x="connsiteX2389" y="connsiteY2389"/>
              </a:cxn>
              <a:cxn ang="0">
                <a:pos x="connsiteX2390" y="connsiteY2390"/>
              </a:cxn>
              <a:cxn ang="0">
                <a:pos x="connsiteX2391" y="connsiteY2391"/>
              </a:cxn>
              <a:cxn ang="0">
                <a:pos x="connsiteX2392" y="connsiteY2392"/>
              </a:cxn>
              <a:cxn ang="0">
                <a:pos x="connsiteX2393" y="connsiteY2393"/>
              </a:cxn>
              <a:cxn ang="0">
                <a:pos x="connsiteX2394" y="connsiteY2394"/>
              </a:cxn>
              <a:cxn ang="0">
                <a:pos x="connsiteX2395" y="connsiteY2395"/>
              </a:cxn>
              <a:cxn ang="0">
                <a:pos x="connsiteX2396" y="connsiteY2396"/>
              </a:cxn>
              <a:cxn ang="0">
                <a:pos x="connsiteX2397" y="connsiteY2397"/>
              </a:cxn>
              <a:cxn ang="0">
                <a:pos x="connsiteX2398" y="connsiteY2398"/>
              </a:cxn>
              <a:cxn ang="0">
                <a:pos x="connsiteX2399" y="connsiteY2399"/>
              </a:cxn>
              <a:cxn ang="0">
                <a:pos x="connsiteX2400" y="connsiteY2400"/>
              </a:cxn>
              <a:cxn ang="0">
                <a:pos x="connsiteX2401" y="connsiteY2401"/>
              </a:cxn>
              <a:cxn ang="0">
                <a:pos x="connsiteX2402" y="connsiteY2402"/>
              </a:cxn>
              <a:cxn ang="0">
                <a:pos x="connsiteX2403" y="connsiteY2403"/>
              </a:cxn>
              <a:cxn ang="0">
                <a:pos x="connsiteX2404" y="connsiteY2404"/>
              </a:cxn>
              <a:cxn ang="0">
                <a:pos x="connsiteX2405" y="connsiteY2405"/>
              </a:cxn>
              <a:cxn ang="0">
                <a:pos x="connsiteX2406" y="connsiteY2406"/>
              </a:cxn>
              <a:cxn ang="0">
                <a:pos x="connsiteX2407" y="connsiteY2407"/>
              </a:cxn>
              <a:cxn ang="0">
                <a:pos x="connsiteX2408" y="connsiteY2408"/>
              </a:cxn>
              <a:cxn ang="0">
                <a:pos x="connsiteX2409" y="connsiteY2409"/>
              </a:cxn>
              <a:cxn ang="0">
                <a:pos x="connsiteX2410" y="connsiteY2410"/>
              </a:cxn>
              <a:cxn ang="0">
                <a:pos x="connsiteX2411" y="connsiteY2411"/>
              </a:cxn>
              <a:cxn ang="0">
                <a:pos x="connsiteX2412" y="connsiteY2412"/>
              </a:cxn>
              <a:cxn ang="0">
                <a:pos x="connsiteX2413" y="connsiteY2413"/>
              </a:cxn>
              <a:cxn ang="0">
                <a:pos x="connsiteX2414" y="connsiteY2414"/>
              </a:cxn>
              <a:cxn ang="0">
                <a:pos x="connsiteX2415" y="connsiteY2415"/>
              </a:cxn>
              <a:cxn ang="0">
                <a:pos x="connsiteX2416" y="connsiteY2416"/>
              </a:cxn>
              <a:cxn ang="0">
                <a:pos x="connsiteX2417" y="connsiteY2417"/>
              </a:cxn>
              <a:cxn ang="0">
                <a:pos x="connsiteX2418" y="connsiteY2418"/>
              </a:cxn>
              <a:cxn ang="0">
                <a:pos x="connsiteX2419" y="connsiteY2419"/>
              </a:cxn>
              <a:cxn ang="0">
                <a:pos x="connsiteX2420" y="connsiteY2420"/>
              </a:cxn>
              <a:cxn ang="0">
                <a:pos x="connsiteX2421" y="connsiteY2421"/>
              </a:cxn>
              <a:cxn ang="0">
                <a:pos x="connsiteX2422" y="connsiteY2422"/>
              </a:cxn>
              <a:cxn ang="0">
                <a:pos x="connsiteX2423" y="connsiteY2423"/>
              </a:cxn>
              <a:cxn ang="0">
                <a:pos x="connsiteX2424" y="connsiteY2424"/>
              </a:cxn>
              <a:cxn ang="0">
                <a:pos x="connsiteX2425" y="connsiteY2425"/>
              </a:cxn>
              <a:cxn ang="0">
                <a:pos x="connsiteX2426" y="connsiteY2426"/>
              </a:cxn>
              <a:cxn ang="0">
                <a:pos x="connsiteX2427" y="connsiteY2427"/>
              </a:cxn>
              <a:cxn ang="0">
                <a:pos x="connsiteX2428" y="connsiteY2428"/>
              </a:cxn>
              <a:cxn ang="0">
                <a:pos x="connsiteX2429" y="connsiteY2429"/>
              </a:cxn>
              <a:cxn ang="0">
                <a:pos x="connsiteX2430" y="connsiteY2430"/>
              </a:cxn>
              <a:cxn ang="0">
                <a:pos x="connsiteX2431" y="connsiteY2431"/>
              </a:cxn>
              <a:cxn ang="0">
                <a:pos x="connsiteX2432" y="connsiteY2432"/>
              </a:cxn>
              <a:cxn ang="0">
                <a:pos x="connsiteX2433" y="connsiteY2433"/>
              </a:cxn>
              <a:cxn ang="0">
                <a:pos x="connsiteX2434" y="connsiteY2434"/>
              </a:cxn>
              <a:cxn ang="0">
                <a:pos x="connsiteX2435" y="connsiteY2435"/>
              </a:cxn>
              <a:cxn ang="0">
                <a:pos x="connsiteX2436" y="connsiteY2436"/>
              </a:cxn>
              <a:cxn ang="0">
                <a:pos x="connsiteX2437" y="connsiteY2437"/>
              </a:cxn>
              <a:cxn ang="0">
                <a:pos x="connsiteX2438" y="connsiteY2438"/>
              </a:cxn>
              <a:cxn ang="0">
                <a:pos x="connsiteX2439" y="connsiteY2439"/>
              </a:cxn>
              <a:cxn ang="0">
                <a:pos x="connsiteX2440" y="connsiteY2440"/>
              </a:cxn>
              <a:cxn ang="0">
                <a:pos x="connsiteX2441" y="connsiteY2441"/>
              </a:cxn>
              <a:cxn ang="0">
                <a:pos x="connsiteX2442" y="connsiteY2442"/>
              </a:cxn>
              <a:cxn ang="0">
                <a:pos x="connsiteX2443" y="connsiteY2443"/>
              </a:cxn>
              <a:cxn ang="0">
                <a:pos x="connsiteX2444" y="connsiteY2444"/>
              </a:cxn>
              <a:cxn ang="0">
                <a:pos x="connsiteX2445" y="connsiteY2445"/>
              </a:cxn>
              <a:cxn ang="0">
                <a:pos x="connsiteX2446" y="connsiteY2446"/>
              </a:cxn>
              <a:cxn ang="0">
                <a:pos x="connsiteX2447" y="connsiteY2447"/>
              </a:cxn>
              <a:cxn ang="0">
                <a:pos x="connsiteX2448" y="connsiteY2448"/>
              </a:cxn>
              <a:cxn ang="0">
                <a:pos x="connsiteX2449" y="connsiteY2449"/>
              </a:cxn>
              <a:cxn ang="0">
                <a:pos x="connsiteX2450" y="connsiteY2450"/>
              </a:cxn>
              <a:cxn ang="0">
                <a:pos x="connsiteX2451" y="connsiteY2451"/>
              </a:cxn>
              <a:cxn ang="0">
                <a:pos x="connsiteX2452" y="connsiteY2452"/>
              </a:cxn>
              <a:cxn ang="0">
                <a:pos x="connsiteX2453" y="connsiteY2453"/>
              </a:cxn>
              <a:cxn ang="0">
                <a:pos x="connsiteX2454" y="connsiteY2454"/>
              </a:cxn>
              <a:cxn ang="0">
                <a:pos x="connsiteX2455" y="connsiteY2455"/>
              </a:cxn>
              <a:cxn ang="0">
                <a:pos x="connsiteX2456" y="connsiteY2456"/>
              </a:cxn>
              <a:cxn ang="0">
                <a:pos x="connsiteX2457" y="connsiteY2457"/>
              </a:cxn>
              <a:cxn ang="0">
                <a:pos x="connsiteX2458" y="connsiteY2458"/>
              </a:cxn>
              <a:cxn ang="0">
                <a:pos x="connsiteX2459" y="connsiteY2459"/>
              </a:cxn>
              <a:cxn ang="0">
                <a:pos x="connsiteX2460" y="connsiteY2460"/>
              </a:cxn>
              <a:cxn ang="0">
                <a:pos x="connsiteX2461" y="connsiteY2461"/>
              </a:cxn>
              <a:cxn ang="0">
                <a:pos x="connsiteX2462" y="connsiteY2462"/>
              </a:cxn>
              <a:cxn ang="0">
                <a:pos x="connsiteX2463" y="connsiteY2463"/>
              </a:cxn>
              <a:cxn ang="0">
                <a:pos x="connsiteX2464" y="connsiteY2464"/>
              </a:cxn>
              <a:cxn ang="0">
                <a:pos x="connsiteX2465" y="connsiteY2465"/>
              </a:cxn>
              <a:cxn ang="0">
                <a:pos x="connsiteX2466" y="connsiteY2466"/>
              </a:cxn>
              <a:cxn ang="0">
                <a:pos x="connsiteX2467" y="connsiteY2467"/>
              </a:cxn>
              <a:cxn ang="0">
                <a:pos x="connsiteX2468" y="connsiteY2468"/>
              </a:cxn>
              <a:cxn ang="0">
                <a:pos x="connsiteX2469" y="connsiteY2469"/>
              </a:cxn>
              <a:cxn ang="0">
                <a:pos x="connsiteX2470" y="connsiteY2470"/>
              </a:cxn>
              <a:cxn ang="0">
                <a:pos x="connsiteX2471" y="connsiteY2471"/>
              </a:cxn>
              <a:cxn ang="0">
                <a:pos x="connsiteX2472" y="connsiteY2472"/>
              </a:cxn>
              <a:cxn ang="0">
                <a:pos x="connsiteX2473" y="connsiteY2473"/>
              </a:cxn>
              <a:cxn ang="0">
                <a:pos x="connsiteX2474" y="connsiteY2474"/>
              </a:cxn>
              <a:cxn ang="0">
                <a:pos x="connsiteX2475" y="connsiteY2475"/>
              </a:cxn>
              <a:cxn ang="0">
                <a:pos x="connsiteX2476" y="connsiteY2476"/>
              </a:cxn>
              <a:cxn ang="0">
                <a:pos x="connsiteX2477" y="connsiteY2477"/>
              </a:cxn>
              <a:cxn ang="0">
                <a:pos x="connsiteX2478" y="connsiteY2478"/>
              </a:cxn>
              <a:cxn ang="0">
                <a:pos x="connsiteX2479" y="connsiteY2479"/>
              </a:cxn>
              <a:cxn ang="0">
                <a:pos x="connsiteX2480" y="connsiteY2480"/>
              </a:cxn>
              <a:cxn ang="0">
                <a:pos x="connsiteX2481" y="connsiteY2481"/>
              </a:cxn>
              <a:cxn ang="0">
                <a:pos x="connsiteX2482" y="connsiteY2482"/>
              </a:cxn>
              <a:cxn ang="0">
                <a:pos x="connsiteX2483" y="connsiteY2483"/>
              </a:cxn>
              <a:cxn ang="0">
                <a:pos x="connsiteX2484" y="connsiteY2484"/>
              </a:cxn>
              <a:cxn ang="0">
                <a:pos x="connsiteX2485" y="connsiteY2485"/>
              </a:cxn>
              <a:cxn ang="0">
                <a:pos x="connsiteX2486" y="connsiteY2486"/>
              </a:cxn>
              <a:cxn ang="0">
                <a:pos x="connsiteX2487" y="connsiteY2487"/>
              </a:cxn>
              <a:cxn ang="0">
                <a:pos x="connsiteX2488" y="connsiteY2488"/>
              </a:cxn>
              <a:cxn ang="0">
                <a:pos x="connsiteX2489" y="connsiteY2489"/>
              </a:cxn>
              <a:cxn ang="0">
                <a:pos x="connsiteX2490" y="connsiteY2490"/>
              </a:cxn>
              <a:cxn ang="0">
                <a:pos x="connsiteX2491" y="connsiteY2491"/>
              </a:cxn>
              <a:cxn ang="0">
                <a:pos x="connsiteX2492" y="connsiteY2492"/>
              </a:cxn>
              <a:cxn ang="0">
                <a:pos x="connsiteX2493" y="connsiteY2493"/>
              </a:cxn>
              <a:cxn ang="0">
                <a:pos x="connsiteX2494" y="connsiteY2494"/>
              </a:cxn>
              <a:cxn ang="0">
                <a:pos x="connsiteX2495" y="connsiteY2495"/>
              </a:cxn>
              <a:cxn ang="0">
                <a:pos x="connsiteX2496" y="connsiteY2496"/>
              </a:cxn>
              <a:cxn ang="0">
                <a:pos x="connsiteX2497" y="connsiteY2497"/>
              </a:cxn>
              <a:cxn ang="0">
                <a:pos x="connsiteX2498" y="connsiteY2498"/>
              </a:cxn>
              <a:cxn ang="0">
                <a:pos x="connsiteX2499" y="connsiteY2499"/>
              </a:cxn>
              <a:cxn ang="0">
                <a:pos x="connsiteX2500" y="connsiteY2500"/>
              </a:cxn>
              <a:cxn ang="0">
                <a:pos x="connsiteX2501" y="connsiteY2501"/>
              </a:cxn>
              <a:cxn ang="0">
                <a:pos x="connsiteX2502" y="connsiteY2502"/>
              </a:cxn>
              <a:cxn ang="0">
                <a:pos x="connsiteX2503" y="connsiteY2503"/>
              </a:cxn>
              <a:cxn ang="0">
                <a:pos x="connsiteX2504" y="connsiteY2504"/>
              </a:cxn>
              <a:cxn ang="0">
                <a:pos x="connsiteX2505" y="connsiteY2505"/>
              </a:cxn>
              <a:cxn ang="0">
                <a:pos x="connsiteX2506" y="connsiteY2506"/>
              </a:cxn>
              <a:cxn ang="0">
                <a:pos x="connsiteX2507" y="connsiteY2507"/>
              </a:cxn>
              <a:cxn ang="0">
                <a:pos x="connsiteX2508" y="connsiteY2508"/>
              </a:cxn>
              <a:cxn ang="0">
                <a:pos x="connsiteX2509" y="connsiteY2509"/>
              </a:cxn>
              <a:cxn ang="0">
                <a:pos x="connsiteX2510" y="connsiteY2510"/>
              </a:cxn>
              <a:cxn ang="0">
                <a:pos x="connsiteX2511" y="connsiteY2511"/>
              </a:cxn>
              <a:cxn ang="0">
                <a:pos x="connsiteX2512" y="connsiteY2512"/>
              </a:cxn>
              <a:cxn ang="0">
                <a:pos x="connsiteX2513" y="connsiteY2513"/>
              </a:cxn>
              <a:cxn ang="0">
                <a:pos x="connsiteX2514" y="connsiteY2514"/>
              </a:cxn>
              <a:cxn ang="0">
                <a:pos x="connsiteX2515" y="connsiteY2515"/>
              </a:cxn>
              <a:cxn ang="0">
                <a:pos x="connsiteX2516" y="connsiteY2516"/>
              </a:cxn>
              <a:cxn ang="0">
                <a:pos x="connsiteX2517" y="connsiteY2517"/>
              </a:cxn>
              <a:cxn ang="0">
                <a:pos x="connsiteX2518" y="connsiteY2518"/>
              </a:cxn>
              <a:cxn ang="0">
                <a:pos x="connsiteX2519" y="connsiteY2519"/>
              </a:cxn>
              <a:cxn ang="0">
                <a:pos x="connsiteX2520" y="connsiteY2520"/>
              </a:cxn>
              <a:cxn ang="0">
                <a:pos x="connsiteX2521" y="connsiteY2521"/>
              </a:cxn>
              <a:cxn ang="0">
                <a:pos x="connsiteX2522" y="connsiteY2522"/>
              </a:cxn>
              <a:cxn ang="0">
                <a:pos x="connsiteX2523" y="connsiteY2523"/>
              </a:cxn>
              <a:cxn ang="0">
                <a:pos x="connsiteX2524" y="connsiteY2524"/>
              </a:cxn>
              <a:cxn ang="0">
                <a:pos x="connsiteX2525" y="connsiteY2525"/>
              </a:cxn>
              <a:cxn ang="0">
                <a:pos x="connsiteX2526" y="connsiteY2526"/>
              </a:cxn>
              <a:cxn ang="0">
                <a:pos x="connsiteX2527" y="connsiteY2527"/>
              </a:cxn>
              <a:cxn ang="0">
                <a:pos x="connsiteX2528" y="connsiteY2528"/>
              </a:cxn>
              <a:cxn ang="0">
                <a:pos x="connsiteX2529" y="connsiteY2529"/>
              </a:cxn>
              <a:cxn ang="0">
                <a:pos x="connsiteX2530" y="connsiteY2530"/>
              </a:cxn>
              <a:cxn ang="0">
                <a:pos x="connsiteX2531" y="connsiteY2531"/>
              </a:cxn>
              <a:cxn ang="0">
                <a:pos x="connsiteX2532" y="connsiteY2532"/>
              </a:cxn>
              <a:cxn ang="0">
                <a:pos x="connsiteX2533" y="connsiteY2533"/>
              </a:cxn>
              <a:cxn ang="0">
                <a:pos x="connsiteX2534" y="connsiteY2534"/>
              </a:cxn>
              <a:cxn ang="0">
                <a:pos x="connsiteX2535" y="connsiteY2535"/>
              </a:cxn>
              <a:cxn ang="0">
                <a:pos x="connsiteX2536" y="connsiteY2536"/>
              </a:cxn>
              <a:cxn ang="0">
                <a:pos x="connsiteX2537" y="connsiteY2537"/>
              </a:cxn>
              <a:cxn ang="0">
                <a:pos x="connsiteX2538" y="connsiteY2538"/>
              </a:cxn>
              <a:cxn ang="0">
                <a:pos x="connsiteX2539" y="connsiteY2539"/>
              </a:cxn>
              <a:cxn ang="0">
                <a:pos x="connsiteX2540" y="connsiteY2540"/>
              </a:cxn>
              <a:cxn ang="0">
                <a:pos x="connsiteX2541" y="connsiteY2541"/>
              </a:cxn>
              <a:cxn ang="0">
                <a:pos x="connsiteX2542" y="connsiteY2542"/>
              </a:cxn>
              <a:cxn ang="0">
                <a:pos x="connsiteX2543" y="connsiteY2543"/>
              </a:cxn>
              <a:cxn ang="0">
                <a:pos x="connsiteX2544" y="connsiteY2544"/>
              </a:cxn>
              <a:cxn ang="0">
                <a:pos x="connsiteX2545" y="connsiteY2545"/>
              </a:cxn>
              <a:cxn ang="0">
                <a:pos x="connsiteX2546" y="connsiteY2546"/>
              </a:cxn>
              <a:cxn ang="0">
                <a:pos x="connsiteX2547" y="connsiteY2547"/>
              </a:cxn>
              <a:cxn ang="0">
                <a:pos x="connsiteX2548" y="connsiteY2548"/>
              </a:cxn>
              <a:cxn ang="0">
                <a:pos x="connsiteX2549" y="connsiteY2549"/>
              </a:cxn>
              <a:cxn ang="0">
                <a:pos x="connsiteX2550" y="connsiteY2550"/>
              </a:cxn>
              <a:cxn ang="0">
                <a:pos x="connsiteX2551" y="connsiteY2551"/>
              </a:cxn>
              <a:cxn ang="0">
                <a:pos x="connsiteX2552" y="connsiteY2552"/>
              </a:cxn>
              <a:cxn ang="0">
                <a:pos x="connsiteX2553" y="connsiteY2553"/>
              </a:cxn>
              <a:cxn ang="0">
                <a:pos x="connsiteX2554" y="connsiteY2554"/>
              </a:cxn>
              <a:cxn ang="0">
                <a:pos x="connsiteX2555" y="connsiteY2555"/>
              </a:cxn>
              <a:cxn ang="0">
                <a:pos x="connsiteX2556" y="connsiteY2556"/>
              </a:cxn>
              <a:cxn ang="0">
                <a:pos x="connsiteX2557" y="connsiteY2557"/>
              </a:cxn>
              <a:cxn ang="0">
                <a:pos x="connsiteX2558" y="connsiteY2558"/>
              </a:cxn>
              <a:cxn ang="0">
                <a:pos x="connsiteX2559" y="connsiteY2559"/>
              </a:cxn>
              <a:cxn ang="0">
                <a:pos x="connsiteX2560" y="connsiteY2560"/>
              </a:cxn>
              <a:cxn ang="0">
                <a:pos x="connsiteX2561" y="connsiteY2561"/>
              </a:cxn>
              <a:cxn ang="0">
                <a:pos x="connsiteX2562" y="connsiteY2562"/>
              </a:cxn>
              <a:cxn ang="0">
                <a:pos x="connsiteX2563" y="connsiteY2563"/>
              </a:cxn>
              <a:cxn ang="0">
                <a:pos x="connsiteX2564" y="connsiteY2564"/>
              </a:cxn>
              <a:cxn ang="0">
                <a:pos x="connsiteX2565" y="connsiteY2565"/>
              </a:cxn>
              <a:cxn ang="0">
                <a:pos x="connsiteX2566" y="connsiteY2566"/>
              </a:cxn>
              <a:cxn ang="0">
                <a:pos x="connsiteX2567" y="connsiteY2567"/>
              </a:cxn>
              <a:cxn ang="0">
                <a:pos x="connsiteX2568" y="connsiteY2568"/>
              </a:cxn>
              <a:cxn ang="0">
                <a:pos x="connsiteX2569" y="connsiteY2569"/>
              </a:cxn>
              <a:cxn ang="0">
                <a:pos x="connsiteX2570" y="connsiteY2570"/>
              </a:cxn>
              <a:cxn ang="0">
                <a:pos x="connsiteX2571" y="connsiteY2571"/>
              </a:cxn>
              <a:cxn ang="0">
                <a:pos x="connsiteX2572" y="connsiteY2572"/>
              </a:cxn>
              <a:cxn ang="0">
                <a:pos x="connsiteX2573" y="connsiteY2573"/>
              </a:cxn>
              <a:cxn ang="0">
                <a:pos x="connsiteX2574" y="connsiteY2574"/>
              </a:cxn>
              <a:cxn ang="0">
                <a:pos x="connsiteX2575" y="connsiteY2575"/>
              </a:cxn>
              <a:cxn ang="0">
                <a:pos x="connsiteX2576" y="connsiteY2576"/>
              </a:cxn>
              <a:cxn ang="0">
                <a:pos x="connsiteX2577" y="connsiteY2577"/>
              </a:cxn>
              <a:cxn ang="0">
                <a:pos x="connsiteX2578" y="connsiteY2578"/>
              </a:cxn>
              <a:cxn ang="0">
                <a:pos x="connsiteX2579" y="connsiteY2579"/>
              </a:cxn>
              <a:cxn ang="0">
                <a:pos x="connsiteX2580" y="connsiteY2580"/>
              </a:cxn>
              <a:cxn ang="0">
                <a:pos x="connsiteX2581" y="connsiteY2581"/>
              </a:cxn>
              <a:cxn ang="0">
                <a:pos x="connsiteX2582" y="connsiteY2582"/>
              </a:cxn>
              <a:cxn ang="0">
                <a:pos x="connsiteX2583" y="connsiteY2583"/>
              </a:cxn>
              <a:cxn ang="0">
                <a:pos x="connsiteX2584" y="connsiteY2584"/>
              </a:cxn>
              <a:cxn ang="0">
                <a:pos x="connsiteX2585" y="connsiteY2585"/>
              </a:cxn>
              <a:cxn ang="0">
                <a:pos x="connsiteX2586" y="connsiteY2586"/>
              </a:cxn>
              <a:cxn ang="0">
                <a:pos x="connsiteX2587" y="connsiteY2587"/>
              </a:cxn>
              <a:cxn ang="0">
                <a:pos x="connsiteX2588" y="connsiteY2588"/>
              </a:cxn>
              <a:cxn ang="0">
                <a:pos x="connsiteX2589" y="connsiteY2589"/>
              </a:cxn>
              <a:cxn ang="0">
                <a:pos x="connsiteX2590" y="connsiteY2590"/>
              </a:cxn>
              <a:cxn ang="0">
                <a:pos x="connsiteX2591" y="connsiteY2591"/>
              </a:cxn>
              <a:cxn ang="0">
                <a:pos x="connsiteX2592" y="connsiteY2592"/>
              </a:cxn>
              <a:cxn ang="0">
                <a:pos x="connsiteX2593" y="connsiteY2593"/>
              </a:cxn>
              <a:cxn ang="0">
                <a:pos x="connsiteX2594" y="connsiteY2594"/>
              </a:cxn>
              <a:cxn ang="0">
                <a:pos x="connsiteX2595" y="connsiteY2595"/>
              </a:cxn>
              <a:cxn ang="0">
                <a:pos x="connsiteX2596" y="connsiteY2596"/>
              </a:cxn>
              <a:cxn ang="0">
                <a:pos x="connsiteX2597" y="connsiteY2597"/>
              </a:cxn>
              <a:cxn ang="0">
                <a:pos x="connsiteX2598" y="connsiteY2598"/>
              </a:cxn>
              <a:cxn ang="0">
                <a:pos x="connsiteX2599" y="connsiteY2599"/>
              </a:cxn>
              <a:cxn ang="0">
                <a:pos x="connsiteX2600" y="connsiteY2600"/>
              </a:cxn>
              <a:cxn ang="0">
                <a:pos x="connsiteX2601" y="connsiteY2601"/>
              </a:cxn>
              <a:cxn ang="0">
                <a:pos x="connsiteX2602" y="connsiteY2602"/>
              </a:cxn>
              <a:cxn ang="0">
                <a:pos x="connsiteX2603" y="connsiteY2603"/>
              </a:cxn>
              <a:cxn ang="0">
                <a:pos x="connsiteX2604" y="connsiteY2604"/>
              </a:cxn>
              <a:cxn ang="0">
                <a:pos x="connsiteX2605" y="connsiteY2605"/>
              </a:cxn>
              <a:cxn ang="0">
                <a:pos x="connsiteX2606" y="connsiteY2606"/>
              </a:cxn>
              <a:cxn ang="0">
                <a:pos x="connsiteX2607" y="connsiteY2607"/>
              </a:cxn>
              <a:cxn ang="0">
                <a:pos x="connsiteX2608" y="connsiteY2608"/>
              </a:cxn>
              <a:cxn ang="0">
                <a:pos x="connsiteX2609" y="connsiteY2609"/>
              </a:cxn>
              <a:cxn ang="0">
                <a:pos x="connsiteX2610" y="connsiteY2610"/>
              </a:cxn>
              <a:cxn ang="0">
                <a:pos x="connsiteX2611" y="connsiteY2611"/>
              </a:cxn>
              <a:cxn ang="0">
                <a:pos x="connsiteX2612" y="connsiteY2612"/>
              </a:cxn>
              <a:cxn ang="0">
                <a:pos x="connsiteX2613" y="connsiteY2613"/>
              </a:cxn>
              <a:cxn ang="0">
                <a:pos x="connsiteX2614" y="connsiteY2614"/>
              </a:cxn>
              <a:cxn ang="0">
                <a:pos x="connsiteX2615" y="connsiteY2615"/>
              </a:cxn>
              <a:cxn ang="0">
                <a:pos x="connsiteX2616" y="connsiteY2616"/>
              </a:cxn>
              <a:cxn ang="0">
                <a:pos x="connsiteX2617" y="connsiteY2617"/>
              </a:cxn>
              <a:cxn ang="0">
                <a:pos x="connsiteX2618" y="connsiteY2618"/>
              </a:cxn>
              <a:cxn ang="0">
                <a:pos x="connsiteX2619" y="connsiteY2619"/>
              </a:cxn>
              <a:cxn ang="0">
                <a:pos x="connsiteX2620" y="connsiteY2620"/>
              </a:cxn>
              <a:cxn ang="0">
                <a:pos x="connsiteX2621" y="connsiteY2621"/>
              </a:cxn>
              <a:cxn ang="0">
                <a:pos x="connsiteX2622" y="connsiteY2622"/>
              </a:cxn>
              <a:cxn ang="0">
                <a:pos x="connsiteX2623" y="connsiteY2623"/>
              </a:cxn>
              <a:cxn ang="0">
                <a:pos x="connsiteX2624" y="connsiteY2624"/>
              </a:cxn>
              <a:cxn ang="0">
                <a:pos x="connsiteX2625" y="connsiteY2625"/>
              </a:cxn>
              <a:cxn ang="0">
                <a:pos x="connsiteX2626" y="connsiteY2626"/>
              </a:cxn>
              <a:cxn ang="0">
                <a:pos x="connsiteX2627" y="connsiteY2627"/>
              </a:cxn>
              <a:cxn ang="0">
                <a:pos x="connsiteX2628" y="connsiteY2628"/>
              </a:cxn>
              <a:cxn ang="0">
                <a:pos x="connsiteX2629" y="connsiteY2629"/>
              </a:cxn>
              <a:cxn ang="0">
                <a:pos x="connsiteX2630" y="connsiteY2630"/>
              </a:cxn>
              <a:cxn ang="0">
                <a:pos x="connsiteX2631" y="connsiteY2631"/>
              </a:cxn>
              <a:cxn ang="0">
                <a:pos x="connsiteX2632" y="connsiteY2632"/>
              </a:cxn>
              <a:cxn ang="0">
                <a:pos x="connsiteX2633" y="connsiteY2633"/>
              </a:cxn>
              <a:cxn ang="0">
                <a:pos x="connsiteX2634" y="connsiteY2634"/>
              </a:cxn>
              <a:cxn ang="0">
                <a:pos x="connsiteX2635" y="connsiteY2635"/>
              </a:cxn>
              <a:cxn ang="0">
                <a:pos x="connsiteX2636" y="connsiteY2636"/>
              </a:cxn>
              <a:cxn ang="0">
                <a:pos x="connsiteX2637" y="connsiteY2637"/>
              </a:cxn>
              <a:cxn ang="0">
                <a:pos x="connsiteX2638" y="connsiteY2638"/>
              </a:cxn>
              <a:cxn ang="0">
                <a:pos x="connsiteX2639" y="connsiteY2639"/>
              </a:cxn>
              <a:cxn ang="0">
                <a:pos x="connsiteX2640" y="connsiteY2640"/>
              </a:cxn>
              <a:cxn ang="0">
                <a:pos x="connsiteX2641" y="connsiteY2641"/>
              </a:cxn>
              <a:cxn ang="0">
                <a:pos x="connsiteX2642" y="connsiteY2642"/>
              </a:cxn>
              <a:cxn ang="0">
                <a:pos x="connsiteX2643" y="connsiteY2643"/>
              </a:cxn>
              <a:cxn ang="0">
                <a:pos x="connsiteX2644" y="connsiteY2644"/>
              </a:cxn>
              <a:cxn ang="0">
                <a:pos x="connsiteX2645" y="connsiteY2645"/>
              </a:cxn>
              <a:cxn ang="0">
                <a:pos x="connsiteX2646" y="connsiteY2646"/>
              </a:cxn>
              <a:cxn ang="0">
                <a:pos x="connsiteX2647" y="connsiteY2647"/>
              </a:cxn>
              <a:cxn ang="0">
                <a:pos x="connsiteX2648" y="connsiteY2648"/>
              </a:cxn>
              <a:cxn ang="0">
                <a:pos x="connsiteX2649" y="connsiteY2649"/>
              </a:cxn>
              <a:cxn ang="0">
                <a:pos x="connsiteX2650" y="connsiteY2650"/>
              </a:cxn>
              <a:cxn ang="0">
                <a:pos x="connsiteX2651" y="connsiteY2651"/>
              </a:cxn>
              <a:cxn ang="0">
                <a:pos x="connsiteX2652" y="connsiteY2652"/>
              </a:cxn>
              <a:cxn ang="0">
                <a:pos x="connsiteX2653" y="connsiteY2653"/>
              </a:cxn>
              <a:cxn ang="0">
                <a:pos x="connsiteX2654" y="connsiteY2654"/>
              </a:cxn>
              <a:cxn ang="0">
                <a:pos x="connsiteX2655" y="connsiteY2655"/>
              </a:cxn>
              <a:cxn ang="0">
                <a:pos x="connsiteX2656" y="connsiteY2656"/>
              </a:cxn>
              <a:cxn ang="0">
                <a:pos x="connsiteX2657" y="connsiteY2657"/>
              </a:cxn>
              <a:cxn ang="0">
                <a:pos x="connsiteX2658" y="connsiteY2658"/>
              </a:cxn>
              <a:cxn ang="0">
                <a:pos x="connsiteX2659" y="connsiteY2659"/>
              </a:cxn>
              <a:cxn ang="0">
                <a:pos x="connsiteX2660" y="connsiteY2660"/>
              </a:cxn>
              <a:cxn ang="0">
                <a:pos x="connsiteX2661" y="connsiteY2661"/>
              </a:cxn>
              <a:cxn ang="0">
                <a:pos x="connsiteX2662" y="connsiteY2662"/>
              </a:cxn>
              <a:cxn ang="0">
                <a:pos x="connsiteX2663" y="connsiteY2663"/>
              </a:cxn>
              <a:cxn ang="0">
                <a:pos x="connsiteX2664" y="connsiteY2664"/>
              </a:cxn>
              <a:cxn ang="0">
                <a:pos x="connsiteX2665" y="connsiteY2665"/>
              </a:cxn>
              <a:cxn ang="0">
                <a:pos x="connsiteX2666" y="connsiteY2666"/>
              </a:cxn>
              <a:cxn ang="0">
                <a:pos x="connsiteX2667" y="connsiteY2667"/>
              </a:cxn>
              <a:cxn ang="0">
                <a:pos x="connsiteX2668" y="connsiteY2668"/>
              </a:cxn>
              <a:cxn ang="0">
                <a:pos x="connsiteX2669" y="connsiteY2669"/>
              </a:cxn>
              <a:cxn ang="0">
                <a:pos x="connsiteX2670" y="connsiteY2670"/>
              </a:cxn>
              <a:cxn ang="0">
                <a:pos x="connsiteX2671" y="connsiteY2671"/>
              </a:cxn>
              <a:cxn ang="0">
                <a:pos x="connsiteX2672" y="connsiteY2672"/>
              </a:cxn>
              <a:cxn ang="0">
                <a:pos x="connsiteX2673" y="connsiteY2673"/>
              </a:cxn>
              <a:cxn ang="0">
                <a:pos x="connsiteX2674" y="connsiteY2674"/>
              </a:cxn>
              <a:cxn ang="0">
                <a:pos x="connsiteX2675" y="connsiteY2675"/>
              </a:cxn>
              <a:cxn ang="0">
                <a:pos x="connsiteX2676" y="connsiteY2676"/>
              </a:cxn>
              <a:cxn ang="0">
                <a:pos x="connsiteX2677" y="connsiteY2677"/>
              </a:cxn>
              <a:cxn ang="0">
                <a:pos x="connsiteX2678" y="connsiteY2678"/>
              </a:cxn>
              <a:cxn ang="0">
                <a:pos x="connsiteX2679" y="connsiteY2679"/>
              </a:cxn>
              <a:cxn ang="0">
                <a:pos x="connsiteX2680" y="connsiteY2680"/>
              </a:cxn>
              <a:cxn ang="0">
                <a:pos x="connsiteX2681" y="connsiteY2681"/>
              </a:cxn>
              <a:cxn ang="0">
                <a:pos x="connsiteX2682" y="connsiteY2682"/>
              </a:cxn>
              <a:cxn ang="0">
                <a:pos x="connsiteX2683" y="connsiteY2683"/>
              </a:cxn>
              <a:cxn ang="0">
                <a:pos x="connsiteX2684" y="connsiteY2684"/>
              </a:cxn>
              <a:cxn ang="0">
                <a:pos x="connsiteX2685" y="connsiteY2685"/>
              </a:cxn>
              <a:cxn ang="0">
                <a:pos x="connsiteX2686" y="connsiteY2686"/>
              </a:cxn>
              <a:cxn ang="0">
                <a:pos x="connsiteX2687" y="connsiteY2687"/>
              </a:cxn>
              <a:cxn ang="0">
                <a:pos x="connsiteX2688" y="connsiteY2688"/>
              </a:cxn>
              <a:cxn ang="0">
                <a:pos x="connsiteX2689" y="connsiteY2689"/>
              </a:cxn>
              <a:cxn ang="0">
                <a:pos x="connsiteX2690" y="connsiteY2690"/>
              </a:cxn>
              <a:cxn ang="0">
                <a:pos x="connsiteX2691" y="connsiteY2691"/>
              </a:cxn>
              <a:cxn ang="0">
                <a:pos x="connsiteX2692" y="connsiteY2692"/>
              </a:cxn>
              <a:cxn ang="0">
                <a:pos x="connsiteX2693" y="connsiteY2693"/>
              </a:cxn>
              <a:cxn ang="0">
                <a:pos x="connsiteX2694" y="connsiteY2694"/>
              </a:cxn>
              <a:cxn ang="0">
                <a:pos x="connsiteX2695" y="connsiteY2695"/>
              </a:cxn>
              <a:cxn ang="0">
                <a:pos x="connsiteX2696" y="connsiteY2696"/>
              </a:cxn>
              <a:cxn ang="0">
                <a:pos x="connsiteX2697" y="connsiteY2697"/>
              </a:cxn>
              <a:cxn ang="0">
                <a:pos x="connsiteX2698" y="connsiteY2698"/>
              </a:cxn>
              <a:cxn ang="0">
                <a:pos x="connsiteX2699" y="connsiteY2699"/>
              </a:cxn>
              <a:cxn ang="0">
                <a:pos x="connsiteX2700" y="connsiteY2700"/>
              </a:cxn>
              <a:cxn ang="0">
                <a:pos x="connsiteX2701" y="connsiteY2701"/>
              </a:cxn>
              <a:cxn ang="0">
                <a:pos x="connsiteX2702" y="connsiteY2702"/>
              </a:cxn>
              <a:cxn ang="0">
                <a:pos x="connsiteX2703" y="connsiteY2703"/>
              </a:cxn>
              <a:cxn ang="0">
                <a:pos x="connsiteX2704" y="connsiteY2704"/>
              </a:cxn>
              <a:cxn ang="0">
                <a:pos x="connsiteX2705" y="connsiteY2705"/>
              </a:cxn>
              <a:cxn ang="0">
                <a:pos x="connsiteX2706" y="connsiteY2706"/>
              </a:cxn>
              <a:cxn ang="0">
                <a:pos x="connsiteX2707" y="connsiteY2707"/>
              </a:cxn>
              <a:cxn ang="0">
                <a:pos x="connsiteX2708" y="connsiteY2708"/>
              </a:cxn>
              <a:cxn ang="0">
                <a:pos x="connsiteX2709" y="connsiteY2709"/>
              </a:cxn>
              <a:cxn ang="0">
                <a:pos x="connsiteX2710" y="connsiteY2710"/>
              </a:cxn>
              <a:cxn ang="0">
                <a:pos x="connsiteX2711" y="connsiteY2711"/>
              </a:cxn>
              <a:cxn ang="0">
                <a:pos x="connsiteX2712" y="connsiteY2712"/>
              </a:cxn>
              <a:cxn ang="0">
                <a:pos x="connsiteX2713" y="connsiteY2713"/>
              </a:cxn>
              <a:cxn ang="0">
                <a:pos x="connsiteX2714" y="connsiteY2714"/>
              </a:cxn>
              <a:cxn ang="0">
                <a:pos x="connsiteX2715" y="connsiteY2715"/>
              </a:cxn>
              <a:cxn ang="0">
                <a:pos x="connsiteX2716" y="connsiteY2716"/>
              </a:cxn>
              <a:cxn ang="0">
                <a:pos x="connsiteX2717" y="connsiteY2717"/>
              </a:cxn>
              <a:cxn ang="0">
                <a:pos x="connsiteX2718" y="connsiteY2718"/>
              </a:cxn>
              <a:cxn ang="0">
                <a:pos x="connsiteX2719" y="connsiteY2719"/>
              </a:cxn>
              <a:cxn ang="0">
                <a:pos x="connsiteX2720" y="connsiteY2720"/>
              </a:cxn>
              <a:cxn ang="0">
                <a:pos x="connsiteX2721" y="connsiteY2721"/>
              </a:cxn>
              <a:cxn ang="0">
                <a:pos x="connsiteX2722" y="connsiteY2722"/>
              </a:cxn>
              <a:cxn ang="0">
                <a:pos x="connsiteX2723" y="connsiteY2723"/>
              </a:cxn>
              <a:cxn ang="0">
                <a:pos x="connsiteX2724" y="connsiteY2724"/>
              </a:cxn>
              <a:cxn ang="0">
                <a:pos x="connsiteX2725" y="connsiteY2725"/>
              </a:cxn>
              <a:cxn ang="0">
                <a:pos x="connsiteX2726" y="connsiteY2726"/>
              </a:cxn>
              <a:cxn ang="0">
                <a:pos x="connsiteX2727" y="connsiteY2727"/>
              </a:cxn>
              <a:cxn ang="0">
                <a:pos x="connsiteX2728" y="connsiteY2728"/>
              </a:cxn>
              <a:cxn ang="0">
                <a:pos x="connsiteX2729" y="connsiteY2729"/>
              </a:cxn>
              <a:cxn ang="0">
                <a:pos x="connsiteX2730" y="connsiteY2730"/>
              </a:cxn>
              <a:cxn ang="0">
                <a:pos x="connsiteX2731" y="connsiteY2731"/>
              </a:cxn>
              <a:cxn ang="0">
                <a:pos x="connsiteX2732" y="connsiteY2732"/>
              </a:cxn>
              <a:cxn ang="0">
                <a:pos x="connsiteX2733" y="connsiteY2733"/>
              </a:cxn>
              <a:cxn ang="0">
                <a:pos x="connsiteX2734" y="connsiteY2734"/>
              </a:cxn>
              <a:cxn ang="0">
                <a:pos x="connsiteX2735" y="connsiteY2735"/>
              </a:cxn>
              <a:cxn ang="0">
                <a:pos x="connsiteX2736" y="connsiteY2736"/>
              </a:cxn>
              <a:cxn ang="0">
                <a:pos x="connsiteX2737" y="connsiteY2737"/>
              </a:cxn>
              <a:cxn ang="0">
                <a:pos x="connsiteX2738" y="connsiteY2738"/>
              </a:cxn>
              <a:cxn ang="0">
                <a:pos x="connsiteX2739" y="connsiteY2739"/>
              </a:cxn>
              <a:cxn ang="0">
                <a:pos x="connsiteX2740" y="connsiteY2740"/>
              </a:cxn>
              <a:cxn ang="0">
                <a:pos x="connsiteX2741" y="connsiteY2741"/>
              </a:cxn>
              <a:cxn ang="0">
                <a:pos x="connsiteX2742" y="connsiteY2742"/>
              </a:cxn>
              <a:cxn ang="0">
                <a:pos x="connsiteX2743" y="connsiteY2743"/>
              </a:cxn>
              <a:cxn ang="0">
                <a:pos x="connsiteX2744" y="connsiteY2744"/>
              </a:cxn>
              <a:cxn ang="0">
                <a:pos x="connsiteX2745" y="connsiteY2745"/>
              </a:cxn>
              <a:cxn ang="0">
                <a:pos x="connsiteX2746" y="connsiteY2746"/>
              </a:cxn>
              <a:cxn ang="0">
                <a:pos x="connsiteX2747" y="connsiteY2747"/>
              </a:cxn>
              <a:cxn ang="0">
                <a:pos x="connsiteX2748" y="connsiteY2748"/>
              </a:cxn>
              <a:cxn ang="0">
                <a:pos x="connsiteX2749" y="connsiteY2749"/>
              </a:cxn>
              <a:cxn ang="0">
                <a:pos x="connsiteX2750" y="connsiteY2750"/>
              </a:cxn>
              <a:cxn ang="0">
                <a:pos x="connsiteX2751" y="connsiteY2751"/>
              </a:cxn>
              <a:cxn ang="0">
                <a:pos x="connsiteX2752" y="connsiteY2752"/>
              </a:cxn>
              <a:cxn ang="0">
                <a:pos x="connsiteX2753" y="connsiteY2753"/>
              </a:cxn>
              <a:cxn ang="0">
                <a:pos x="connsiteX2754" y="connsiteY2754"/>
              </a:cxn>
              <a:cxn ang="0">
                <a:pos x="connsiteX2755" y="connsiteY2755"/>
              </a:cxn>
              <a:cxn ang="0">
                <a:pos x="connsiteX2756" y="connsiteY2756"/>
              </a:cxn>
              <a:cxn ang="0">
                <a:pos x="connsiteX2757" y="connsiteY2757"/>
              </a:cxn>
              <a:cxn ang="0">
                <a:pos x="connsiteX2758" y="connsiteY2758"/>
              </a:cxn>
              <a:cxn ang="0">
                <a:pos x="connsiteX2759" y="connsiteY2759"/>
              </a:cxn>
              <a:cxn ang="0">
                <a:pos x="connsiteX2760" y="connsiteY2760"/>
              </a:cxn>
              <a:cxn ang="0">
                <a:pos x="connsiteX2761" y="connsiteY2761"/>
              </a:cxn>
              <a:cxn ang="0">
                <a:pos x="connsiteX2762" y="connsiteY2762"/>
              </a:cxn>
              <a:cxn ang="0">
                <a:pos x="connsiteX2763" y="connsiteY2763"/>
              </a:cxn>
              <a:cxn ang="0">
                <a:pos x="connsiteX2764" y="connsiteY2764"/>
              </a:cxn>
              <a:cxn ang="0">
                <a:pos x="connsiteX2765" y="connsiteY2765"/>
              </a:cxn>
              <a:cxn ang="0">
                <a:pos x="connsiteX2766" y="connsiteY2766"/>
              </a:cxn>
              <a:cxn ang="0">
                <a:pos x="connsiteX2767" y="connsiteY2767"/>
              </a:cxn>
              <a:cxn ang="0">
                <a:pos x="connsiteX2768" y="connsiteY2768"/>
              </a:cxn>
              <a:cxn ang="0">
                <a:pos x="connsiteX2769" y="connsiteY2769"/>
              </a:cxn>
              <a:cxn ang="0">
                <a:pos x="connsiteX2770" y="connsiteY2770"/>
              </a:cxn>
              <a:cxn ang="0">
                <a:pos x="connsiteX2771" y="connsiteY2771"/>
              </a:cxn>
              <a:cxn ang="0">
                <a:pos x="connsiteX2772" y="connsiteY2772"/>
              </a:cxn>
              <a:cxn ang="0">
                <a:pos x="connsiteX2773" y="connsiteY2773"/>
              </a:cxn>
              <a:cxn ang="0">
                <a:pos x="connsiteX2774" y="connsiteY2774"/>
              </a:cxn>
              <a:cxn ang="0">
                <a:pos x="connsiteX2775" y="connsiteY2775"/>
              </a:cxn>
              <a:cxn ang="0">
                <a:pos x="connsiteX2776" y="connsiteY2776"/>
              </a:cxn>
              <a:cxn ang="0">
                <a:pos x="connsiteX2777" y="connsiteY2777"/>
              </a:cxn>
              <a:cxn ang="0">
                <a:pos x="connsiteX2778" y="connsiteY2778"/>
              </a:cxn>
              <a:cxn ang="0">
                <a:pos x="connsiteX2779" y="connsiteY2779"/>
              </a:cxn>
              <a:cxn ang="0">
                <a:pos x="connsiteX2780" y="connsiteY2780"/>
              </a:cxn>
              <a:cxn ang="0">
                <a:pos x="connsiteX2781" y="connsiteY2781"/>
              </a:cxn>
              <a:cxn ang="0">
                <a:pos x="connsiteX2782" y="connsiteY2782"/>
              </a:cxn>
              <a:cxn ang="0">
                <a:pos x="connsiteX2783" y="connsiteY2783"/>
              </a:cxn>
              <a:cxn ang="0">
                <a:pos x="connsiteX2784" y="connsiteY2784"/>
              </a:cxn>
              <a:cxn ang="0">
                <a:pos x="connsiteX2785" y="connsiteY2785"/>
              </a:cxn>
              <a:cxn ang="0">
                <a:pos x="connsiteX2786" y="connsiteY2786"/>
              </a:cxn>
              <a:cxn ang="0">
                <a:pos x="connsiteX2787" y="connsiteY2787"/>
              </a:cxn>
              <a:cxn ang="0">
                <a:pos x="connsiteX2788" y="connsiteY2788"/>
              </a:cxn>
              <a:cxn ang="0">
                <a:pos x="connsiteX2789" y="connsiteY2789"/>
              </a:cxn>
              <a:cxn ang="0">
                <a:pos x="connsiteX2790" y="connsiteY2790"/>
              </a:cxn>
              <a:cxn ang="0">
                <a:pos x="connsiteX2791" y="connsiteY2791"/>
              </a:cxn>
              <a:cxn ang="0">
                <a:pos x="connsiteX2792" y="connsiteY2792"/>
              </a:cxn>
              <a:cxn ang="0">
                <a:pos x="connsiteX2793" y="connsiteY2793"/>
              </a:cxn>
              <a:cxn ang="0">
                <a:pos x="connsiteX2794" y="connsiteY2794"/>
              </a:cxn>
              <a:cxn ang="0">
                <a:pos x="connsiteX2795" y="connsiteY2795"/>
              </a:cxn>
              <a:cxn ang="0">
                <a:pos x="connsiteX2796" y="connsiteY2796"/>
              </a:cxn>
              <a:cxn ang="0">
                <a:pos x="connsiteX2797" y="connsiteY2797"/>
              </a:cxn>
              <a:cxn ang="0">
                <a:pos x="connsiteX2798" y="connsiteY2798"/>
              </a:cxn>
              <a:cxn ang="0">
                <a:pos x="connsiteX2799" y="connsiteY2799"/>
              </a:cxn>
              <a:cxn ang="0">
                <a:pos x="connsiteX2800" y="connsiteY2800"/>
              </a:cxn>
              <a:cxn ang="0">
                <a:pos x="connsiteX2801" y="connsiteY2801"/>
              </a:cxn>
              <a:cxn ang="0">
                <a:pos x="connsiteX2802" y="connsiteY2802"/>
              </a:cxn>
              <a:cxn ang="0">
                <a:pos x="connsiteX2803" y="connsiteY2803"/>
              </a:cxn>
              <a:cxn ang="0">
                <a:pos x="connsiteX2804" y="connsiteY2804"/>
              </a:cxn>
              <a:cxn ang="0">
                <a:pos x="connsiteX2805" y="connsiteY2805"/>
              </a:cxn>
              <a:cxn ang="0">
                <a:pos x="connsiteX2806" y="connsiteY2806"/>
              </a:cxn>
              <a:cxn ang="0">
                <a:pos x="connsiteX2807" y="connsiteY2807"/>
              </a:cxn>
              <a:cxn ang="0">
                <a:pos x="connsiteX2808" y="connsiteY2808"/>
              </a:cxn>
              <a:cxn ang="0">
                <a:pos x="connsiteX2809" y="connsiteY2809"/>
              </a:cxn>
              <a:cxn ang="0">
                <a:pos x="connsiteX2810" y="connsiteY2810"/>
              </a:cxn>
              <a:cxn ang="0">
                <a:pos x="connsiteX2811" y="connsiteY2811"/>
              </a:cxn>
              <a:cxn ang="0">
                <a:pos x="connsiteX2812" y="connsiteY2812"/>
              </a:cxn>
              <a:cxn ang="0">
                <a:pos x="connsiteX2813" y="connsiteY2813"/>
              </a:cxn>
              <a:cxn ang="0">
                <a:pos x="connsiteX2814" y="connsiteY2814"/>
              </a:cxn>
              <a:cxn ang="0">
                <a:pos x="connsiteX2815" y="connsiteY2815"/>
              </a:cxn>
              <a:cxn ang="0">
                <a:pos x="connsiteX2816" y="connsiteY2816"/>
              </a:cxn>
              <a:cxn ang="0">
                <a:pos x="connsiteX2817" y="connsiteY2817"/>
              </a:cxn>
              <a:cxn ang="0">
                <a:pos x="connsiteX2818" y="connsiteY2818"/>
              </a:cxn>
              <a:cxn ang="0">
                <a:pos x="connsiteX2819" y="connsiteY2819"/>
              </a:cxn>
              <a:cxn ang="0">
                <a:pos x="connsiteX2820" y="connsiteY2820"/>
              </a:cxn>
              <a:cxn ang="0">
                <a:pos x="connsiteX2821" y="connsiteY2821"/>
              </a:cxn>
              <a:cxn ang="0">
                <a:pos x="connsiteX2822" y="connsiteY2822"/>
              </a:cxn>
              <a:cxn ang="0">
                <a:pos x="connsiteX2823" y="connsiteY2823"/>
              </a:cxn>
              <a:cxn ang="0">
                <a:pos x="connsiteX2824" y="connsiteY2824"/>
              </a:cxn>
              <a:cxn ang="0">
                <a:pos x="connsiteX2825" y="connsiteY2825"/>
              </a:cxn>
              <a:cxn ang="0">
                <a:pos x="connsiteX2826" y="connsiteY2826"/>
              </a:cxn>
              <a:cxn ang="0">
                <a:pos x="connsiteX2827" y="connsiteY2827"/>
              </a:cxn>
              <a:cxn ang="0">
                <a:pos x="connsiteX2828" y="connsiteY2828"/>
              </a:cxn>
              <a:cxn ang="0">
                <a:pos x="connsiteX2829" y="connsiteY2829"/>
              </a:cxn>
              <a:cxn ang="0">
                <a:pos x="connsiteX2830" y="connsiteY2830"/>
              </a:cxn>
              <a:cxn ang="0">
                <a:pos x="connsiteX2831" y="connsiteY2831"/>
              </a:cxn>
              <a:cxn ang="0">
                <a:pos x="connsiteX2832" y="connsiteY2832"/>
              </a:cxn>
              <a:cxn ang="0">
                <a:pos x="connsiteX2833" y="connsiteY2833"/>
              </a:cxn>
              <a:cxn ang="0">
                <a:pos x="connsiteX2834" y="connsiteY2834"/>
              </a:cxn>
              <a:cxn ang="0">
                <a:pos x="connsiteX2835" y="connsiteY2835"/>
              </a:cxn>
              <a:cxn ang="0">
                <a:pos x="connsiteX2836" y="connsiteY2836"/>
              </a:cxn>
              <a:cxn ang="0">
                <a:pos x="connsiteX2837" y="connsiteY2837"/>
              </a:cxn>
              <a:cxn ang="0">
                <a:pos x="connsiteX2838" y="connsiteY2838"/>
              </a:cxn>
              <a:cxn ang="0">
                <a:pos x="connsiteX2839" y="connsiteY2839"/>
              </a:cxn>
              <a:cxn ang="0">
                <a:pos x="connsiteX2840" y="connsiteY2840"/>
              </a:cxn>
              <a:cxn ang="0">
                <a:pos x="connsiteX2841" y="connsiteY2841"/>
              </a:cxn>
              <a:cxn ang="0">
                <a:pos x="connsiteX2842" y="connsiteY2842"/>
              </a:cxn>
              <a:cxn ang="0">
                <a:pos x="connsiteX2843" y="connsiteY2843"/>
              </a:cxn>
              <a:cxn ang="0">
                <a:pos x="connsiteX2844" y="connsiteY2844"/>
              </a:cxn>
              <a:cxn ang="0">
                <a:pos x="connsiteX2845" y="connsiteY2845"/>
              </a:cxn>
              <a:cxn ang="0">
                <a:pos x="connsiteX2846" y="connsiteY2846"/>
              </a:cxn>
              <a:cxn ang="0">
                <a:pos x="connsiteX2847" y="connsiteY2847"/>
              </a:cxn>
              <a:cxn ang="0">
                <a:pos x="connsiteX2848" y="connsiteY2848"/>
              </a:cxn>
              <a:cxn ang="0">
                <a:pos x="connsiteX2849" y="connsiteY2849"/>
              </a:cxn>
              <a:cxn ang="0">
                <a:pos x="connsiteX2850" y="connsiteY2850"/>
              </a:cxn>
              <a:cxn ang="0">
                <a:pos x="connsiteX2851" y="connsiteY2851"/>
              </a:cxn>
              <a:cxn ang="0">
                <a:pos x="connsiteX2852" y="connsiteY2852"/>
              </a:cxn>
              <a:cxn ang="0">
                <a:pos x="connsiteX2853" y="connsiteY2853"/>
              </a:cxn>
              <a:cxn ang="0">
                <a:pos x="connsiteX2854" y="connsiteY2854"/>
              </a:cxn>
              <a:cxn ang="0">
                <a:pos x="connsiteX2855" y="connsiteY2855"/>
              </a:cxn>
              <a:cxn ang="0">
                <a:pos x="connsiteX2856" y="connsiteY2856"/>
              </a:cxn>
              <a:cxn ang="0">
                <a:pos x="connsiteX2857" y="connsiteY2857"/>
              </a:cxn>
              <a:cxn ang="0">
                <a:pos x="connsiteX2858" y="connsiteY2858"/>
              </a:cxn>
              <a:cxn ang="0">
                <a:pos x="connsiteX2859" y="connsiteY2859"/>
              </a:cxn>
              <a:cxn ang="0">
                <a:pos x="connsiteX2860" y="connsiteY2860"/>
              </a:cxn>
              <a:cxn ang="0">
                <a:pos x="connsiteX2861" y="connsiteY2861"/>
              </a:cxn>
              <a:cxn ang="0">
                <a:pos x="connsiteX2862" y="connsiteY2862"/>
              </a:cxn>
              <a:cxn ang="0">
                <a:pos x="connsiteX2863" y="connsiteY2863"/>
              </a:cxn>
              <a:cxn ang="0">
                <a:pos x="connsiteX2864" y="connsiteY2864"/>
              </a:cxn>
              <a:cxn ang="0">
                <a:pos x="connsiteX2865" y="connsiteY2865"/>
              </a:cxn>
              <a:cxn ang="0">
                <a:pos x="connsiteX2866" y="connsiteY2866"/>
              </a:cxn>
              <a:cxn ang="0">
                <a:pos x="connsiteX2867" y="connsiteY2867"/>
              </a:cxn>
              <a:cxn ang="0">
                <a:pos x="connsiteX2868" y="connsiteY2868"/>
              </a:cxn>
              <a:cxn ang="0">
                <a:pos x="connsiteX2869" y="connsiteY2869"/>
              </a:cxn>
              <a:cxn ang="0">
                <a:pos x="connsiteX2870" y="connsiteY2870"/>
              </a:cxn>
              <a:cxn ang="0">
                <a:pos x="connsiteX2871" y="connsiteY2871"/>
              </a:cxn>
              <a:cxn ang="0">
                <a:pos x="connsiteX2872" y="connsiteY2872"/>
              </a:cxn>
              <a:cxn ang="0">
                <a:pos x="connsiteX2873" y="connsiteY2873"/>
              </a:cxn>
              <a:cxn ang="0">
                <a:pos x="connsiteX2874" y="connsiteY2874"/>
              </a:cxn>
              <a:cxn ang="0">
                <a:pos x="connsiteX2875" y="connsiteY2875"/>
              </a:cxn>
              <a:cxn ang="0">
                <a:pos x="connsiteX2876" y="connsiteY2876"/>
              </a:cxn>
              <a:cxn ang="0">
                <a:pos x="connsiteX2877" y="connsiteY2877"/>
              </a:cxn>
              <a:cxn ang="0">
                <a:pos x="connsiteX2878" y="connsiteY2878"/>
              </a:cxn>
              <a:cxn ang="0">
                <a:pos x="connsiteX2879" y="connsiteY2879"/>
              </a:cxn>
              <a:cxn ang="0">
                <a:pos x="connsiteX2880" y="connsiteY2880"/>
              </a:cxn>
              <a:cxn ang="0">
                <a:pos x="connsiteX2881" y="connsiteY2881"/>
              </a:cxn>
              <a:cxn ang="0">
                <a:pos x="connsiteX2882" y="connsiteY2882"/>
              </a:cxn>
              <a:cxn ang="0">
                <a:pos x="connsiteX2883" y="connsiteY2883"/>
              </a:cxn>
              <a:cxn ang="0">
                <a:pos x="connsiteX2884" y="connsiteY2884"/>
              </a:cxn>
              <a:cxn ang="0">
                <a:pos x="connsiteX2885" y="connsiteY2885"/>
              </a:cxn>
              <a:cxn ang="0">
                <a:pos x="connsiteX2886" y="connsiteY2886"/>
              </a:cxn>
              <a:cxn ang="0">
                <a:pos x="connsiteX2887" y="connsiteY2887"/>
              </a:cxn>
              <a:cxn ang="0">
                <a:pos x="connsiteX2888" y="connsiteY2888"/>
              </a:cxn>
              <a:cxn ang="0">
                <a:pos x="connsiteX2889" y="connsiteY2889"/>
              </a:cxn>
              <a:cxn ang="0">
                <a:pos x="connsiteX2890" y="connsiteY2890"/>
              </a:cxn>
              <a:cxn ang="0">
                <a:pos x="connsiteX2891" y="connsiteY2891"/>
              </a:cxn>
              <a:cxn ang="0">
                <a:pos x="connsiteX2892" y="connsiteY2892"/>
              </a:cxn>
              <a:cxn ang="0">
                <a:pos x="connsiteX2893" y="connsiteY2893"/>
              </a:cxn>
              <a:cxn ang="0">
                <a:pos x="connsiteX2894" y="connsiteY2894"/>
              </a:cxn>
              <a:cxn ang="0">
                <a:pos x="connsiteX2895" y="connsiteY2895"/>
              </a:cxn>
              <a:cxn ang="0">
                <a:pos x="connsiteX2896" y="connsiteY2896"/>
              </a:cxn>
              <a:cxn ang="0">
                <a:pos x="connsiteX2897" y="connsiteY2897"/>
              </a:cxn>
              <a:cxn ang="0">
                <a:pos x="connsiteX2898" y="connsiteY2898"/>
              </a:cxn>
              <a:cxn ang="0">
                <a:pos x="connsiteX2899" y="connsiteY2899"/>
              </a:cxn>
              <a:cxn ang="0">
                <a:pos x="connsiteX2900" y="connsiteY2900"/>
              </a:cxn>
              <a:cxn ang="0">
                <a:pos x="connsiteX2901" y="connsiteY2901"/>
              </a:cxn>
              <a:cxn ang="0">
                <a:pos x="connsiteX2902" y="connsiteY2902"/>
              </a:cxn>
              <a:cxn ang="0">
                <a:pos x="connsiteX2903" y="connsiteY2903"/>
              </a:cxn>
              <a:cxn ang="0">
                <a:pos x="connsiteX2904" y="connsiteY2904"/>
              </a:cxn>
              <a:cxn ang="0">
                <a:pos x="connsiteX2905" y="connsiteY2905"/>
              </a:cxn>
              <a:cxn ang="0">
                <a:pos x="connsiteX2906" y="connsiteY2906"/>
              </a:cxn>
              <a:cxn ang="0">
                <a:pos x="connsiteX2907" y="connsiteY2907"/>
              </a:cxn>
              <a:cxn ang="0">
                <a:pos x="connsiteX2908" y="connsiteY2908"/>
              </a:cxn>
              <a:cxn ang="0">
                <a:pos x="connsiteX2909" y="connsiteY2909"/>
              </a:cxn>
              <a:cxn ang="0">
                <a:pos x="connsiteX2910" y="connsiteY2910"/>
              </a:cxn>
              <a:cxn ang="0">
                <a:pos x="connsiteX2911" y="connsiteY2911"/>
              </a:cxn>
              <a:cxn ang="0">
                <a:pos x="connsiteX2912" y="connsiteY2912"/>
              </a:cxn>
              <a:cxn ang="0">
                <a:pos x="connsiteX2913" y="connsiteY2913"/>
              </a:cxn>
              <a:cxn ang="0">
                <a:pos x="connsiteX2914" y="connsiteY2914"/>
              </a:cxn>
              <a:cxn ang="0">
                <a:pos x="connsiteX2915" y="connsiteY2915"/>
              </a:cxn>
              <a:cxn ang="0">
                <a:pos x="connsiteX2916" y="connsiteY2916"/>
              </a:cxn>
              <a:cxn ang="0">
                <a:pos x="connsiteX2917" y="connsiteY2917"/>
              </a:cxn>
              <a:cxn ang="0">
                <a:pos x="connsiteX2918" y="connsiteY2918"/>
              </a:cxn>
              <a:cxn ang="0">
                <a:pos x="connsiteX2919" y="connsiteY2919"/>
              </a:cxn>
              <a:cxn ang="0">
                <a:pos x="connsiteX2920" y="connsiteY2920"/>
              </a:cxn>
              <a:cxn ang="0">
                <a:pos x="connsiteX2921" y="connsiteY2921"/>
              </a:cxn>
              <a:cxn ang="0">
                <a:pos x="connsiteX2922" y="connsiteY2922"/>
              </a:cxn>
              <a:cxn ang="0">
                <a:pos x="connsiteX2923" y="connsiteY2923"/>
              </a:cxn>
              <a:cxn ang="0">
                <a:pos x="connsiteX2924" y="connsiteY2924"/>
              </a:cxn>
              <a:cxn ang="0">
                <a:pos x="connsiteX2925" y="connsiteY2925"/>
              </a:cxn>
              <a:cxn ang="0">
                <a:pos x="connsiteX2926" y="connsiteY2926"/>
              </a:cxn>
              <a:cxn ang="0">
                <a:pos x="connsiteX2927" y="connsiteY2927"/>
              </a:cxn>
              <a:cxn ang="0">
                <a:pos x="connsiteX2928" y="connsiteY2928"/>
              </a:cxn>
              <a:cxn ang="0">
                <a:pos x="connsiteX2929" y="connsiteY2929"/>
              </a:cxn>
              <a:cxn ang="0">
                <a:pos x="connsiteX2930" y="connsiteY2930"/>
              </a:cxn>
              <a:cxn ang="0">
                <a:pos x="connsiteX2931" y="connsiteY2931"/>
              </a:cxn>
              <a:cxn ang="0">
                <a:pos x="connsiteX2932" y="connsiteY2932"/>
              </a:cxn>
              <a:cxn ang="0">
                <a:pos x="connsiteX2933" y="connsiteY2933"/>
              </a:cxn>
              <a:cxn ang="0">
                <a:pos x="connsiteX2934" y="connsiteY2934"/>
              </a:cxn>
              <a:cxn ang="0">
                <a:pos x="connsiteX2935" y="connsiteY2935"/>
              </a:cxn>
              <a:cxn ang="0">
                <a:pos x="connsiteX2936" y="connsiteY2936"/>
              </a:cxn>
              <a:cxn ang="0">
                <a:pos x="connsiteX2937" y="connsiteY2937"/>
              </a:cxn>
              <a:cxn ang="0">
                <a:pos x="connsiteX2938" y="connsiteY2938"/>
              </a:cxn>
              <a:cxn ang="0">
                <a:pos x="connsiteX2939" y="connsiteY2939"/>
              </a:cxn>
              <a:cxn ang="0">
                <a:pos x="connsiteX2940" y="connsiteY2940"/>
              </a:cxn>
              <a:cxn ang="0">
                <a:pos x="connsiteX2941" y="connsiteY2941"/>
              </a:cxn>
              <a:cxn ang="0">
                <a:pos x="connsiteX2942" y="connsiteY2942"/>
              </a:cxn>
              <a:cxn ang="0">
                <a:pos x="connsiteX2943" y="connsiteY2943"/>
              </a:cxn>
              <a:cxn ang="0">
                <a:pos x="connsiteX2944" y="connsiteY2944"/>
              </a:cxn>
              <a:cxn ang="0">
                <a:pos x="connsiteX2945" y="connsiteY2945"/>
              </a:cxn>
              <a:cxn ang="0">
                <a:pos x="connsiteX2946" y="connsiteY2946"/>
              </a:cxn>
              <a:cxn ang="0">
                <a:pos x="connsiteX2947" y="connsiteY2947"/>
              </a:cxn>
              <a:cxn ang="0">
                <a:pos x="connsiteX2948" y="connsiteY2948"/>
              </a:cxn>
              <a:cxn ang="0">
                <a:pos x="connsiteX2949" y="connsiteY2949"/>
              </a:cxn>
              <a:cxn ang="0">
                <a:pos x="connsiteX2950" y="connsiteY2950"/>
              </a:cxn>
              <a:cxn ang="0">
                <a:pos x="connsiteX2951" y="connsiteY2951"/>
              </a:cxn>
              <a:cxn ang="0">
                <a:pos x="connsiteX2952" y="connsiteY2952"/>
              </a:cxn>
              <a:cxn ang="0">
                <a:pos x="connsiteX2953" y="connsiteY2953"/>
              </a:cxn>
              <a:cxn ang="0">
                <a:pos x="connsiteX2954" y="connsiteY2954"/>
              </a:cxn>
              <a:cxn ang="0">
                <a:pos x="connsiteX2955" y="connsiteY2955"/>
              </a:cxn>
              <a:cxn ang="0">
                <a:pos x="connsiteX2956" y="connsiteY2956"/>
              </a:cxn>
              <a:cxn ang="0">
                <a:pos x="connsiteX2957" y="connsiteY2957"/>
              </a:cxn>
              <a:cxn ang="0">
                <a:pos x="connsiteX2958" y="connsiteY2958"/>
              </a:cxn>
              <a:cxn ang="0">
                <a:pos x="connsiteX2959" y="connsiteY2959"/>
              </a:cxn>
              <a:cxn ang="0">
                <a:pos x="connsiteX2960" y="connsiteY2960"/>
              </a:cxn>
              <a:cxn ang="0">
                <a:pos x="connsiteX2961" y="connsiteY2961"/>
              </a:cxn>
              <a:cxn ang="0">
                <a:pos x="connsiteX2962" y="connsiteY2962"/>
              </a:cxn>
              <a:cxn ang="0">
                <a:pos x="connsiteX2963" y="connsiteY2963"/>
              </a:cxn>
              <a:cxn ang="0">
                <a:pos x="connsiteX2964" y="connsiteY2964"/>
              </a:cxn>
              <a:cxn ang="0">
                <a:pos x="connsiteX2965" y="connsiteY2965"/>
              </a:cxn>
              <a:cxn ang="0">
                <a:pos x="connsiteX2966" y="connsiteY2966"/>
              </a:cxn>
              <a:cxn ang="0">
                <a:pos x="connsiteX2967" y="connsiteY2967"/>
              </a:cxn>
              <a:cxn ang="0">
                <a:pos x="connsiteX2968" y="connsiteY2968"/>
              </a:cxn>
              <a:cxn ang="0">
                <a:pos x="connsiteX2969" y="connsiteY2969"/>
              </a:cxn>
              <a:cxn ang="0">
                <a:pos x="connsiteX2970" y="connsiteY2970"/>
              </a:cxn>
              <a:cxn ang="0">
                <a:pos x="connsiteX2971" y="connsiteY2971"/>
              </a:cxn>
              <a:cxn ang="0">
                <a:pos x="connsiteX2972" y="connsiteY2972"/>
              </a:cxn>
              <a:cxn ang="0">
                <a:pos x="connsiteX2973" y="connsiteY2973"/>
              </a:cxn>
              <a:cxn ang="0">
                <a:pos x="connsiteX2974" y="connsiteY2974"/>
              </a:cxn>
              <a:cxn ang="0">
                <a:pos x="connsiteX2975" y="connsiteY2975"/>
              </a:cxn>
              <a:cxn ang="0">
                <a:pos x="connsiteX2976" y="connsiteY2976"/>
              </a:cxn>
              <a:cxn ang="0">
                <a:pos x="connsiteX2977" y="connsiteY2977"/>
              </a:cxn>
              <a:cxn ang="0">
                <a:pos x="connsiteX2978" y="connsiteY2978"/>
              </a:cxn>
              <a:cxn ang="0">
                <a:pos x="connsiteX2979" y="connsiteY2979"/>
              </a:cxn>
              <a:cxn ang="0">
                <a:pos x="connsiteX2980" y="connsiteY2980"/>
              </a:cxn>
              <a:cxn ang="0">
                <a:pos x="connsiteX2981" y="connsiteY2981"/>
              </a:cxn>
              <a:cxn ang="0">
                <a:pos x="connsiteX2982" y="connsiteY2982"/>
              </a:cxn>
              <a:cxn ang="0">
                <a:pos x="connsiteX2983" y="connsiteY2983"/>
              </a:cxn>
              <a:cxn ang="0">
                <a:pos x="connsiteX2984" y="connsiteY2984"/>
              </a:cxn>
              <a:cxn ang="0">
                <a:pos x="connsiteX2985" y="connsiteY2985"/>
              </a:cxn>
              <a:cxn ang="0">
                <a:pos x="connsiteX2986" y="connsiteY2986"/>
              </a:cxn>
              <a:cxn ang="0">
                <a:pos x="connsiteX2987" y="connsiteY2987"/>
              </a:cxn>
              <a:cxn ang="0">
                <a:pos x="connsiteX2988" y="connsiteY2988"/>
              </a:cxn>
              <a:cxn ang="0">
                <a:pos x="connsiteX2989" y="connsiteY2989"/>
              </a:cxn>
              <a:cxn ang="0">
                <a:pos x="connsiteX2990" y="connsiteY2990"/>
              </a:cxn>
              <a:cxn ang="0">
                <a:pos x="connsiteX2991" y="connsiteY2991"/>
              </a:cxn>
              <a:cxn ang="0">
                <a:pos x="connsiteX2992" y="connsiteY2992"/>
              </a:cxn>
              <a:cxn ang="0">
                <a:pos x="connsiteX2993" y="connsiteY2993"/>
              </a:cxn>
              <a:cxn ang="0">
                <a:pos x="connsiteX2994" y="connsiteY2994"/>
              </a:cxn>
              <a:cxn ang="0">
                <a:pos x="connsiteX2995" y="connsiteY2995"/>
              </a:cxn>
              <a:cxn ang="0">
                <a:pos x="connsiteX2996" y="connsiteY2996"/>
              </a:cxn>
              <a:cxn ang="0">
                <a:pos x="connsiteX2997" y="connsiteY2997"/>
              </a:cxn>
              <a:cxn ang="0">
                <a:pos x="connsiteX2998" y="connsiteY2998"/>
              </a:cxn>
              <a:cxn ang="0">
                <a:pos x="connsiteX2999" y="connsiteY2999"/>
              </a:cxn>
              <a:cxn ang="0">
                <a:pos x="connsiteX3000" y="connsiteY3000"/>
              </a:cxn>
              <a:cxn ang="0">
                <a:pos x="connsiteX3001" y="connsiteY3001"/>
              </a:cxn>
              <a:cxn ang="0">
                <a:pos x="connsiteX3002" y="connsiteY3002"/>
              </a:cxn>
              <a:cxn ang="0">
                <a:pos x="connsiteX3003" y="connsiteY3003"/>
              </a:cxn>
              <a:cxn ang="0">
                <a:pos x="connsiteX3004" y="connsiteY3004"/>
              </a:cxn>
              <a:cxn ang="0">
                <a:pos x="connsiteX3005" y="connsiteY3005"/>
              </a:cxn>
              <a:cxn ang="0">
                <a:pos x="connsiteX3006" y="connsiteY3006"/>
              </a:cxn>
              <a:cxn ang="0">
                <a:pos x="connsiteX3007" y="connsiteY3007"/>
              </a:cxn>
              <a:cxn ang="0">
                <a:pos x="connsiteX3008" y="connsiteY3008"/>
              </a:cxn>
              <a:cxn ang="0">
                <a:pos x="connsiteX3009" y="connsiteY3009"/>
              </a:cxn>
              <a:cxn ang="0">
                <a:pos x="connsiteX3010" y="connsiteY3010"/>
              </a:cxn>
              <a:cxn ang="0">
                <a:pos x="connsiteX3011" y="connsiteY3011"/>
              </a:cxn>
              <a:cxn ang="0">
                <a:pos x="connsiteX3012" y="connsiteY3012"/>
              </a:cxn>
              <a:cxn ang="0">
                <a:pos x="connsiteX3013" y="connsiteY3013"/>
              </a:cxn>
              <a:cxn ang="0">
                <a:pos x="connsiteX3014" y="connsiteY3014"/>
              </a:cxn>
              <a:cxn ang="0">
                <a:pos x="connsiteX3015" y="connsiteY3015"/>
              </a:cxn>
              <a:cxn ang="0">
                <a:pos x="connsiteX3016" y="connsiteY3016"/>
              </a:cxn>
              <a:cxn ang="0">
                <a:pos x="connsiteX3017" y="connsiteY3017"/>
              </a:cxn>
              <a:cxn ang="0">
                <a:pos x="connsiteX3018" y="connsiteY3018"/>
              </a:cxn>
              <a:cxn ang="0">
                <a:pos x="connsiteX3019" y="connsiteY3019"/>
              </a:cxn>
              <a:cxn ang="0">
                <a:pos x="connsiteX3020" y="connsiteY3020"/>
              </a:cxn>
              <a:cxn ang="0">
                <a:pos x="connsiteX3021" y="connsiteY3021"/>
              </a:cxn>
              <a:cxn ang="0">
                <a:pos x="connsiteX3022" y="connsiteY3022"/>
              </a:cxn>
              <a:cxn ang="0">
                <a:pos x="connsiteX3023" y="connsiteY3023"/>
              </a:cxn>
              <a:cxn ang="0">
                <a:pos x="connsiteX3024" y="connsiteY3024"/>
              </a:cxn>
              <a:cxn ang="0">
                <a:pos x="connsiteX3025" y="connsiteY3025"/>
              </a:cxn>
              <a:cxn ang="0">
                <a:pos x="connsiteX3026" y="connsiteY3026"/>
              </a:cxn>
              <a:cxn ang="0">
                <a:pos x="connsiteX3027" y="connsiteY3027"/>
              </a:cxn>
              <a:cxn ang="0">
                <a:pos x="connsiteX3028" y="connsiteY3028"/>
              </a:cxn>
              <a:cxn ang="0">
                <a:pos x="connsiteX3029" y="connsiteY3029"/>
              </a:cxn>
              <a:cxn ang="0">
                <a:pos x="connsiteX3030" y="connsiteY3030"/>
              </a:cxn>
              <a:cxn ang="0">
                <a:pos x="connsiteX3031" y="connsiteY3031"/>
              </a:cxn>
              <a:cxn ang="0">
                <a:pos x="connsiteX3032" y="connsiteY3032"/>
              </a:cxn>
              <a:cxn ang="0">
                <a:pos x="connsiteX3033" y="connsiteY3033"/>
              </a:cxn>
              <a:cxn ang="0">
                <a:pos x="connsiteX3034" y="connsiteY3034"/>
              </a:cxn>
              <a:cxn ang="0">
                <a:pos x="connsiteX3035" y="connsiteY3035"/>
              </a:cxn>
              <a:cxn ang="0">
                <a:pos x="connsiteX3036" y="connsiteY3036"/>
              </a:cxn>
              <a:cxn ang="0">
                <a:pos x="connsiteX3037" y="connsiteY3037"/>
              </a:cxn>
              <a:cxn ang="0">
                <a:pos x="connsiteX3038" y="connsiteY3038"/>
              </a:cxn>
              <a:cxn ang="0">
                <a:pos x="connsiteX3039" y="connsiteY3039"/>
              </a:cxn>
              <a:cxn ang="0">
                <a:pos x="connsiteX3040" y="connsiteY3040"/>
              </a:cxn>
              <a:cxn ang="0">
                <a:pos x="connsiteX3041" y="connsiteY3041"/>
              </a:cxn>
              <a:cxn ang="0">
                <a:pos x="connsiteX3042" y="connsiteY3042"/>
              </a:cxn>
              <a:cxn ang="0">
                <a:pos x="connsiteX3043" y="connsiteY3043"/>
              </a:cxn>
              <a:cxn ang="0">
                <a:pos x="connsiteX3044" y="connsiteY3044"/>
              </a:cxn>
              <a:cxn ang="0">
                <a:pos x="connsiteX3045" y="connsiteY3045"/>
              </a:cxn>
              <a:cxn ang="0">
                <a:pos x="connsiteX3046" y="connsiteY3046"/>
              </a:cxn>
              <a:cxn ang="0">
                <a:pos x="connsiteX3047" y="connsiteY3047"/>
              </a:cxn>
              <a:cxn ang="0">
                <a:pos x="connsiteX3048" y="connsiteY3048"/>
              </a:cxn>
              <a:cxn ang="0">
                <a:pos x="connsiteX3049" y="connsiteY3049"/>
              </a:cxn>
              <a:cxn ang="0">
                <a:pos x="connsiteX3050" y="connsiteY3050"/>
              </a:cxn>
              <a:cxn ang="0">
                <a:pos x="connsiteX3051" y="connsiteY3051"/>
              </a:cxn>
              <a:cxn ang="0">
                <a:pos x="connsiteX3052" y="connsiteY3052"/>
              </a:cxn>
              <a:cxn ang="0">
                <a:pos x="connsiteX3053" y="connsiteY3053"/>
              </a:cxn>
              <a:cxn ang="0">
                <a:pos x="connsiteX3054" y="connsiteY3054"/>
              </a:cxn>
              <a:cxn ang="0">
                <a:pos x="connsiteX3055" y="connsiteY3055"/>
              </a:cxn>
              <a:cxn ang="0">
                <a:pos x="connsiteX3056" y="connsiteY3056"/>
              </a:cxn>
              <a:cxn ang="0">
                <a:pos x="connsiteX3057" y="connsiteY3057"/>
              </a:cxn>
              <a:cxn ang="0">
                <a:pos x="connsiteX3058" y="connsiteY3058"/>
              </a:cxn>
              <a:cxn ang="0">
                <a:pos x="connsiteX3059" y="connsiteY3059"/>
              </a:cxn>
              <a:cxn ang="0">
                <a:pos x="connsiteX3060" y="connsiteY3060"/>
              </a:cxn>
              <a:cxn ang="0">
                <a:pos x="connsiteX3061" y="connsiteY3061"/>
              </a:cxn>
              <a:cxn ang="0">
                <a:pos x="connsiteX3062" y="connsiteY3062"/>
              </a:cxn>
              <a:cxn ang="0">
                <a:pos x="connsiteX3063" y="connsiteY3063"/>
              </a:cxn>
              <a:cxn ang="0">
                <a:pos x="connsiteX3064" y="connsiteY3064"/>
              </a:cxn>
              <a:cxn ang="0">
                <a:pos x="connsiteX3065" y="connsiteY3065"/>
              </a:cxn>
              <a:cxn ang="0">
                <a:pos x="connsiteX3066" y="connsiteY3066"/>
              </a:cxn>
              <a:cxn ang="0">
                <a:pos x="connsiteX3067" y="connsiteY3067"/>
              </a:cxn>
              <a:cxn ang="0">
                <a:pos x="connsiteX3068" y="connsiteY3068"/>
              </a:cxn>
              <a:cxn ang="0">
                <a:pos x="connsiteX3069" y="connsiteY3069"/>
              </a:cxn>
              <a:cxn ang="0">
                <a:pos x="connsiteX3070" y="connsiteY3070"/>
              </a:cxn>
              <a:cxn ang="0">
                <a:pos x="connsiteX3071" y="connsiteY3071"/>
              </a:cxn>
              <a:cxn ang="0">
                <a:pos x="connsiteX3072" y="connsiteY3072"/>
              </a:cxn>
              <a:cxn ang="0">
                <a:pos x="connsiteX3073" y="connsiteY3073"/>
              </a:cxn>
              <a:cxn ang="0">
                <a:pos x="connsiteX3074" y="connsiteY3074"/>
              </a:cxn>
              <a:cxn ang="0">
                <a:pos x="connsiteX3075" y="connsiteY3075"/>
              </a:cxn>
              <a:cxn ang="0">
                <a:pos x="connsiteX3076" y="connsiteY3076"/>
              </a:cxn>
              <a:cxn ang="0">
                <a:pos x="connsiteX3077" y="connsiteY3077"/>
              </a:cxn>
              <a:cxn ang="0">
                <a:pos x="connsiteX3078" y="connsiteY3078"/>
              </a:cxn>
              <a:cxn ang="0">
                <a:pos x="connsiteX3079" y="connsiteY3079"/>
              </a:cxn>
              <a:cxn ang="0">
                <a:pos x="connsiteX3080" y="connsiteY3080"/>
              </a:cxn>
              <a:cxn ang="0">
                <a:pos x="connsiteX3081" y="connsiteY3081"/>
              </a:cxn>
              <a:cxn ang="0">
                <a:pos x="connsiteX3082" y="connsiteY3082"/>
              </a:cxn>
              <a:cxn ang="0">
                <a:pos x="connsiteX3083" y="connsiteY3083"/>
              </a:cxn>
              <a:cxn ang="0">
                <a:pos x="connsiteX3084" y="connsiteY3084"/>
              </a:cxn>
              <a:cxn ang="0">
                <a:pos x="connsiteX3085" y="connsiteY3085"/>
              </a:cxn>
              <a:cxn ang="0">
                <a:pos x="connsiteX3086" y="connsiteY3086"/>
              </a:cxn>
              <a:cxn ang="0">
                <a:pos x="connsiteX3087" y="connsiteY3087"/>
              </a:cxn>
              <a:cxn ang="0">
                <a:pos x="connsiteX3088" y="connsiteY3088"/>
              </a:cxn>
              <a:cxn ang="0">
                <a:pos x="connsiteX3089" y="connsiteY3089"/>
              </a:cxn>
              <a:cxn ang="0">
                <a:pos x="connsiteX3090" y="connsiteY3090"/>
              </a:cxn>
              <a:cxn ang="0">
                <a:pos x="connsiteX3091" y="connsiteY3091"/>
              </a:cxn>
              <a:cxn ang="0">
                <a:pos x="connsiteX3092" y="connsiteY3092"/>
              </a:cxn>
              <a:cxn ang="0">
                <a:pos x="connsiteX3093" y="connsiteY3093"/>
              </a:cxn>
              <a:cxn ang="0">
                <a:pos x="connsiteX3094" y="connsiteY3094"/>
              </a:cxn>
              <a:cxn ang="0">
                <a:pos x="connsiteX3095" y="connsiteY3095"/>
              </a:cxn>
              <a:cxn ang="0">
                <a:pos x="connsiteX3096" y="connsiteY3096"/>
              </a:cxn>
              <a:cxn ang="0">
                <a:pos x="connsiteX3097" y="connsiteY3097"/>
              </a:cxn>
              <a:cxn ang="0">
                <a:pos x="connsiteX3098" y="connsiteY3098"/>
              </a:cxn>
              <a:cxn ang="0">
                <a:pos x="connsiteX3099" y="connsiteY3099"/>
              </a:cxn>
              <a:cxn ang="0">
                <a:pos x="connsiteX3100" y="connsiteY3100"/>
              </a:cxn>
              <a:cxn ang="0">
                <a:pos x="connsiteX3101" y="connsiteY3101"/>
              </a:cxn>
              <a:cxn ang="0">
                <a:pos x="connsiteX3102" y="connsiteY3102"/>
              </a:cxn>
              <a:cxn ang="0">
                <a:pos x="connsiteX3103" y="connsiteY3103"/>
              </a:cxn>
              <a:cxn ang="0">
                <a:pos x="connsiteX3104" y="connsiteY3104"/>
              </a:cxn>
              <a:cxn ang="0">
                <a:pos x="connsiteX3105" y="connsiteY3105"/>
              </a:cxn>
              <a:cxn ang="0">
                <a:pos x="connsiteX3106" y="connsiteY3106"/>
              </a:cxn>
              <a:cxn ang="0">
                <a:pos x="connsiteX3107" y="connsiteY3107"/>
              </a:cxn>
              <a:cxn ang="0">
                <a:pos x="connsiteX3108" y="connsiteY3108"/>
              </a:cxn>
              <a:cxn ang="0">
                <a:pos x="connsiteX3109" y="connsiteY3109"/>
              </a:cxn>
              <a:cxn ang="0">
                <a:pos x="connsiteX3110" y="connsiteY3110"/>
              </a:cxn>
              <a:cxn ang="0">
                <a:pos x="connsiteX3111" y="connsiteY3111"/>
              </a:cxn>
              <a:cxn ang="0">
                <a:pos x="connsiteX3112" y="connsiteY3112"/>
              </a:cxn>
              <a:cxn ang="0">
                <a:pos x="connsiteX3113" y="connsiteY3113"/>
              </a:cxn>
              <a:cxn ang="0">
                <a:pos x="connsiteX3114" y="connsiteY3114"/>
              </a:cxn>
              <a:cxn ang="0">
                <a:pos x="connsiteX3115" y="connsiteY3115"/>
              </a:cxn>
              <a:cxn ang="0">
                <a:pos x="connsiteX3116" y="connsiteY3116"/>
              </a:cxn>
              <a:cxn ang="0">
                <a:pos x="connsiteX3117" y="connsiteY3117"/>
              </a:cxn>
              <a:cxn ang="0">
                <a:pos x="connsiteX3118" y="connsiteY3118"/>
              </a:cxn>
              <a:cxn ang="0">
                <a:pos x="connsiteX3119" y="connsiteY3119"/>
              </a:cxn>
              <a:cxn ang="0">
                <a:pos x="connsiteX3120" y="connsiteY3120"/>
              </a:cxn>
              <a:cxn ang="0">
                <a:pos x="connsiteX3121" y="connsiteY3121"/>
              </a:cxn>
              <a:cxn ang="0">
                <a:pos x="connsiteX3122" y="connsiteY3122"/>
              </a:cxn>
              <a:cxn ang="0">
                <a:pos x="connsiteX3123" y="connsiteY3123"/>
              </a:cxn>
              <a:cxn ang="0">
                <a:pos x="connsiteX3124" y="connsiteY3124"/>
              </a:cxn>
              <a:cxn ang="0">
                <a:pos x="connsiteX3125" y="connsiteY3125"/>
              </a:cxn>
              <a:cxn ang="0">
                <a:pos x="connsiteX3126" y="connsiteY3126"/>
              </a:cxn>
              <a:cxn ang="0">
                <a:pos x="connsiteX3127" y="connsiteY3127"/>
              </a:cxn>
              <a:cxn ang="0">
                <a:pos x="connsiteX3128" y="connsiteY3128"/>
              </a:cxn>
              <a:cxn ang="0">
                <a:pos x="connsiteX3129" y="connsiteY3129"/>
              </a:cxn>
              <a:cxn ang="0">
                <a:pos x="connsiteX3130" y="connsiteY3130"/>
              </a:cxn>
              <a:cxn ang="0">
                <a:pos x="connsiteX3131" y="connsiteY3131"/>
              </a:cxn>
              <a:cxn ang="0">
                <a:pos x="connsiteX3132" y="connsiteY3132"/>
              </a:cxn>
              <a:cxn ang="0">
                <a:pos x="connsiteX3133" y="connsiteY3133"/>
              </a:cxn>
              <a:cxn ang="0">
                <a:pos x="connsiteX3134" y="connsiteY3134"/>
              </a:cxn>
              <a:cxn ang="0">
                <a:pos x="connsiteX3135" y="connsiteY3135"/>
              </a:cxn>
              <a:cxn ang="0">
                <a:pos x="connsiteX3136" y="connsiteY3136"/>
              </a:cxn>
              <a:cxn ang="0">
                <a:pos x="connsiteX3137" y="connsiteY3137"/>
              </a:cxn>
              <a:cxn ang="0">
                <a:pos x="connsiteX3138" y="connsiteY3138"/>
              </a:cxn>
              <a:cxn ang="0">
                <a:pos x="connsiteX3139" y="connsiteY3139"/>
              </a:cxn>
              <a:cxn ang="0">
                <a:pos x="connsiteX3140" y="connsiteY3140"/>
              </a:cxn>
              <a:cxn ang="0">
                <a:pos x="connsiteX3141" y="connsiteY3141"/>
              </a:cxn>
              <a:cxn ang="0">
                <a:pos x="connsiteX3142" y="connsiteY3142"/>
              </a:cxn>
              <a:cxn ang="0">
                <a:pos x="connsiteX3143" y="connsiteY3143"/>
              </a:cxn>
              <a:cxn ang="0">
                <a:pos x="connsiteX3144" y="connsiteY3144"/>
              </a:cxn>
              <a:cxn ang="0">
                <a:pos x="connsiteX3145" y="connsiteY3145"/>
              </a:cxn>
              <a:cxn ang="0">
                <a:pos x="connsiteX3146" y="connsiteY3146"/>
              </a:cxn>
              <a:cxn ang="0">
                <a:pos x="connsiteX3147" y="connsiteY3147"/>
              </a:cxn>
              <a:cxn ang="0">
                <a:pos x="connsiteX3148" y="connsiteY3148"/>
              </a:cxn>
              <a:cxn ang="0">
                <a:pos x="connsiteX3149" y="connsiteY3149"/>
              </a:cxn>
              <a:cxn ang="0">
                <a:pos x="connsiteX3150" y="connsiteY3150"/>
              </a:cxn>
              <a:cxn ang="0">
                <a:pos x="connsiteX3151" y="connsiteY3151"/>
              </a:cxn>
              <a:cxn ang="0">
                <a:pos x="connsiteX3152" y="connsiteY3152"/>
              </a:cxn>
              <a:cxn ang="0">
                <a:pos x="connsiteX3153" y="connsiteY3153"/>
              </a:cxn>
              <a:cxn ang="0">
                <a:pos x="connsiteX3154" y="connsiteY3154"/>
              </a:cxn>
              <a:cxn ang="0">
                <a:pos x="connsiteX3155" y="connsiteY3155"/>
              </a:cxn>
              <a:cxn ang="0">
                <a:pos x="connsiteX3156" y="connsiteY3156"/>
              </a:cxn>
              <a:cxn ang="0">
                <a:pos x="connsiteX3157" y="connsiteY3157"/>
              </a:cxn>
              <a:cxn ang="0">
                <a:pos x="connsiteX3158" y="connsiteY3158"/>
              </a:cxn>
              <a:cxn ang="0">
                <a:pos x="connsiteX3159" y="connsiteY3159"/>
              </a:cxn>
              <a:cxn ang="0">
                <a:pos x="connsiteX3160" y="connsiteY3160"/>
              </a:cxn>
              <a:cxn ang="0">
                <a:pos x="connsiteX3161" y="connsiteY3161"/>
              </a:cxn>
              <a:cxn ang="0">
                <a:pos x="connsiteX3162" y="connsiteY3162"/>
              </a:cxn>
              <a:cxn ang="0">
                <a:pos x="connsiteX3163" y="connsiteY3163"/>
              </a:cxn>
              <a:cxn ang="0">
                <a:pos x="connsiteX3164" y="connsiteY3164"/>
              </a:cxn>
              <a:cxn ang="0">
                <a:pos x="connsiteX3165" y="connsiteY3165"/>
              </a:cxn>
              <a:cxn ang="0">
                <a:pos x="connsiteX3166" y="connsiteY3166"/>
              </a:cxn>
              <a:cxn ang="0">
                <a:pos x="connsiteX3167" y="connsiteY3167"/>
              </a:cxn>
              <a:cxn ang="0">
                <a:pos x="connsiteX3168" y="connsiteY3168"/>
              </a:cxn>
              <a:cxn ang="0">
                <a:pos x="connsiteX3169" y="connsiteY3169"/>
              </a:cxn>
              <a:cxn ang="0">
                <a:pos x="connsiteX3170" y="connsiteY3170"/>
              </a:cxn>
              <a:cxn ang="0">
                <a:pos x="connsiteX3171" y="connsiteY3171"/>
              </a:cxn>
              <a:cxn ang="0">
                <a:pos x="connsiteX3172" y="connsiteY3172"/>
              </a:cxn>
              <a:cxn ang="0">
                <a:pos x="connsiteX3173" y="connsiteY3173"/>
              </a:cxn>
              <a:cxn ang="0">
                <a:pos x="connsiteX3174" y="connsiteY3174"/>
              </a:cxn>
              <a:cxn ang="0">
                <a:pos x="connsiteX3175" y="connsiteY3175"/>
              </a:cxn>
              <a:cxn ang="0">
                <a:pos x="connsiteX3176" y="connsiteY3176"/>
              </a:cxn>
              <a:cxn ang="0">
                <a:pos x="connsiteX3177" y="connsiteY3177"/>
              </a:cxn>
              <a:cxn ang="0">
                <a:pos x="connsiteX3178" y="connsiteY3178"/>
              </a:cxn>
              <a:cxn ang="0">
                <a:pos x="connsiteX3179" y="connsiteY3179"/>
              </a:cxn>
              <a:cxn ang="0">
                <a:pos x="connsiteX3180" y="connsiteY3180"/>
              </a:cxn>
              <a:cxn ang="0">
                <a:pos x="connsiteX3181" y="connsiteY3181"/>
              </a:cxn>
              <a:cxn ang="0">
                <a:pos x="connsiteX3182" y="connsiteY3182"/>
              </a:cxn>
              <a:cxn ang="0">
                <a:pos x="connsiteX3183" y="connsiteY3183"/>
              </a:cxn>
              <a:cxn ang="0">
                <a:pos x="connsiteX3184" y="connsiteY3184"/>
              </a:cxn>
              <a:cxn ang="0">
                <a:pos x="connsiteX3185" y="connsiteY3185"/>
              </a:cxn>
              <a:cxn ang="0">
                <a:pos x="connsiteX3186" y="connsiteY3186"/>
              </a:cxn>
              <a:cxn ang="0">
                <a:pos x="connsiteX3187" y="connsiteY3187"/>
              </a:cxn>
              <a:cxn ang="0">
                <a:pos x="connsiteX3188" y="connsiteY3188"/>
              </a:cxn>
              <a:cxn ang="0">
                <a:pos x="connsiteX3189" y="connsiteY3189"/>
              </a:cxn>
              <a:cxn ang="0">
                <a:pos x="connsiteX3190" y="connsiteY3190"/>
              </a:cxn>
              <a:cxn ang="0">
                <a:pos x="connsiteX3191" y="connsiteY3191"/>
              </a:cxn>
              <a:cxn ang="0">
                <a:pos x="connsiteX3192" y="connsiteY3192"/>
              </a:cxn>
              <a:cxn ang="0">
                <a:pos x="connsiteX3193" y="connsiteY3193"/>
              </a:cxn>
              <a:cxn ang="0">
                <a:pos x="connsiteX3194" y="connsiteY3194"/>
              </a:cxn>
              <a:cxn ang="0">
                <a:pos x="connsiteX3195" y="connsiteY3195"/>
              </a:cxn>
              <a:cxn ang="0">
                <a:pos x="connsiteX3196" y="connsiteY3196"/>
              </a:cxn>
              <a:cxn ang="0">
                <a:pos x="connsiteX3197" y="connsiteY3197"/>
              </a:cxn>
              <a:cxn ang="0">
                <a:pos x="connsiteX3198" y="connsiteY3198"/>
              </a:cxn>
              <a:cxn ang="0">
                <a:pos x="connsiteX3199" y="connsiteY3199"/>
              </a:cxn>
              <a:cxn ang="0">
                <a:pos x="connsiteX3200" y="connsiteY3200"/>
              </a:cxn>
              <a:cxn ang="0">
                <a:pos x="connsiteX3201" y="connsiteY3201"/>
              </a:cxn>
              <a:cxn ang="0">
                <a:pos x="connsiteX3202" y="connsiteY3202"/>
              </a:cxn>
              <a:cxn ang="0">
                <a:pos x="connsiteX3203" y="connsiteY3203"/>
              </a:cxn>
              <a:cxn ang="0">
                <a:pos x="connsiteX3204" y="connsiteY3204"/>
              </a:cxn>
              <a:cxn ang="0">
                <a:pos x="connsiteX3205" y="connsiteY3205"/>
              </a:cxn>
              <a:cxn ang="0">
                <a:pos x="connsiteX3206" y="connsiteY3206"/>
              </a:cxn>
              <a:cxn ang="0">
                <a:pos x="connsiteX3207" y="connsiteY3207"/>
              </a:cxn>
              <a:cxn ang="0">
                <a:pos x="connsiteX3208" y="connsiteY3208"/>
              </a:cxn>
              <a:cxn ang="0">
                <a:pos x="connsiteX3209" y="connsiteY3209"/>
              </a:cxn>
              <a:cxn ang="0">
                <a:pos x="connsiteX3210" y="connsiteY3210"/>
              </a:cxn>
              <a:cxn ang="0">
                <a:pos x="connsiteX3211" y="connsiteY3211"/>
              </a:cxn>
              <a:cxn ang="0">
                <a:pos x="connsiteX3212" y="connsiteY3212"/>
              </a:cxn>
              <a:cxn ang="0">
                <a:pos x="connsiteX3213" y="connsiteY3213"/>
              </a:cxn>
              <a:cxn ang="0">
                <a:pos x="connsiteX3214" y="connsiteY3214"/>
              </a:cxn>
              <a:cxn ang="0">
                <a:pos x="connsiteX3215" y="connsiteY3215"/>
              </a:cxn>
              <a:cxn ang="0">
                <a:pos x="connsiteX3216" y="connsiteY3216"/>
              </a:cxn>
              <a:cxn ang="0">
                <a:pos x="connsiteX3217" y="connsiteY3217"/>
              </a:cxn>
              <a:cxn ang="0">
                <a:pos x="connsiteX3218" y="connsiteY3218"/>
              </a:cxn>
              <a:cxn ang="0">
                <a:pos x="connsiteX3219" y="connsiteY3219"/>
              </a:cxn>
              <a:cxn ang="0">
                <a:pos x="connsiteX3220" y="connsiteY3220"/>
              </a:cxn>
              <a:cxn ang="0">
                <a:pos x="connsiteX3221" y="connsiteY3221"/>
              </a:cxn>
              <a:cxn ang="0">
                <a:pos x="connsiteX3222" y="connsiteY3222"/>
              </a:cxn>
              <a:cxn ang="0">
                <a:pos x="connsiteX3223" y="connsiteY3223"/>
              </a:cxn>
              <a:cxn ang="0">
                <a:pos x="connsiteX3224" y="connsiteY3224"/>
              </a:cxn>
              <a:cxn ang="0">
                <a:pos x="connsiteX3225" y="connsiteY3225"/>
              </a:cxn>
              <a:cxn ang="0">
                <a:pos x="connsiteX3226" y="connsiteY3226"/>
              </a:cxn>
              <a:cxn ang="0">
                <a:pos x="connsiteX3227" y="connsiteY3227"/>
              </a:cxn>
              <a:cxn ang="0">
                <a:pos x="connsiteX3228" y="connsiteY3228"/>
              </a:cxn>
              <a:cxn ang="0">
                <a:pos x="connsiteX3229" y="connsiteY3229"/>
              </a:cxn>
              <a:cxn ang="0">
                <a:pos x="connsiteX3230" y="connsiteY3230"/>
              </a:cxn>
              <a:cxn ang="0">
                <a:pos x="connsiteX3231" y="connsiteY3231"/>
              </a:cxn>
              <a:cxn ang="0">
                <a:pos x="connsiteX3232" y="connsiteY3232"/>
              </a:cxn>
              <a:cxn ang="0">
                <a:pos x="connsiteX3233" y="connsiteY3233"/>
              </a:cxn>
              <a:cxn ang="0">
                <a:pos x="connsiteX3234" y="connsiteY3234"/>
              </a:cxn>
              <a:cxn ang="0">
                <a:pos x="connsiteX3235" y="connsiteY3235"/>
              </a:cxn>
              <a:cxn ang="0">
                <a:pos x="connsiteX3236" y="connsiteY3236"/>
              </a:cxn>
              <a:cxn ang="0">
                <a:pos x="connsiteX3237" y="connsiteY3237"/>
              </a:cxn>
              <a:cxn ang="0">
                <a:pos x="connsiteX3238" y="connsiteY3238"/>
              </a:cxn>
              <a:cxn ang="0">
                <a:pos x="connsiteX3239" y="connsiteY3239"/>
              </a:cxn>
              <a:cxn ang="0">
                <a:pos x="connsiteX3240" y="connsiteY3240"/>
              </a:cxn>
              <a:cxn ang="0">
                <a:pos x="connsiteX3241" y="connsiteY3241"/>
              </a:cxn>
              <a:cxn ang="0">
                <a:pos x="connsiteX3242" y="connsiteY3242"/>
              </a:cxn>
              <a:cxn ang="0">
                <a:pos x="connsiteX3243" y="connsiteY3243"/>
              </a:cxn>
              <a:cxn ang="0">
                <a:pos x="connsiteX3244" y="connsiteY3244"/>
              </a:cxn>
              <a:cxn ang="0">
                <a:pos x="connsiteX3245" y="connsiteY3245"/>
              </a:cxn>
              <a:cxn ang="0">
                <a:pos x="connsiteX3246" y="connsiteY3246"/>
              </a:cxn>
              <a:cxn ang="0">
                <a:pos x="connsiteX3247" y="connsiteY3247"/>
              </a:cxn>
              <a:cxn ang="0">
                <a:pos x="connsiteX3248" y="connsiteY3248"/>
              </a:cxn>
              <a:cxn ang="0">
                <a:pos x="connsiteX3249" y="connsiteY3249"/>
              </a:cxn>
              <a:cxn ang="0">
                <a:pos x="connsiteX3250" y="connsiteY3250"/>
              </a:cxn>
              <a:cxn ang="0">
                <a:pos x="connsiteX3251" y="connsiteY3251"/>
              </a:cxn>
              <a:cxn ang="0">
                <a:pos x="connsiteX3252" y="connsiteY3252"/>
              </a:cxn>
              <a:cxn ang="0">
                <a:pos x="connsiteX3253" y="connsiteY3253"/>
              </a:cxn>
              <a:cxn ang="0">
                <a:pos x="connsiteX3254" y="connsiteY3254"/>
              </a:cxn>
              <a:cxn ang="0">
                <a:pos x="connsiteX3255" y="connsiteY3255"/>
              </a:cxn>
              <a:cxn ang="0">
                <a:pos x="connsiteX3256" y="connsiteY3256"/>
              </a:cxn>
              <a:cxn ang="0">
                <a:pos x="connsiteX3257" y="connsiteY3257"/>
              </a:cxn>
              <a:cxn ang="0">
                <a:pos x="connsiteX3258" y="connsiteY3258"/>
              </a:cxn>
              <a:cxn ang="0">
                <a:pos x="connsiteX3259" y="connsiteY3259"/>
              </a:cxn>
              <a:cxn ang="0">
                <a:pos x="connsiteX3260" y="connsiteY3260"/>
              </a:cxn>
              <a:cxn ang="0">
                <a:pos x="connsiteX3261" y="connsiteY3261"/>
              </a:cxn>
              <a:cxn ang="0">
                <a:pos x="connsiteX3262" y="connsiteY3262"/>
              </a:cxn>
              <a:cxn ang="0">
                <a:pos x="connsiteX3263" y="connsiteY3263"/>
              </a:cxn>
              <a:cxn ang="0">
                <a:pos x="connsiteX3264" y="connsiteY3264"/>
              </a:cxn>
              <a:cxn ang="0">
                <a:pos x="connsiteX3265" y="connsiteY3265"/>
              </a:cxn>
              <a:cxn ang="0">
                <a:pos x="connsiteX3266" y="connsiteY3266"/>
              </a:cxn>
              <a:cxn ang="0">
                <a:pos x="connsiteX3267" y="connsiteY3267"/>
              </a:cxn>
              <a:cxn ang="0">
                <a:pos x="connsiteX3268" y="connsiteY3268"/>
              </a:cxn>
              <a:cxn ang="0">
                <a:pos x="connsiteX3269" y="connsiteY3269"/>
              </a:cxn>
              <a:cxn ang="0">
                <a:pos x="connsiteX3270" y="connsiteY3270"/>
              </a:cxn>
              <a:cxn ang="0">
                <a:pos x="connsiteX3271" y="connsiteY3271"/>
              </a:cxn>
              <a:cxn ang="0">
                <a:pos x="connsiteX3272" y="connsiteY3272"/>
              </a:cxn>
              <a:cxn ang="0">
                <a:pos x="connsiteX3273" y="connsiteY3273"/>
              </a:cxn>
              <a:cxn ang="0">
                <a:pos x="connsiteX3274" y="connsiteY3274"/>
              </a:cxn>
              <a:cxn ang="0">
                <a:pos x="connsiteX3275" y="connsiteY3275"/>
              </a:cxn>
              <a:cxn ang="0">
                <a:pos x="connsiteX3276" y="connsiteY3276"/>
              </a:cxn>
              <a:cxn ang="0">
                <a:pos x="connsiteX3277" y="connsiteY3277"/>
              </a:cxn>
              <a:cxn ang="0">
                <a:pos x="connsiteX3278" y="connsiteY3278"/>
              </a:cxn>
              <a:cxn ang="0">
                <a:pos x="connsiteX3279" y="connsiteY3279"/>
              </a:cxn>
              <a:cxn ang="0">
                <a:pos x="connsiteX3280" y="connsiteY3280"/>
              </a:cxn>
              <a:cxn ang="0">
                <a:pos x="connsiteX3281" y="connsiteY3281"/>
              </a:cxn>
              <a:cxn ang="0">
                <a:pos x="connsiteX3282" y="connsiteY3282"/>
              </a:cxn>
              <a:cxn ang="0">
                <a:pos x="connsiteX3283" y="connsiteY3283"/>
              </a:cxn>
              <a:cxn ang="0">
                <a:pos x="connsiteX3284" y="connsiteY3284"/>
              </a:cxn>
              <a:cxn ang="0">
                <a:pos x="connsiteX3285" y="connsiteY3285"/>
              </a:cxn>
              <a:cxn ang="0">
                <a:pos x="connsiteX3286" y="connsiteY3286"/>
              </a:cxn>
              <a:cxn ang="0">
                <a:pos x="connsiteX3287" y="connsiteY3287"/>
              </a:cxn>
              <a:cxn ang="0">
                <a:pos x="connsiteX3288" y="connsiteY3288"/>
              </a:cxn>
              <a:cxn ang="0">
                <a:pos x="connsiteX3289" y="connsiteY3289"/>
              </a:cxn>
              <a:cxn ang="0">
                <a:pos x="connsiteX3290" y="connsiteY3290"/>
              </a:cxn>
              <a:cxn ang="0">
                <a:pos x="connsiteX3291" y="connsiteY3291"/>
              </a:cxn>
              <a:cxn ang="0">
                <a:pos x="connsiteX3292" y="connsiteY3292"/>
              </a:cxn>
              <a:cxn ang="0">
                <a:pos x="connsiteX3293" y="connsiteY3293"/>
              </a:cxn>
              <a:cxn ang="0">
                <a:pos x="connsiteX3294" y="connsiteY3294"/>
              </a:cxn>
              <a:cxn ang="0">
                <a:pos x="connsiteX3295" y="connsiteY3295"/>
              </a:cxn>
              <a:cxn ang="0">
                <a:pos x="connsiteX3296" y="connsiteY3296"/>
              </a:cxn>
              <a:cxn ang="0">
                <a:pos x="connsiteX3297" y="connsiteY3297"/>
              </a:cxn>
              <a:cxn ang="0">
                <a:pos x="connsiteX3298" y="connsiteY3298"/>
              </a:cxn>
              <a:cxn ang="0">
                <a:pos x="connsiteX3299" y="connsiteY3299"/>
              </a:cxn>
              <a:cxn ang="0">
                <a:pos x="connsiteX3300" y="connsiteY3300"/>
              </a:cxn>
              <a:cxn ang="0">
                <a:pos x="connsiteX3301" y="connsiteY3301"/>
              </a:cxn>
              <a:cxn ang="0">
                <a:pos x="connsiteX3302" y="connsiteY3302"/>
              </a:cxn>
              <a:cxn ang="0">
                <a:pos x="connsiteX3303" y="connsiteY3303"/>
              </a:cxn>
              <a:cxn ang="0">
                <a:pos x="connsiteX3304" y="connsiteY3304"/>
              </a:cxn>
              <a:cxn ang="0">
                <a:pos x="connsiteX3305" y="connsiteY3305"/>
              </a:cxn>
              <a:cxn ang="0">
                <a:pos x="connsiteX3306" y="connsiteY3306"/>
              </a:cxn>
              <a:cxn ang="0">
                <a:pos x="connsiteX3307" y="connsiteY3307"/>
              </a:cxn>
              <a:cxn ang="0">
                <a:pos x="connsiteX3308" y="connsiteY3308"/>
              </a:cxn>
              <a:cxn ang="0">
                <a:pos x="connsiteX3309" y="connsiteY3309"/>
              </a:cxn>
              <a:cxn ang="0">
                <a:pos x="connsiteX3310" y="connsiteY3310"/>
              </a:cxn>
              <a:cxn ang="0">
                <a:pos x="connsiteX3311" y="connsiteY3311"/>
              </a:cxn>
              <a:cxn ang="0">
                <a:pos x="connsiteX3312" y="connsiteY3312"/>
              </a:cxn>
              <a:cxn ang="0">
                <a:pos x="connsiteX3313" y="connsiteY3313"/>
              </a:cxn>
              <a:cxn ang="0">
                <a:pos x="connsiteX3314" y="connsiteY3314"/>
              </a:cxn>
              <a:cxn ang="0">
                <a:pos x="connsiteX3315" y="connsiteY3315"/>
              </a:cxn>
              <a:cxn ang="0">
                <a:pos x="connsiteX3316" y="connsiteY3316"/>
              </a:cxn>
              <a:cxn ang="0">
                <a:pos x="connsiteX3317" y="connsiteY3317"/>
              </a:cxn>
              <a:cxn ang="0">
                <a:pos x="connsiteX3318" y="connsiteY3318"/>
              </a:cxn>
              <a:cxn ang="0">
                <a:pos x="connsiteX3319" y="connsiteY3319"/>
              </a:cxn>
              <a:cxn ang="0">
                <a:pos x="connsiteX3320" y="connsiteY3320"/>
              </a:cxn>
              <a:cxn ang="0">
                <a:pos x="connsiteX3321" y="connsiteY3321"/>
              </a:cxn>
              <a:cxn ang="0">
                <a:pos x="connsiteX3322" y="connsiteY3322"/>
              </a:cxn>
              <a:cxn ang="0">
                <a:pos x="connsiteX3323" y="connsiteY3323"/>
              </a:cxn>
              <a:cxn ang="0">
                <a:pos x="connsiteX3324" y="connsiteY3324"/>
              </a:cxn>
              <a:cxn ang="0">
                <a:pos x="connsiteX3325" y="connsiteY3325"/>
              </a:cxn>
              <a:cxn ang="0">
                <a:pos x="connsiteX3326" y="connsiteY3326"/>
              </a:cxn>
              <a:cxn ang="0">
                <a:pos x="connsiteX3327" y="connsiteY3327"/>
              </a:cxn>
              <a:cxn ang="0">
                <a:pos x="connsiteX3328" y="connsiteY3328"/>
              </a:cxn>
              <a:cxn ang="0">
                <a:pos x="connsiteX3329" y="connsiteY3329"/>
              </a:cxn>
              <a:cxn ang="0">
                <a:pos x="connsiteX3330" y="connsiteY3330"/>
              </a:cxn>
              <a:cxn ang="0">
                <a:pos x="connsiteX3331" y="connsiteY3331"/>
              </a:cxn>
              <a:cxn ang="0">
                <a:pos x="connsiteX3332" y="connsiteY3332"/>
              </a:cxn>
              <a:cxn ang="0">
                <a:pos x="connsiteX3333" y="connsiteY3333"/>
              </a:cxn>
              <a:cxn ang="0">
                <a:pos x="connsiteX3334" y="connsiteY3334"/>
              </a:cxn>
              <a:cxn ang="0">
                <a:pos x="connsiteX3335" y="connsiteY3335"/>
              </a:cxn>
              <a:cxn ang="0">
                <a:pos x="connsiteX3336" y="connsiteY3336"/>
              </a:cxn>
              <a:cxn ang="0">
                <a:pos x="connsiteX3337" y="connsiteY3337"/>
              </a:cxn>
              <a:cxn ang="0">
                <a:pos x="connsiteX3338" y="connsiteY3338"/>
              </a:cxn>
              <a:cxn ang="0">
                <a:pos x="connsiteX3339" y="connsiteY3339"/>
              </a:cxn>
              <a:cxn ang="0">
                <a:pos x="connsiteX3340" y="connsiteY3340"/>
              </a:cxn>
              <a:cxn ang="0">
                <a:pos x="connsiteX3341" y="connsiteY3341"/>
              </a:cxn>
              <a:cxn ang="0">
                <a:pos x="connsiteX3342" y="connsiteY3342"/>
              </a:cxn>
              <a:cxn ang="0">
                <a:pos x="connsiteX3343" y="connsiteY3343"/>
              </a:cxn>
              <a:cxn ang="0">
                <a:pos x="connsiteX3344" y="connsiteY3344"/>
              </a:cxn>
              <a:cxn ang="0">
                <a:pos x="connsiteX3345" y="connsiteY3345"/>
              </a:cxn>
              <a:cxn ang="0">
                <a:pos x="connsiteX3346" y="connsiteY3346"/>
              </a:cxn>
              <a:cxn ang="0">
                <a:pos x="connsiteX3347" y="connsiteY3347"/>
              </a:cxn>
              <a:cxn ang="0">
                <a:pos x="connsiteX3348" y="connsiteY3348"/>
              </a:cxn>
              <a:cxn ang="0">
                <a:pos x="connsiteX3349" y="connsiteY3349"/>
              </a:cxn>
              <a:cxn ang="0">
                <a:pos x="connsiteX3350" y="connsiteY3350"/>
              </a:cxn>
              <a:cxn ang="0">
                <a:pos x="connsiteX3351" y="connsiteY3351"/>
              </a:cxn>
              <a:cxn ang="0">
                <a:pos x="connsiteX3352" y="connsiteY3352"/>
              </a:cxn>
              <a:cxn ang="0">
                <a:pos x="connsiteX3353" y="connsiteY3353"/>
              </a:cxn>
              <a:cxn ang="0">
                <a:pos x="connsiteX3354" y="connsiteY3354"/>
              </a:cxn>
              <a:cxn ang="0">
                <a:pos x="connsiteX3355" y="connsiteY3355"/>
              </a:cxn>
              <a:cxn ang="0">
                <a:pos x="connsiteX3356" y="connsiteY3356"/>
              </a:cxn>
              <a:cxn ang="0">
                <a:pos x="connsiteX3357" y="connsiteY3357"/>
              </a:cxn>
              <a:cxn ang="0">
                <a:pos x="connsiteX3358" y="connsiteY3358"/>
              </a:cxn>
              <a:cxn ang="0">
                <a:pos x="connsiteX3359" y="connsiteY3359"/>
              </a:cxn>
              <a:cxn ang="0">
                <a:pos x="connsiteX3360" y="connsiteY3360"/>
              </a:cxn>
              <a:cxn ang="0">
                <a:pos x="connsiteX3361" y="connsiteY3361"/>
              </a:cxn>
              <a:cxn ang="0">
                <a:pos x="connsiteX3362" y="connsiteY3362"/>
              </a:cxn>
              <a:cxn ang="0">
                <a:pos x="connsiteX3363" y="connsiteY3363"/>
              </a:cxn>
              <a:cxn ang="0">
                <a:pos x="connsiteX3364" y="connsiteY3364"/>
              </a:cxn>
              <a:cxn ang="0">
                <a:pos x="connsiteX3365" y="connsiteY3365"/>
              </a:cxn>
              <a:cxn ang="0">
                <a:pos x="connsiteX3366" y="connsiteY3366"/>
              </a:cxn>
              <a:cxn ang="0">
                <a:pos x="connsiteX3367" y="connsiteY3367"/>
              </a:cxn>
              <a:cxn ang="0">
                <a:pos x="connsiteX3368" y="connsiteY3368"/>
              </a:cxn>
              <a:cxn ang="0">
                <a:pos x="connsiteX3369" y="connsiteY3369"/>
              </a:cxn>
              <a:cxn ang="0">
                <a:pos x="connsiteX3370" y="connsiteY3370"/>
              </a:cxn>
              <a:cxn ang="0">
                <a:pos x="connsiteX3371" y="connsiteY3371"/>
              </a:cxn>
              <a:cxn ang="0">
                <a:pos x="connsiteX3372" y="connsiteY3372"/>
              </a:cxn>
              <a:cxn ang="0">
                <a:pos x="connsiteX3373" y="connsiteY3373"/>
              </a:cxn>
              <a:cxn ang="0">
                <a:pos x="connsiteX3374" y="connsiteY3374"/>
              </a:cxn>
              <a:cxn ang="0">
                <a:pos x="connsiteX3375" y="connsiteY3375"/>
              </a:cxn>
              <a:cxn ang="0">
                <a:pos x="connsiteX3376" y="connsiteY3376"/>
              </a:cxn>
              <a:cxn ang="0">
                <a:pos x="connsiteX3377" y="connsiteY3377"/>
              </a:cxn>
              <a:cxn ang="0">
                <a:pos x="connsiteX3378" y="connsiteY3378"/>
              </a:cxn>
              <a:cxn ang="0">
                <a:pos x="connsiteX3379" y="connsiteY3379"/>
              </a:cxn>
              <a:cxn ang="0">
                <a:pos x="connsiteX3380" y="connsiteY3380"/>
              </a:cxn>
              <a:cxn ang="0">
                <a:pos x="connsiteX3381" y="connsiteY3381"/>
              </a:cxn>
              <a:cxn ang="0">
                <a:pos x="connsiteX3382" y="connsiteY3382"/>
              </a:cxn>
              <a:cxn ang="0">
                <a:pos x="connsiteX3383" y="connsiteY3383"/>
              </a:cxn>
              <a:cxn ang="0">
                <a:pos x="connsiteX3384" y="connsiteY3384"/>
              </a:cxn>
              <a:cxn ang="0">
                <a:pos x="connsiteX3385" y="connsiteY3385"/>
              </a:cxn>
              <a:cxn ang="0">
                <a:pos x="connsiteX3386" y="connsiteY3386"/>
              </a:cxn>
              <a:cxn ang="0">
                <a:pos x="connsiteX3387" y="connsiteY3387"/>
              </a:cxn>
              <a:cxn ang="0">
                <a:pos x="connsiteX3388" y="connsiteY3388"/>
              </a:cxn>
              <a:cxn ang="0">
                <a:pos x="connsiteX3389" y="connsiteY3389"/>
              </a:cxn>
              <a:cxn ang="0">
                <a:pos x="connsiteX3390" y="connsiteY3390"/>
              </a:cxn>
              <a:cxn ang="0">
                <a:pos x="connsiteX3391" y="connsiteY3391"/>
              </a:cxn>
              <a:cxn ang="0">
                <a:pos x="connsiteX3392" y="connsiteY3392"/>
              </a:cxn>
              <a:cxn ang="0">
                <a:pos x="connsiteX3393" y="connsiteY3393"/>
              </a:cxn>
              <a:cxn ang="0">
                <a:pos x="connsiteX3394" y="connsiteY3394"/>
              </a:cxn>
              <a:cxn ang="0">
                <a:pos x="connsiteX3395" y="connsiteY3395"/>
              </a:cxn>
              <a:cxn ang="0">
                <a:pos x="connsiteX3396" y="connsiteY3396"/>
              </a:cxn>
              <a:cxn ang="0">
                <a:pos x="connsiteX3397" y="connsiteY3397"/>
              </a:cxn>
              <a:cxn ang="0">
                <a:pos x="connsiteX3398" y="connsiteY3398"/>
              </a:cxn>
              <a:cxn ang="0">
                <a:pos x="connsiteX3399" y="connsiteY3399"/>
              </a:cxn>
              <a:cxn ang="0">
                <a:pos x="connsiteX3400" y="connsiteY3400"/>
              </a:cxn>
              <a:cxn ang="0">
                <a:pos x="connsiteX3401" y="connsiteY3401"/>
              </a:cxn>
              <a:cxn ang="0">
                <a:pos x="connsiteX3402" y="connsiteY3402"/>
              </a:cxn>
              <a:cxn ang="0">
                <a:pos x="connsiteX3403" y="connsiteY3403"/>
              </a:cxn>
              <a:cxn ang="0">
                <a:pos x="connsiteX3404" y="connsiteY3404"/>
              </a:cxn>
              <a:cxn ang="0">
                <a:pos x="connsiteX3405" y="connsiteY3405"/>
              </a:cxn>
              <a:cxn ang="0">
                <a:pos x="connsiteX3406" y="connsiteY3406"/>
              </a:cxn>
              <a:cxn ang="0">
                <a:pos x="connsiteX3407" y="connsiteY3407"/>
              </a:cxn>
              <a:cxn ang="0">
                <a:pos x="connsiteX3408" y="connsiteY3408"/>
              </a:cxn>
              <a:cxn ang="0">
                <a:pos x="connsiteX3409" y="connsiteY3409"/>
              </a:cxn>
              <a:cxn ang="0">
                <a:pos x="connsiteX3410" y="connsiteY3410"/>
              </a:cxn>
              <a:cxn ang="0">
                <a:pos x="connsiteX3411" y="connsiteY3411"/>
              </a:cxn>
              <a:cxn ang="0">
                <a:pos x="connsiteX3412" y="connsiteY3412"/>
              </a:cxn>
              <a:cxn ang="0">
                <a:pos x="connsiteX3413" y="connsiteY3413"/>
              </a:cxn>
              <a:cxn ang="0">
                <a:pos x="connsiteX3414" y="connsiteY3414"/>
              </a:cxn>
              <a:cxn ang="0">
                <a:pos x="connsiteX3415" y="connsiteY3415"/>
              </a:cxn>
              <a:cxn ang="0">
                <a:pos x="connsiteX3416" y="connsiteY3416"/>
              </a:cxn>
              <a:cxn ang="0">
                <a:pos x="connsiteX3417" y="connsiteY3417"/>
              </a:cxn>
              <a:cxn ang="0">
                <a:pos x="connsiteX3418" y="connsiteY3418"/>
              </a:cxn>
              <a:cxn ang="0">
                <a:pos x="connsiteX3419" y="connsiteY3419"/>
              </a:cxn>
              <a:cxn ang="0">
                <a:pos x="connsiteX3420" y="connsiteY3420"/>
              </a:cxn>
              <a:cxn ang="0">
                <a:pos x="connsiteX3421" y="connsiteY3421"/>
              </a:cxn>
              <a:cxn ang="0">
                <a:pos x="connsiteX3422" y="connsiteY3422"/>
              </a:cxn>
              <a:cxn ang="0">
                <a:pos x="connsiteX3423" y="connsiteY3423"/>
              </a:cxn>
              <a:cxn ang="0">
                <a:pos x="connsiteX3424" y="connsiteY3424"/>
              </a:cxn>
              <a:cxn ang="0">
                <a:pos x="connsiteX3425" y="connsiteY3425"/>
              </a:cxn>
              <a:cxn ang="0">
                <a:pos x="connsiteX3426" y="connsiteY3426"/>
              </a:cxn>
              <a:cxn ang="0">
                <a:pos x="connsiteX3427" y="connsiteY3427"/>
              </a:cxn>
              <a:cxn ang="0">
                <a:pos x="connsiteX3428" y="connsiteY3428"/>
              </a:cxn>
              <a:cxn ang="0">
                <a:pos x="connsiteX3429" y="connsiteY3429"/>
              </a:cxn>
              <a:cxn ang="0">
                <a:pos x="connsiteX3430" y="connsiteY3430"/>
              </a:cxn>
              <a:cxn ang="0">
                <a:pos x="connsiteX3431" y="connsiteY3431"/>
              </a:cxn>
              <a:cxn ang="0">
                <a:pos x="connsiteX3432" y="connsiteY3432"/>
              </a:cxn>
              <a:cxn ang="0">
                <a:pos x="connsiteX3433" y="connsiteY3433"/>
              </a:cxn>
              <a:cxn ang="0">
                <a:pos x="connsiteX3434" y="connsiteY3434"/>
              </a:cxn>
              <a:cxn ang="0">
                <a:pos x="connsiteX3435" y="connsiteY3435"/>
              </a:cxn>
              <a:cxn ang="0">
                <a:pos x="connsiteX3436" y="connsiteY3436"/>
              </a:cxn>
              <a:cxn ang="0">
                <a:pos x="connsiteX3437" y="connsiteY3437"/>
              </a:cxn>
              <a:cxn ang="0">
                <a:pos x="connsiteX3438" y="connsiteY3438"/>
              </a:cxn>
              <a:cxn ang="0">
                <a:pos x="connsiteX3439" y="connsiteY3439"/>
              </a:cxn>
              <a:cxn ang="0">
                <a:pos x="connsiteX3440" y="connsiteY3440"/>
              </a:cxn>
              <a:cxn ang="0">
                <a:pos x="connsiteX3441" y="connsiteY3441"/>
              </a:cxn>
              <a:cxn ang="0">
                <a:pos x="connsiteX3442" y="connsiteY3442"/>
              </a:cxn>
              <a:cxn ang="0">
                <a:pos x="connsiteX3443" y="connsiteY3443"/>
              </a:cxn>
              <a:cxn ang="0">
                <a:pos x="connsiteX3444" y="connsiteY3444"/>
              </a:cxn>
              <a:cxn ang="0">
                <a:pos x="connsiteX3445" y="connsiteY3445"/>
              </a:cxn>
              <a:cxn ang="0">
                <a:pos x="connsiteX3446" y="connsiteY3446"/>
              </a:cxn>
              <a:cxn ang="0">
                <a:pos x="connsiteX3447" y="connsiteY3447"/>
              </a:cxn>
              <a:cxn ang="0">
                <a:pos x="connsiteX3448" y="connsiteY3448"/>
              </a:cxn>
              <a:cxn ang="0">
                <a:pos x="connsiteX3449" y="connsiteY3449"/>
              </a:cxn>
              <a:cxn ang="0">
                <a:pos x="connsiteX3450" y="connsiteY3450"/>
              </a:cxn>
              <a:cxn ang="0">
                <a:pos x="connsiteX3451" y="connsiteY3451"/>
              </a:cxn>
              <a:cxn ang="0">
                <a:pos x="connsiteX3452" y="connsiteY3452"/>
              </a:cxn>
              <a:cxn ang="0">
                <a:pos x="connsiteX3453" y="connsiteY3453"/>
              </a:cxn>
              <a:cxn ang="0">
                <a:pos x="connsiteX3454" y="connsiteY3454"/>
              </a:cxn>
              <a:cxn ang="0">
                <a:pos x="connsiteX3455" y="connsiteY3455"/>
              </a:cxn>
              <a:cxn ang="0">
                <a:pos x="connsiteX3456" y="connsiteY3456"/>
              </a:cxn>
              <a:cxn ang="0">
                <a:pos x="connsiteX3457" y="connsiteY3457"/>
              </a:cxn>
              <a:cxn ang="0">
                <a:pos x="connsiteX3458" y="connsiteY3458"/>
              </a:cxn>
              <a:cxn ang="0">
                <a:pos x="connsiteX3459" y="connsiteY3459"/>
              </a:cxn>
              <a:cxn ang="0">
                <a:pos x="connsiteX3460" y="connsiteY3460"/>
              </a:cxn>
              <a:cxn ang="0">
                <a:pos x="connsiteX3461" y="connsiteY3461"/>
              </a:cxn>
              <a:cxn ang="0">
                <a:pos x="connsiteX3462" y="connsiteY3462"/>
              </a:cxn>
              <a:cxn ang="0">
                <a:pos x="connsiteX3463" y="connsiteY3463"/>
              </a:cxn>
              <a:cxn ang="0">
                <a:pos x="connsiteX3464" y="connsiteY3464"/>
              </a:cxn>
              <a:cxn ang="0">
                <a:pos x="connsiteX3465" y="connsiteY3465"/>
              </a:cxn>
              <a:cxn ang="0">
                <a:pos x="connsiteX3466" y="connsiteY3466"/>
              </a:cxn>
              <a:cxn ang="0">
                <a:pos x="connsiteX3467" y="connsiteY3467"/>
              </a:cxn>
              <a:cxn ang="0">
                <a:pos x="connsiteX3468" y="connsiteY3468"/>
              </a:cxn>
              <a:cxn ang="0">
                <a:pos x="connsiteX3469" y="connsiteY3469"/>
              </a:cxn>
              <a:cxn ang="0">
                <a:pos x="connsiteX3470" y="connsiteY3470"/>
              </a:cxn>
              <a:cxn ang="0">
                <a:pos x="connsiteX3471" y="connsiteY3471"/>
              </a:cxn>
              <a:cxn ang="0">
                <a:pos x="connsiteX3472" y="connsiteY3472"/>
              </a:cxn>
              <a:cxn ang="0">
                <a:pos x="connsiteX3473" y="connsiteY3473"/>
              </a:cxn>
              <a:cxn ang="0">
                <a:pos x="connsiteX3474" y="connsiteY3474"/>
              </a:cxn>
              <a:cxn ang="0">
                <a:pos x="connsiteX3475" y="connsiteY3475"/>
              </a:cxn>
              <a:cxn ang="0">
                <a:pos x="connsiteX3476" y="connsiteY3476"/>
              </a:cxn>
              <a:cxn ang="0">
                <a:pos x="connsiteX3477" y="connsiteY3477"/>
              </a:cxn>
              <a:cxn ang="0">
                <a:pos x="connsiteX3478" y="connsiteY3478"/>
              </a:cxn>
              <a:cxn ang="0">
                <a:pos x="connsiteX3479" y="connsiteY3479"/>
              </a:cxn>
              <a:cxn ang="0">
                <a:pos x="connsiteX3480" y="connsiteY3480"/>
              </a:cxn>
              <a:cxn ang="0">
                <a:pos x="connsiteX3481" y="connsiteY3481"/>
              </a:cxn>
              <a:cxn ang="0">
                <a:pos x="connsiteX3482" y="connsiteY3482"/>
              </a:cxn>
              <a:cxn ang="0">
                <a:pos x="connsiteX3483" y="connsiteY3483"/>
              </a:cxn>
              <a:cxn ang="0">
                <a:pos x="connsiteX3484" y="connsiteY3484"/>
              </a:cxn>
              <a:cxn ang="0">
                <a:pos x="connsiteX3485" y="connsiteY3485"/>
              </a:cxn>
              <a:cxn ang="0">
                <a:pos x="connsiteX3486" y="connsiteY3486"/>
              </a:cxn>
              <a:cxn ang="0">
                <a:pos x="connsiteX3487" y="connsiteY3487"/>
              </a:cxn>
              <a:cxn ang="0">
                <a:pos x="connsiteX3488" y="connsiteY3488"/>
              </a:cxn>
              <a:cxn ang="0">
                <a:pos x="connsiteX3489" y="connsiteY3489"/>
              </a:cxn>
              <a:cxn ang="0">
                <a:pos x="connsiteX3490" y="connsiteY3490"/>
              </a:cxn>
              <a:cxn ang="0">
                <a:pos x="connsiteX3491" y="connsiteY3491"/>
              </a:cxn>
              <a:cxn ang="0">
                <a:pos x="connsiteX3492" y="connsiteY3492"/>
              </a:cxn>
              <a:cxn ang="0">
                <a:pos x="connsiteX3493" y="connsiteY3493"/>
              </a:cxn>
              <a:cxn ang="0">
                <a:pos x="connsiteX3494" y="connsiteY3494"/>
              </a:cxn>
              <a:cxn ang="0">
                <a:pos x="connsiteX3495" y="connsiteY3495"/>
              </a:cxn>
              <a:cxn ang="0">
                <a:pos x="connsiteX3496" y="connsiteY3496"/>
              </a:cxn>
              <a:cxn ang="0">
                <a:pos x="connsiteX3497" y="connsiteY3497"/>
              </a:cxn>
              <a:cxn ang="0">
                <a:pos x="connsiteX3498" y="connsiteY3498"/>
              </a:cxn>
              <a:cxn ang="0">
                <a:pos x="connsiteX3499" y="connsiteY3499"/>
              </a:cxn>
              <a:cxn ang="0">
                <a:pos x="connsiteX3500" y="connsiteY3500"/>
              </a:cxn>
              <a:cxn ang="0">
                <a:pos x="connsiteX3501" y="connsiteY3501"/>
              </a:cxn>
              <a:cxn ang="0">
                <a:pos x="connsiteX3502" y="connsiteY3502"/>
              </a:cxn>
              <a:cxn ang="0">
                <a:pos x="connsiteX3503" y="connsiteY3503"/>
              </a:cxn>
              <a:cxn ang="0">
                <a:pos x="connsiteX3504" y="connsiteY3504"/>
              </a:cxn>
              <a:cxn ang="0">
                <a:pos x="connsiteX3505" y="connsiteY3505"/>
              </a:cxn>
              <a:cxn ang="0">
                <a:pos x="connsiteX3506" y="connsiteY3506"/>
              </a:cxn>
              <a:cxn ang="0">
                <a:pos x="connsiteX3507" y="connsiteY3507"/>
              </a:cxn>
              <a:cxn ang="0">
                <a:pos x="connsiteX3508" y="connsiteY3508"/>
              </a:cxn>
              <a:cxn ang="0">
                <a:pos x="connsiteX3509" y="connsiteY3509"/>
              </a:cxn>
              <a:cxn ang="0">
                <a:pos x="connsiteX3510" y="connsiteY3510"/>
              </a:cxn>
              <a:cxn ang="0">
                <a:pos x="connsiteX3511" y="connsiteY3511"/>
              </a:cxn>
              <a:cxn ang="0">
                <a:pos x="connsiteX3512" y="connsiteY3512"/>
              </a:cxn>
              <a:cxn ang="0">
                <a:pos x="connsiteX3513" y="connsiteY3513"/>
              </a:cxn>
              <a:cxn ang="0">
                <a:pos x="connsiteX3514" y="connsiteY3514"/>
              </a:cxn>
              <a:cxn ang="0">
                <a:pos x="connsiteX3515" y="connsiteY3515"/>
              </a:cxn>
              <a:cxn ang="0">
                <a:pos x="connsiteX3516" y="connsiteY3516"/>
              </a:cxn>
              <a:cxn ang="0">
                <a:pos x="connsiteX3517" y="connsiteY3517"/>
              </a:cxn>
              <a:cxn ang="0">
                <a:pos x="connsiteX3518" y="connsiteY3518"/>
              </a:cxn>
              <a:cxn ang="0">
                <a:pos x="connsiteX3519" y="connsiteY3519"/>
              </a:cxn>
              <a:cxn ang="0">
                <a:pos x="connsiteX3520" y="connsiteY3520"/>
              </a:cxn>
              <a:cxn ang="0">
                <a:pos x="connsiteX3521" y="connsiteY3521"/>
              </a:cxn>
              <a:cxn ang="0">
                <a:pos x="connsiteX3522" y="connsiteY3522"/>
              </a:cxn>
              <a:cxn ang="0">
                <a:pos x="connsiteX3523" y="connsiteY3523"/>
              </a:cxn>
              <a:cxn ang="0">
                <a:pos x="connsiteX3524" y="connsiteY3524"/>
              </a:cxn>
              <a:cxn ang="0">
                <a:pos x="connsiteX3525" y="connsiteY3525"/>
              </a:cxn>
              <a:cxn ang="0">
                <a:pos x="connsiteX3526" y="connsiteY3526"/>
              </a:cxn>
              <a:cxn ang="0">
                <a:pos x="connsiteX3527" y="connsiteY3527"/>
              </a:cxn>
              <a:cxn ang="0">
                <a:pos x="connsiteX3528" y="connsiteY3528"/>
              </a:cxn>
              <a:cxn ang="0">
                <a:pos x="connsiteX3529" y="connsiteY3529"/>
              </a:cxn>
              <a:cxn ang="0">
                <a:pos x="connsiteX3530" y="connsiteY3530"/>
              </a:cxn>
              <a:cxn ang="0">
                <a:pos x="connsiteX3531" y="connsiteY3531"/>
              </a:cxn>
              <a:cxn ang="0">
                <a:pos x="connsiteX3532" y="connsiteY3532"/>
              </a:cxn>
              <a:cxn ang="0">
                <a:pos x="connsiteX3533" y="connsiteY3533"/>
              </a:cxn>
              <a:cxn ang="0">
                <a:pos x="connsiteX3534" y="connsiteY3534"/>
              </a:cxn>
              <a:cxn ang="0">
                <a:pos x="connsiteX3535" y="connsiteY3535"/>
              </a:cxn>
              <a:cxn ang="0">
                <a:pos x="connsiteX3536" y="connsiteY3536"/>
              </a:cxn>
              <a:cxn ang="0">
                <a:pos x="connsiteX3537" y="connsiteY3537"/>
              </a:cxn>
              <a:cxn ang="0">
                <a:pos x="connsiteX3538" y="connsiteY3538"/>
              </a:cxn>
              <a:cxn ang="0">
                <a:pos x="connsiteX3539" y="connsiteY3539"/>
              </a:cxn>
              <a:cxn ang="0">
                <a:pos x="connsiteX3540" y="connsiteY3540"/>
              </a:cxn>
              <a:cxn ang="0">
                <a:pos x="connsiteX3541" y="connsiteY3541"/>
              </a:cxn>
              <a:cxn ang="0">
                <a:pos x="connsiteX3542" y="connsiteY3542"/>
              </a:cxn>
              <a:cxn ang="0">
                <a:pos x="connsiteX3543" y="connsiteY3543"/>
              </a:cxn>
              <a:cxn ang="0">
                <a:pos x="connsiteX3544" y="connsiteY3544"/>
              </a:cxn>
              <a:cxn ang="0">
                <a:pos x="connsiteX3545" y="connsiteY3545"/>
              </a:cxn>
              <a:cxn ang="0">
                <a:pos x="connsiteX3546" y="connsiteY3546"/>
              </a:cxn>
              <a:cxn ang="0">
                <a:pos x="connsiteX3547" y="connsiteY3547"/>
              </a:cxn>
              <a:cxn ang="0">
                <a:pos x="connsiteX3548" y="connsiteY3548"/>
              </a:cxn>
              <a:cxn ang="0">
                <a:pos x="connsiteX3549" y="connsiteY3549"/>
              </a:cxn>
              <a:cxn ang="0">
                <a:pos x="connsiteX3550" y="connsiteY3550"/>
              </a:cxn>
              <a:cxn ang="0">
                <a:pos x="connsiteX3551" y="connsiteY3551"/>
              </a:cxn>
              <a:cxn ang="0">
                <a:pos x="connsiteX3552" y="connsiteY3552"/>
              </a:cxn>
              <a:cxn ang="0">
                <a:pos x="connsiteX3553" y="connsiteY3553"/>
              </a:cxn>
              <a:cxn ang="0">
                <a:pos x="connsiteX3554" y="connsiteY3554"/>
              </a:cxn>
              <a:cxn ang="0">
                <a:pos x="connsiteX3555" y="connsiteY3555"/>
              </a:cxn>
              <a:cxn ang="0">
                <a:pos x="connsiteX3556" y="connsiteY3556"/>
              </a:cxn>
              <a:cxn ang="0">
                <a:pos x="connsiteX3557" y="connsiteY3557"/>
              </a:cxn>
              <a:cxn ang="0">
                <a:pos x="connsiteX3558" y="connsiteY3558"/>
              </a:cxn>
              <a:cxn ang="0">
                <a:pos x="connsiteX3559" y="connsiteY3559"/>
              </a:cxn>
              <a:cxn ang="0">
                <a:pos x="connsiteX3560" y="connsiteY3560"/>
              </a:cxn>
              <a:cxn ang="0">
                <a:pos x="connsiteX3561" y="connsiteY3561"/>
              </a:cxn>
              <a:cxn ang="0">
                <a:pos x="connsiteX3562" y="connsiteY3562"/>
              </a:cxn>
              <a:cxn ang="0">
                <a:pos x="connsiteX3563" y="connsiteY3563"/>
              </a:cxn>
              <a:cxn ang="0">
                <a:pos x="connsiteX3564" y="connsiteY3564"/>
              </a:cxn>
              <a:cxn ang="0">
                <a:pos x="connsiteX3565" y="connsiteY3565"/>
              </a:cxn>
              <a:cxn ang="0">
                <a:pos x="connsiteX3566" y="connsiteY3566"/>
              </a:cxn>
              <a:cxn ang="0">
                <a:pos x="connsiteX3567" y="connsiteY3567"/>
              </a:cxn>
              <a:cxn ang="0">
                <a:pos x="connsiteX3568" y="connsiteY3568"/>
              </a:cxn>
              <a:cxn ang="0">
                <a:pos x="connsiteX3569" y="connsiteY3569"/>
              </a:cxn>
              <a:cxn ang="0">
                <a:pos x="connsiteX3570" y="connsiteY3570"/>
              </a:cxn>
              <a:cxn ang="0">
                <a:pos x="connsiteX3571" y="connsiteY3571"/>
              </a:cxn>
              <a:cxn ang="0">
                <a:pos x="connsiteX3572" y="connsiteY3572"/>
              </a:cxn>
              <a:cxn ang="0">
                <a:pos x="connsiteX3573" y="connsiteY3573"/>
              </a:cxn>
              <a:cxn ang="0">
                <a:pos x="connsiteX3574" y="connsiteY3574"/>
              </a:cxn>
              <a:cxn ang="0">
                <a:pos x="connsiteX3575" y="connsiteY3575"/>
              </a:cxn>
              <a:cxn ang="0">
                <a:pos x="connsiteX3576" y="connsiteY3576"/>
              </a:cxn>
              <a:cxn ang="0">
                <a:pos x="connsiteX3577" y="connsiteY3577"/>
              </a:cxn>
              <a:cxn ang="0">
                <a:pos x="connsiteX3578" y="connsiteY3578"/>
              </a:cxn>
              <a:cxn ang="0">
                <a:pos x="connsiteX3579" y="connsiteY3579"/>
              </a:cxn>
              <a:cxn ang="0">
                <a:pos x="connsiteX3580" y="connsiteY3580"/>
              </a:cxn>
              <a:cxn ang="0">
                <a:pos x="connsiteX3581" y="connsiteY3581"/>
              </a:cxn>
              <a:cxn ang="0">
                <a:pos x="connsiteX3582" y="connsiteY3582"/>
              </a:cxn>
              <a:cxn ang="0">
                <a:pos x="connsiteX3583" y="connsiteY3583"/>
              </a:cxn>
              <a:cxn ang="0">
                <a:pos x="connsiteX3584" y="connsiteY3584"/>
              </a:cxn>
              <a:cxn ang="0">
                <a:pos x="connsiteX3585" y="connsiteY3585"/>
              </a:cxn>
              <a:cxn ang="0">
                <a:pos x="connsiteX3586" y="connsiteY3586"/>
              </a:cxn>
              <a:cxn ang="0">
                <a:pos x="connsiteX3587" y="connsiteY3587"/>
              </a:cxn>
              <a:cxn ang="0">
                <a:pos x="connsiteX3588" y="connsiteY3588"/>
              </a:cxn>
              <a:cxn ang="0">
                <a:pos x="connsiteX3589" y="connsiteY3589"/>
              </a:cxn>
              <a:cxn ang="0">
                <a:pos x="connsiteX3590" y="connsiteY3590"/>
              </a:cxn>
              <a:cxn ang="0">
                <a:pos x="connsiteX3591" y="connsiteY3591"/>
              </a:cxn>
              <a:cxn ang="0">
                <a:pos x="connsiteX3592" y="connsiteY3592"/>
              </a:cxn>
              <a:cxn ang="0">
                <a:pos x="connsiteX3593" y="connsiteY3593"/>
              </a:cxn>
              <a:cxn ang="0">
                <a:pos x="connsiteX3594" y="connsiteY3594"/>
              </a:cxn>
              <a:cxn ang="0">
                <a:pos x="connsiteX3595" y="connsiteY3595"/>
              </a:cxn>
              <a:cxn ang="0">
                <a:pos x="connsiteX3596" y="connsiteY3596"/>
              </a:cxn>
              <a:cxn ang="0">
                <a:pos x="connsiteX3597" y="connsiteY3597"/>
              </a:cxn>
              <a:cxn ang="0">
                <a:pos x="connsiteX3598" y="connsiteY3598"/>
              </a:cxn>
              <a:cxn ang="0">
                <a:pos x="connsiteX3599" y="connsiteY3599"/>
              </a:cxn>
              <a:cxn ang="0">
                <a:pos x="connsiteX3600" y="connsiteY3600"/>
              </a:cxn>
              <a:cxn ang="0">
                <a:pos x="connsiteX3601" y="connsiteY3601"/>
              </a:cxn>
              <a:cxn ang="0">
                <a:pos x="connsiteX3602" y="connsiteY3602"/>
              </a:cxn>
              <a:cxn ang="0">
                <a:pos x="connsiteX3603" y="connsiteY3603"/>
              </a:cxn>
              <a:cxn ang="0">
                <a:pos x="connsiteX3604" y="connsiteY3604"/>
              </a:cxn>
              <a:cxn ang="0">
                <a:pos x="connsiteX3605" y="connsiteY3605"/>
              </a:cxn>
              <a:cxn ang="0">
                <a:pos x="connsiteX3606" y="connsiteY3606"/>
              </a:cxn>
              <a:cxn ang="0">
                <a:pos x="connsiteX3607" y="connsiteY3607"/>
              </a:cxn>
              <a:cxn ang="0">
                <a:pos x="connsiteX3608" y="connsiteY3608"/>
              </a:cxn>
              <a:cxn ang="0">
                <a:pos x="connsiteX3609" y="connsiteY3609"/>
              </a:cxn>
              <a:cxn ang="0">
                <a:pos x="connsiteX3610" y="connsiteY3610"/>
              </a:cxn>
              <a:cxn ang="0">
                <a:pos x="connsiteX3611" y="connsiteY3611"/>
              </a:cxn>
              <a:cxn ang="0">
                <a:pos x="connsiteX3612" y="connsiteY3612"/>
              </a:cxn>
              <a:cxn ang="0">
                <a:pos x="connsiteX3613" y="connsiteY3613"/>
              </a:cxn>
              <a:cxn ang="0">
                <a:pos x="connsiteX3614" y="connsiteY3614"/>
              </a:cxn>
              <a:cxn ang="0">
                <a:pos x="connsiteX3615" y="connsiteY3615"/>
              </a:cxn>
              <a:cxn ang="0">
                <a:pos x="connsiteX3616" y="connsiteY3616"/>
              </a:cxn>
              <a:cxn ang="0">
                <a:pos x="connsiteX3617" y="connsiteY3617"/>
              </a:cxn>
              <a:cxn ang="0">
                <a:pos x="connsiteX3618" y="connsiteY3618"/>
              </a:cxn>
              <a:cxn ang="0">
                <a:pos x="connsiteX3619" y="connsiteY3619"/>
              </a:cxn>
              <a:cxn ang="0">
                <a:pos x="connsiteX3620" y="connsiteY3620"/>
              </a:cxn>
              <a:cxn ang="0">
                <a:pos x="connsiteX3621" y="connsiteY3621"/>
              </a:cxn>
              <a:cxn ang="0">
                <a:pos x="connsiteX3622" y="connsiteY3622"/>
              </a:cxn>
              <a:cxn ang="0">
                <a:pos x="connsiteX3623" y="connsiteY3623"/>
              </a:cxn>
              <a:cxn ang="0">
                <a:pos x="connsiteX3624" y="connsiteY3624"/>
              </a:cxn>
              <a:cxn ang="0">
                <a:pos x="connsiteX3625" y="connsiteY3625"/>
              </a:cxn>
              <a:cxn ang="0">
                <a:pos x="connsiteX3626" y="connsiteY3626"/>
              </a:cxn>
              <a:cxn ang="0">
                <a:pos x="connsiteX3627" y="connsiteY3627"/>
              </a:cxn>
              <a:cxn ang="0">
                <a:pos x="connsiteX3628" y="connsiteY3628"/>
              </a:cxn>
              <a:cxn ang="0">
                <a:pos x="connsiteX3629" y="connsiteY3629"/>
              </a:cxn>
              <a:cxn ang="0">
                <a:pos x="connsiteX3630" y="connsiteY3630"/>
              </a:cxn>
              <a:cxn ang="0">
                <a:pos x="connsiteX3631" y="connsiteY3631"/>
              </a:cxn>
              <a:cxn ang="0">
                <a:pos x="connsiteX3632" y="connsiteY3632"/>
              </a:cxn>
              <a:cxn ang="0">
                <a:pos x="connsiteX3633" y="connsiteY3633"/>
              </a:cxn>
              <a:cxn ang="0">
                <a:pos x="connsiteX3634" y="connsiteY3634"/>
              </a:cxn>
              <a:cxn ang="0">
                <a:pos x="connsiteX3635" y="connsiteY3635"/>
              </a:cxn>
              <a:cxn ang="0">
                <a:pos x="connsiteX3636" y="connsiteY3636"/>
              </a:cxn>
              <a:cxn ang="0">
                <a:pos x="connsiteX3637" y="connsiteY3637"/>
              </a:cxn>
              <a:cxn ang="0">
                <a:pos x="connsiteX3638" y="connsiteY3638"/>
              </a:cxn>
              <a:cxn ang="0">
                <a:pos x="connsiteX3639" y="connsiteY3639"/>
              </a:cxn>
              <a:cxn ang="0">
                <a:pos x="connsiteX3640" y="connsiteY3640"/>
              </a:cxn>
              <a:cxn ang="0">
                <a:pos x="connsiteX3641" y="connsiteY3641"/>
              </a:cxn>
              <a:cxn ang="0">
                <a:pos x="connsiteX3642" y="connsiteY3642"/>
              </a:cxn>
              <a:cxn ang="0">
                <a:pos x="connsiteX3643" y="connsiteY3643"/>
              </a:cxn>
              <a:cxn ang="0">
                <a:pos x="connsiteX3644" y="connsiteY3644"/>
              </a:cxn>
              <a:cxn ang="0">
                <a:pos x="connsiteX3645" y="connsiteY3645"/>
              </a:cxn>
              <a:cxn ang="0">
                <a:pos x="connsiteX3646" y="connsiteY3646"/>
              </a:cxn>
              <a:cxn ang="0">
                <a:pos x="connsiteX3647" y="connsiteY3647"/>
              </a:cxn>
              <a:cxn ang="0">
                <a:pos x="connsiteX3648" y="connsiteY3648"/>
              </a:cxn>
              <a:cxn ang="0">
                <a:pos x="connsiteX3649" y="connsiteY3649"/>
              </a:cxn>
              <a:cxn ang="0">
                <a:pos x="connsiteX3650" y="connsiteY3650"/>
              </a:cxn>
              <a:cxn ang="0">
                <a:pos x="connsiteX3651" y="connsiteY3651"/>
              </a:cxn>
              <a:cxn ang="0">
                <a:pos x="connsiteX3652" y="connsiteY3652"/>
              </a:cxn>
              <a:cxn ang="0">
                <a:pos x="connsiteX3653" y="connsiteY3653"/>
              </a:cxn>
              <a:cxn ang="0">
                <a:pos x="connsiteX3654" y="connsiteY3654"/>
              </a:cxn>
              <a:cxn ang="0">
                <a:pos x="connsiteX3655" y="connsiteY3655"/>
              </a:cxn>
              <a:cxn ang="0">
                <a:pos x="connsiteX3656" y="connsiteY3656"/>
              </a:cxn>
              <a:cxn ang="0">
                <a:pos x="connsiteX3657" y="connsiteY3657"/>
              </a:cxn>
              <a:cxn ang="0">
                <a:pos x="connsiteX3658" y="connsiteY3658"/>
              </a:cxn>
              <a:cxn ang="0">
                <a:pos x="connsiteX3659" y="connsiteY3659"/>
              </a:cxn>
              <a:cxn ang="0">
                <a:pos x="connsiteX3660" y="connsiteY3660"/>
              </a:cxn>
              <a:cxn ang="0">
                <a:pos x="connsiteX3661" y="connsiteY3661"/>
              </a:cxn>
              <a:cxn ang="0">
                <a:pos x="connsiteX3662" y="connsiteY3662"/>
              </a:cxn>
              <a:cxn ang="0">
                <a:pos x="connsiteX3663" y="connsiteY3663"/>
              </a:cxn>
              <a:cxn ang="0">
                <a:pos x="connsiteX3664" y="connsiteY3664"/>
              </a:cxn>
              <a:cxn ang="0">
                <a:pos x="connsiteX3665" y="connsiteY3665"/>
              </a:cxn>
              <a:cxn ang="0">
                <a:pos x="connsiteX3666" y="connsiteY3666"/>
              </a:cxn>
              <a:cxn ang="0">
                <a:pos x="connsiteX3667" y="connsiteY3667"/>
              </a:cxn>
              <a:cxn ang="0">
                <a:pos x="connsiteX3668" y="connsiteY3668"/>
              </a:cxn>
              <a:cxn ang="0">
                <a:pos x="connsiteX3669" y="connsiteY3669"/>
              </a:cxn>
              <a:cxn ang="0">
                <a:pos x="connsiteX3670" y="connsiteY3670"/>
              </a:cxn>
              <a:cxn ang="0">
                <a:pos x="connsiteX3671" y="connsiteY3671"/>
              </a:cxn>
              <a:cxn ang="0">
                <a:pos x="connsiteX3672" y="connsiteY3672"/>
              </a:cxn>
              <a:cxn ang="0">
                <a:pos x="connsiteX3673" y="connsiteY3673"/>
              </a:cxn>
              <a:cxn ang="0">
                <a:pos x="connsiteX3674" y="connsiteY3674"/>
              </a:cxn>
              <a:cxn ang="0">
                <a:pos x="connsiteX3675" y="connsiteY3675"/>
              </a:cxn>
              <a:cxn ang="0">
                <a:pos x="connsiteX3676" y="connsiteY3676"/>
              </a:cxn>
              <a:cxn ang="0">
                <a:pos x="connsiteX3677" y="connsiteY3677"/>
              </a:cxn>
              <a:cxn ang="0">
                <a:pos x="connsiteX3678" y="connsiteY3678"/>
              </a:cxn>
              <a:cxn ang="0">
                <a:pos x="connsiteX3679" y="connsiteY3679"/>
              </a:cxn>
              <a:cxn ang="0">
                <a:pos x="connsiteX3680" y="connsiteY3680"/>
              </a:cxn>
              <a:cxn ang="0">
                <a:pos x="connsiteX3681" y="connsiteY3681"/>
              </a:cxn>
              <a:cxn ang="0">
                <a:pos x="connsiteX3682" y="connsiteY3682"/>
              </a:cxn>
              <a:cxn ang="0">
                <a:pos x="connsiteX3683" y="connsiteY3683"/>
              </a:cxn>
              <a:cxn ang="0">
                <a:pos x="connsiteX3684" y="connsiteY3684"/>
              </a:cxn>
              <a:cxn ang="0">
                <a:pos x="connsiteX3685" y="connsiteY3685"/>
              </a:cxn>
              <a:cxn ang="0">
                <a:pos x="connsiteX3686" y="connsiteY3686"/>
              </a:cxn>
              <a:cxn ang="0">
                <a:pos x="connsiteX3687" y="connsiteY3687"/>
              </a:cxn>
              <a:cxn ang="0">
                <a:pos x="connsiteX3688" y="connsiteY3688"/>
              </a:cxn>
              <a:cxn ang="0">
                <a:pos x="connsiteX3689" y="connsiteY3689"/>
              </a:cxn>
              <a:cxn ang="0">
                <a:pos x="connsiteX3690" y="connsiteY3690"/>
              </a:cxn>
              <a:cxn ang="0">
                <a:pos x="connsiteX3691" y="connsiteY3691"/>
              </a:cxn>
              <a:cxn ang="0">
                <a:pos x="connsiteX3692" y="connsiteY3692"/>
              </a:cxn>
              <a:cxn ang="0">
                <a:pos x="connsiteX3693" y="connsiteY3693"/>
              </a:cxn>
              <a:cxn ang="0">
                <a:pos x="connsiteX3694" y="connsiteY3694"/>
              </a:cxn>
              <a:cxn ang="0">
                <a:pos x="connsiteX3695" y="connsiteY3695"/>
              </a:cxn>
              <a:cxn ang="0">
                <a:pos x="connsiteX3696" y="connsiteY3696"/>
              </a:cxn>
              <a:cxn ang="0">
                <a:pos x="connsiteX3697" y="connsiteY3697"/>
              </a:cxn>
              <a:cxn ang="0">
                <a:pos x="connsiteX3698" y="connsiteY3698"/>
              </a:cxn>
              <a:cxn ang="0">
                <a:pos x="connsiteX3699" y="connsiteY3699"/>
              </a:cxn>
              <a:cxn ang="0">
                <a:pos x="connsiteX3700" y="connsiteY3700"/>
              </a:cxn>
              <a:cxn ang="0">
                <a:pos x="connsiteX3701" y="connsiteY3701"/>
              </a:cxn>
              <a:cxn ang="0">
                <a:pos x="connsiteX3702" y="connsiteY3702"/>
              </a:cxn>
              <a:cxn ang="0">
                <a:pos x="connsiteX3703" y="connsiteY3703"/>
              </a:cxn>
              <a:cxn ang="0">
                <a:pos x="connsiteX3704" y="connsiteY3704"/>
              </a:cxn>
              <a:cxn ang="0">
                <a:pos x="connsiteX3705" y="connsiteY3705"/>
              </a:cxn>
              <a:cxn ang="0">
                <a:pos x="connsiteX3706" y="connsiteY3706"/>
              </a:cxn>
              <a:cxn ang="0">
                <a:pos x="connsiteX3707" y="connsiteY3707"/>
              </a:cxn>
              <a:cxn ang="0">
                <a:pos x="connsiteX3708" y="connsiteY3708"/>
              </a:cxn>
              <a:cxn ang="0">
                <a:pos x="connsiteX3709" y="connsiteY3709"/>
              </a:cxn>
              <a:cxn ang="0">
                <a:pos x="connsiteX3710" y="connsiteY3710"/>
              </a:cxn>
              <a:cxn ang="0">
                <a:pos x="connsiteX3711" y="connsiteY3711"/>
              </a:cxn>
              <a:cxn ang="0">
                <a:pos x="connsiteX3712" y="connsiteY3712"/>
              </a:cxn>
              <a:cxn ang="0">
                <a:pos x="connsiteX3713" y="connsiteY3713"/>
              </a:cxn>
              <a:cxn ang="0">
                <a:pos x="connsiteX3714" y="connsiteY3714"/>
              </a:cxn>
              <a:cxn ang="0">
                <a:pos x="connsiteX3715" y="connsiteY3715"/>
              </a:cxn>
              <a:cxn ang="0">
                <a:pos x="connsiteX3716" y="connsiteY3716"/>
              </a:cxn>
              <a:cxn ang="0">
                <a:pos x="connsiteX3717" y="connsiteY3717"/>
              </a:cxn>
              <a:cxn ang="0">
                <a:pos x="connsiteX3718" y="connsiteY3718"/>
              </a:cxn>
              <a:cxn ang="0">
                <a:pos x="connsiteX3719" y="connsiteY3719"/>
              </a:cxn>
              <a:cxn ang="0">
                <a:pos x="connsiteX3720" y="connsiteY3720"/>
              </a:cxn>
              <a:cxn ang="0">
                <a:pos x="connsiteX3721" y="connsiteY3721"/>
              </a:cxn>
              <a:cxn ang="0">
                <a:pos x="connsiteX3722" y="connsiteY3722"/>
              </a:cxn>
              <a:cxn ang="0">
                <a:pos x="connsiteX3723" y="connsiteY3723"/>
              </a:cxn>
              <a:cxn ang="0">
                <a:pos x="connsiteX3724" y="connsiteY3724"/>
              </a:cxn>
              <a:cxn ang="0">
                <a:pos x="connsiteX3725" y="connsiteY3725"/>
              </a:cxn>
              <a:cxn ang="0">
                <a:pos x="connsiteX3726" y="connsiteY3726"/>
              </a:cxn>
              <a:cxn ang="0">
                <a:pos x="connsiteX3727" y="connsiteY3727"/>
              </a:cxn>
              <a:cxn ang="0">
                <a:pos x="connsiteX3728" y="connsiteY3728"/>
              </a:cxn>
              <a:cxn ang="0">
                <a:pos x="connsiteX3729" y="connsiteY3729"/>
              </a:cxn>
              <a:cxn ang="0">
                <a:pos x="connsiteX3730" y="connsiteY3730"/>
              </a:cxn>
              <a:cxn ang="0">
                <a:pos x="connsiteX3731" y="connsiteY3731"/>
              </a:cxn>
              <a:cxn ang="0">
                <a:pos x="connsiteX3732" y="connsiteY3732"/>
              </a:cxn>
              <a:cxn ang="0">
                <a:pos x="connsiteX3733" y="connsiteY3733"/>
              </a:cxn>
              <a:cxn ang="0">
                <a:pos x="connsiteX3734" y="connsiteY3734"/>
              </a:cxn>
              <a:cxn ang="0">
                <a:pos x="connsiteX3735" y="connsiteY3735"/>
              </a:cxn>
              <a:cxn ang="0">
                <a:pos x="connsiteX3736" y="connsiteY3736"/>
              </a:cxn>
              <a:cxn ang="0">
                <a:pos x="connsiteX3737" y="connsiteY3737"/>
              </a:cxn>
              <a:cxn ang="0">
                <a:pos x="connsiteX3738" y="connsiteY3738"/>
              </a:cxn>
              <a:cxn ang="0">
                <a:pos x="connsiteX3739" y="connsiteY3739"/>
              </a:cxn>
              <a:cxn ang="0">
                <a:pos x="connsiteX3740" y="connsiteY3740"/>
              </a:cxn>
              <a:cxn ang="0">
                <a:pos x="connsiteX3741" y="connsiteY3741"/>
              </a:cxn>
              <a:cxn ang="0">
                <a:pos x="connsiteX3742" y="connsiteY3742"/>
              </a:cxn>
              <a:cxn ang="0">
                <a:pos x="connsiteX3743" y="connsiteY3743"/>
              </a:cxn>
              <a:cxn ang="0">
                <a:pos x="connsiteX3744" y="connsiteY3744"/>
              </a:cxn>
              <a:cxn ang="0">
                <a:pos x="connsiteX3745" y="connsiteY3745"/>
              </a:cxn>
              <a:cxn ang="0">
                <a:pos x="connsiteX3746" y="connsiteY3746"/>
              </a:cxn>
              <a:cxn ang="0">
                <a:pos x="connsiteX3747" y="connsiteY3747"/>
              </a:cxn>
              <a:cxn ang="0">
                <a:pos x="connsiteX3748" y="connsiteY3748"/>
              </a:cxn>
              <a:cxn ang="0">
                <a:pos x="connsiteX3749" y="connsiteY3749"/>
              </a:cxn>
              <a:cxn ang="0">
                <a:pos x="connsiteX3750" y="connsiteY3750"/>
              </a:cxn>
              <a:cxn ang="0">
                <a:pos x="connsiteX3751" y="connsiteY3751"/>
              </a:cxn>
              <a:cxn ang="0">
                <a:pos x="connsiteX3752" y="connsiteY3752"/>
              </a:cxn>
              <a:cxn ang="0">
                <a:pos x="connsiteX3753" y="connsiteY3753"/>
              </a:cxn>
              <a:cxn ang="0">
                <a:pos x="connsiteX3754" y="connsiteY3754"/>
              </a:cxn>
              <a:cxn ang="0">
                <a:pos x="connsiteX3755" y="connsiteY3755"/>
              </a:cxn>
              <a:cxn ang="0">
                <a:pos x="connsiteX3756" y="connsiteY3756"/>
              </a:cxn>
              <a:cxn ang="0">
                <a:pos x="connsiteX3757" y="connsiteY3757"/>
              </a:cxn>
              <a:cxn ang="0">
                <a:pos x="connsiteX3758" y="connsiteY3758"/>
              </a:cxn>
              <a:cxn ang="0">
                <a:pos x="connsiteX3759" y="connsiteY3759"/>
              </a:cxn>
              <a:cxn ang="0">
                <a:pos x="connsiteX3760" y="connsiteY3760"/>
              </a:cxn>
              <a:cxn ang="0">
                <a:pos x="connsiteX3761" y="connsiteY3761"/>
              </a:cxn>
              <a:cxn ang="0">
                <a:pos x="connsiteX3762" y="connsiteY3762"/>
              </a:cxn>
              <a:cxn ang="0">
                <a:pos x="connsiteX3763" y="connsiteY3763"/>
              </a:cxn>
              <a:cxn ang="0">
                <a:pos x="connsiteX3764" y="connsiteY3764"/>
              </a:cxn>
              <a:cxn ang="0">
                <a:pos x="connsiteX3765" y="connsiteY3765"/>
              </a:cxn>
              <a:cxn ang="0">
                <a:pos x="connsiteX3766" y="connsiteY3766"/>
              </a:cxn>
              <a:cxn ang="0">
                <a:pos x="connsiteX3767" y="connsiteY3767"/>
              </a:cxn>
              <a:cxn ang="0">
                <a:pos x="connsiteX3768" y="connsiteY3768"/>
              </a:cxn>
              <a:cxn ang="0">
                <a:pos x="connsiteX3769" y="connsiteY3769"/>
              </a:cxn>
              <a:cxn ang="0">
                <a:pos x="connsiteX3770" y="connsiteY3770"/>
              </a:cxn>
              <a:cxn ang="0">
                <a:pos x="connsiteX3771" y="connsiteY3771"/>
              </a:cxn>
              <a:cxn ang="0">
                <a:pos x="connsiteX3772" y="connsiteY3772"/>
              </a:cxn>
              <a:cxn ang="0">
                <a:pos x="connsiteX3773" y="connsiteY3773"/>
              </a:cxn>
              <a:cxn ang="0">
                <a:pos x="connsiteX3774" y="connsiteY3774"/>
              </a:cxn>
              <a:cxn ang="0">
                <a:pos x="connsiteX3775" y="connsiteY3775"/>
              </a:cxn>
              <a:cxn ang="0">
                <a:pos x="connsiteX3776" y="connsiteY3776"/>
              </a:cxn>
              <a:cxn ang="0">
                <a:pos x="connsiteX3777" y="connsiteY3777"/>
              </a:cxn>
              <a:cxn ang="0">
                <a:pos x="connsiteX3778" y="connsiteY3778"/>
              </a:cxn>
              <a:cxn ang="0">
                <a:pos x="connsiteX3779" y="connsiteY3779"/>
              </a:cxn>
              <a:cxn ang="0">
                <a:pos x="connsiteX3780" y="connsiteY3780"/>
              </a:cxn>
              <a:cxn ang="0">
                <a:pos x="connsiteX3781" y="connsiteY3781"/>
              </a:cxn>
              <a:cxn ang="0">
                <a:pos x="connsiteX3782" y="connsiteY3782"/>
              </a:cxn>
              <a:cxn ang="0">
                <a:pos x="connsiteX3783" y="connsiteY3783"/>
              </a:cxn>
              <a:cxn ang="0">
                <a:pos x="connsiteX3784" y="connsiteY3784"/>
              </a:cxn>
              <a:cxn ang="0">
                <a:pos x="connsiteX3785" y="connsiteY3785"/>
              </a:cxn>
              <a:cxn ang="0">
                <a:pos x="connsiteX3786" y="connsiteY3786"/>
              </a:cxn>
              <a:cxn ang="0">
                <a:pos x="connsiteX3787" y="connsiteY3787"/>
              </a:cxn>
              <a:cxn ang="0">
                <a:pos x="connsiteX3788" y="connsiteY3788"/>
              </a:cxn>
              <a:cxn ang="0">
                <a:pos x="connsiteX3789" y="connsiteY3789"/>
              </a:cxn>
              <a:cxn ang="0">
                <a:pos x="connsiteX3790" y="connsiteY3790"/>
              </a:cxn>
              <a:cxn ang="0">
                <a:pos x="connsiteX3791" y="connsiteY3791"/>
              </a:cxn>
              <a:cxn ang="0">
                <a:pos x="connsiteX3792" y="connsiteY3792"/>
              </a:cxn>
              <a:cxn ang="0">
                <a:pos x="connsiteX3793" y="connsiteY3793"/>
              </a:cxn>
              <a:cxn ang="0">
                <a:pos x="connsiteX3794" y="connsiteY3794"/>
              </a:cxn>
              <a:cxn ang="0">
                <a:pos x="connsiteX3795" y="connsiteY3795"/>
              </a:cxn>
              <a:cxn ang="0">
                <a:pos x="connsiteX3796" y="connsiteY3796"/>
              </a:cxn>
              <a:cxn ang="0">
                <a:pos x="connsiteX3797" y="connsiteY3797"/>
              </a:cxn>
              <a:cxn ang="0">
                <a:pos x="connsiteX3798" y="connsiteY3798"/>
              </a:cxn>
              <a:cxn ang="0">
                <a:pos x="connsiteX3799" y="connsiteY3799"/>
              </a:cxn>
              <a:cxn ang="0">
                <a:pos x="connsiteX3800" y="connsiteY3800"/>
              </a:cxn>
              <a:cxn ang="0">
                <a:pos x="connsiteX3801" y="connsiteY3801"/>
              </a:cxn>
              <a:cxn ang="0">
                <a:pos x="connsiteX3802" y="connsiteY3802"/>
              </a:cxn>
              <a:cxn ang="0">
                <a:pos x="connsiteX3803" y="connsiteY3803"/>
              </a:cxn>
              <a:cxn ang="0">
                <a:pos x="connsiteX3804" y="connsiteY3804"/>
              </a:cxn>
              <a:cxn ang="0">
                <a:pos x="connsiteX3805" y="connsiteY3805"/>
              </a:cxn>
              <a:cxn ang="0">
                <a:pos x="connsiteX3806" y="connsiteY3806"/>
              </a:cxn>
              <a:cxn ang="0">
                <a:pos x="connsiteX3807" y="connsiteY3807"/>
              </a:cxn>
              <a:cxn ang="0">
                <a:pos x="connsiteX3808" y="connsiteY3808"/>
              </a:cxn>
              <a:cxn ang="0">
                <a:pos x="connsiteX3809" y="connsiteY3809"/>
              </a:cxn>
              <a:cxn ang="0">
                <a:pos x="connsiteX3810" y="connsiteY3810"/>
              </a:cxn>
              <a:cxn ang="0">
                <a:pos x="connsiteX3811" y="connsiteY3811"/>
              </a:cxn>
              <a:cxn ang="0">
                <a:pos x="connsiteX3812" y="connsiteY3812"/>
              </a:cxn>
              <a:cxn ang="0">
                <a:pos x="connsiteX3813" y="connsiteY3813"/>
              </a:cxn>
              <a:cxn ang="0">
                <a:pos x="connsiteX3814" y="connsiteY3814"/>
              </a:cxn>
              <a:cxn ang="0">
                <a:pos x="connsiteX3815" y="connsiteY3815"/>
              </a:cxn>
              <a:cxn ang="0">
                <a:pos x="connsiteX3816" y="connsiteY3816"/>
              </a:cxn>
              <a:cxn ang="0">
                <a:pos x="connsiteX3817" y="connsiteY3817"/>
              </a:cxn>
              <a:cxn ang="0">
                <a:pos x="connsiteX3818" y="connsiteY3818"/>
              </a:cxn>
              <a:cxn ang="0">
                <a:pos x="connsiteX3819" y="connsiteY3819"/>
              </a:cxn>
              <a:cxn ang="0">
                <a:pos x="connsiteX3820" y="connsiteY3820"/>
              </a:cxn>
              <a:cxn ang="0">
                <a:pos x="connsiteX3821" y="connsiteY3821"/>
              </a:cxn>
              <a:cxn ang="0">
                <a:pos x="connsiteX3822" y="connsiteY3822"/>
              </a:cxn>
              <a:cxn ang="0">
                <a:pos x="connsiteX3823" y="connsiteY3823"/>
              </a:cxn>
              <a:cxn ang="0">
                <a:pos x="connsiteX3824" y="connsiteY3824"/>
              </a:cxn>
              <a:cxn ang="0">
                <a:pos x="connsiteX3825" y="connsiteY3825"/>
              </a:cxn>
              <a:cxn ang="0">
                <a:pos x="connsiteX3826" y="connsiteY3826"/>
              </a:cxn>
              <a:cxn ang="0">
                <a:pos x="connsiteX3827" y="connsiteY3827"/>
              </a:cxn>
              <a:cxn ang="0">
                <a:pos x="connsiteX3828" y="connsiteY3828"/>
              </a:cxn>
              <a:cxn ang="0">
                <a:pos x="connsiteX3829" y="connsiteY3829"/>
              </a:cxn>
              <a:cxn ang="0">
                <a:pos x="connsiteX3830" y="connsiteY3830"/>
              </a:cxn>
              <a:cxn ang="0">
                <a:pos x="connsiteX3831" y="connsiteY3831"/>
              </a:cxn>
              <a:cxn ang="0">
                <a:pos x="connsiteX3832" y="connsiteY3832"/>
              </a:cxn>
              <a:cxn ang="0">
                <a:pos x="connsiteX3833" y="connsiteY3833"/>
              </a:cxn>
              <a:cxn ang="0">
                <a:pos x="connsiteX3834" y="connsiteY3834"/>
              </a:cxn>
              <a:cxn ang="0">
                <a:pos x="connsiteX3835" y="connsiteY3835"/>
              </a:cxn>
              <a:cxn ang="0">
                <a:pos x="connsiteX3836" y="connsiteY3836"/>
              </a:cxn>
              <a:cxn ang="0">
                <a:pos x="connsiteX3837" y="connsiteY3837"/>
              </a:cxn>
              <a:cxn ang="0">
                <a:pos x="connsiteX3838" y="connsiteY3838"/>
              </a:cxn>
              <a:cxn ang="0">
                <a:pos x="connsiteX3839" y="connsiteY3839"/>
              </a:cxn>
              <a:cxn ang="0">
                <a:pos x="connsiteX3840" y="connsiteY3840"/>
              </a:cxn>
              <a:cxn ang="0">
                <a:pos x="connsiteX3841" y="connsiteY3841"/>
              </a:cxn>
              <a:cxn ang="0">
                <a:pos x="connsiteX3842" y="connsiteY3842"/>
              </a:cxn>
              <a:cxn ang="0">
                <a:pos x="connsiteX3843" y="connsiteY3843"/>
              </a:cxn>
              <a:cxn ang="0">
                <a:pos x="connsiteX3844" y="connsiteY3844"/>
              </a:cxn>
              <a:cxn ang="0">
                <a:pos x="connsiteX3845" y="connsiteY3845"/>
              </a:cxn>
              <a:cxn ang="0">
                <a:pos x="connsiteX3846" y="connsiteY3846"/>
              </a:cxn>
              <a:cxn ang="0">
                <a:pos x="connsiteX3847" y="connsiteY3847"/>
              </a:cxn>
              <a:cxn ang="0">
                <a:pos x="connsiteX3848" y="connsiteY3848"/>
              </a:cxn>
              <a:cxn ang="0">
                <a:pos x="connsiteX3849" y="connsiteY3849"/>
              </a:cxn>
              <a:cxn ang="0">
                <a:pos x="connsiteX3850" y="connsiteY3850"/>
              </a:cxn>
              <a:cxn ang="0">
                <a:pos x="connsiteX3851" y="connsiteY3851"/>
              </a:cxn>
              <a:cxn ang="0">
                <a:pos x="connsiteX3852" y="connsiteY3852"/>
              </a:cxn>
              <a:cxn ang="0">
                <a:pos x="connsiteX3853" y="connsiteY3853"/>
              </a:cxn>
              <a:cxn ang="0">
                <a:pos x="connsiteX3854" y="connsiteY3854"/>
              </a:cxn>
              <a:cxn ang="0">
                <a:pos x="connsiteX3855" y="connsiteY3855"/>
              </a:cxn>
              <a:cxn ang="0">
                <a:pos x="connsiteX3856" y="connsiteY3856"/>
              </a:cxn>
              <a:cxn ang="0">
                <a:pos x="connsiteX3857" y="connsiteY3857"/>
              </a:cxn>
              <a:cxn ang="0">
                <a:pos x="connsiteX3858" y="connsiteY3858"/>
              </a:cxn>
              <a:cxn ang="0">
                <a:pos x="connsiteX3859" y="connsiteY3859"/>
              </a:cxn>
              <a:cxn ang="0">
                <a:pos x="connsiteX3860" y="connsiteY3860"/>
              </a:cxn>
              <a:cxn ang="0">
                <a:pos x="connsiteX3861" y="connsiteY3861"/>
              </a:cxn>
              <a:cxn ang="0">
                <a:pos x="connsiteX3862" y="connsiteY3862"/>
              </a:cxn>
              <a:cxn ang="0">
                <a:pos x="connsiteX3863" y="connsiteY3863"/>
              </a:cxn>
              <a:cxn ang="0">
                <a:pos x="connsiteX3864" y="connsiteY3864"/>
              </a:cxn>
              <a:cxn ang="0">
                <a:pos x="connsiteX3865" y="connsiteY3865"/>
              </a:cxn>
              <a:cxn ang="0">
                <a:pos x="connsiteX3866" y="connsiteY3866"/>
              </a:cxn>
              <a:cxn ang="0">
                <a:pos x="connsiteX3867" y="connsiteY3867"/>
              </a:cxn>
              <a:cxn ang="0">
                <a:pos x="connsiteX3868" y="connsiteY3868"/>
              </a:cxn>
              <a:cxn ang="0">
                <a:pos x="connsiteX3869" y="connsiteY3869"/>
              </a:cxn>
              <a:cxn ang="0">
                <a:pos x="connsiteX3870" y="connsiteY3870"/>
              </a:cxn>
              <a:cxn ang="0">
                <a:pos x="connsiteX3871" y="connsiteY3871"/>
              </a:cxn>
              <a:cxn ang="0">
                <a:pos x="connsiteX3872" y="connsiteY3872"/>
              </a:cxn>
              <a:cxn ang="0">
                <a:pos x="connsiteX3873" y="connsiteY3873"/>
              </a:cxn>
              <a:cxn ang="0">
                <a:pos x="connsiteX3874" y="connsiteY3874"/>
              </a:cxn>
              <a:cxn ang="0">
                <a:pos x="connsiteX3875" y="connsiteY3875"/>
              </a:cxn>
              <a:cxn ang="0">
                <a:pos x="connsiteX3876" y="connsiteY3876"/>
              </a:cxn>
              <a:cxn ang="0">
                <a:pos x="connsiteX3877" y="connsiteY3877"/>
              </a:cxn>
              <a:cxn ang="0">
                <a:pos x="connsiteX3878" y="connsiteY3878"/>
              </a:cxn>
              <a:cxn ang="0">
                <a:pos x="connsiteX3879" y="connsiteY3879"/>
              </a:cxn>
              <a:cxn ang="0">
                <a:pos x="connsiteX3880" y="connsiteY3880"/>
              </a:cxn>
              <a:cxn ang="0">
                <a:pos x="connsiteX3881" y="connsiteY3881"/>
              </a:cxn>
              <a:cxn ang="0">
                <a:pos x="connsiteX3882" y="connsiteY3882"/>
              </a:cxn>
              <a:cxn ang="0">
                <a:pos x="connsiteX3883" y="connsiteY3883"/>
              </a:cxn>
              <a:cxn ang="0">
                <a:pos x="connsiteX3884" y="connsiteY3884"/>
              </a:cxn>
              <a:cxn ang="0">
                <a:pos x="connsiteX3885" y="connsiteY3885"/>
              </a:cxn>
              <a:cxn ang="0">
                <a:pos x="connsiteX3886" y="connsiteY3886"/>
              </a:cxn>
              <a:cxn ang="0">
                <a:pos x="connsiteX3887" y="connsiteY3887"/>
              </a:cxn>
              <a:cxn ang="0">
                <a:pos x="connsiteX3888" y="connsiteY3888"/>
              </a:cxn>
              <a:cxn ang="0">
                <a:pos x="connsiteX3889" y="connsiteY3889"/>
              </a:cxn>
              <a:cxn ang="0">
                <a:pos x="connsiteX3890" y="connsiteY3890"/>
              </a:cxn>
              <a:cxn ang="0">
                <a:pos x="connsiteX3891" y="connsiteY3891"/>
              </a:cxn>
              <a:cxn ang="0">
                <a:pos x="connsiteX3892" y="connsiteY3892"/>
              </a:cxn>
              <a:cxn ang="0">
                <a:pos x="connsiteX3893" y="connsiteY3893"/>
              </a:cxn>
              <a:cxn ang="0">
                <a:pos x="connsiteX3894" y="connsiteY3894"/>
              </a:cxn>
              <a:cxn ang="0">
                <a:pos x="connsiteX3895" y="connsiteY3895"/>
              </a:cxn>
              <a:cxn ang="0">
                <a:pos x="connsiteX3896" y="connsiteY3896"/>
              </a:cxn>
              <a:cxn ang="0">
                <a:pos x="connsiteX3897" y="connsiteY3897"/>
              </a:cxn>
              <a:cxn ang="0">
                <a:pos x="connsiteX3898" y="connsiteY3898"/>
              </a:cxn>
              <a:cxn ang="0">
                <a:pos x="connsiteX3899" y="connsiteY3899"/>
              </a:cxn>
              <a:cxn ang="0">
                <a:pos x="connsiteX3900" y="connsiteY3900"/>
              </a:cxn>
              <a:cxn ang="0">
                <a:pos x="connsiteX3901" y="connsiteY3901"/>
              </a:cxn>
              <a:cxn ang="0">
                <a:pos x="connsiteX3902" y="connsiteY3902"/>
              </a:cxn>
              <a:cxn ang="0">
                <a:pos x="connsiteX3903" y="connsiteY3903"/>
              </a:cxn>
              <a:cxn ang="0">
                <a:pos x="connsiteX3904" y="connsiteY3904"/>
              </a:cxn>
              <a:cxn ang="0">
                <a:pos x="connsiteX3905" y="connsiteY3905"/>
              </a:cxn>
              <a:cxn ang="0">
                <a:pos x="connsiteX3906" y="connsiteY3906"/>
              </a:cxn>
              <a:cxn ang="0">
                <a:pos x="connsiteX3907" y="connsiteY3907"/>
              </a:cxn>
              <a:cxn ang="0">
                <a:pos x="connsiteX3908" y="connsiteY3908"/>
              </a:cxn>
              <a:cxn ang="0">
                <a:pos x="connsiteX3909" y="connsiteY3909"/>
              </a:cxn>
              <a:cxn ang="0">
                <a:pos x="connsiteX3910" y="connsiteY3910"/>
              </a:cxn>
              <a:cxn ang="0">
                <a:pos x="connsiteX3911" y="connsiteY3911"/>
              </a:cxn>
              <a:cxn ang="0">
                <a:pos x="connsiteX3912" y="connsiteY3912"/>
              </a:cxn>
              <a:cxn ang="0">
                <a:pos x="connsiteX3913" y="connsiteY3913"/>
              </a:cxn>
              <a:cxn ang="0">
                <a:pos x="connsiteX3914" y="connsiteY3914"/>
              </a:cxn>
              <a:cxn ang="0">
                <a:pos x="connsiteX3915" y="connsiteY3915"/>
              </a:cxn>
              <a:cxn ang="0">
                <a:pos x="connsiteX3916" y="connsiteY3916"/>
              </a:cxn>
              <a:cxn ang="0">
                <a:pos x="connsiteX3917" y="connsiteY3917"/>
              </a:cxn>
              <a:cxn ang="0">
                <a:pos x="connsiteX3918" y="connsiteY3918"/>
              </a:cxn>
              <a:cxn ang="0">
                <a:pos x="connsiteX3919" y="connsiteY3919"/>
              </a:cxn>
              <a:cxn ang="0">
                <a:pos x="connsiteX3920" y="connsiteY3920"/>
              </a:cxn>
              <a:cxn ang="0">
                <a:pos x="connsiteX3921" y="connsiteY3921"/>
              </a:cxn>
              <a:cxn ang="0">
                <a:pos x="connsiteX3922" y="connsiteY3922"/>
              </a:cxn>
              <a:cxn ang="0">
                <a:pos x="connsiteX3923" y="connsiteY3923"/>
              </a:cxn>
              <a:cxn ang="0">
                <a:pos x="connsiteX3924" y="connsiteY3924"/>
              </a:cxn>
              <a:cxn ang="0">
                <a:pos x="connsiteX3925" y="connsiteY3925"/>
              </a:cxn>
              <a:cxn ang="0">
                <a:pos x="connsiteX3926" y="connsiteY3926"/>
              </a:cxn>
              <a:cxn ang="0">
                <a:pos x="connsiteX3927" y="connsiteY3927"/>
              </a:cxn>
              <a:cxn ang="0">
                <a:pos x="connsiteX3928" y="connsiteY3928"/>
              </a:cxn>
              <a:cxn ang="0">
                <a:pos x="connsiteX3929" y="connsiteY3929"/>
              </a:cxn>
              <a:cxn ang="0">
                <a:pos x="connsiteX3930" y="connsiteY3930"/>
              </a:cxn>
              <a:cxn ang="0">
                <a:pos x="connsiteX3931" y="connsiteY3931"/>
              </a:cxn>
              <a:cxn ang="0">
                <a:pos x="connsiteX3932" y="connsiteY3932"/>
              </a:cxn>
              <a:cxn ang="0">
                <a:pos x="connsiteX3933" y="connsiteY3933"/>
              </a:cxn>
              <a:cxn ang="0">
                <a:pos x="connsiteX3934" y="connsiteY3934"/>
              </a:cxn>
              <a:cxn ang="0">
                <a:pos x="connsiteX3935" y="connsiteY3935"/>
              </a:cxn>
              <a:cxn ang="0">
                <a:pos x="connsiteX3936" y="connsiteY3936"/>
              </a:cxn>
              <a:cxn ang="0">
                <a:pos x="connsiteX3937" y="connsiteY3937"/>
              </a:cxn>
              <a:cxn ang="0">
                <a:pos x="connsiteX3938" y="connsiteY3938"/>
              </a:cxn>
              <a:cxn ang="0">
                <a:pos x="connsiteX3939" y="connsiteY3939"/>
              </a:cxn>
              <a:cxn ang="0">
                <a:pos x="connsiteX3940" y="connsiteY3940"/>
              </a:cxn>
              <a:cxn ang="0">
                <a:pos x="connsiteX3941" y="connsiteY3941"/>
              </a:cxn>
              <a:cxn ang="0">
                <a:pos x="connsiteX3942" y="connsiteY3942"/>
              </a:cxn>
              <a:cxn ang="0">
                <a:pos x="connsiteX3943" y="connsiteY3943"/>
              </a:cxn>
              <a:cxn ang="0">
                <a:pos x="connsiteX3944" y="connsiteY3944"/>
              </a:cxn>
              <a:cxn ang="0">
                <a:pos x="connsiteX3945" y="connsiteY3945"/>
              </a:cxn>
              <a:cxn ang="0">
                <a:pos x="connsiteX3946" y="connsiteY3946"/>
              </a:cxn>
              <a:cxn ang="0">
                <a:pos x="connsiteX3947" y="connsiteY3947"/>
              </a:cxn>
              <a:cxn ang="0">
                <a:pos x="connsiteX3948" y="connsiteY3948"/>
              </a:cxn>
              <a:cxn ang="0">
                <a:pos x="connsiteX3949" y="connsiteY3949"/>
              </a:cxn>
              <a:cxn ang="0">
                <a:pos x="connsiteX3950" y="connsiteY3950"/>
              </a:cxn>
              <a:cxn ang="0">
                <a:pos x="connsiteX3951" y="connsiteY3951"/>
              </a:cxn>
              <a:cxn ang="0">
                <a:pos x="connsiteX3952" y="connsiteY3952"/>
              </a:cxn>
              <a:cxn ang="0">
                <a:pos x="connsiteX3953" y="connsiteY3953"/>
              </a:cxn>
              <a:cxn ang="0">
                <a:pos x="connsiteX3954" y="connsiteY3954"/>
              </a:cxn>
              <a:cxn ang="0">
                <a:pos x="connsiteX3955" y="connsiteY3955"/>
              </a:cxn>
              <a:cxn ang="0">
                <a:pos x="connsiteX3956" y="connsiteY3956"/>
              </a:cxn>
              <a:cxn ang="0">
                <a:pos x="connsiteX3957" y="connsiteY3957"/>
              </a:cxn>
              <a:cxn ang="0">
                <a:pos x="connsiteX3958" y="connsiteY3958"/>
              </a:cxn>
              <a:cxn ang="0">
                <a:pos x="connsiteX3959" y="connsiteY3959"/>
              </a:cxn>
              <a:cxn ang="0">
                <a:pos x="connsiteX3960" y="connsiteY3960"/>
              </a:cxn>
              <a:cxn ang="0">
                <a:pos x="connsiteX3961" y="connsiteY3961"/>
              </a:cxn>
              <a:cxn ang="0">
                <a:pos x="connsiteX3962" y="connsiteY3962"/>
              </a:cxn>
              <a:cxn ang="0">
                <a:pos x="connsiteX3963" y="connsiteY3963"/>
              </a:cxn>
              <a:cxn ang="0">
                <a:pos x="connsiteX3964" y="connsiteY3964"/>
              </a:cxn>
              <a:cxn ang="0">
                <a:pos x="connsiteX3965" y="connsiteY3965"/>
              </a:cxn>
              <a:cxn ang="0">
                <a:pos x="connsiteX3966" y="connsiteY3966"/>
              </a:cxn>
              <a:cxn ang="0">
                <a:pos x="connsiteX3967" y="connsiteY3967"/>
              </a:cxn>
              <a:cxn ang="0">
                <a:pos x="connsiteX3968" y="connsiteY3968"/>
              </a:cxn>
              <a:cxn ang="0">
                <a:pos x="connsiteX3969" y="connsiteY3969"/>
              </a:cxn>
              <a:cxn ang="0">
                <a:pos x="connsiteX3970" y="connsiteY3970"/>
              </a:cxn>
              <a:cxn ang="0">
                <a:pos x="connsiteX3971" y="connsiteY3971"/>
              </a:cxn>
              <a:cxn ang="0">
                <a:pos x="connsiteX3972" y="connsiteY3972"/>
              </a:cxn>
              <a:cxn ang="0">
                <a:pos x="connsiteX3973" y="connsiteY3973"/>
              </a:cxn>
              <a:cxn ang="0">
                <a:pos x="connsiteX3974" y="connsiteY3974"/>
              </a:cxn>
              <a:cxn ang="0">
                <a:pos x="connsiteX3975" y="connsiteY3975"/>
              </a:cxn>
              <a:cxn ang="0">
                <a:pos x="connsiteX3976" y="connsiteY3976"/>
              </a:cxn>
              <a:cxn ang="0">
                <a:pos x="connsiteX3977" y="connsiteY3977"/>
              </a:cxn>
              <a:cxn ang="0">
                <a:pos x="connsiteX3978" y="connsiteY3978"/>
              </a:cxn>
              <a:cxn ang="0">
                <a:pos x="connsiteX3979" y="connsiteY3979"/>
              </a:cxn>
              <a:cxn ang="0">
                <a:pos x="connsiteX3980" y="connsiteY3980"/>
              </a:cxn>
              <a:cxn ang="0">
                <a:pos x="connsiteX3981" y="connsiteY3981"/>
              </a:cxn>
              <a:cxn ang="0">
                <a:pos x="connsiteX3982" y="connsiteY3982"/>
              </a:cxn>
              <a:cxn ang="0">
                <a:pos x="connsiteX3983" y="connsiteY3983"/>
              </a:cxn>
              <a:cxn ang="0">
                <a:pos x="connsiteX3984" y="connsiteY3984"/>
              </a:cxn>
              <a:cxn ang="0">
                <a:pos x="connsiteX3985" y="connsiteY3985"/>
              </a:cxn>
              <a:cxn ang="0">
                <a:pos x="connsiteX3986" y="connsiteY3986"/>
              </a:cxn>
              <a:cxn ang="0">
                <a:pos x="connsiteX3987" y="connsiteY3987"/>
              </a:cxn>
              <a:cxn ang="0">
                <a:pos x="connsiteX3988" y="connsiteY3988"/>
              </a:cxn>
              <a:cxn ang="0">
                <a:pos x="connsiteX3989" y="connsiteY3989"/>
              </a:cxn>
              <a:cxn ang="0">
                <a:pos x="connsiteX3990" y="connsiteY3990"/>
              </a:cxn>
              <a:cxn ang="0">
                <a:pos x="connsiteX3991" y="connsiteY3991"/>
              </a:cxn>
              <a:cxn ang="0">
                <a:pos x="connsiteX3992" y="connsiteY3992"/>
              </a:cxn>
              <a:cxn ang="0">
                <a:pos x="connsiteX3993" y="connsiteY3993"/>
              </a:cxn>
              <a:cxn ang="0">
                <a:pos x="connsiteX3994" y="connsiteY3994"/>
              </a:cxn>
              <a:cxn ang="0">
                <a:pos x="connsiteX3995" y="connsiteY3995"/>
              </a:cxn>
              <a:cxn ang="0">
                <a:pos x="connsiteX3996" y="connsiteY3996"/>
              </a:cxn>
              <a:cxn ang="0">
                <a:pos x="connsiteX3997" y="connsiteY3997"/>
              </a:cxn>
              <a:cxn ang="0">
                <a:pos x="connsiteX3998" y="connsiteY3998"/>
              </a:cxn>
              <a:cxn ang="0">
                <a:pos x="connsiteX3999" y="connsiteY3999"/>
              </a:cxn>
              <a:cxn ang="0">
                <a:pos x="connsiteX4000" y="connsiteY4000"/>
              </a:cxn>
              <a:cxn ang="0">
                <a:pos x="connsiteX4001" y="connsiteY4001"/>
              </a:cxn>
              <a:cxn ang="0">
                <a:pos x="connsiteX4002" y="connsiteY4002"/>
              </a:cxn>
              <a:cxn ang="0">
                <a:pos x="connsiteX4003" y="connsiteY4003"/>
              </a:cxn>
              <a:cxn ang="0">
                <a:pos x="connsiteX4004" y="connsiteY4004"/>
              </a:cxn>
              <a:cxn ang="0">
                <a:pos x="connsiteX4005" y="connsiteY4005"/>
              </a:cxn>
              <a:cxn ang="0">
                <a:pos x="connsiteX4006" y="connsiteY4006"/>
              </a:cxn>
              <a:cxn ang="0">
                <a:pos x="connsiteX4007" y="connsiteY4007"/>
              </a:cxn>
              <a:cxn ang="0">
                <a:pos x="connsiteX4008" y="connsiteY4008"/>
              </a:cxn>
              <a:cxn ang="0">
                <a:pos x="connsiteX4009" y="connsiteY4009"/>
              </a:cxn>
              <a:cxn ang="0">
                <a:pos x="connsiteX4010" y="connsiteY4010"/>
              </a:cxn>
              <a:cxn ang="0">
                <a:pos x="connsiteX4011" y="connsiteY4011"/>
              </a:cxn>
              <a:cxn ang="0">
                <a:pos x="connsiteX4012" y="connsiteY4012"/>
              </a:cxn>
              <a:cxn ang="0">
                <a:pos x="connsiteX4013" y="connsiteY4013"/>
              </a:cxn>
              <a:cxn ang="0">
                <a:pos x="connsiteX4014" y="connsiteY4014"/>
              </a:cxn>
              <a:cxn ang="0">
                <a:pos x="connsiteX4015" y="connsiteY4015"/>
              </a:cxn>
              <a:cxn ang="0">
                <a:pos x="connsiteX4016" y="connsiteY4016"/>
              </a:cxn>
              <a:cxn ang="0">
                <a:pos x="connsiteX4017" y="connsiteY4017"/>
              </a:cxn>
              <a:cxn ang="0">
                <a:pos x="connsiteX4018" y="connsiteY4018"/>
              </a:cxn>
              <a:cxn ang="0">
                <a:pos x="connsiteX4019" y="connsiteY4019"/>
              </a:cxn>
              <a:cxn ang="0">
                <a:pos x="connsiteX4020" y="connsiteY4020"/>
              </a:cxn>
              <a:cxn ang="0">
                <a:pos x="connsiteX4021" y="connsiteY4021"/>
              </a:cxn>
              <a:cxn ang="0">
                <a:pos x="connsiteX4022" y="connsiteY4022"/>
              </a:cxn>
              <a:cxn ang="0">
                <a:pos x="connsiteX4023" y="connsiteY4023"/>
              </a:cxn>
              <a:cxn ang="0">
                <a:pos x="connsiteX4024" y="connsiteY4024"/>
              </a:cxn>
              <a:cxn ang="0">
                <a:pos x="connsiteX4025" y="connsiteY4025"/>
              </a:cxn>
              <a:cxn ang="0">
                <a:pos x="connsiteX4026" y="connsiteY4026"/>
              </a:cxn>
              <a:cxn ang="0">
                <a:pos x="connsiteX4027" y="connsiteY4027"/>
              </a:cxn>
              <a:cxn ang="0">
                <a:pos x="connsiteX4028" y="connsiteY4028"/>
              </a:cxn>
              <a:cxn ang="0">
                <a:pos x="connsiteX4029" y="connsiteY4029"/>
              </a:cxn>
              <a:cxn ang="0">
                <a:pos x="connsiteX4030" y="connsiteY4030"/>
              </a:cxn>
              <a:cxn ang="0">
                <a:pos x="connsiteX4031" y="connsiteY4031"/>
              </a:cxn>
              <a:cxn ang="0">
                <a:pos x="connsiteX4032" y="connsiteY4032"/>
              </a:cxn>
              <a:cxn ang="0">
                <a:pos x="connsiteX4033" y="connsiteY4033"/>
              </a:cxn>
              <a:cxn ang="0">
                <a:pos x="connsiteX4034" y="connsiteY4034"/>
              </a:cxn>
              <a:cxn ang="0">
                <a:pos x="connsiteX4035" y="connsiteY4035"/>
              </a:cxn>
              <a:cxn ang="0">
                <a:pos x="connsiteX4036" y="connsiteY4036"/>
              </a:cxn>
              <a:cxn ang="0">
                <a:pos x="connsiteX4037" y="connsiteY4037"/>
              </a:cxn>
              <a:cxn ang="0">
                <a:pos x="connsiteX4038" y="connsiteY4038"/>
              </a:cxn>
              <a:cxn ang="0">
                <a:pos x="connsiteX4039" y="connsiteY4039"/>
              </a:cxn>
              <a:cxn ang="0">
                <a:pos x="connsiteX4040" y="connsiteY4040"/>
              </a:cxn>
              <a:cxn ang="0">
                <a:pos x="connsiteX4041" y="connsiteY4041"/>
              </a:cxn>
              <a:cxn ang="0">
                <a:pos x="connsiteX4042" y="connsiteY4042"/>
              </a:cxn>
              <a:cxn ang="0">
                <a:pos x="connsiteX4043" y="connsiteY4043"/>
              </a:cxn>
              <a:cxn ang="0">
                <a:pos x="connsiteX4044" y="connsiteY4044"/>
              </a:cxn>
              <a:cxn ang="0">
                <a:pos x="connsiteX4045" y="connsiteY4045"/>
              </a:cxn>
              <a:cxn ang="0">
                <a:pos x="connsiteX4046" y="connsiteY4046"/>
              </a:cxn>
              <a:cxn ang="0">
                <a:pos x="connsiteX4047" y="connsiteY4047"/>
              </a:cxn>
              <a:cxn ang="0">
                <a:pos x="connsiteX4048" y="connsiteY4048"/>
              </a:cxn>
              <a:cxn ang="0">
                <a:pos x="connsiteX4049" y="connsiteY4049"/>
              </a:cxn>
              <a:cxn ang="0">
                <a:pos x="connsiteX4050" y="connsiteY4050"/>
              </a:cxn>
              <a:cxn ang="0">
                <a:pos x="connsiteX4051" y="connsiteY4051"/>
              </a:cxn>
              <a:cxn ang="0">
                <a:pos x="connsiteX4052" y="connsiteY4052"/>
              </a:cxn>
              <a:cxn ang="0">
                <a:pos x="connsiteX4053" y="connsiteY4053"/>
              </a:cxn>
              <a:cxn ang="0">
                <a:pos x="connsiteX4054" y="connsiteY4054"/>
              </a:cxn>
              <a:cxn ang="0">
                <a:pos x="connsiteX4055" y="connsiteY4055"/>
              </a:cxn>
              <a:cxn ang="0">
                <a:pos x="connsiteX4056" y="connsiteY4056"/>
              </a:cxn>
              <a:cxn ang="0">
                <a:pos x="connsiteX4057" y="connsiteY4057"/>
              </a:cxn>
              <a:cxn ang="0">
                <a:pos x="connsiteX4058" y="connsiteY4058"/>
              </a:cxn>
              <a:cxn ang="0">
                <a:pos x="connsiteX4059" y="connsiteY4059"/>
              </a:cxn>
              <a:cxn ang="0">
                <a:pos x="connsiteX4060" y="connsiteY4060"/>
              </a:cxn>
              <a:cxn ang="0">
                <a:pos x="connsiteX4061" y="connsiteY4061"/>
              </a:cxn>
              <a:cxn ang="0">
                <a:pos x="connsiteX4062" y="connsiteY4062"/>
              </a:cxn>
              <a:cxn ang="0">
                <a:pos x="connsiteX4063" y="connsiteY4063"/>
              </a:cxn>
              <a:cxn ang="0">
                <a:pos x="connsiteX4064" y="connsiteY4064"/>
              </a:cxn>
              <a:cxn ang="0">
                <a:pos x="connsiteX4065" y="connsiteY4065"/>
              </a:cxn>
              <a:cxn ang="0">
                <a:pos x="connsiteX4066" y="connsiteY4066"/>
              </a:cxn>
              <a:cxn ang="0">
                <a:pos x="connsiteX4067" y="connsiteY4067"/>
              </a:cxn>
              <a:cxn ang="0">
                <a:pos x="connsiteX4068" y="connsiteY4068"/>
              </a:cxn>
              <a:cxn ang="0">
                <a:pos x="connsiteX4069" y="connsiteY4069"/>
              </a:cxn>
              <a:cxn ang="0">
                <a:pos x="connsiteX4070" y="connsiteY4070"/>
              </a:cxn>
              <a:cxn ang="0">
                <a:pos x="connsiteX4071" y="connsiteY4071"/>
              </a:cxn>
              <a:cxn ang="0">
                <a:pos x="connsiteX4072" y="connsiteY4072"/>
              </a:cxn>
              <a:cxn ang="0">
                <a:pos x="connsiteX4073" y="connsiteY4073"/>
              </a:cxn>
              <a:cxn ang="0">
                <a:pos x="connsiteX4074" y="connsiteY4074"/>
              </a:cxn>
              <a:cxn ang="0">
                <a:pos x="connsiteX4075" y="connsiteY4075"/>
              </a:cxn>
              <a:cxn ang="0">
                <a:pos x="connsiteX4076" y="connsiteY4076"/>
              </a:cxn>
              <a:cxn ang="0">
                <a:pos x="connsiteX4077" y="connsiteY4077"/>
              </a:cxn>
              <a:cxn ang="0">
                <a:pos x="connsiteX4078" y="connsiteY4078"/>
              </a:cxn>
              <a:cxn ang="0">
                <a:pos x="connsiteX4079" y="connsiteY4079"/>
              </a:cxn>
              <a:cxn ang="0">
                <a:pos x="connsiteX4080" y="connsiteY4080"/>
              </a:cxn>
              <a:cxn ang="0">
                <a:pos x="connsiteX4081" y="connsiteY4081"/>
              </a:cxn>
              <a:cxn ang="0">
                <a:pos x="connsiteX4082" y="connsiteY4082"/>
              </a:cxn>
              <a:cxn ang="0">
                <a:pos x="connsiteX4083" y="connsiteY4083"/>
              </a:cxn>
              <a:cxn ang="0">
                <a:pos x="connsiteX4084" y="connsiteY4084"/>
              </a:cxn>
              <a:cxn ang="0">
                <a:pos x="connsiteX4085" y="connsiteY4085"/>
              </a:cxn>
              <a:cxn ang="0">
                <a:pos x="connsiteX4086" y="connsiteY4086"/>
              </a:cxn>
              <a:cxn ang="0">
                <a:pos x="connsiteX4087" y="connsiteY4087"/>
              </a:cxn>
              <a:cxn ang="0">
                <a:pos x="connsiteX4088" y="connsiteY4088"/>
              </a:cxn>
              <a:cxn ang="0">
                <a:pos x="connsiteX4089" y="connsiteY4089"/>
              </a:cxn>
              <a:cxn ang="0">
                <a:pos x="connsiteX4090" y="connsiteY4090"/>
              </a:cxn>
              <a:cxn ang="0">
                <a:pos x="connsiteX4091" y="connsiteY4091"/>
              </a:cxn>
              <a:cxn ang="0">
                <a:pos x="connsiteX4092" y="connsiteY4092"/>
              </a:cxn>
              <a:cxn ang="0">
                <a:pos x="connsiteX4093" y="connsiteY4093"/>
              </a:cxn>
              <a:cxn ang="0">
                <a:pos x="connsiteX4094" y="connsiteY4094"/>
              </a:cxn>
              <a:cxn ang="0">
                <a:pos x="connsiteX4095" y="connsiteY4095"/>
              </a:cxn>
              <a:cxn ang="0">
                <a:pos x="connsiteX4096" y="connsiteY4096"/>
              </a:cxn>
              <a:cxn ang="0">
                <a:pos x="connsiteX4097" y="connsiteY4097"/>
              </a:cxn>
              <a:cxn ang="0">
                <a:pos x="connsiteX4098" y="connsiteY4098"/>
              </a:cxn>
              <a:cxn ang="0">
                <a:pos x="connsiteX4099" y="connsiteY4099"/>
              </a:cxn>
              <a:cxn ang="0">
                <a:pos x="connsiteX4100" y="connsiteY4100"/>
              </a:cxn>
              <a:cxn ang="0">
                <a:pos x="connsiteX4101" y="connsiteY4101"/>
              </a:cxn>
              <a:cxn ang="0">
                <a:pos x="connsiteX4102" y="connsiteY4102"/>
              </a:cxn>
              <a:cxn ang="0">
                <a:pos x="connsiteX4103" y="connsiteY4103"/>
              </a:cxn>
              <a:cxn ang="0">
                <a:pos x="connsiteX4104" y="connsiteY4104"/>
              </a:cxn>
              <a:cxn ang="0">
                <a:pos x="connsiteX4105" y="connsiteY4105"/>
              </a:cxn>
              <a:cxn ang="0">
                <a:pos x="connsiteX4106" y="connsiteY4106"/>
              </a:cxn>
              <a:cxn ang="0">
                <a:pos x="connsiteX4107" y="connsiteY4107"/>
              </a:cxn>
              <a:cxn ang="0">
                <a:pos x="connsiteX4108" y="connsiteY4108"/>
              </a:cxn>
              <a:cxn ang="0">
                <a:pos x="connsiteX4109" y="connsiteY4109"/>
              </a:cxn>
              <a:cxn ang="0">
                <a:pos x="connsiteX4110" y="connsiteY4110"/>
              </a:cxn>
              <a:cxn ang="0">
                <a:pos x="connsiteX4111" y="connsiteY4111"/>
              </a:cxn>
              <a:cxn ang="0">
                <a:pos x="connsiteX4112" y="connsiteY4112"/>
              </a:cxn>
              <a:cxn ang="0">
                <a:pos x="connsiteX4113" y="connsiteY4113"/>
              </a:cxn>
              <a:cxn ang="0">
                <a:pos x="connsiteX4114" y="connsiteY4114"/>
              </a:cxn>
              <a:cxn ang="0">
                <a:pos x="connsiteX4115" y="connsiteY4115"/>
              </a:cxn>
              <a:cxn ang="0">
                <a:pos x="connsiteX4116" y="connsiteY4116"/>
              </a:cxn>
              <a:cxn ang="0">
                <a:pos x="connsiteX4117" y="connsiteY4117"/>
              </a:cxn>
              <a:cxn ang="0">
                <a:pos x="connsiteX4118" y="connsiteY4118"/>
              </a:cxn>
              <a:cxn ang="0">
                <a:pos x="connsiteX4119" y="connsiteY4119"/>
              </a:cxn>
              <a:cxn ang="0">
                <a:pos x="connsiteX4120" y="connsiteY4120"/>
              </a:cxn>
              <a:cxn ang="0">
                <a:pos x="connsiteX4121" y="connsiteY4121"/>
              </a:cxn>
              <a:cxn ang="0">
                <a:pos x="connsiteX4122" y="connsiteY4122"/>
              </a:cxn>
              <a:cxn ang="0">
                <a:pos x="connsiteX4123" y="connsiteY4123"/>
              </a:cxn>
              <a:cxn ang="0">
                <a:pos x="connsiteX4124" y="connsiteY4124"/>
              </a:cxn>
              <a:cxn ang="0">
                <a:pos x="connsiteX4125" y="connsiteY4125"/>
              </a:cxn>
              <a:cxn ang="0">
                <a:pos x="connsiteX4126" y="connsiteY4126"/>
              </a:cxn>
              <a:cxn ang="0">
                <a:pos x="connsiteX4127" y="connsiteY4127"/>
              </a:cxn>
              <a:cxn ang="0">
                <a:pos x="connsiteX4128" y="connsiteY4128"/>
              </a:cxn>
              <a:cxn ang="0">
                <a:pos x="connsiteX4129" y="connsiteY4129"/>
              </a:cxn>
              <a:cxn ang="0">
                <a:pos x="connsiteX4130" y="connsiteY4130"/>
              </a:cxn>
              <a:cxn ang="0">
                <a:pos x="connsiteX4131" y="connsiteY4131"/>
              </a:cxn>
              <a:cxn ang="0">
                <a:pos x="connsiteX4132" y="connsiteY4132"/>
              </a:cxn>
              <a:cxn ang="0">
                <a:pos x="connsiteX4133" y="connsiteY4133"/>
              </a:cxn>
              <a:cxn ang="0">
                <a:pos x="connsiteX4134" y="connsiteY4134"/>
              </a:cxn>
              <a:cxn ang="0">
                <a:pos x="connsiteX4135" y="connsiteY4135"/>
              </a:cxn>
              <a:cxn ang="0">
                <a:pos x="connsiteX4136" y="connsiteY4136"/>
              </a:cxn>
              <a:cxn ang="0">
                <a:pos x="connsiteX4137" y="connsiteY4137"/>
              </a:cxn>
              <a:cxn ang="0">
                <a:pos x="connsiteX4138" y="connsiteY4138"/>
              </a:cxn>
              <a:cxn ang="0">
                <a:pos x="connsiteX4139" y="connsiteY4139"/>
              </a:cxn>
              <a:cxn ang="0">
                <a:pos x="connsiteX4140" y="connsiteY4140"/>
              </a:cxn>
              <a:cxn ang="0">
                <a:pos x="connsiteX4141" y="connsiteY4141"/>
              </a:cxn>
              <a:cxn ang="0">
                <a:pos x="connsiteX4142" y="connsiteY4142"/>
              </a:cxn>
              <a:cxn ang="0">
                <a:pos x="connsiteX4143" y="connsiteY4143"/>
              </a:cxn>
              <a:cxn ang="0">
                <a:pos x="connsiteX4144" y="connsiteY4144"/>
              </a:cxn>
              <a:cxn ang="0">
                <a:pos x="connsiteX4145" y="connsiteY4145"/>
              </a:cxn>
              <a:cxn ang="0">
                <a:pos x="connsiteX4146" y="connsiteY4146"/>
              </a:cxn>
              <a:cxn ang="0">
                <a:pos x="connsiteX4147" y="connsiteY4147"/>
              </a:cxn>
              <a:cxn ang="0">
                <a:pos x="connsiteX4148" y="connsiteY4148"/>
              </a:cxn>
              <a:cxn ang="0">
                <a:pos x="connsiteX4149" y="connsiteY4149"/>
              </a:cxn>
              <a:cxn ang="0">
                <a:pos x="connsiteX4150" y="connsiteY4150"/>
              </a:cxn>
              <a:cxn ang="0">
                <a:pos x="connsiteX4151" y="connsiteY4151"/>
              </a:cxn>
              <a:cxn ang="0">
                <a:pos x="connsiteX4152" y="connsiteY4152"/>
              </a:cxn>
              <a:cxn ang="0">
                <a:pos x="connsiteX4153" y="connsiteY4153"/>
              </a:cxn>
              <a:cxn ang="0">
                <a:pos x="connsiteX4154" y="connsiteY4154"/>
              </a:cxn>
              <a:cxn ang="0">
                <a:pos x="connsiteX4155" y="connsiteY4155"/>
              </a:cxn>
              <a:cxn ang="0">
                <a:pos x="connsiteX4156" y="connsiteY4156"/>
              </a:cxn>
              <a:cxn ang="0">
                <a:pos x="connsiteX4157" y="connsiteY4157"/>
              </a:cxn>
              <a:cxn ang="0">
                <a:pos x="connsiteX4158" y="connsiteY4158"/>
              </a:cxn>
              <a:cxn ang="0">
                <a:pos x="connsiteX4159" y="connsiteY4159"/>
              </a:cxn>
              <a:cxn ang="0">
                <a:pos x="connsiteX4160" y="connsiteY4160"/>
              </a:cxn>
              <a:cxn ang="0">
                <a:pos x="connsiteX4161" y="connsiteY4161"/>
              </a:cxn>
              <a:cxn ang="0">
                <a:pos x="connsiteX4162" y="connsiteY4162"/>
              </a:cxn>
              <a:cxn ang="0">
                <a:pos x="connsiteX4163" y="connsiteY4163"/>
              </a:cxn>
              <a:cxn ang="0">
                <a:pos x="connsiteX4164" y="connsiteY4164"/>
              </a:cxn>
              <a:cxn ang="0">
                <a:pos x="connsiteX4165" y="connsiteY4165"/>
              </a:cxn>
              <a:cxn ang="0">
                <a:pos x="connsiteX4166" y="connsiteY4166"/>
              </a:cxn>
              <a:cxn ang="0">
                <a:pos x="connsiteX4167" y="connsiteY4167"/>
              </a:cxn>
              <a:cxn ang="0">
                <a:pos x="connsiteX4168" y="connsiteY4168"/>
              </a:cxn>
              <a:cxn ang="0">
                <a:pos x="connsiteX4169" y="connsiteY4169"/>
              </a:cxn>
              <a:cxn ang="0">
                <a:pos x="connsiteX4170" y="connsiteY4170"/>
              </a:cxn>
              <a:cxn ang="0">
                <a:pos x="connsiteX4171" y="connsiteY4171"/>
              </a:cxn>
              <a:cxn ang="0">
                <a:pos x="connsiteX4172" y="connsiteY4172"/>
              </a:cxn>
              <a:cxn ang="0">
                <a:pos x="connsiteX4173" y="connsiteY4173"/>
              </a:cxn>
              <a:cxn ang="0">
                <a:pos x="connsiteX4174" y="connsiteY4174"/>
              </a:cxn>
              <a:cxn ang="0">
                <a:pos x="connsiteX4175" y="connsiteY4175"/>
              </a:cxn>
              <a:cxn ang="0">
                <a:pos x="connsiteX4176" y="connsiteY4176"/>
              </a:cxn>
              <a:cxn ang="0">
                <a:pos x="connsiteX4177" y="connsiteY4177"/>
              </a:cxn>
              <a:cxn ang="0">
                <a:pos x="connsiteX4178" y="connsiteY4178"/>
              </a:cxn>
              <a:cxn ang="0">
                <a:pos x="connsiteX4179" y="connsiteY4179"/>
              </a:cxn>
              <a:cxn ang="0">
                <a:pos x="connsiteX4180" y="connsiteY4180"/>
              </a:cxn>
              <a:cxn ang="0">
                <a:pos x="connsiteX4181" y="connsiteY4181"/>
              </a:cxn>
              <a:cxn ang="0">
                <a:pos x="connsiteX4182" y="connsiteY4182"/>
              </a:cxn>
              <a:cxn ang="0">
                <a:pos x="connsiteX4183" y="connsiteY4183"/>
              </a:cxn>
              <a:cxn ang="0">
                <a:pos x="connsiteX4184" y="connsiteY4184"/>
              </a:cxn>
              <a:cxn ang="0">
                <a:pos x="connsiteX4185" y="connsiteY4185"/>
              </a:cxn>
              <a:cxn ang="0">
                <a:pos x="connsiteX4186" y="connsiteY4186"/>
              </a:cxn>
              <a:cxn ang="0">
                <a:pos x="connsiteX4187" y="connsiteY4187"/>
              </a:cxn>
              <a:cxn ang="0">
                <a:pos x="connsiteX4188" y="connsiteY4188"/>
              </a:cxn>
              <a:cxn ang="0">
                <a:pos x="connsiteX4189" y="connsiteY4189"/>
              </a:cxn>
              <a:cxn ang="0">
                <a:pos x="connsiteX4190" y="connsiteY4190"/>
              </a:cxn>
              <a:cxn ang="0">
                <a:pos x="connsiteX4191" y="connsiteY4191"/>
              </a:cxn>
              <a:cxn ang="0">
                <a:pos x="connsiteX4192" y="connsiteY4192"/>
              </a:cxn>
              <a:cxn ang="0">
                <a:pos x="connsiteX4193" y="connsiteY4193"/>
              </a:cxn>
              <a:cxn ang="0">
                <a:pos x="connsiteX4194" y="connsiteY4194"/>
              </a:cxn>
              <a:cxn ang="0">
                <a:pos x="connsiteX4195" y="connsiteY4195"/>
              </a:cxn>
              <a:cxn ang="0">
                <a:pos x="connsiteX4196" y="connsiteY4196"/>
              </a:cxn>
              <a:cxn ang="0">
                <a:pos x="connsiteX4197" y="connsiteY4197"/>
              </a:cxn>
              <a:cxn ang="0">
                <a:pos x="connsiteX4198" y="connsiteY4198"/>
              </a:cxn>
              <a:cxn ang="0">
                <a:pos x="connsiteX4199" y="connsiteY4199"/>
              </a:cxn>
              <a:cxn ang="0">
                <a:pos x="connsiteX4200" y="connsiteY4200"/>
              </a:cxn>
              <a:cxn ang="0">
                <a:pos x="connsiteX4201" y="connsiteY4201"/>
              </a:cxn>
              <a:cxn ang="0">
                <a:pos x="connsiteX4202" y="connsiteY4202"/>
              </a:cxn>
              <a:cxn ang="0">
                <a:pos x="connsiteX4203" y="connsiteY4203"/>
              </a:cxn>
              <a:cxn ang="0">
                <a:pos x="connsiteX4204" y="connsiteY4204"/>
              </a:cxn>
              <a:cxn ang="0">
                <a:pos x="connsiteX4205" y="connsiteY4205"/>
              </a:cxn>
              <a:cxn ang="0">
                <a:pos x="connsiteX4206" y="connsiteY4206"/>
              </a:cxn>
              <a:cxn ang="0">
                <a:pos x="connsiteX4207" y="connsiteY4207"/>
              </a:cxn>
              <a:cxn ang="0">
                <a:pos x="connsiteX4208" y="connsiteY4208"/>
              </a:cxn>
              <a:cxn ang="0">
                <a:pos x="connsiteX4209" y="connsiteY4209"/>
              </a:cxn>
              <a:cxn ang="0">
                <a:pos x="connsiteX4210" y="connsiteY4210"/>
              </a:cxn>
              <a:cxn ang="0">
                <a:pos x="connsiteX4211" y="connsiteY4211"/>
              </a:cxn>
              <a:cxn ang="0">
                <a:pos x="connsiteX4212" y="connsiteY4212"/>
              </a:cxn>
              <a:cxn ang="0">
                <a:pos x="connsiteX4213" y="connsiteY4213"/>
              </a:cxn>
              <a:cxn ang="0">
                <a:pos x="connsiteX4214" y="connsiteY4214"/>
              </a:cxn>
              <a:cxn ang="0">
                <a:pos x="connsiteX4215" y="connsiteY4215"/>
              </a:cxn>
              <a:cxn ang="0">
                <a:pos x="connsiteX4216" y="connsiteY4216"/>
              </a:cxn>
              <a:cxn ang="0">
                <a:pos x="connsiteX4217" y="connsiteY4217"/>
              </a:cxn>
              <a:cxn ang="0">
                <a:pos x="connsiteX4218" y="connsiteY4218"/>
              </a:cxn>
              <a:cxn ang="0">
                <a:pos x="connsiteX4219" y="connsiteY4219"/>
              </a:cxn>
              <a:cxn ang="0">
                <a:pos x="connsiteX4220" y="connsiteY4220"/>
              </a:cxn>
              <a:cxn ang="0">
                <a:pos x="connsiteX4221" y="connsiteY4221"/>
              </a:cxn>
              <a:cxn ang="0">
                <a:pos x="connsiteX4222" y="connsiteY4222"/>
              </a:cxn>
              <a:cxn ang="0">
                <a:pos x="connsiteX4223" y="connsiteY4223"/>
              </a:cxn>
              <a:cxn ang="0">
                <a:pos x="connsiteX4224" y="connsiteY4224"/>
              </a:cxn>
              <a:cxn ang="0">
                <a:pos x="connsiteX4225" y="connsiteY4225"/>
              </a:cxn>
              <a:cxn ang="0">
                <a:pos x="connsiteX4226" y="connsiteY4226"/>
              </a:cxn>
              <a:cxn ang="0">
                <a:pos x="connsiteX4227" y="connsiteY4227"/>
              </a:cxn>
              <a:cxn ang="0">
                <a:pos x="connsiteX4228" y="connsiteY4228"/>
              </a:cxn>
              <a:cxn ang="0">
                <a:pos x="connsiteX4229" y="connsiteY4229"/>
              </a:cxn>
              <a:cxn ang="0">
                <a:pos x="connsiteX4230" y="connsiteY4230"/>
              </a:cxn>
              <a:cxn ang="0">
                <a:pos x="connsiteX4231" y="connsiteY4231"/>
              </a:cxn>
              <a:cxn ang="0">
                <a:pos x="connsiteX4232" y="connsiteY4232"/>
              </a:cxn>
              <a:cxn ang="0">
                <a:pos x="connsiteX4233" y="connsiteY4233"/>
              </a:cxn>
              <a:cxn ang="0">
                <a:pos x="connsiteX4234" y="connsiteY4234"/>
              </a:cxn>
              <a:cxn ang="0">
                <a:pos x="connsiteX4235" y="connsiteY4235"/>
              </a:cxn>
              <a:cxn ang="0">
                <a:pos x="connsiteX4236" y="connsiteY4236"/>
              </a:cxn>
              <a:cxn ang="0">
                <a:pos x="connsiteX4237" y="connsiteY4237"/>
              </a:cxn>
              <a:cxn ang="0">
                <a:pos x="connsiteX4238" y="connsiteY4238"/>
              </a:cxn>
              <a:cxn ang="0">
                <a:pos x="connsiteX4239" y="connsiteY4239"/>
              </a:cxn>
              <a:cxn ang="0">
                <a:pos x="connsiteX4240" y="connsiteY4240"/>
              </a:cxn>
              <a:cxn ang="0">
                <a:pos x="connsiteX4241" y="connsiteY4241"/>
              </a:cxn>
              <a:cxn ang="0">
                <a:pos x="connsiteX4242" y="connsiteY4242"/>
              </a:cxn>
              <a:cxn ang="0">
                <a:pos x="connsiteX4243" y="connsiteY4243"/>
              </a:cxn>
              <a:cxn ang="0">
                <a:pos x="connsiteX4244" y="connsiteY4244"/>
              </a:cxn>
              <a:cxn ang="0">
                <a:pos x="connsiteX4245" y="connsiteY4245"/>
              </a:cxn>
              <a:cxn ang="0">
                <a:pos x="connsiteX4246" y="connsiteY4246"/>
              </a:cxn>
              <a:cxn ang="0">
                <a:pos x="connsiteX4247" y="connsiteY4247"/>
              </a:cxn>
              <a:cxn ang="0">
                <a:pos x="connsiteX4248" y="connsiteY4248"/>
              </a:cxn>
              <a:cxn ang="0">
                <a:pos x="connsiteX4249" y="connsiteY4249"/>
              </a:cxn>
              <a:cxn ang="0">
                <a:pos x="connsiteX4250" y="connsiteY4250"/>
              </a:cxn>
              <a:cxn ang="0">
                <a:pos x="connsiteX4251" y="connsiteY4251"/>
              </a:cxn>
              <a:cxn ang="0">
                <a:pos x="connsiteX4252" y="connsiteY4252"/>
              </a:cxn>
              <a:cxn ang="0">
                <a:pos x="connsiteX4253" y="connsiteY4253"/>
              </a:cxn>
              <a:cxn ang="0">
                <a:pos x="connsiteX4254" y="connsiteY4254"/>
              </a:cxn>
              <a:cxn ang="0">
                <a:pos x="connsiteX4255" y="connsiteY4255"/>
              </a:cxn>
              <a:cxn ang="0">
                <a:pos x="connsiteX4256" y="connsiteY4256"/>
              </a:cxn>
              <a:cxn ang="0">
                <a:pos x="connsiteX4257" y="connsiteY4257"/>
              </a:cxn>
              <a:cxn ang="0">
                <a:pos x="connsiteX4258" y="connsiteY4258"/>
              </a:cxn>
              <a:cxn ang="0">
                <a:pos x="connsiteX4259" y="connsiteY4259"/>
              </a:cxn>
              <a:cxn ang="0">
                <a:pos x="connsiteX4260" y="connsiteY4260"/>
              </a:cxn>
              <a:cxn ang="0">
                <a:pos x="connsiteX4261" y="connsiteY4261"/>
              </a:cxn>
              <a:cxn ang="0">
                <a:pos x="connsiteX4262" y="connsiteY4262"/>
              </a:cxn>
              <a:cxn ang="0">
                <a:pos x="connsiteX4263" y="connsiteY4263"/>
              </a:cxn>
              <a:cxn ang="0">
                <a:pos x="connsiteX4264" y="connsiteY4264"/>
              </a:cxn>
              <a:cxn ang="0">
                <a:pos x="connsiteX4265" y="connsiteY4265"/>
              </a:cxn>
              <a:cxn ang="0">
                <a:pos x="connsiteX4266" y="connsiteY4266"/>
              </a:cxn>
              <a:cxn ang="0">
                <a:pos x="connsiteX4267" y="connsiteY4267"/>
              </a:cxn>
              <a:cxn ang="0">
                <a:pos x="connsiteX4268" y="connsiteY4268"/>
              </a:cxn>
              <a:cxn ang="0">
                <a:pos x="connsiteX4269" y="connsiteY4269"/>
              </a:cxn>
              <a:cxn ang="0">
                <a:pos x="connsiteX4270" y="connsiteY4270"/>
              </a:cxn>
              <a:cxn ang="0">
                <a:pos x="connsiteX4271" y="connsiteY4271"/>
              </a:cxn>
              <a:cxn ang="0">
                <a:pos x="connsiteX4272" y="connsiteY4272"/>
              </a:cxn>
              <a:cxn ang="0">
                <a:pos x="connsiteX4273" y="connsiteY4273"/>
              </a:cxn>
              <a:cxn ang="0">
                <a:pos x="connsiteX4274" y="connsiteY4274"/>
              </a:cxn>
              <a:cxn ang="0">
                <a:pos x="connsiteX4275" y="connsiteY4275"/>
              </a:cxn>
              <a:cxn ang="0">
                <a:pos x="connsiteX4276" y="connsiteY4276"/>
              </a:cxn>
              <a:cxn ang="0">
                <a:pos x="connsiteX4277" y="connsiteY4277"/>
              </a:cxn>
              <a:cxn ang="0">
                <a:pos x="connsiteX4278" y="connsiteY4278"/>
              </a:cxn>
              <a:cxn ang="0">
                <a:pos x="connsiteX4279" y="connsiteY4279"/>
              </a:cxn>
              <a:cxn ang="0">
                <a:pos x="connsiteX4280" y="connsiteY4280"/>
              </a:cxn>
              <a:cxn ang="0">
                <a:pos x="connsiteX4281" y="connsiteY4281"/>
              </a:cxn>
              <a:cxn ang="0">
                <a:pos x="connsiteX4282" y="connsiteY4282"/>
              </a:cxn>
              <a:cxn ang="0">
                <a:pos x="connsiteX4283" y="connsiteY4283"/>
              </a:cxn>
              <a:cxn ang="0">
                <a:pos x="connsiteX4284" y="connsiteY4284"/>
              </a:cxn>
              <a:cxn ang="0">
                <a:pos x="connsiteX4285" y="connsiteY4285"/>
              </a:cxn>
              <a:cxn ang="0">
                <a:pos x="connsiteX4286" y="connsiteY4286"/>
              </a:cxn>
              <a:cxn ang="0">
                <a:pos x="connsiteX4287" y="connsiteY4287"/>
              </a:cxn>
              <a:cxn ang="0">
                <a:pos x="connsiteX4288" y="connsiteY4288"/>
              </a:cxn>
              <a:cxn ang="0">
                <a:pos x="connsiteX4289" y="connsiteY4289"/>
              </a:cxn>
              <a:cxn ang="0">
                <a:pos x="connsiteX4290" y="connsiteY4290"/>
              </a:cxn>
              <a:cxn ang="0">
                <a:pos x="connsiteX4291" y="connsiteY4291"/>
              </a:cxn>
              <a:cxn ang="0">
                <a:pos x="connsiteX4292" y="connsiteY4292"/>
              </a:cxn>
              <a:cxn ang="0">
                <a:pos x="connsiteX4293" y="connsiteY4293"/>
              </a:cxn>
              <a:cxn ang="0">
                <a:pos x="connsiteX4294" y="connsiteY4294"/>
              </a:cxn>
              <a:cxn ang="0">
                <a:pos x="connsiteX4295" y="connsiteY4295"/>
              </a:cxn>
              <a:cxn ang="0">
                <a:pos x="connsiteX4296" y="connsiteY4296"/>
              </a:cxn>
              <a:cxn ang="0">
                <a:pos x="connsiteX4297" y="connsiteY4297"/>
              </a:cxn>
              <a:cxn ang="0">
                <a:pos x="connsiteX4298" y="connsiteY4298"/>
              </a:cxn>
              <a:cxn ang="0">
                <a:pos x="connsiteX4299" y="connsiteY4299"/>
              </a:cxn>
              <a:cxn ang="0">
                <a:pos x="connsiteX4300" y="connsiteY4300"/>
              </a:cxn>
              <a:cxn ang="0">
                <a:pos x="connsiteX4301" y="connsiteY4301"/>
              </a:cxn>
              <a:cxn ang="0">
                <a:pos x="connsiteX4302" y="connsiteY4302"/>
              </a:cxn>
              <a:cxn ang="0">
                <a:pos x="connsiteX4303" y="connsiteY4303"/>
              </a:cxn>
              <a:cxn ang="0">
                <a:pos x="connsiteX4304" y="connsiteY4304"/>
              </a:cxn>
              <a:cxn ang="0">
                <a:pos x="connsiteX4305" y="connsiteY4305"/>
              </a:cxn>
              <a:cxn ang="0">
                <a:pos x="connsiteX4306" y="connsiteY4306"/>
              </a:cxn>
              <a:cxn ang="0">
                <a:pos x="connsiteX4307" y="connsiteY4307"/>
              </a:cxn>
              <a:cxn ang="0">
                <a:pos x="connsiteX4308" y="connsiteY4308"/>
              </a:cxn>
              <a:cxn ang="0">
                <a:pos x="connsiteX4309" y="connsiteY4309"/>
              </a:cxn>
              <a:cxn ang="0">
                <a:pos x="connsiteX4310" y="connsiteY4310"/>
              </a:cxn>
              <a:cxn ang="0">
                <a:pos x="connsiteX4311" y="connsiteY4311"/>
              </a:cxn>
              <a:cxn ang="0">
                <a:pos x="connsiteX4312" y="connsiteY4312"/>
              </a:cxn>
              <a:cxn ang="0">
                <a:pos x="connsiteX4313" y="connsiteY4313"/>
              </a:cxn>
              <a:cxn ang="0">
                <a:pos x="connsiteX4314" y="connsiteY4314"/>
              </a:cxn>
              <a:cxn ang="0">
                <a:pos x="connsiteX4315" y="connsiteY4315"/>
              </a:cxn>
              <a:cxn ang="0">
                <a:pos x="connsiteX4316" y="connsiteY4316"/>
              </a:cxn>
              <a:cxn ang="0">
                <a:pos x="connsiteX4317" y="connsiteY4317"/>
              </a:cxn>
              <a:cxn ang="0">
                <a:pos x="connsiteX4318" y="connsiteY4318"/>
              </a:cxn>
              <a:cxn ang="0">
                <a:pos x="connsiteX4319" y="connsiteY4319"/>
              </a:cxn>
              <a:cxn ang="0">
                <a:pos x="connsiteX4320" y="connsiteY4320"/>
              </a:cxn>
              <a:cxn ang="0">
                <a:pos x="connsiteX4321" y="connsiteY4321"/>
              </a:cxn>
              <a:cxn ang="0">
                <a:pos x="connsiteX4322" y="connsiteY4322"/>
              </a:cxn>
              <a:cxn ang="0">
                <a:pos x="connsiteX4323" y="connsiteY4323"/>
              </a:cxn>
              <a:cxn ang="0">
                <a:pos x="connsiteX4324" y="connsiteY4324"/>
              </a:cxn>
              <a:cxn ang="0">
                <a:pos x="connsiteX4325" y="connsiteY4325"/>
              </a:cxn>
              <a:cxn ang="0">
                <a:pos x="connsiteX4326" y="connsiteY4326"/>
              </a:cxn>
              <a:cxn ang="0">
                <a:pos x="connsiteX4327" y="connsiteY4327"/>
              </a:cxn>
              <a:cxn ang="0">
                <a:pos x="connsiteX4328" y="connsiteY4328"/>
              </a:cxn>
              <a:cxn ang="0">
                <a:pos x="connsiteX4329" y="connsiteY4329"/>
              </a:cxn>
              <a:cxn ang="0">
                <a:pos x="connsiteX4330" y="connsiteY4330"/>
              </a:cxn>
              <a:cxn ang="0">
                <a:pos x="connsiteX4331" y="connsiteY4331"/>
              </a:cxn>
              <a:cxn ang="0">
                <a:pos x="connsiteX4332" y="connsiteY4332"/>
              </a:cxn>
              <a:cxn ang="0">
                <a:pos x="connsiteX4333" y="connsiteY4333"/>
              </a:cxn>
              <a:cxn ang="0">
                <a:pos x="connsiteX4334" y="connsiteY4334"/>
              </a:cxn>
              <a:cxn ang="0">
                <a:pos x="connsiteX4335" y="connsiteY4335"/>
              </a:cxn>
              <a:cxn ang="0">
                <a:pos x="connsiteX4336" y="connsiteY4336"/>
              </a:cxn>
              <a:cxn ang="0">
                <a:pos x="connsiteX4337" y="connsiteY4337"/>
              </a:cxn>
              <a:cxn ang="0">
                <a:pos x="connsiteX4338" y="connsiteY4338"/>
              </a:cxn>
              <a:cxn ang="0">
                <a:pos x="connsiteX4339" y="connsiteY4339"/>
              </a:cxn>
              <a:cxn ang="0">
                <a:pos x="connsiteX4340" y="connsiteY4340"/>
              </a:cxn>
              <a:cxn ang="0">
                <a:pos x="connsiteX4341" y="connsiteY4341"/>
              </a:cxn>
              <a:cxn ang="0">
                <a:pos x="connsiteX4342" y="connsiteY4342"/>
              </a:cxn>
              <a:cxn ang="0">
                <a:pos x="connsiteX4343" y="connsiteY4343"/>
              </a:cxn>
              <a:cxn ang="0">
                <a:pos x="connsiteX4344" y="connsiteY4344"/>
              </a:cxn>
              <a:cxn ang="0">
                <a:pos x="connsiteX4345" y="connsiteY4345"/>
              </a:cxn>
              <a:cxn ang="0">
                <a:pos x="connsiteX4346" y="connsiteY4346"/>
              </a:cxn>
              <a:cxn ang="0">
                <a:pos x="connsiteX4347" y="connsiteY4347"/>
              </a:cxn>
              <a:cxn ang="0">
                <a:pos x="connsiteX4348" y="connsiteY4348"/>
              </a:cxn>
              <a:cxn ang="0">
                <a:pos x="connsiteX4349" y="connsiteY4349"/>
              </a:cxn>
              <a:cxn ang="0">
                <a:pos x="connsiteX4350" y="connsiteY4350"/>
              </a:cxn>
              <a:cxn ang="0">
                <a:pos x="connsiteX4351" y="connsiteY4351"/>
              </a:cxn>
              <a:cxn ang="0">
                <a:pos x="connsiteX4352" y="connsiteY4352"/>
              </a:cxn>
              <a:cxn ang="0">
                <a:pos x="connsiteX4353" y="connsiteY4353"/>
              </a:cxn>
              <a:cxn ang="0">
                <a:pos x="connsiteX4354" y="connsiteY4354"/>
              </a:cxn>
              <a:cxn ang="0">
                <a:pos x="connsiteX4355" y="connsiteY4355"/>
              </a:cxn>
              <a:cxn ang="0">
                <a:pos x="connsiteX4356" y="connsiteY4356"/>
              </a:cxn>
              <a:cxn ang="0">
                <a:pos x="connsiteX4357" y="connsiteY4357"/>
              </a:cxn>
              <a:cxn ang="0">
                <a:pos x="connsiteX4358" y="connsiteY4358"/>
              </a:cxn>
              <a:cxn ang="0">
                <a:pos x="connsiteX4359" y="connsiteY4359"/>
              </a:cxn>
              <a:cxn ang="0">
                <a:pos x="connsiteX4360" y="connsiteY4360"/>
              </a:cxn>
              <a:cxn ang="0">
                <a:pos x="connsiteX4361" y="connsiteY4361"/>
              </a:cxn>
              <a:cxn ang="0">
                <a:pos x="connsiteX4362" y="connsiteY4362"/>
              </a:cxn>
              <a:cxn ang="0">
                <a:pos x="connsiteX4363" y="connsiteY4363"/>
              </a:cxn>
              <a:cxn ang="0">
                <a:pos x="connsiteX4364" y="connsiteY4364"/>
              </a:cxn>
              <a:cxn ang="0">
                <a:pos x="connsiteX4365" y="connsiteY4365"/>
              </a:cxn>
              <a:cxn ang="0">
                <a:pos x="connsiteX4366" y="connsiteY4366"/>
              </a:cxn>
              <a:cxn ang="0">
                <a:pos x="connsiteX4367" y="connsiteY4367"/>
              </a:cxn>
              <a:cxn ang="0">
                <a:pos x="connsiteX4368" y="connsiteY4368"/>
              </a:cxn>
              <a:cxn ang="0">
                <a:pos x="connsiteX4369" y="connsiteY4369"/>
              </a:cxn>
              <a:cxn ang="0">
                <a:pos x="connsiteX4370" y="connsiteY4370"/>
              </a:cxn>
              <a:cxn ang="0">
                <a:pos x="connsiteX4371" y="connsiteY4371"/>
              </a:cxn>
              <a:cxn ang="0">
                <a:pos x="connsiteX4372" y="connsiteY4372"/>
              </a:cxn>
              <a:cxn ang="0">
                <a:pos x="connsiteX4373" y="connsiteY4373"/>
              </a:cxn>
              <a:cxn ang="0">
                <a:pos x="connsiteX4374" y="connsiteY4374"/>
              </a:cxn>
              <a:cxn ang="0">
                <a:pos x="connsiteX4375" y="connsiteY4375"/>
              </a:cxn>
              <a:cxn ang="0">
                <a:pos x="connsiteX4376" y="connsiteY4376"/>
              </a:cxn>
              <a:cxn ang="0">
                <a:pos x="connsiteX4377" y="connsiteY4377"/>
              </a:cxn>
              <a:cxn ang="0">
                <a:pos x="connsiteX4378" y="connsiteY4378"/>
              </a:cxn>
              <a:cxn ang="0">
                <a:pos x="connsiteX4379" y="connsiteY4379"/>
              </a:cxn>
              <a:cxn ang="0">
                <a:pos x="connsiteX4380" y="connsiteY4380"/>
              </a:cxn>
              <a:cxn ang="0">
                <a:pos x="connsiteX4381" y="connsiteY4381"/>
              </a:cxn>
              <a:cxn ang="0">
                <a:pos x="connsiteX4382" y="connsiteY4382"/>
              </a:cxn>
              <a:cxn ang="0">
                <a:pos x="connsiteX4383" y="connsiteY4383"/>
              </a:cxn>
              <a:cxn ang="0">
                <a:pos x="connsiteX4384" y="connsiteY4384"/>
              </a:cxn>
              <a:cxn ang="0">
                <a:pos x="connsiteX4385" y="connsiteY4385"/>
              </a:cxn>
              <a:cxn ang="0">
                <a:pos x="connsiteX4386" y="connsiteY4386"/>
              </a:cxn>
              <a:cxn ang="0">
                <a:pos x="connsiteX4387" y="connsiteY4387"/>
              </a:cxn>
              <a:cxn ang="0">
                <a:pos x="connsiteX4388" y="connsiteY4388"/>
              </a:cxn>
              <a:cxn ang="0">
                <a:pos x="connsiteX4389" y="connsiteY4389"/>
              </a:cxn>
              <a:cxn ang="0">
                <a:pos x="connsiteX4390" y="connsiteY4390"/>
              </a:cxn>
              <a:cxn ang="0">
                <a:pos x="connsiteX4391" y="connsiteY4391"/>
              </a:cxn>
              <a:cxn ang="0">
                <a:pos x="connsiteX4392" y="connsiteY4392"/>
              </a:cxn>
              <a:cxn ang="0">
                <a:pos x="connsiteX4393" y="connsiteY4393"/>
              </a:cxn>
              <a:cxn ang="0">
                <a:pos x="connsiteX4394" y="connsiteY4394"/>
              </a:cxn>
              <a:cxn ang="0">
                <a:pos x="connsiteX4395" y="connsiteY4395"/>
              </a:cxn>
              <a:cxn ang="0">
                <a:pos x="connsiteX4396" y="connsiteY4396"/>
              </a:cxn>
              <a:cxn ang="0">
                <a:pos x="connsiteX4397" y="connsiteY4397"/>
              </a:cxn>
              <a:cxn ang="0">
                <a:pos x="connsiteX4398" y="connsiteY4398"/>
              </a:cxn>
              <a:cxn ang="0">
                <a:pos x="connsiteX4399" y="connsiteY4399"/>
              </a:cxn>
              <a:cxn ang="0">
                <a:pos x="connsiteX4400" y="connsiteY4400"/>
              </a:cxn>
              <a:cxn ang="0">
                <a:pos x="connsiteX4401" y="connsiteY4401"/>
              </a:cxn>
              <a:cxn ang="0">
                <a:pos x="connsiteX4402" y="connsiteY4402"/>
              </a:cxn>
              <a:cxn ang="0">
                <a:pos x="connsiteX4403" y="connsiteY4403"/>
              </a:cxn>
              <a:cxn ang="0">
                <a:pos x="connsiteX4404" y="connsiteY4404"/>
              </a:cxn>
              <a:cxn ang="0">
                <a:pos x="connsiteX4405" y="connsiteY4405"/>
              </a:cxn>
              <a:cxn ang="0">
                <a:pos x="connsiteX4406" y="connsiteY4406"/>
              </a:cxn>
              <a:cxn ang="0">
                <a:pos x="connsiteX4407" y="connsiteY4407"/>
              </a:cxn>
              <a:cxn ang="0">
                <a:pos x="connsiteX4408" y="connsiteY4408"/>
              </a:cxn>
              <a:cxn ang="0">
                <a:pos x="connsiteX4409" y="connsiteY4409"/>
              </a:cxn>
              <a:cxn ang="0">
                <a:pos x="connsiteX4410" y="connsiteY4410"/>
              </a:cxn>
              <a:cxn ang="0">
                <a:pos x="connsiteX4411" y="connsiteY4411"/>
              </a:cxn>
              <a:cxn ang="0">
                <a:pos x="connsiteX4412" y="connsiteY4412"/>
              </a:cxn>
              <a:cxn ang="0">
                <a:pos x="connsiteX4413" y="connsiteY4413"/>
              </a:cxn>
              <a:cxn ang="0">
                <a:pos x="connsiteX4414" y="connsiteY4414"/>
              </a:cxn>
              <a:cxn ang="0">
                <a:pos x="connsiteX4415" y="connsiteY4415"/>
              </a:cxn>
              <a:cxn ang="0">
                <a:pos x="connsiteX4416" y="connsiteY4416"/>
              </a:cxn>
              <a:cxn ang="0">
                <a:pos x="connsiteX4417" y="connsiteY4417"/>
              </a:cxn>
              <a:cxn ang="0">
                <a:pos x="connsiteX4418" y="connsiteY4418"/>
              </a:cxn>
              <a:cxn ang="0">
                <a:pos x="connsiteX4419" y="connsiteY4419"/>
              </a:cxn>
              <a:cxn ang="0">
                <a:pos x="connsiteX4420" y="connsiteY4420"/>
              </a:cxn>
              <a:cxn ang="0">
                <a:pos x="connsiteX4421" y="connsiteY4421"/>
              </a:cxn>
              <a:cxn ang="0">
                <a:pos x="connsiteX4422" y="connsiteY4422"/>
              </a:cxn>
              <a:cxn ang="0">
                <a:pos x="connsiteX4423" y="connsiteY4423"/>
              </a:cxn>
              <a:cxn ang="0">
                <a:pos x="connsiteX4424" y="connsiteY4424"/>
              </a:cxn>
              <a:cxn ang="0">
                <a:pos x="connsiteX4425" y="connsiteY4425"/>
              </a:cxn>
              <a:cxn ang="0">
                <a:pos x="connsiteX4426" y="connsiteY4426"/>
              </a:cxn>
              <a:cxn ang="0">
                <a:pos x="connsiteX4427" y="connsiteY4427"/>
              </a:cxn>
              <a:cxn ang="0">
                <a:pos x="connsiteX4428" y="connsiteY4428"/>
              </a:cxn>
              <a:cxn ang="0">
                <a:pos x="connsiteX4429" y="connsiteY4429"/>
              </a:cxn>
              <a:cxn ang="0">
                <a:pos x="connsiteX4430" y="connsiteY4430"/>
              </a:cxn>
              <a:cxn ang="0">
                <a:pos x="connsiteX4431" y="connsiteY4431"/>
              </a:cxn>
              <a:cxn ang="0">
                <a:pos x="connsiteX4432" y="connsiteY4432"/>
              </a:cxn>
              <a:cxn ang="0">
                <a:pos x="connsiteX4433" y="connsiteY4433"/>
              </a:cxn>
              <a:cxn ang="0">
                <a:pos x="connsiteX4434" y="connsiteY4434"/>
              </a:cxn>
              <a:cxn ang="0">
                <a:pos x="connsiteX4435" y="connsiteY4435"/>
              </a:cxn>
              <a:cxn ang="0">
                <a:pos x="connsiteX4436" y="connsiteY4436"/>
              </a:cxn>
              <a:cxn ang="0">
                <a:pos x="connsiteX4437" y="connsiteY4437"/>
              </a:cxn>
              <a:cxn ang="0">
                <a:pos x="connsiteX4438" y="connsiteY4438"/>
              </a:cxn>
              <a:cxn ang="0">
                <a:pos x="connsiteX4439" y="connsiteY4439"/>
              </a:cxn>
              <a:cxn ang="0">
                <a:pos x="connsiteX4440" y="connsiteY4440"/>
              </a:cxn>
              <a:cxn ang="0">
                <a:pos x="connsiteX4441" y="connsiteY4441"/>
              </a:cxn>
              <a:cxn ang="0">
                <a:pos x="connsiteX4442" y="connsiteY4442"/>
              </a:cxn>
              <a:cxn ang="0">
                <a:pos x="connsiteX4443" y="connsiteY4443"/>
              </a:cxn>
              <a:cxn ang="0">
                <a:pos x="connsiteX4444" y="connsiteY4444"/>
              </a:cxn>
              <a:cxn ang="0">
                <a:pos x="connsiteX4445" y="connsiteY4445"/>
              </a:cxn>
              <a:cxn ang="0">
                <a:pos x="connsiteX4446" y="connsiteY4446"/>
              </a:cxn>
              <a:cxn ang="0">
                <a:pos x="connsiteX4447" y="connsiteY4447"/>
              </a:cxn>
              <a:cxn ang="0">
                <a:pos x="connsiteX4448" y="connsiteY4448"/>
              </a:cxn>
              <a:cxn ang="0">
                <a:pos x="connsiteX4449" y="connsiteY4449"/>
              </a:cxn>
              <a:cxn ang="0">
                <a:pos x="connsiteX4450" y="connsiteY4450"/>
              </a:cxn>
              <a:cxn ang="0">
                <a:pos x="connsiteX4451" y="connsiteY4451"/>
              </a:cxn>
              <a:cxn ang="0">
                <a:pos x="connsiteX4452" y="connsiteY4452"/>
              </a:cxn>
              <a:cxn ang="0">
                <a:pos x="connsiteX4453" y="connsiteY4453"/>
              </a:cxn>
              <a:cxn ang="0">
                <a:pos x="connsiteX4454" y="connsiteY4454"/>
              </a:cxn>
              <a:cxn ang="0">
                <a:pos x="connsiteX4455" y="connsiteY4455"/>
              </a:cxn>
              <a:cxn ang="0">
                <a:pos x="connsiteX4456" y="connsiteY4456"/>
              </a:cxn>
              <a:cxn ang="0">
                <a:pos x="connsiteX4457" y="connsiteY4457"/>
              </a:cxn>
              <a:cxn ang="0">
                <a:pos x="connsiteX4458" y="connsiteY4458"/>
              </a:cxn>
              <a:cxn ang="0">
                <a:pos x="connsiteX4459" y="connsiteY4459"/>
              </a:cxn>
              <a:cxn ang="0">
                <a:pos x="connsiteX4460" y="connsiteY4460"/>
              </a:cxn>
              <a:cxn ang="0">
                <a:pos x="connsiteX4461" y="connsiteY4461"/>
              </a:cxn>
              <a:cxn ang="0">
                <a:pos x="connsiteX4462" y="connsiteY4462"/>
              </a:cxn>
              <a:cxn ang="0">
                <a:pos x="connsiteX4463" y="connsiteY4463"/>
              </a:cxn>
              <a:cxn ang="0">
                <a:pos x="connsiteX4464" y="connsiteY4464"/>
              </a:cxn>
              <a:cxn ang="0">
                <a:pos x="connsiteX4465" y="connsiteY4465"/>
              </a:cxn>
              <a:cxn ang="0">
                <a:pos x="connsiteX4466" y="connsiteY4466"/>
              </a:cxn>
              <a:cxn ang="0">
                <a:pos x="connsiteX4467" y="connsiteY4467"/>
              </a:cxn>
              <a:cxn ang="0">
                <a:pos x="connsiteX4468" y="connsiteY4468"/>
              </a:cxn>
              <a:cxn ang="0">
                <a:pos x="connsiteX4469" y="connsiteY4469"/>
              </a:cxn>
              <a:cxn ang="0">
                <a:pos x="connsiteX4470" y="connsiteY4470"/>
              </a:cxn>
              <a:cxn ang="0">
                <a:pos x="connsiteX4471" y="connsiteY4471"/>
              </a:cxn>
              <a:cxn ang="0">
                <a:pos x="connsiteX4472" y="connsiteY4472"/>
              </a:cxn>
              <a:cxn ang="0">
                <a:pos x="connsiteX4473" y="connsiteY4473"/>
              </a:cxn>
              <a:cxn ang="0">
                <a:pos x="connsiteX4474" y="connsiteY4474"/>
              </a:cxn>
              <a:cxn ang="0">
                <a:pos x="connsiteX4475" y="connsiteY4475"/>
              </a:cxn>
              <a:cxn ang="0">
                <a:pos x="connsiteX4476" y="connsiteY4476"/>
              </a:cxn>
              <a:cxn ang="0">
                <a:pos x="connsiteX4477" y="connsiteY4477"/>
              </a:cxn>
              <a:cxn ang="0">
                <a:pos x="connsiteX4478" y="connsiteY4478"/>
              </a:cxn>
              <a:cxn ang="0">
                <a:pos x="connsiteX4479" y="connsiteY4479"/>
              </a:cxn>
              <a:cxn ang="0">
                <a:pos x="connsiteX4480" y="connsiteY4480"/>
              </a:cxn>
              <a:cxn ang="0">
                <a:pos x="connsiteX4481" y="connsiteY4481"/>
              </a:cxn>
              <a:cxn ang="0">
                <a:pos x="connsiteX4482" y="connsiteY4482"/>
              </a:cxn>
              <a:cxn ang="0">
                <a:pos x="connsiteX4483" y="connsiteY4483"/>
              </a:cxn>
              <a:cxn ang="0">
                <a:pos x="connsiteX4484" y="connsiteY4484"/>
              </a:cxn>
              <a:cxn ang="0">
                <a:pos x="connsiteX4485" y="connsiteY4485"/>
              </a:cxn>
              <a:cxn ang="0">
                <a:pos x="connsiteX4486" y="connsiteY4486"/>
              </a:cxn>
              <a:cxn ang="0">
                <a:pos x="connsiteX4487" y="connsiteY4487"/>
              </a:cxn>
              <a:cxn ang="0">
                <a:pos x="connsiteX4488" y="connsiteY4488"/>
              </a:cxn>
              <a:cxn ang="0">
                <a:pos x="connsiteX4489" y="connsiteY4489"/>
              </a:cxn>
              <a:cxn ang="0">
                <a:pos x="connsiteX4490" y="connsiteY4490"/>
              </a:cxn>
              <a:cxn ang="0">
                <a:pos x="connsiteX4491" y="connsiteY4491"/>
              </a:cxn>
              <a:cxn ang="0">
                <a:pos x="connsiteX4492" y="connsiteY4492"/>
              </a:cxn>
              <a:cxn ang="0">
                <a:pos x="connsiteX4493" y="connsiteY4493"/>
              </a:cxn>
              <a:cxn ang="0">
                <a:pos x="connsiteX4494" y="connsiteY4494"/>
              </a:cxn>
              <a:cxn ang="0">
                <a:pos x="connsiteX4495" y="connsiteY4495"/>
              </a:cxn>
              <a:cxn ang="0">
                <a:pos x="connsiteX4496" y="connsiteY4496"/>
              </a:cxn>
              <a:cxn ang="0">
                <a:pos x="connsiteX4497" y="connsiteY4497"/>
              </a:cxn>
              <a:cxn ang="0">
                <a:pos x="connsiteX4498" y="connsiteY4498"/>
              </a:cxn>
              <a:cxn ang="0">
                <a:pos x="connsiteX4499" y="connsiteY4499"/>
              </a:cxn>
              <a:cxn ang="0">
                <a:pos x="connsiteX4500" y="connsiteY4500"/>
              </a:cxn>
              <a:cxn ang="0">
                <a:pos x="connsiteX4501" y="connsiteY4501"/>
              </a:cxn>
              <a:cxn ang="0">
                <a:pos x="connsiteX4502" y="connsiteY4502"/>
              </a:cxn>
              <a:cxn ang="0">
                <a:pos x="connsiteX4503" y="connsiteY4503"/>
              </a:cxn>
              <a:cxn ang="0">
                <a:pos x="connsiteX4504" y="connsiteY4504"/>
              </a:cxn>
              <a:cxn ang="0">
                <a:pos x="connsiteX4505" y="connsiteY4505"/>
              </a:cxn>
              <a:cxn ang="0">
                <a:pos x="connsiteX4506" y="connsiteY4506"/>
              </a:cxn>
              <a:cxn ang="0">
                <a:pos x="connsiteX4507" y="connsiteY4507"/>
              </a:cxn>
              <a:cxn ang="0">
                <a:pos x="connsiteX4508" y="connsiteY4508"/>
              </a:cxn>
              <a:cxn ang="0">
                <a:pos x="connsiteX4509" y="connsiteY4509"/>
              </a:cxn>
              <a:cxn ang="0">
                <a:pos x="connsiteX4510" y="connsiteY4510"/>
              </a:cxn>
              <a:cxn ang="0">
                <a:pos x="connsiteX4511" y="connsiteY4511"/>
              </a:cxn>
              <a:cxn ang="0">
                <a:pos x="connsiteX4512" y="connsiteY4512"/>
              </a:cxn>
              <a:cxn ang="0">
                <a:pos x="connsiteX4513" y="connsiteY4513"/>
              </a:cxn>
              <a:cxn ang="0">
                <a:pos x="connsiteX4514" y="connsiteY4514"/>
              </a:cxn>
              <a:cxn ang="0">
                <a:pos x="connsiteX4515" y="connsiteY4515"/>
              </a:cxn>
              <a:cxn ang="0">
                <a:pos x="connsiteX4516" y="connsiteY4516"/>
              </a:cxn>
              <a:cxn ang="0">
                <a:pos x="connsiteX4517" y="connsiteY4517"/>
              </a:cxn>
              <a:cxn ang="0">
                <a:pos x="connsiteX4518" y="connsiteY4518"/>
              </a:cxn>
              <a:cxn ang="0">
                <a:pos x="connsiteX4519" y="connsiteY4519"/>
              </a:cxn>
              <a:cxn ang="0">
                <a:pos x="connsiteX4520" y="connsiteY4520"/>
              </a:cxn>
              <a:cxn ang="0">
                <a:pos x="connsiteX4521" y="connsiteY4521"/>
              </a:cxn>
              <a:cxn ang="0">
                <a:pos x="connsiteX4522" y="connsiteY4522"/>
              </a:cxn>
              <a:cxn ang="0">
                <a:pos x="connsiteX4523" y="connsiteY4523"/>
              </a:cxn>
              <a:cxn ang="0">
                <a:pos x="connsiteX4524" y="connsiteY4524"/>
              </a:cxn>
              <a:cxn ang="0">
                <a:pos x="connsiteX4525" y="connsiteY4525"/>
              </a:cxn>
              <a:cxn ang="0">
                <a:pos x="connsiteX4526" y="connsiteY4526"/>
              </a:cxn>
              <a:cxn ang="0">
                <a:pos x="connsiteX4527" y="connsiteY4527"/>
              </a:cxn>
              <a:cxn ang="0">
                <a:pos x="connsiteX4528" y="connsiteY4528"/>
              </a:cxn>
              <a:cxn ang="0">
                <a:pos x="connsiteX4529" y="connsiteY4529"/>
              </a:cxn>
              <a:cxn ang="0">
                <a:pos x="connsiteX4530" y="connsiteY4530"/>
              </a:cxn>
              <a:cxn ang="0">
                <a:pos x="connsiteX4531" y="connsiteY4531"/>
              </a:cxn>
              <a:cxn ang="0">
                <a:pos x="connsiteX4532" y="connsiteY4532"/>
              </a:cxn>
              <a:cxn ang="0">
                <a:pos x="connsiteX4533" y="connsiteY4533"/>
              </a:cxn>
              <a:cxn ang="0">
                <a:pos x="connsiteX4534" y="connsiteY4534"/>
              </a:cxn>
              <a:cxn ang="0">
                <a:pos x="connsiteX4535" y="connsiteY4535"/>
              </a:cxn>
              <a:cxn ang="0">
                <a:pos x="connsiteX4536" y="connsiteY4536"/>
              </a:cxn>
              <a:cxn ang="0">
                <a:pos x="connsiteX4537" y="connsiteY4537"/>
              </a:cxn>
              <a:cxn ang="0">
                <a:pos x="connsiteX4538" y="connsiteY4538"/>
              </a:cxn>
              <a:cxn ang="0">
                <a:pos x="connsiteX4539" y="connsiteY4539"/>
              </a:cxn>
              <a:cxn ang="0">
                <a:pos x="connsiteX4540" y="connsiteY4540"/>
              </a:cxn>
              <a:cxn ang="0">
                <a:pos x="connsiteX4541" y="connsiteY4541"/>
              </a:cxn>
              <a:cxn ang="0">
                <a:pos x="connsiteX4542" y="connsiteY4542"/>
              </a:cxn>
              <a:cxn ang="0">
                <a:pos x="connsiteX4543" y="connsiteY4543"/>
              </a:cxn>
              <a:cxn ang="0">
                <a:pos x="connsiteX4544" y="connsiteY4544"/>
              </a:cxn>
              <a:cxn ang="0">
                <a:pos x="connsiteX4545" y="connsiteY4545"/>
              </a:cxn>
              <a:cxn ang="0">
                <a:pos x="connsiteX4546" y="connsiteY4546"/>
              </a:cxn>
              <a:cxn ang="0">
                <a:pos x="connsiteX4547" y="connsiteY4547"/>
              </a:cxn>
              <a:cxn ang="0">
                <a:pos x="connsiteX4548" y="connsiteY4548"/>
              </a:cxn>
              <a:cxn ang="0">
                <a:pos x="connsiteX4549" y="connsiteY4549"/>
              </a:cxn>
              <a:cxn ang="0">
                <a:pos x="connsiteX4550" y="connsiteY4550"/>
              </a:cxn>
              <a:cxn ang="0">
                <a:pos x="connsiteX4551" y="connsiteY4551"/>
              </a:cxn>
              <a:cxn ang="0">
                <a:pos x="connsiteX4552" y="connsiteY4552"/>
              </a:cxn>
              <a:cxn ang="0">
                <a:pos x="connsiteX4553" y="connsiteY4553"/>
              </a:cxn>
              <a:cxn ang="0">
                <a:pos x="connsiteX4554" y="connsiteY4554"/>
              </a:cxn>
              <a:cxn ang="0">
                <a:pos x="connsiteX4555" y="connsiteY4555"/>
              </a:cxn>
              <a:cxn ang="0">
                <a:pos x="connsiteX4556" y="connsiteY4556"/>
              </a:cxn>
              <a:cxn ang="0">
                <a:pos x="connsiteX4557" y="connsiteY4557"/>
              </a:cxn>
              <a:cxn ang="0">
                <a:pos x="connsiteX4558" y="connsiteY4558"/>
              </a:cxn>
              <a:cxn ang="0">
                <a:pos x="connsiteX4559" y="connsiteY4559"/>
              </a:cxn>
              <a:cxn ang="0">
                <a:pos x="connsiteX4560" y="connsiteY4560"/>
              </a:cxn>
              <a:cxn ang="0">
                <a:pos x="connsiteX4561" y="connsiteY4561"/>
              </a:cxn>
              <a:cxn ang="0">
                <a:pos x="connsiteX4562" y="connsiteY4562"/>
              </a:cxn>
              <a:cxn ang="0">
                <a:pos x="connsiteX4563" y="connsiteY4563"/>
              </a:cxn>
              <a:cxn ang="0">
                <a:pos x="connsiteX4564" y="connsiteY4564"/>
              </a:cxn>
              <a:cxn ang="0">
                <a:pos x="connsiteX4565" y="connsiteY4565"/>
              </a:cxn>
              <a:cxn ang="0">
                <a:pos x="connsiteX4566" y="connsiteY4566"/>
              </a:cxn>
              <a:cxn ang="0">
                <a:pos x="connsiteX4567" y="connsiteY4567"/>
              </a:cxn>
              <a:cxn ang="0">
                <a:pos x="connsiteX4568" y="connsiteY4568"/>
              </a:cxn>
              <a:cxn ang="0">
                <a:pos x="connsiteX4569" y="connsiteY4569"/>
              </a:cxn>
              <a:cxn ang="0">
                <a:pos x="connsiteX4570" y="connsiteY4570"/>
              </a:cxn>
              <a:cxn ang="0">
                <a:pos x="connsiteX4571" y="connsiteY4571"/>
              </a:cxn>
              <a:cxn ang="0">
                <a:pos x="connsiteX4572" y="connsiteY4572"/>
              </a:cxn>
              <a:cxn ang="0">
                <a:pos x="connsiteX4573" y="connsiteY4573"/>
              </a:cxn>
              <a:cxn ang="0">
                <a:pos x="connsiteX4574" y="connsiteY4574"/>
              </a:cxn>
              <a:cxn ang="0">
                <a:pos x="connsiteX4575" y="connsiteY4575"/>
              </a:cxn>
              <a:cxn ang="0">
                <a:pos x="connsiteX4576" y="connsiteY4576"/>
              </a:cxn>
              <a:cxn ang="0">
                <a:pos x="connsiteX4577" y="connsiteY4577"/>
              </a:cxn>
              <a:cxn ang="0">
                <a:pos x="connsiteX4578" y="connsiteY4578"/>
              </a:cxn>
              <a:cxn ang="0">
                <a:pos x="connsiteX4579" y="connsiteY4579"/>
              </a:cxn>
              <a:cxn ang="0">
                <a:pos x="connsiteX4580" y="connsiteY4580"/>
              </a:cxn>
              <a:cxn ang="0">
                <a:pos x="connsiteX4581" y="connsiteY4581"/>
              </a:cxn>
              <a:cxn ang="0">
                <a:pos x="connsiteX4582" y="connsiteY4582"/>
              </a:cxn>
              <a:cxn ang="0">
                <a:pos x="connsiteX4583" y="connsiteY4583"/>
              </a:cxn>
              <a:cxn ang="0">
                <a:pos x="connsiteX4584" y="connsiteY4584"/>
              </a:cxn>
              <a:cxn ang="0">
                <a:pos x="connsiteX4585" y="connsiteY4585"/>
              </a:cxn>
              <a:cxn ang="0">
                <a:pos x="connsiteX4586" y="connsiteY4586"/>
              </a:cxn>
              <a:cxn ang="0">
                <a:pos x="connsiteX4587" y="connsiteY4587"/>
              </a:cxn>
              <a:cxn ang="0">
                <a:pos x="connsiteX4588" y="connsiteY4588"/>
              </a:cxn>
              <a:cxn ang="0">
                <a:pos x="connsiteX4589" y="connsiteY4589"/>
              </a:cxn>
              <a:cxn ang="0">
                <a:pos x="connsiteX4590" y="connsiteY4590"/>
              </a:cxn>
              <a:cxn ang="0">
                <a:pos x="connsiteX4591" y="connsiteY4591"/>
              </a:cxn>
              <a:cxn ang="0">
                <a:pos x="connsiteX4592" y="connsiteY4592"/>
              </a:cxn>
              <a:cxn ang="0">
                <a:pos x="connsiteX4593" y="connsiteY4593"/>
              </a:cxn>
              <a:cxn ang="0">
                <a:pos x="connsiteX4594" y="connsiteY4594"/>
              </a:cxn>
              <a:cxn ang="0">
                <a:pos x="connsiteX4595" y="connsiteY4595"/>
              </a:cxn>
              <a:cxn ang="0">
                <a:pos x="connsiteX4596" y="connsiteY4596"/>
              </a:cxn>
              <a:cxn ang="0">
                <a:pos x="connsiteX4597" y="connsiteY4597"/>
              </a:cxn>
              <a:cxn ang="0">
                <a:pos x="connsiteX4598" y="connsiteY4598"/>
              </a:cxn>
              <a:cxn ang="0">
                <a:pos x="connsiteX4599" y="connsiteY4599"/>
              </a:cxn>
              <a:cxn ang="0">
                <a:pos x="connsiteX4600" y="connsiteY4600"/>
              </a:cxn>
              <a:cxn ang="0">
                <a:pos x="connsiteX4601" y="connsiteY4601"/>
              </a:cxn>
              <a:cxn ang="0">
                <a:pos x="connsiteX4602" y="connsiteY4602"/>
              </a:cxn>
              <a:cxn ang="0">
                <a:pos x="connsiteX4603" y="connsiteY4603"/>
              </a:cxn>
              <a:cxn ang="0">
                <a:pos x="connsiteX4604" y="connsiteY4604"/>
              </a:cxn>
              <a:cxn ang="0">
                <a:pos x="connsiteX4605" y="connsiteY4605"/>
              </a:cxn>
              <a:cxn ang="0">
                <a:pos x="connsiteX4606" y="connsiteY4606"/>
              </a:cxn>
              <a:cxn ang="0">
                <a:pos x="connsiteX4607" y="connsiteY4607"/>
              </a:cxn>
              <a:cxn ang="0">
                <a:pos x="connsiteX4608" y="connsiteY4608"/>
              </a:cxn>
              <a:cxn ang="0">
                <a:pos x="connsiteX4609" y="connsiteY4609"/>
              </a:cxn>
              <a:cxn ang="0">
                <a:pos x="connsiteX4610" y="connsiteY4610"/>
              </a:cxn>
              <a:cxn ang="0">
                <a:pos x="connsiteX4611" y="connsiteY4611"/>
              </a:cxn>
              <a:cxn ang="0">
                <a:pos x="connsiteX4612" y="connsiteY4612"/>
              </a:cxn>
              <a:cxn ang="0">
                <a:pos x="connsiteX4613" y="connsiteY4613"/>
              </a:cxn>
              <a:cxn ang="0">
                <a:pos x="connsiteX4614" y="connsiteY4614"/>
              </a:cxn>
              <a:cxn ang="0">
                <a:pos x="connsiteX4615" y="connsiteY4615"/>
              </a:cxn>
              <a:cxn ang="0">
                <a:pos x="connsiteX4616" y="connsiteY4616"/>
              </a:cxn>
              <a:cxn ang="0">
                <a:pos x="connsiteX4617" y="connsiteY4617"/>
              </a:cxn>
              <a:cxn ang="0">
                <a:pos x="connsiteX4618" y="connsiteY4618"/>
              </a:cxn>
              <a:cxn ang="0">
                <a:pos x="connsiteX4619" y="connsiteY4619"/>
              </a:cxn>
              <a:cxn ang="0">
                <a:pos x="connsiteX4620" y="connsiteY4620"/>
              </a:cxn>
              <a:cxn ang="0">
                <a:pos x="connsiteX4621" y="connsiteY4621"/>
              </a:cxn>
              <a:cxn ang="0">
                <a:pos x="connsiteX4622" y="connsiteY4622"/>
              </a:cxn>
              <a:cxn ang="0">
                <a:pos x="connsiteX4623" y="connsiteY4623"/>
              </a:cxn>
              <a:cxn ang="0">
                <a:pos x="connsiteX4624" y="connsiteY4624"/>
              </a:cxn>
              <a:cxn ang="0">
                <a:pos x="connsiteX4625" y="connsiteY4625"/>
              </a:cxn>
              <a:cxn ang="0">
                <a:pos x="connsiteX4626" y="connsiteY4626"/>
              </a:cxn>
              <a:cxn ang="0">
                <a:pos x="connsiteX4627" y="connsiteY4627"/>
              </a:cxn>
              <a:cxn ang="0">
                <a:pos x="connsiteX4628" y="connsiteY4628"/>
              </a:cxn>
              <a:cxn ang="0">
                <a:pos x="connsiteX4629" y="connsiteY4629"/>
              </a:cxn>
              <a:cxn ang="0">
                <a:pos x="connsiteX4630" y="connsiteY4630"/>
              </a:cxn>
              <a:cxn ang="0">
                <a:pos x="connsiteX4631" y="connsiteY4631"/>
              </a:cxn>
              <a:cxn ang="0">
                <a:pos x="connsiteX4632" y="connsiteY4632"/>
              </a:cxn>
              <a:cxn ang="0">
                <a:pos x="connsiteX4633" y="connsiteY4633"/>
              </a:cxn>
              <a:cxn ang="0">
                <a:pos x="connsiteX4634" y="connsiteY4634"/>
              </a:cxn>
              <a:cxn ang="0">
                <a:pos x="connsiteX4635" y="connsiteY4635"/>
              </a:cxn>
              <a:cxn ang="0">
                <a:pos x="connsiteX4636" y="connsiteY4636"/>
              </a:cxn>
              <a:cxn ang="0">
                <a:pos x="connsiteX4637" y="connsiteY4637"/>
              </a:cxn>
              <a:cxn ang="0">
                <a:pos x="connsiteX4638" y="connsiteY4638"/>
              </a:cxn>
              <a:cxn ang="0">
                <a:pos x="connsiteX4639" y="connsiteY4639"/>
              </a:cxn>
              <a:cxn ang="0">
                <a:pos x="connsiteX4640" y="connsiteY4640"/>
              </a:cxn>
              <a:cxn ang="0">
                <a:pos x="connsiteX4641" y="connsiteY4641"/>
              </a:cxn>
              <a:cxn ang="0">
                <a:pos x="connsiteX4642" y="connsiteY4642"/>
              </a:cxn>
              <a:cxn ang="0">
                <a:pos x="connsiteX4643" y="connsiteY4643"/>
              </a:cxn>
              <a:cxn ang="0">
                <a:pos x="connsiteX4644" y="connsiteY4644"/>
              </a:cxn>
              <a:cxn ang="0">
                <a:pos x="connsiteX4645" y="connsiteY4645"/>
              </a:cxn>
              <a:cxn ang="0">
                <a:pos x="connsiteX4646" y="connsiteY4646"/>
              </a:cxn>
              <a:cxn ang="0">
                <a:pos x="connsiteX4647" y="connsiteY4647"/>
              </a:cxn>
              <a:cxn ang="0">
                <a:pos x="connsiteX4648" y="connsiteY4648"/>
              </a:cxn>
              <a:cxn ang="0">
                <a:pos x="connsiteX4649" y="connsiteY4649"/>
              </a:cxn>
              <a:cxn ang="0">
                <a:pos x="connsiteX4650" y="connsiteY4650"/>
              </a:cxn>
              <a:cxn ang="0">
                <a:pos x="connsiteX4651" y="connsiteY4651"/>
              </a:cxn>
              <a:cxn ang="0">
                <a:pos x="connsiteX4652" y="connsiteY4652"/>
              </a:cxn>
              <a:cxn ang="0">
                <a:pos x="connsiteX4653" y="connsiteY4653"/>
              </a:cxn>
              <a:cxn ang="0">
                <a:pos x="connsiteX4654" y="connsiteY4654"/>
              </a:cxn>
              <a:cxn ang="0">
                <a:pos x="connsiteX4655" y="connsiteY4655"/>
              </a:cxn>
              <a:cxn ang="0">
                <a:pos x="connsiteX4656" y="connsiteY4656"/>
              </a:cxn>
              <a:cxn ang="0">
                <a:pos x="connsiteX4657" y="connsiteY4657"/>
              </a:cxn>
              <a:cxn ang="0">
                <a:pos x="connsiteX4658" y="connsiteY4658"/>
              </a:cxn>
              <a:cxn ang="0">
                <a:pos x="connsiteX4659" y="connsiteY4659"/>
              </a:cxn>
              <a:cxn ang="0">
                <a:pos x="connsiteX4660" y="connsiteY4660"/>
              </a:cxn>
              <a:cxn ang="0">
                <a:pos x="connsiteX4661" y="connsiteY4661"/>
              </a:cxn>
              <a:cxn ang="0">
                <a:pos x="connsiteX4662" y="connsiteY4662"/>
              </a:cxn>
              <a:cxn ang="0">
                <a:pos x="connsiteX4663" y="connsiteY4663"/>
              </a:cxn>
              <a:cxn ang="0">
                <a:pos x="connsiteX4664" y="connsiteY4664"/>
              </a:cxn>
              <a:cxn ang="0">
                <a:pos x="connsiteX4665" y="connsiteY4665"/>
              </a:cxn>
              <a:cxn ang="0">
                <a:pos x="connsiteX4666" y="connsiteY4666"/>
              </a:cxn>
              <a:cxn ang="0">
                <a:pos x="connsiteX4667" y="connsiteY4667"/>
              </a:cxn>
              <a:cxn ang="0">
                <a:pos x="connsiteX4668" y="connsiteY4668"/>
              </a:cxn>
              <a:cxn ang="0">
                <a:pos x="connsiteX4669" y="connsiteY4669"/>
              </a:cxn>
              <a:cxn ang="0">
                <a:pos x="connsiteX4670" y="connsiteY4670"/>
              </a:cxn>
              <a:cxn ang="0">
                <a:pos x="connsiteX4671" y="connsiteY4671"/>
              </a:cxn>
              <a:cxn ang="0">
                <a:pos x="connsiteX4672" y="connsiteY4672"/>
              </a:cxn>
              <a:cxn ang="0">
                <a:pos x="connsiteX4673" y="connsiteY4673"/>
              </a:cxn>
              <a:cxn ang="0">
                <a:pos x="connsiteX4674" y="connsiteY4674"/>
              </a:cxn>
              <a:cxn ang="0">
                <a:pos x="connsiteX4675" y="connsiteY4675"/>
              </a:cxn>
              <a:cxn ang="0">
                <a:pos x="connsiteX4676" y="connsiteY4676"/>
              </a:cxn>
              <a:cxn ang="0">
                <a:pos x="connsiteX4677" y="connsiteY4677"/>
              </a:cxn>
              <a:cxn ang="0">
                <a:pos x="connsiteX4678" y="connsiteY4678"/>
              </a:cxn>
              <a:cxn ang="0">
                <a:pos x="connsiteX4679" y="connsiteY4679"/>
              </a:cxn>
              <a:cxn ang="0">
                <a:pos x="connsiteX4680" y="connsiteY4680"/>
              </a:cxn>
              <a:cxn ang="0">
                <a:pos x="connsiteX4681" y="connsiteY4681"/>
              </a:cxn>
              <a:cxn ang="0">
                <a:pos x="connsiteX4682" y="connsiteY4682"/>
              </a:cxn>
              <a:cxn ang="0">
                <a:pos x="connsiteX4683" y="connsiteY4683"/>
              </a:cxn>
              <a:cxn ang="0">
                <a:pos x="connsiteX4684" y="connsiteY4684"/>
              </a:cxn>
              <a:cxn ang="0">
                <a:pos x="connsiteX4685" y="connsiteY4685"/>
              </a:cxn>
              <a:cxn ang="0">
                <a:pos x="connsiteX4686" y="connsiteY4686"/>
              </a:cxn>
              <a:cxn ang="0">
                <a:pos x="connsiteX4687" y="connsiteY4687"/>
              </a:cxn>
              <a:cxn ang="0">
                <a:pos x="connsiteX4688" y="connsiteY4688"/>
              </a:cxn>
              <a:cxn ang="0">
                <a:pos x="connsiteX4689" y="connsiteY4689"/>
              </a:cxn>
              <a:cxn ang="0">
                <a:pos x="connsiteX4690" y="connsiteY4690"/>
              </a:cxn>
              <a:cxn ang="0">
                <a:pos x="connsiteX4691" y="connsiteY4691"/>
              </a:cxn>
              <a:cxn ang="0">
                <a:pos x="connsiteX4692" y="connsiteY4692"/>
              </a:cxn>
              <a:cxn ang="0">
                <a:pos x="connsiteX4693" y="connsiteY4693"/>
              </a:cxn>
              <a:cxn ang="0">
                <a:pos x="connsiteX4694" y="connsiteY4694"/>
              </a:cxn>
              <a:cxn ang="0">
                <a:pos x="connsiteX4695" y="connsiteY4695"/>
              </a:cxn>
              <a:cxn ang="0">
                <a:pos x="connsiteX4696" y="connsiteY4696"/>
              </a:cxn>
              <a:cxn ang="0">
                <a:pos x="connsiteX4697" y="connsiteY4697"/>
              </a:cxn>
              <a:cxn ang="0">
                <a:pos x="connsiteX4698" y="connsiteY4698"/>
              </a:cxn>
              <a:cxn ang="0">
                <a:pos x="connsiteX4699" y="connsiteY4699"/>
              </a:cxn>
              <a:cxn ang="0">
                <a:pos x="connsiteX4700" y="connsiteY4700"/>
              </a:cxn>
              <a:cxn ang="0">
                <a:pos x="connsiteX4701" y="connsiteY4701"/>
              </a:cxn>
              <a:cxn ang="0">
                <a:pos x="connsiteX4702" y="connsiteY4702"/>
              </a:cxn>
              <a:cxn ang="0">
                <a:pos x="connsiteX4703" y="connsiteY4703"/>
              </a:cxn>
              <a:cxn ang="0">
                <a:pos x="connsiteX4704" y="connsiteY4704"/>
              </a:cxn>
              <a:cxn ang="0">
                <a:pos x="connsiteX4705" y="connsiteY4705"/>
              </a:cxn>
              <a:cxn ang="0">
                <a:pos x="connsiteX4706" y="connsiteY4706"/>
              </a:cxn>
              <a:cxn ang="0">
                <a:pos x="connsiteX4707" y="connsiteY4707"/>
              </a:cxn>
              <a:cxn ang="0">
                <a:pos x="connsiteX4708" y="connsiteY4708"/>
              </a:cxn>
              <a:cxn ang="0">
                <a:pos x="connsiteX4709" y="connsiteY4709"/>
              </a:cxn>
              <a:cxn ang="0">
                <a:pos x="connsiteX4710" y="connsiteY4710"/>
              </a:cxn>
              <a:cxn ang="0">
                <a:pos x="connsiteX4711" y="connsiteY4711"/>
              </a:cxn>
              <a:cxn ang="0">
                <a:pos x="connsiteX4712" y="connsiteY4712"/>
              </a:cxn>
              <a:cxn ang="0">
                <a:pos x="connsiteX4713" y="connsiteY4713"/>
              </a:cxn>
              <a:cxn ang="0">
                <a:pos x="connsiteX4714" y="connsiteY4714"/>
              </a:cxn>
              <a:cxn ang="0">
                <a:pos x="connsiteX4715" y="connsiteY4715"/>
              </a:cxn>
              <a:cxn ang="0">
                <a:pos x="connsiteX4716" y="connsiteY4716"/>
              </a:cxn>
              <a:cxn ang="0">
                <a:pos x="connsiteX4717" y="connsiteY4717"/>
              </a:cxn>
              <a:cxn ang="0">
                <a:pos x="connsiteX4718" y="connsiteY4718"/>
              </a:cxn>
              <a:cxn ang="0">
                <a:pos x="connsiteX4719" y="connsiteY4719"/>
              </a:cxn>
              <a:cxn ang="0">
                <a:pos x="connsiteX4720" y="connsiteY4720"/>
              </a:cxn>
              <a:cxn ang="0">
                <a:pos x="connsiteX4721" y="connsiteY4721"/>
              </a:cxn>
              <a:cxn ang="0">
                <a:pos x="connsiteX4722" y="connsiteY4722"/>
              </a:cxn>
              <a:cxn ang="0">
                <a:pos x="connsiteX4723" y="connsiteY4723"/>
              </a:cxn>
              <a:cxn ang="0">
                <a:pos x="connsiteX4724" y="connsiteY4724"/>
              </a:cxn>
              <a:cxn ang="0">
                <a:pos x="connsiteX4725" y="connsiteY4725"/>
              </a:cxn>
              <a:cxn ang="0">
                <a:pos x="connsiteX4726" y="connsiteY4726"/>
              </a:cxn>
              <a:cxn ang="0">
                <a:pos x="connsiteX4727" y="connsiteY4727"/>
              </a:cxn>
              <a:cxn ang="0">
                <a:pos x="connsiteX4728" y="connsiteY4728"/>
              </a:cxn>
              <a:cxn ang="0">
                <a:pos x="connsiteX4729" y="connsiteY4729"/>
              </a:cxn>
              <a:cxn ang="0">
                <a:pos x="connsiteX4730" y="connsiteY4730"/>
              </a:cxn>
              <a:cxn ang="0">
                <a:pos x="connsiteX4731" y="connsiteY4731"/>
              </a:cxn>
              <a:cxn ang="0">
                <a:pos x="connsiteX4732" y="connsiteY4732"/>
              </a:cxn>
              <a:cxn ang="0">
                <a:pos x="connsiteX4733" y="connsiteY4733"/>
              </a:cxn>
              <a:cxn ang="0">
                <a:pos x="connsiteX4734" y="connsiteY4734"/>
              </a:cxn>
              <a:cxn ang="0">
                <a:pos x="connsiteX4735" y="connsiteY4735"/>
              </a:cxn>
              <a:cxn ang="0">
                <a:pos x="connsiteX4736" y="connsiteY4736"/>
              </a:cxn>
              <a:cxn ang="0">
                <a:pos x="connsiteX4737" y="connsiteY4737"/>
              </a:cxn>
              <a:cxn ang="0">
                <a:pos x="connsiteX4738" y="connsiteY4738"/>
              </a:cxn>
              <a:cxn ang="0">
                <a:pos x="connsiteX4739" y="connsiteY4739"/>
              </a:cxn>
              <a:cxn ang="0">
                <a:pos x="connsiteX4740" y="connsiteY4740"/>
              </a:cxn>
              <a:cxn ang="0">
                <a:pos x="connsiteX4741" y="connsiteY4741"/>
              </a:cxn>
              <a:cxn ang="0">
                <a:pos x="connsiteX4742" y="connsiteY4742"/>
              </a:cxn>
              <a:cxn ang="0">
                <a:pos x="connsiteX4743" y="connsiteY4743"/>
              </a:cxn>
              <a:cxn ang="0">
                <a:pos x="connsiteX4744" y="connsiteY4744"/>
              </a:cxn>
              <a:cxn ang="0">
                <a:pos x="connsiteX4745" y="connsiteY4745"/>
              </a:cxn>
              <a:cxn ang="0">
                <a:pos x="connsiteX4746" y="connsiteY4746"/>
              </a:cxn>
              <a:cxn ang="0">
                <a:pos x="connsiteX4747" y="connsiteY4747"/>
              </a:cxn>
              <a:cxn ang="0">
                <a:pos x="connsiteX4748" y="connsiteY4748"/>
              </a:cxn>
              <a:cxn ang="0">
                <a:pos x="connsiteX4749" y="connsiteY4749"/>
              </a:cxn>
              <a:cxn ang="0">
                <a:pos x="connsiteX4750" y="connsiteY4750"/>
              </a:cxn>
              <a:cxn ang="0">
                <a:pos x="connsiteX4751" y="connsiteY4751"/>
              </a:cxn>
              <a:cxn ang="0">
                <a:pos x="connsiteX4752" y="connsiteY4752"/>
              </a:cxn>
              <a:cxn ang="0">
                <a:pos x="connsiteX4753" y="connsiteY4753"/>
              </a:cxn>
              <a:cxn ang="0">
                <a:pos x="connsiteX4754" y="connsiteY4754"/>
              </a:cxn>
              <a:cxn ang="0">
                <a:pos x="connsiteX4755" y="connsiteY4755"/>
              </a:cxn>
              <a:cxn ang="0">
                <a:pos x="connsiteX4756" y="connsiteY4756"/>
              </a:cxn>
              <a:cxn ang="0">
                <a:pos x="connsiteX4757" y="connsiteY4757"/>
              </a:cxn>
              <a:cxn ang="0">
                <a:pos x="connsiteX4758" y="connsiteY4758"/>
              </a:cxn>
              <a:cxn ang="0">
                <a:pos x="connsiteX4759" y="connsiteY4759"/>
              </a:cxn>
              <a:cxn ang="0">
                <a:pos x="connsiteX4760" y="connsiteY4760"/>
              </a:cxn>
              <a:cxn ang="0">
                <a:pos x="connsiteX4761" y="connsiteY4761"/>
              </a:cxn>
              <a:cxn ang="0">
                <a:pos x="connsiteX4762" y="connsiteY4762"/>
              </a:cxn>
              <a:cxn ang="0">
                <a:pos x="connsiteX4763" y="connsiteY4763"/>
              </a:cxn>
              <a:cxn ang="0">
                <a:pos x="connsiteX4764" y="connsiteY4764"/>
              </a:cxn>
              <a:cxn ang="0">
                <a:pos x="connsiteX4765" y="connsiteY4765"/>
              </a:cxn>
              <a:cxn ang="0">
                <a:pos x="connsiteX4766" y="connsiteY4766"/>
              </a:cxn>
              <a:cxn ang="0">
                <a:pos x="connsiteX4767" y="connsiteY4767"/>
              </a:cxn>
              <a:cxn ang="0">
                <a:pos x="connsiteX4768" y="connsiteY4768"/>
              </a:cxn>
              <a:cxn ang="0">
                <a:pos x="connsiteX4769" y="connsiteY4769"/>
              </a:cxn>
              <a:cxn ang="0">
                <a:pos x="connsiteX4770" y="connsiteY4770"/>
              </a:cxn>
              <a:cxn ang="0">
                <a:pos x="connsiteX4771" y="connsiteY4771"/>
              </a:cxn>
              <a:cxn ang="0">
                <a:pos x="connsiteX4772" y="connsiteY4772"/>
              </a:cxn>
              <a:cxn ang="0">
                <a:pos x="connsiteX4773" y="connsiteY4773"/>
              </a:cxn>
              <a:cxn ang="0">
                <a:pos x="connsiteX4774" y="connsiteY4774"/>
              </a:cxn>
              <a:cxn ang="0">
                <a:pos x="connsiteX4775" y="connsiteY4775"/>
              </a:cxn>
              <a:cxn ang="0">
                <a:pos x="connsiteX4776" y="connsiteY4776"/>
              </a:cxn>
              <a:cxn ang="0">
                <a:pos x="connsiteX4777" y="connsiteY4777"/>
              </a:cxn>
              <a:cxn ang="0">
                <a:pos x="connsiteX4778" y="connsiteY4778"/>
              </a:cxn>
              <a:cxn ang="0">
                <a:pos x="connsiteX4779" y="connsiteY4779"/>
              </a:cxn>
              <a:cxn ang="0">
                <a:pos x="connsiteX4780" y="connsiteY4780"/>
              </a:cxn>
              <a:cxn ang="0">
                <a:pos x="connsiteX4781" y="connsiteY4781"/>
              </a:cxn>
              <a:cxn ang="0">
                <a:pos x="connsiteX4782" y="connsiteY4782"/>
              </a:cxn>
              <a:cxn ang="0">
                <a:pos x="connsiteX4783" y="connsiteY4783"/>
              </a:cxn>
              <a:cxn ang="0">
                <a:pos x="connsiteX4784" y="connsiteY4784"/>
              </a:cxn>
              <a:cxn ang="0">
                <a:pos x="connsiteX4785" y="connsiteY4785"/>
              </a:cxn>
              <a:cxn ang="0">
                <a:pos x="connsiteX4786" y="connsiteY4786"/>
              </a:cxn>
              <a:cxn ang="0">
                <a:pos x="connsiteX4787" y="connsiteY4787"/>
              </a:cxn>
              <a:cxn ang="0">
                <a:pos x="connsiteX4788" y="connsiteY4788"/>
              </a:cxn>
              <a:cxn ang="0">
                <a:pos x="connsiteX4789" y="connsiteY4789"/>
              </a:cxn>
              <a:cxn ang="0">
                <a:pos x="connsiteX4790" y="connsiteY4790"/>
              </a:cxn>
              <a:cxn ang="0">
                <a:pos x="connsiteX4791" y="connsiteY4791"/>
              </a:cxn>
              <a:cxn ang="0">
                <a:pos x="connsiteX4792" y="connsiteY4792"/>
              </a:cxn>
              <a:cxn ang="0">
                <a:pos x="connsiteX4793" y="connsiteY4793"/>
              </a:cxn>
              <a:cxn ang="0">
                <a:pos x="connsiteX4794" y="connsiteY4794"/>
              </a:cxn>
              <a:cxn ang="0">
                <a:pos x="connsiteX4795" y="connsiteY4795"/>
              </a:cxn>
              <a:cxn ang="0">
                <a:pos x="connsiteX4796" y="connsiteY4796"/>
              </a:cxn>
              <a:cxn ang="0">
                <a:pos x="connsiteX4797" y="connsiteY4797"/>
              </a:cxn>
              <a:cxn ang="0">
                <a:pos x="connsiteX4798" y="connsiteY4798"/>
              </a:cxn>
              <a:cxn ang="0">
                <a:pos x="connsiteX4799" y="connsiteY4799"/>
              </a:cxn>
              <a:cxn ang="0">
                <a:pos x="connsiteX4800" y="connsiteY4800"/>
              </a:cxn>
              <a:cxn ang="0">
                <a:pos x="connsiteX4801" y="connsiteY4801"/>
              </a:cxn>
              <a:cxn ang="0">
                <a:pos x="connsiteX4802" y="connsiteY4802"/>
              </a:cxn>
              <a:cxn ang="0">
                <a:pos x="connsiteX4803" y="connsiteY4803"/>
              </a:cxn>
              <a:cxn ang="0">
                <a:pos x="connsiteX4804" y="connsiteY4804"/>
              </a:cxn>
              <a:cxn ang="0">
                <a:pos x="connsiteX4805" y="connsiteY4805"/>
              </a:cxn>
              <a:cxn ang="0">
                <a:pos x="connsiteX4806" y="connsiteY4806"/>
              </a:cxn>
              <a:cxn ang="0">
                <a:pos x="connsiteX4807" y="connsiteY4807"/>
              </a:cxn>
              <a:cxn ang="0">
                <a:pos x="connsiteX4808" y="connsiteY4808"/>
              </a:cxn>
              <a:cxn ang="0">
                <a:pos x="connsiteX4809" y="connsiteY4809"/>
              </a:cxn>
              <a:cxn ang="0">
                <a:pos x="connsiteX4810" y="connsiteY4810"/>
              </a:cxn>
              <a:cxn ang="0">
                <a:pos x="connsiteX4811" y="connsiteY4811"/>
              </a:cxn>
              <a:cxn ang="0">
                <a:pos x="connsiteX4812" y="connsiteY4812"/>
              </a:cxn>
              <a:cxn ang="0">
                <a:pos x="connsiteX4813" y="connsiteY4813"/>
              </a:cxn>
              <a:cxn ang="0">
                <a:pos x="connsiteX4814" y="connsiteY4814"/>
              </a:cxn>
              <a:cxn ang="0">
                <a:pos x="connsiteX4815" y="connsiteY4815"/>
              </a:cxn>
              <a:cxn ang="0">
                <a:pos x="connsiteX4816" y="connsiteY4816"/>
              </a:cxn>
              <a:cxn ang="0">
                <a:pos x="connsiteX4817" y="connsiteY4817"/>
              </a:cxn>
              <a:cxn ang="0">
                <a:pos x="connsiteX4818" y="connsiteY4818"/>
              </a:cxn>
              <a:cxn ang="0">
                <a:pos x="connsiteX4819" y="connsiteY4819"/>
              </a:cxn>
              <a:cxn ang="0">
                <a:pos x="connsiteX4820" y="connsiteY4820"/>
              </a:cxn>
              <a:cxn ang="0">
                <a:pos x="connsiteX4821" y="connsiteY4821"/>
              </a:cxn>
              <a:cxn ang="0">
                <a:pos x="connsiteX4822" y="connsiteY4822"/>
              </a:cxn>
              <a:cxn ang="0">
                <a:pos x="connsiteX4823" y="connsiteY4823"/>
              </a:cxn>
              <a:cxn ang="0">
                <a:pos x="connsiteX4824" y="connsiteY4824"/>
              </a:cxn>
              <a:cxn ang="0">
                <a:pos x="connsiteX4825" y="connsiteY4825"/>
              </a:cxn>
              <a:cxn ang="0">
                <a:pos x="connsiteX4826" y="connsiteY4826"/>
              </a:cxn>
              <a:cxn ang="0">
                <a:pos x="connsiteX4827" y="connsiteY4827"/>
              </a:cxn>
              <a:cxn ang="0">
                <a:pos x="connsiteX4828" y="connsiteY4828"/>
              </a:cxn>
              <a:cxn ang="0">
                <a:pos x="connsiteX4829" y="connsiteY4829"/>
              </a:cxn>
              <a:cxn ang="0">
                <a:pos x="connsiteX4830" y="connsiteY4830"/>
              </a:cxn>
              <a:cxn ang="0">
                <a:pos x="connsiteX4831" y="connsiteY4831"/>
              </a:cxn>
              <a:cxn ang="0">
                <a:pos x="connsiteX4832" y="connsiteY4832"/>
              </a:cxn>
              <a:cxn ang="0">
                <a:pos x="connsiteX4833" y="connsiteY4833"/>
              </a:cxn>
              <a:cxn ang="0">
                <a:pos x="connsiteX4834" y="connsiteY4834"/>
              </a:cxn>
              <a:cxn ang="0">
                <a:pos x="connsiteX4835" y="connsiteY4835"/>
              </a:cxn>
              <a:cxn ang="0">
                <a:pos x="connsiteX4836" y="connsiteY4836"/>
              </a:cxn>
              <a:cxn ang="0">
                <a:pos x="connsiteX4837" y="connsiteY4837"/>
              </a:cxn>
              <a:cxn ang="0">
                <a:pos x="connsiteX4838" y="connsiteY4838"/>
              </a:cxn>
              <a:cxn ang="0">
                <a:pos x="connsiteX4839" y="connsiteY4839"/>
              </a:cxn>
            </a:cxnLst>
            <a:rect l="l" t="t" r="r" b="b"/>
            <a:pathLst>
              <a:path w="5410020" h="1838326">
                <a:moveTo>
                  <a:pt x="798387" y="1770063"/>
                </a:moveTo>
                <a:cubicBezTo>
                  <a:pt x="820946" y="1770063"/>
                  <a:pt x="832226" y="1785233"/>
                  <a:pt x="825959" y="1804195"/>
                </a:cubicBezTo>
                <a:cubicBezTo>
                  <a:pt x="818440" y="1823157"/>
                  <a:pt x="793374" y="1838326"/>
                  <a:pt x="770815" y="1838326"/>
                </a:cubicBezTo>
                <a:cubicBezTo>
                  <a:pt x="748255" y="1838326"/>
                  <a:pt x="736976" y="1823157"/>
                  <a:pt x="744496" y="1804195"/>
                </a:cubicBezTo>
                <a:cubicBezTo>
                  <a:pt x="752015" y="1785233"/>
                  <a:pt x="775828" y="1770063"/>
                  <a:pt x="798387" y="1770063"/>
                </a:cubicBezTo>
                <a:close/>
                <a:moveTo>
                  <a:pt x="927218" y="1690688"/>
                </a:moveTo>
                <a:cubicBezTo>
                  <a:pt x="948370" y="1690688"/>
                  <a:pt x="960813" y="1705708"/>
                  <a:pt x="953347" y="1723232"/>
                </a:cubicBezTo>
                <a:cubicBezTo>
                  <a:pt x="947126" y="1740756"/>
                  <a:pt x="923485" y="1755776"/>
                  <a:pt x="902333" y="1755776"/>
                </a:cubicBezTo>
                <a:cubicBezTo>
                  <a:pt x="879936" y="1755776"/>
                  <a:pt x="868738" y="1740756"/>
                  <a:pt x="874959" y="1723232"/>
                </a:cubicBezTo>
                <a:cubicBezTo>
                  <a:pt x="882425" y="1705708"/>
                  <a:pt x="904821" y="1690688"/>
                  <a:pt x="927218" y="1690688"/>
                </a:cubicBezTo>
                <a:close/>
                <a:moveTo>
                  <a:pt x="830257" y="1690688"/>
                </a:moveTo>
                <a:cubicBezTo>
                  <a:pt x="851487" y="1690688"/>
                  <a:pt x="863976" y="1705708"/>
                  <a:pt x="856483" y="1723232"/>
                </a:cubicBezTo>
                <a:cubicBezTo>
                  <a:pt x="848990" y="1740756"/>
                  <a:pt x="825262" y="1755776"/>
                  <a:pt x="804032" y="1755776"/>
                </a:cubicBezTo>
                <a:cubicBezTo>
                  <a:pt x="781552" y="1755776"/>
                  <a:pt x="770313" y="1740756"/>
                  <a:pt x="777806" y="1723232"/>
                </a:cubicBezTo>
                <a:cubicBezTo>
                  <a:pt x="785299" y="1705708"/>
                  <a:pt x="807778" y="1690688"/>
                  <a:pt x="830257" y="1690688"/>
                </a:cubicBezTo>
                <a:close/>
                <a:moveTo>
                  <a:pt x="956921" y="1616075"/>
                </a:moveTo>
                <a:cubicBezTo>
                  <a:pt x="978363" y="1616075"/>
                  <a:pt x="990976" y="1629974"/>
                  <a:pt x="984669" y="1646400"/>
                </a:cubicBezTo>
                <a:cubicBezTo>
                  <a:pt x="977102" y="1664089"/>
                  <a:pt x="954398" y="1677988"/>
                  <a:pt x="932956" y="1677988"/>
                </a:cubicBezTo>
                <a:cubicBezTo>
                  <a:pt x="911514" y="1677988"/>
                  <a:pt x="898901" y="1664089"/>
                  <a:pt x="905207" y="1646400"/>
                </a:cubicBezTo>
                <a:cubicBezTo>
                  <a:pt x="912775" y="1629974"/>
                  <a:pt x="935479" y="1616075"/>
                  <a:pt x="956921" y="1616075"/>
                </a:cubicBezTo>
                <a:close/>
                <a:moveTo>
                  <a:pt x="861910" y="1616075"/>
                </a:moveTo>
                <a:cubicBezTo>
                  <a:pt x="882983" y="1616075"/>
                  <a:pt x="894139" y="1629974"/>
                  <a:pt x="886702" y="1646400"/>
                </a:cubicBezTo>
                <a:cubicBezTo>
                  <a:pt x="880504" y="1664089"/>
                  <a:pt x="858192" y="1677988"/>
                  <a:pt x="835879" y="1677988"/>
                </a:cubicBezTo>
                <a:cubicBezTo>
                  <a:pt x="814807" y="1677988"/>
                  <a:pt x="803651" y="1664089"/>
                  <a:pt x="809849" y="1646400"/>
                </a:cubicBezTo>
                <a:cubicBezTo>
                  <a:pt x="817286" y="1629974"/>
                  <a:pt x="840838" y="1616075"/>
                  <a:pt x="861910" y="1616075"/>
                </a:cubicBezTo>
                <a:close/>
                <a:moveTo>
                  <a:pt x="5272203" y="1541463"/>
                </a:moveTo>
                <a:cubicBezTo>
                  <a:pt x="5293383" y="1541463"/>
                  <a:pt x="5318300" y="1555288"/>
                  <a:pt x="5329513" y="1571626"/>
                </a:cubicBezTo>
                <a:cubicBezTo>
                  <a:pt x="5340726" y="1587964"/>
                  <a:pt x="5332005" y="1601788"/>
                  <a:pt x="5310825" y="1601788"/>
                </a:cubicBezTo>
                <a:cubicBezTo>
                  <a:pt x="5289645" y="1601788"/>
                  <a:pt x="5263481" y="1587964"/>
                  <a:pt x="5253514" y="1571626"/>
                </a:cubicBezTo>
                <a:cubicBezTo>
                  <a:pt x="5242301" y="1555288"/>
                  <a:pt x="5251022" y="1541463"/>
                  <a:pt x="5272203" y="1541463"/>
                </a:cubicBezTo>
                <a:close/>
                <a:moveTo>
                  <a:pt x="985408" y="1541463"/>
                </a:moveTo>
                <a:cubicBezTo>
                  <a:pt x="1005442" y="1541463"/>
                  <a:pt x="1017963" y="1555288"/>
                  <a:pt x="1011702" y="1571626"/>
                </a:cubicBezTo>
                <a:cubicBezTo>
                  <a:pt x="1005442" y="1587964"/>
                  <a:pt x="982904" y="1601788"/>
                  <a:pt x="961618" y="1601788"/>
                </a:cubicBezTo>
                <a:cubicBezTo>
                  <a:pt x="940332" y="1601788"/>
                  <a:pt x="929063" y="1587964"/>
                  <a:pt x="935323" y="1571626"/>
                </a:cubicBezTo>
                <a:cubicBezTo>
                  <a:pt x="941584" y="1555288"/>
                  <a:pt x="964122" y="1541463"/>
                  <a:pt x="985408" y="1541463"/>
                </a:cubicBezTo>
                <a:close/>
                <a:moveTo>
                  <a:pt x="891164" y="1541463"/>
                </a:moveTo>
                <a:cubicBezTo>
                  <a:pt x="912831" y="1541463"/>
                  <a:pt x="924301" y="1555288"/>
                  <a:pt x="917928" y="1571626"/>
                </a:cubicBezTo>
                <a:cubicBezTo>
                  <a:pt x="911556" y="1587964"/>
                  <a:pt x="888615" y="1601788"/>
                  <a:pt x="866949" y="1601788"/>
                </a:cubicBezTo>
                <a:cubicBezTo>
                  <a:pt x="845283" y="1601788"/>
                  <a:pt x="833813" y="1587964"/>
                  <a:pt x="840185" y="1571626"/>
                </a:cubicBezTo>
                <a:cubicBezTo>
                  <a:pt x="847832" y="1555288"/>
                  <a:pt x="870773" y="1541463"/>
                  <a:pt x="891164" y="1541463"/>
                </a:cubicBezTo>
                <a:close/>
                <a:moveTo>
                  <a:pt x="5225089" y="1471613"/>
                </a:moveTo>
                <a:cubicBezTo>
                  <a:pt x="5245142" y="1471613"/>
                  <a:pt x="5270207" y="1484037"/>
                  <a:pt x="5281487" y="1500188"/>
                </a:cubicBezTo>
                <a:cubicBezTo>
                  <a:pt x="5291513" y="1515097"/>
                  <a:pt x="5283994" y="1528763"/>
                  <a:pt x="5262688" y="1528763"/>
                </a:cubicBezTo>
                <a:cubicBezTo>
                  <a:pt x="5241382" y="1528763"/>
                  <a:pt x="5216316" y="1515097"/>
                  <a:pt x="5206290" y="1500188"/>
                </a:cubicBezTo>
                <a:cubicBezTo>
                  <a:pt x="5196263" y="1484037"/>
                  <a:pt x="5205036" y="1471613"/>
                  <a:pt x="5225089" y="1471613"/>
                </a:cubicBezTo>
                <a:close/>
                <a:moveTo>
                  <a:pt x="1103136" y="1471613"/>
                </a:moveTo>
                <a:cubicBezTo>
                  <a:pt x="1124256" y="1471613"/>
                  <a:pt x="1135438" y="1484037"/>
                  <a:pt x="1130468" y="1500188"/>
                </a:cubicBezTo>
                <a:cubicBezTo>
                  <a:pt x="1124256" y="1515097"/>
                  <a:pt x="1103136" y="1528763"/>
                  <a:pt x="1082015" y="1528763"/>
                </a:cubicBezTo>
                <a:cubicBezTo>
                  <a:pt x="1062137" y="1528763"/>
                  <a:pt x="1049713" y="1515097"/>
                  <a:pt x="1055925" y="1500188"/>
                </a:cubicBezTo>
                <a:cubicBezTo>
                  <a:pt x="1062137" y="1484037"/>
                  <a:pt x="1083257" y="1471613"/>
                  <a:pt x="1103136" y="1471613"/>
                </a:cubicBezTo>
                <a:close/>
                <a:moveTo>
                  <a:pt x="1011931" y="1471613"/>
                </a:moveTo>
                <a:cubicBezTo>
                  <a:pt x="1033521" y="1471613"/>
                  <a:pt x="1044951" y="1484037"/>
                  <a:pt x="1038601" y="1500188"/>
                </a:cubicBezTo>
                <a:cubicBezTo>
                  <a:pt x="1033521" y="1515097"/>
                  <a:pt x="1010661" y="1528763"/>
                  <a:pt x="990341" y="1528763"/>
                </a:cubicBezTo>
                <a:cubicBezTo>
                  <a:pt x="968751" y="1528763"/>
                  <a:pt x="956051" y="1515097"/>
                  <a:pt x="963671" y="1500188"/>
                </a:cubicBezTo>
                <a:cubicBezTo>
                  <a:pt x="970021" y="1484037"/>
                  <a:pt x="991611" y="1471613"/>
                  <a:pt x="1011931" y="1471613"/>
                </a:cubicBezTo>
                <a:close/>
                <a:moveTo>
                  <a:pt x="919856" y="1471613"/>
                </a:moveTo>
                <a:cubicBezTo>
                  <a:pt x="941446" y="1471613"/>
                  <a:pt x="952876" y="1484037"/>
                  <a:pt x="946526" y="1500188"/>
                </a:cubicBezTo>
                <a:cubicBezTo>
                  <a:pt x="940176" y="1515097"/>
                  <a:pt x="917316" y="1528763"/>
                  <a:pt x="896996" y="1528763"/>
                </a:cubicBezTo>
                <a:cubicBezTo>
                  <a:pt x="875406" y="1528763"/>
                  <a:pt x="863976" y="1515097"/>
                  <a:pt x="870326" y="1500188"/>
                </a:cubicBezTo>
                <a:cubicBezTo>
                  <a:pt x="876676" y="1484037"/>
                  <a:pt x="899536" y="1471613"/>
                  <a:pt x="919856" y="1471613"/>
                </a:cubicBezTo>
                <a:close/>
                <a:moveTo>
                  <a:pt x="5271127" y="1401763"/>
                </a:moveTo>
                <a:cubicBezTo>
                  <a:pt x="5291180" y="1401763"/>
                  <a:pt x="5316245" y="1414463"/>
                  <a:pt x="5326272" y="1429703"/>
                </a:cubicBezTo>
                <a:cubicBezTo>
                  <a:pt x="5337551" y="1446213"/>
                  <a:pt x="5328778" y="1458913"/>
                  <a:pt x="5308726" y="1458913"/>
                </a:cubicBezTo>
                <a:cubicBezTo>
                  <a:pt x="5288673" y="1458913"/>
                  <a:pt x="5263607" y="1446213"/>
                  <a:pt x="5252328" y="1429703"/>
                </a:cubicBezTo>
                <a:cubicBezTo>
                  <a:pt x="5242301" y="1414463"/>
                  <a:pt x="5251074" y="1401763"/>
                  <a:pt x="5271127" y="1401763"/>
                </a:cubicBezTo>
                <a:close/>
                <a:moveTo>
                  <a:pt x="5180537" y="1401763"/>
                </a:moveTo>
                <a:cubicBezTo>
                  <a:pt x="5200518" y="1401763"/>
                  <a:pt x="5225495" y="1414463"/>
                  <a:pt x="5235486" y="1429703"/>
                </a:cubicBezTo>
                <a:cubicBezTo>
                  <a:pt x="5245476" y="1446213"/>
                  <a:pt x="5237983" y="1458913"/>
                  <a:pt x="5216753" y="1458913"/>
                </a:cubicBezTo>
                <a:cubicBezTo>
                  <a:pt x="5196771" y="1458913"/>
                  <a:pt x="5171795" y="1446213"/>
                  <a:pt x="5161804" y="1429703"/>
                </a:cubicBezTo>
                <a:cubicBezTo>
                  <a:pt x="5151813" y="1414463"/>
                  <a:pt x="5160555" y="1401763"/>
                  <a:pt x="5180537" y="1401763"/>
                </a:cubicBezTo>
                <a:close/>
                <a:moveTo>
                  <a:pt x="5091531" y="1401763"/>
                </a:moveTo>
                <a:cubicBezTo>
                  <a:pt x="5111439" y="1401763"/>
                  <a:pt x="5135080" y="1414463"/>
                  <a:pt x="5145034" y="1429703"/>
                </a:cubicBezTo>
                <a:cubicBezTo>
                  <a:pt x="5154988" y="1446213"/>
                  <a:pt x="5146278" y="1458913"/>
                  <a:pt x="5126370" y="1458913"/>
                </a:cubicBezTo>
                <a:cubicBezTo>
                  <a:pt x="5105218" y="1458913"/>
                  <a:pt x="5081577" y="1446213"/>
                  <a:pt x="5071623" y="1429703"/>
                </a:cubicBezTo>
                <a:cubicBezTo>
                  <a:pt x="5062913" y="1414463"/>
                  <a:pt x="5070379" y="1401763"/>
                  <a:pt x="5091531" y="1401763"/>
                </a:cubicBezTo>
                <a:close/>
                <a:moveTo>
                  <a:pt x="4640639" y="1401763"/>
                </a:moveTo>
                <a:cubicBezTo>
                  <a:pt x="4660747" y="1401763"/>
                  <a:pt x="4684626" y="1414463"/>
                  <a:pt x="4692167" y="1429703"/>
                </a:cubicBezTo>
                <a:cubicBezTo>
                  <a:pt x="4700964" y="1446213"/>
                  <a:pt x="4690910" y="1458913"/>
                  <a:pt x="4670802" y="1458913"/>
                </a:cubicBezTo>
                <a:cubicBezTo>
                  <a:pt x="4649436" y="1458913"/>
                  <a:pt x="4626814" y="1446213"/>
                  <a:pt x="4618017" y="1429703"/>
                </a:cubicBezTo>
                <a:cubicBezTo>
                  <a:pt x="4610476" y="1414463"/>
                  <a:pt x="4620530" y="1401763"/>
                  <a:pt x="4640639" y="1401763"/>
                </a:cubicBezTo>
                <a:close/>
                <a:moveTo>
                  <a:pt x="1218549" y="1401763"/>
                </a:moveTo>
                <a:cubicBezTo>
                  <a:pt x="1238719" y="1401763"/>
                  <a:pt x="1251326" y="1414463"/>
                  <a:pt x="1246283" y="1429703"/>
                </a:cubicBezTo>
                <a:cubicBezTo>
                  <a:pt x="1239980" y="1446213"/>
                  <a:pt x="1219809" y="1458913"/>
                  <a:pt x="1198378" y="1458913"/>
                </a:cubicBezTo>
                <a:cubicBezTo>
                  <a:pt x="1178207" y="1458913"/>
                  <a:pt x="1165601" y="1446213"/>
                  <a:pt x="1171904" y="1429703"/>
                </a:cubicBezTo>
                <a:cubicBezTo>
                  <a:pt x="1176947" y="1414463"/>
                  <a:pt x="1198378" y="1401763"/>
                  <a:pt x="1218549" y="1401763"/>
                </a:cubicBezTo>
                <a:close/>
                <a:moveTo>
                  <a:pt x="1128061" y="1401763"/>
                </a:moveTo>
                <a:cubicBezTo>
                  <a:pt x="1148231" y="1401763"/>
                  <a:pt x="1160838" y="1414463"/>
                  <a:pt x="1154535" y="1429703"/>
                </a:cubicBezTo>
                <a:cubicBezTo>
                  <a:pt x="1149492" y="1446213"/>
                  <a:pt x="1128061" y="1458913"/>
                  <a:pt x="1107890" y="1458913"/>
                </a:cubicBezTo>
                <a:cubicBezTo>
                  <a:pt x="1086459" y="1458913"/>
                  <a:pt x="1075113" y="1446213"/>
                  <a:pt x="1081416" y="1429703"/>
                </a:cubicBezTo>
                <a:cubicBezTo>
                  <a:pt x="1086459" y="1414463"/>
                  <a:pt x="1107890" y="1401763"/>
                  <a:pt x="1128061" y="1401763"/>
                </a:cubicBezTo>
                <a:close/>
                <a:moveTo>
                  <a:pt x="1038049" y="1401763"/>
                </a:moveTo>
                <a:cubicBezTo>
                  <a:pt x="1057927" y="1401763"/>
                  <a:pt x="1070351" y="1414463"/>
                  <a:pt x="1064139" y="1429703"/>
                </a:cubicBezTo>
                <a:cubicBezTo>
                  <a:pt x="1059169" y="1446213"/>
                  <a:pt x="1038049" y="1458913"/>
                  <a:pt x="1016928" y="1458913"/>
                </a:cubicBezTo>
                <a:cubicBezTo>
                  <a:pt x="997050" y="1458913"/>
                  <a:pt x="984626" y="1446213"/>
                  <a:pt x="990838" y="1429703"/>
                </a:cubicBezTo>
                <a:cubicBezTo>
                  <a:pt x="997050" y="1414463"/>
                  <a:pt x="1018170" y="1401763"/>
                  <a:pt x="1038049" y="1401763"/>
                </a:cubicBezTo>
                <a:close/>
                <a:moveTo>
                  <a:pt x="948803" y="1401763"/>
                </a:moveTo>
                <a:cubicBezTo>
                  <a:pt x="968681" y="1401763"/>
                  <a:pt x="979863" y="1414463"/>
                  <a:pt x="973651" y="1429703"/>
                </a:cubicBezTo>
                <a:cubicBezTo>
                  <a:pt x="967439" y="1446213"/>
                  <a:pt x="946318" y="1458913"/>
                  <a:pt x="926440" y="1458913"/>
                </a:cubicBezTo>
                <a:cubicBezTo>
                  <a:pt x="905319" y="1458913"/>
                  <a:pt x="894138" y="1446213"/>
                  <a:pt x="900350" y="1429703"/>
                </a:cubicBezTo>
                <a:cubicBezTo>
                  <a:pt x="906562" y="1414463"/>
                  <a:pt x="928925" y="1401763"/>
                  <a:pt x="948803" y="1401763"/>
                </a:cubicBezTo>
                <a:close/>
                <a:moveTo>
                  <a:pt x="5225697" y="1335088"/>
                </a:moveTo>
                <a:cubicBezTo>
                  <a:pt x="5245948" y="1335088"/>
                  <a:pt x="5271263" y="1347640"/>
                  <a:pt x="5281389" y="1362703"/>
                </a:cubicBezTo>
                <a:cubicBezTo>
                  <a:pt x="5291514" y="1377766"/>
                  <a:pt x="5282654" y="1389063"/>
                  <a:pt x="5262403" y="1389063"/>
                </a:cubicBezTo>
                <a:cubicBezTo>
                  <a:pt x="5242151" y="1389063"/>
                  <a:pt x="5218103" y="1377766"/>
                  <a:pt x="5207977" y="1362703"/>
                </a:cubicBezTo>
                <a:cubicBezTo>
                  <a:pt x="5197851" y="1347640"/>
                  <a:pt x="5205446" y="1335088"/>
                  <a:pt x="5225697" y="1335088"/>
                </a:cubicBezTo>
                <a:close/>
                <a:moveTo>
                  <a:pt x="5137569" y="1335088"/>
                </a:moveTo>
                <a:cubicBezTo>
                  <a:pt x="5157477" y="1335088"/>
                  <a:pt x="5181118" y="1347640"/>
                  <a:pt x="5191072" y="1362703"/>
                </a:cubicBezTo>
                <a:cubicBezTo>
                  <a:pt x="5201026" y="1377766"/>
                  <a:pt x="5192316" y="1389063"/>
                  <a:pt x="5172408" y="1389063"/>
                </a:cubicBezTo>
                <a:cubicBezTo>
                  <a:pt x="5152500" y="1389063"/>
                  <a:pt x="5128859" y="1377766"/>
                  <a:pt x="5118905" y="1362703"/>
                </a:cubicBezTo>
                <a:cubicBezTo>
                  <a:pt x="5108951" y="1347640"/>
                  <a:pt x="5117661" y="1335088"/>
                  <a:pt x="5137569" y="1335088"/>
                </a:cubicBezTo>
                <a:close/>
                <a:moveTo>
                  <a:pt x="5047700" y="1335088"/>
                </a:moveTo>
                <a:cubicBezTo>
                  <a:pt x="5067809" y="1335088"/>
                  <a:pt x="5091688" y="1347640"/>
                  <a:pt x="5101742" y="1362703"/>
                </a:cubicBezTo>
                <a:cubicBezTo>
                  <a:pt x="5110539" y="1377766"/>
                  <a:pt x="5102999" y="1389063"/>
                  <a:pt x="5082890" y="1389063"/>
                </a:cubicBezTo>
                <a:cubicBezTo>
                  <a:pt x="5061525" y="1389063"/>
                  <a:pt x="5037646" y="1377766"/>
                  <a:pt x="5028849" y="1362703"/>
                </a:cubicBezTo>
                <a:cubicBezTo>
                  <a:pt x="5020051" y="1347640"/>
                  <a:pt x="5027592" y="1335088"/>
                  <a:pt x="5047700" y="1335088"/>
                </a:cubicBezTo>
                <a:close/>
                <a:moveTo>
                  <a:pt x="4960057" y="1335088"/>
                </a:moveTo>
                <a:cubicBezTo>
                  <a:pt x="4980166" y="1335088"/>
                  <a:pt x="5004044" y="1347640"/>
                  <a:pt x="5012842" y="1362703"/>
                </a:cubicBezTo>
                <a:cubicBezTo>
                  <a:pt x="5021639" y="1377766"/>
                  <a:pt x="5012842" y="1389063"/>
                  <a:pt x="4992733" y="1389063"/>
                </a:cubicBezTo>
                <a:cubicBezTo>
                  <a:pt x="4972625" y="1389063"/>
                  <a:pt x="4948746" y="1377766"/>
                  <a:pt x="4939949" y="1362703"/>
                </a:cubicBezTo>
                <a:cubicBezTo>
                  <a:pt x="4931151" y="1347640"/>
                  <a:pt x="4939949" y="1335088"/>
                  <a:pt x="4960057" y="1335088"/>
                </a:cubicBezTo>
                <a:close/>
                <a:moveTo>
                  <a:pt x="4871157" y="1335088"/>
                </a:moveTo>
                <a:cubicBezTo>
                  <a:pt x="4891266" y="1335088"/>
                  <a:pt x="4915144" y="1347640"/>
                  <a:pt x="4923942" y="1362703"/>
                </a:cubicBezTo>
                <a:cubicBezTo>
                  <a:pt x="4932739" y="1377766"/>
                  <a:pt x="4923942" y="1389063"/>
                  <a:pt x="4903833" y="1389063"/>
                </a:cubicBezTo>
                <a:cubicBezTo>
                  <a:pt x="4883725" y="1389063"/>
                  <a:pt x="4859846" y="1377766"/>
                  <a:pt x="4851049" y="1362703"/>
                </a:cubicBezTo>
                <a:cubicBezTo>
                  <a:pt x="4842251" y="1347640"/>
                  <a:pt x="4851049" y="1335088"/>
                  <a:pt x="4871157" y="1335088"/>
                </a:cubicBezTo>
                <a:close/>
                <a:moveTo>
                  <a:pt x="4783514" y="1335088"/>
                </a:moveTo>
                <a:cubicBezTo>
                  <a:pt x="4803622" y="1335088"/>
                  <a:pt x="4826244" y="1347640"/>
                  <a:pt x="4835042" y="1362703"/>
                </a:cubicBezTo>
                <a:cubicBezTo>
                  <a:pt x="4843839" y="1377766"/>
                  <a:pt x="4833785" y="1389063"/>
                  <a:pt x="4813677" y="1389063"/>
                </a:cubicBezTo>
                <a:cubicBezTo>
                  <a:pt x="4793568" y="1389063"/>
                  <a:pt x="4770946" y="1377766"/>
                  <a:pt x="4762149" y="1362703"/>
                </a:cubicBezTo>
                <a:cubicBezTo>
                  <a:pt x="4753351" y="1347640"/>
                  <a:pt x="4763405" y="1335088"/>
                  <a:pt x="4783514" y="1335088"/>
                </a:cubicBezTo>
                <a:close/>
                <a:moveTo>
                  <a:pt x="4693764" y="1335088"/>
                </a:moveTo>
                <a:cubicBezTo>
                  <a:pt x="4714156" y="1335088"/>
                  <a:pt x="4737097" y="1347640"/>
                  <a:pt x="4746018" y="1362703"/>
                </a:cubicBezTo>
                <a:cubicBezTo>
                  <a:pt x="4754939" y="1377766"/>
                  <a:pt x="4744743" y="1389063"/>
                  <a:pt x="4724352" y="1389063"/>
                </a:cubicBezTo>
                <a:cubicBezTo>
                  <a:pt x="4703960" y="1389063"/>
                  <a:pt x="4679745" y="1377766"/>
                  <a:pt x="4672098" y="1362703"/>
                </a:cubicBezTo>
                <a:cubicBezTo>
                  <a:pt x="4664451" y="1347640"/>
                  <a:pt x="4674647" y="1335088"/>
                  <a:pt x="4693764" y="1335088"/>
                </a:cubicBezTo>
                <a:close/>
                <a:moveTo>
                  <a:pt x="4606031" y="1335088"/>
                </a:moveTo>
                <a:cubicBezTo>
                  <a:pt x="4626351" y="1335088"/>
                  <a:pt x="4649211" y="1347640"/>
                  <a:pt x="4656831" y="1362703"/>
                </a:cubicBezTo>
                <a:cubicBezTo>
                  <a:pt x="4664451" y="1377766"/>
                  <a:pt x="4654291" y="1389063"/>
                  <a:pt x="4633971" y="1389063"/>
                </a:cubicBezTo>
                <a:cubicBezTo>
                  <a:pt x="4613651" y="1389063"/>
                  <a:pt x="4590791" y="1377766"/>
                  <a:pt x="4583171" y="1362703"/>
                </a:cubicBezTo>
                <a:cubicBezTo>
                  <a:pt x="4575551" y="1347640"/>
                  <a:pt x="4585711" y="1335088"/>
                  <a:pt x="4606031" y="1335088"/>
                </a:cubicBezTo>
                <a:close/>
                <a:moveTo>
                  <a:pt x="2835382" y="1335088"/>
                </a:moveTo>
                <a:cubicBezTo>
                  <a:pt x="2855186" y="1335088"/>
                  <a:pt x="2871276" y="1347640"/>
                  <a:pt x="2872514" y="1362703"/>
                </a:cubicBezTo>
                <a:cubicBezTo>
                  <a:pt x="2873751" y="1377766"/>
                  <a:pt x="2858899" y="1389063"/>
                  <a:pt x="2839095" y="1389063"/>
                </a:cubicBezTo>
                <a:cubicBezTo>
                  <a:pt x="2819292" y="1389063"/>
                  <a:pt x="2801964" y="1377766"/>
                  <a:pt x="2800726" y="1362703"/>
                </a:cubicBezTo>
                <a:cubicBezTo>
                  <a:pt x="2800726" y="1347640"/>
                  <a:pt x="2815579" y="1335088"/>
                  <a:pt x="2835382" y="1335088"/>
                </a:cubicBezTo>
                <a:close/>
                <a:moveTo>
                  <a:pt x="2745649" y="1335088"/>
                </a:moveTo>
                <a:cubicBezTo>
                  <a:pt x="2765883" y="1335088"/>
                  <a:pt x="2783588" y="1347640"/>
                  <a:pt x="2783588" y="1362703"/>
                </a:cubicBezTo>
                <a:cubicBezTo>
                  <a:pt x="2784852" y="1377766"/>
                  <a:pt x="2768412" y="1389063"/>
                  <a:pt x="2748178" y="1389063"/>
                </a:cubicBezTo>
                <a:cubicBezTo>
                  <a:pt x="2727944" y="1389063"/>
                  <a:pt x="2711504" y="1377766"/>
                  <a:pt x="2710239" y="1362703"/>
                </a:cubicBezTo>
                <a:cubicBezTo>
                  <a:pt x="2710239" y="1347640"/>
                  <a:pt x="2726679" y="1335088"/>
                  <a:pt x="2745649" y="1335088"/>
                </a:cubicBezTo>
                <a:close/>
                <a:moveTo>
                  <a:pt x="1329931" y="1335088"/>
                </a:moveTo>
                <a:cubicBezTo>
                  <a:pt x="1349943" y="1335088"/>
                  <a:pt x="1362451" y="1347640"/>
                  <a:pt x="1357448" y="1362703"/>
                </a:cubicBezTo>
                <a:cubicBezTo>
                  <a:pt x="1353696" y="1377766"/>
                  <a:pt x="1332433" y="1389063"/>
                  <a:pt x="1312421" y="1389063"/>
                </a:cubicBezTo>
                <a:cubicBezTo>
                  <a:pt x="1292408" y="1389063"/>
                  <a:pt x="1279901" y="1377766"/>
                  <a:pt x="1284904" y="1362703"/>
                </a:cubicBezTo>
                <a:cubicBezTo>
                  <a:pt x="1289907" y="1347640"/>
                  <a:pt x="1309919" y="1335088"/>
                  <a:pt x="1329931" y="1335088"/>
                </a:cubicBezTo>
                <a:close/>
                <a:moveTo>
                  <a:pt x="1241680" y="1335088"/>
                </a:moveTo>
                <a:cubicBezTo>
                  <a:pt x="1260803" y="1335088"/>
                  <a:pt x="1273551" y="1347640"/>
                  <a:pt x="1268452" y="1362703"/>
                </a:cubicBezTo>
                <a:cubicBezTo>
                  <a:pt x="1263352" y="1377766"/>
                  <a:pt x="1242955" y="1389063"/>
                  <a:pt x="1222558" y="1389063"/>
                </a:cubicBezTo>
                <a:cubicBezTo>
                  <a:pt x="1202161" y="1389063"/>
                  <a:pt x="1189413" y="1377766"/>
                  <a:pt x="1194512" y="1362703"/>
                </a:cubicBezTo>
                <a:cubicBezTo>
                  <a:pt x="1200886" y="1347640"/>
                  <a:pt x="1221283" y="1335088"/>
                  <a:pt x="1241680" y="1335088"/>
                </a:cubicBezTo>
                <a:close/>
                <a:moveTo>
                  <a:pt x="1152000" y="1335088"/>
                </a:moveTo>
                <a:cubicBezTo>
                  <a:pt x="1172093" y="1335088"/>
                  <a:pt x="1184651" y="1347640"/>
                  <a:pt x="1178372" y="1362703"/>
                </a:cubicBezTo>
                <a:cubicBezTo>
                  <a:pt x="1173349" y="1377766"/>
                  <a:pt x="1153256" y="1389063"/>
                  <a:pt x="1131908" y="1389063"/>
                </a:cubicBezTo>
                <a:cubicBezTo>
                  <a:pt x="1111815" y="1389063"/>
                  <a:pt x="1100513" y="1377766"/>
                  <a:pt x="1105536" y="1362703"/>
                </a:cubicBezTo>
                <a:cubicBezTo>
                  <a:pt x="1111815" y="1347640"/>
                  <a:pt x="1131908" y="1335088"/>
                  <a:pt x="1152000" y="1335088"/>
                </a:cubicBezTo>
                <a:close/>
                <a:moveTo>
                  <a:pt x="1064356" y="1335088"/>
                </a:moveTo>
                <a:cubicBezTo>
                  <a:pt x="1084449" y="1335088"/>
                  <a:pt x="1095751" y="1347640"/>
                  <a:pt x="1089472" y="1362703"/>
                </a:cubicBezTo>
                <a:cubicBezTo>
                  <a:pt x="1084449" y="1377766"/>
                  <a:pt x="1063100" y="1389063"/>
                  <a:pt x="1043008" y="1389063"/>
                </a:cubicBezTo>
                <a:cubicBezTo>
                  <a:pt x="1022915" y="1389063"/>
                  <a:pt x="1011613" y="1377766"/>
                  <a:pt x="1016636" y="1362703"/>
                </a:cubicBezTo>
                <a:cubicBezTo>
                  <a:pt x="1022915" y="1347640"/>
                  <a:pt x="1044263" y="1335088"/>
                  <a:pt x="1064356" y="1335088"/>
                </a:cubicBezTo>
                <a:close/>
                <a:moveTo>
                  <a:pt x="5270050" y="1271588"/>
                </a:moveTo>
                <a:cubicBezTo>
                  <a:pt x="5290231" y="1271588"/>
                  <a:pt x="5314195" y="1284061"/>
                  <a:pt x="5324286" y="1297782"/>
                </a:cubicBezTo>
                <a:cubicBezTo>
                  <a:pt x="5334376" y="1312750"/>
                  <a:pt x="5326808" y="1323976"/>
                  <a:pt x="5306628" y="1323976"/>
                </a:cubicBezTo>
                <a:cubicBezTo>
                  <a:pt x="5286447" y="1323976"/>
                  <a:pt x="5262482" y="1312750"/>
                  <a:pt x="5252392" y="1297782"/>
                </a:cubicBezTo>
                <a:cubicBezTo>
                  <a:pt x="5242301" y="1284061"/>
                  <a:pt x="5249869" y="1271588"/>
                  <a:pt x="5270050" y="1271588"/>
                </a:cubicBezTo>
                <a:close/>
                <a:moveTo>
                  <a:pt x="5182637" y="1271588"/>
                </a:moveTo>
                <a:cubicBezTo>
                  <a:pt x="5201489" y="1271588"/>
                  <a:pt x="5225368" y="1284061"/>
                  <a:pt x="5235422" y="1297782"/>
                </a:cubicBezTo>
                <a:cubicBezTo>
                  <a:pt x="5245476" y="1312750"/>
                  <a:pt x="5237936" y="1323976"/>
                  <a:pt x="5217827" y="1323976"/>
                </a:cubicBezTo>
                <a:cubicBezTo>
                  <a:pt x="5197719" y="1323976"/>
                  <a:pt x="5173840" y="1312750"/>
                  <a:pt x="5163786" y="1297782"/>
                </a:cubicBezTo>
                <a:cubicBezTo>
                  <a:pt x="5154988" y="1284061"/>
                  <a:pt x="5162529" y="1271588"/>
                  <a:pt x="5182637" y="1271588"/>
                </a:cubicBezTo>
                <a:close/>
                <a:moveTo>
                  <a:pt x="5095325" y="1271588"/>
                </a:moveTo>
                <a:cubicBezTo>
                  <a:pt x="5115434" y="1271588"/>
                  <a:pt x="5139313" y="1284061"/>
                  <a:pt x="5148110" y="1297782"/>
                </a:cubicBezTo>
                <a:cubicBezTo>
                  <a:pt x="5158164" y="1312750"/>
                  <a:pt x="5150624" y="1323976"/>
                  <a:pt x="5130515" y="1323976"/>
                </a:cubicBezTo>
                <a:cubicBezTo>
                  <a:pt x="5110407" y="1323976"/>
                  <a:pt x="5086528" y="1312750"/>
                  <a:pt x="5076474" y="1297782"/>
                </a:cubicBezTo>
                <a:cubicBezTo>
                  <a:pt x="5067676" y="1284061"/>
                  <a:pt x="5076474" y="1271588"/>
                  <a:pt x="5095325" y="1271588"/>
                </a:cubicBezTo>
                <a:close/>
                <a:moveTo>
                  <a:pt x="5007910" y="1271588"/>
                </a:moveTo>
                <a:cubicBezTo>
                  <a:pt x="5027944" y="1271588"/>
                  <a:pt x="5050482" y="1284061"/>
                  <a:pt x="5060498" y="1297782"/>
                </a:cubicBezTo>
                <a:cubicBezTo>
                  <a:pt x="5069263" y="1312750"/>
                  <a:pt x="5060498" y="1323976"/>
                  <a:pt x="5040465" y="1323976"/>
                </a:cubicBezTo>
                <a:cubicBezTo>
                  <a:pt x="5021683" y="1323976"/>
                  <a:pt x="4997893" y="1312750"/>
                  <a:pt x="4989128" y="1297782"/>
                </a:cubicBezTo>
                <a:cubicBezTo>
                  <a:pt x="4980363" y="1284061"/>
                  <a:pt x="4987876" y="1271588"/>
                  <a:pt x="5007910" y="1271588"/>
                </a:cubicBezTo>
                <a:close/>
                <a:moveTo>
                  <a:pt x="4921850" y="1271588"/>
                </a:moveTo>
                <a:cubicBezTo>
                  <a:pt x="4940632" y="1271588"/>
                  <a:pt x="4964422" y="1284061"/>
                  <a:pt x="4973186" y="1297782"/>
                </a:cubicBezTo>
                <a:cubicBezTo>
                  <a:pt x="4981951" y="1312750"/>
                  <a:pt x="4973186" y="1323976"/>
                  <a:pt x="4953153" y="1323976"/>
                </a:cubicBezTo>
                <a:cubicBezTo>
                  <a:pt x="4933119" y="1323976"/>
                  <a:pt x="4910581" y="1312750"/>
                  <a:pt x="4901816" y="1297782"/>
                </a:cubicBezTo>
                <a:cubicBezTo>
                  <a:pt x="4893051" y="1284061"/>
                  <a:pt x="4901816" y="1271588"/>
                  <a:pt x="4921850" y="1271588"/>
                </a:cubicBezTo>
                <a:close/>
                <a:moveTo>
                  <a:pt x="4833179" y="1271588"/>
                </a:moveTo>
                <a:cubicBezTo>
                  <a:pt x="4853137" y="1271588"/>
                  <a:pt x="4875589" y="1284061"/>
                  <a:pt x="4884320" y="1297782"/>
                </a:cubicBezTo>
                <a:cubicBezTo>
                  <a:pt x="4893051" y="1312750"/>
                  <a:pt x="4884320" y="1323976"/>
                  <a:pt x="4864363" y="1323976"/>
                </a:cubicBezTo>
                <a:cubicBezTo>
                  <a:pt x="4844405" y="1323976"/>
                  <a:pt x="4821954" y="1312750"/>
                  <a:pt x="4813222" y="1297782"/>
                </a:cubicBezTo>
                <a:cubicBezTo>
                  <a:pt x="4805738" y="1284061"/>
                  <a:pt x="4814470" y="1271588"/>
                  <a:pt x="4833179" y="1271588"/>
                </a:cubicBezTo>
                <a:close/>
                <a:moveTo>
                  <a:pt x="4747115" y="1271588"/>
                </a:moveTo>
                <a:cubicBezTo>
                  <a:pt x="4767072" y="1271588"/>
                  <a:pt x="4789524" y="1284061"/>
                  <a:pt x="4797008" y="1297782"/>
                </a:cubicBezTo>
                <a:cubicBezTo>
                  <a:pt x="4805739" y="1312750"/>
                  <a:pt x="4797008" y="1323976"/>
                  <a:pt x="4777051" y="1323976"/>
                </a:cubicBezTo>
                <a:cubicBezTo>
                  <a:pt x="4757093" y="1323976"/>
                  <a:pt x="4734642" y="1312750"/>
                  <a:pt x="4725910" y="1297782"/>
                </a:cubicBezTo>
                <a:cubicBezTo>
                  <a:pt x="4718426" y="1284061"/>
                  <a:pt x="4728405" y="1271588"/>
                  <a:pt x="4747115" y="1271588"/>
                </a:cubicBezTo>
                <a:close/>
                <a:moveTo>
                  <a:pt x="4660006" y="1271588"/>
                </a:moveTo>
                <a:cubicBezTo>
                  <a:pt x="4679056" y="1271588"/>
                  <a:pt x="4701916" y="1284061"/>
                  <a:pt x="4710806" y="1297782"/>
                </a:cubicBezTo>
                <a:cubicBezTo>
                  <a:pt x="4718426" y="1312750"/>
                  <a:pt x="4708266" y="1323976"/>
                  <a:pt x="4687946" y="1323976"/>
                </a:cubicBezTo>
                <a:cubicBezTo>
                  <a:pt x="4668896" y="1323976"/>
                  <a:pt x="4646036" y="1312750"/>
                  <a:pt x="4638416" y="1297782"/>
                </a:cubicBezTo>
                <a:cubicBezTo>
                  <a:pt x="4629526" y="1284061"/>
                  <a:pt x="4639686" y="1271588"/>
                  <a:pt x="4660006" y="1271588"/>
                </a:cubicBezTo>
                <a:close/>
                <a:moveTo>
                  <a:pt x="4573619" y="1271588"/>
                </a:moveTo>
                <a:cubicBezTo>
                  <a:pt x="4592255" y="1271588"/>
                  <a:pt x="4614618" y="1284061"/>
                  <a:pt x="4622072" y="1297782"/>
                </a:cubicBezTo>
                <a:cubicBezTo>
                  <a:pt x="4629526" y="1312750"/>
                  <a:pt x="4619587" y="1323976"/>
                  <a:pt x="4599709" y="1323976"/>
                </a:cubicBezTo>
                <a:cubicBezTo>
                  <a:pt x="4579831" y="1323976"/>
                  <a:pt x="4558710" y="1312750"/>
                  <a:pt x="4551256" y="1297782"/>
                </a:cubicBezTo>
                <a:cubicBezTo>
                  <a:pt x="4543801" y="1284061"/>
                  <a:pt x="4553740" y="1271588"/>
                  <a:pt x="4573619" y="1271588"/>
                </a:cubicBezTo>
                <a:close/>
                <a:moveTo>
                  <a:pt x="2918686" y="1271588"/>
                </a:moveTo>
                <a:cubicBezTo>
                  <a:pt x="2937655" y="1271588"/>
                  <a:pt x="2955360" y="1284061"/>
                  <a:pt x="2956625" y="1297782"/>
                </a:cubicBezTo>
                <a:cubicBezTo>
                  <a:pt x="2957889" y="1312750"/>
                  <a:pt x="2942714" y="1323976"/>
                  <a:pt x="2922480" y="1323976"/>
                </a:cubicBezTo>
                <a:cubicBezTo>
                  <a:pt x="2903510" y="1323976"/>
                  <a:pt x="2885806" y="1312750"/>
                  <a:pt x="2884541" y="1297782"/>
                </a:cubicBezTo>
                <a:cubicBezTo>
                  <a:pt x="2883276" y="1284061"/>
                  <a:pt x="2898452" y="1271588"/>
                  <a:pt x="2918686" y="1271588"/>
                </a:cubicBezTo>
                <a:close/>
                <a:moveTo>
                  <a:pt x="2829959" y="1271588"/>
                </a:moveTo>
                <a:cubicBezTo>
                  <a:pt x="2850103" y="1271588"/>
                  <a:pt x="2866471" y="1284061"/>
                  <a:pt x="2867730" y="1297782"/>
                </a:cubicBezTo>
                <a:cubicBezTo>
                  <a:pt x="2868989" y="1312750"/>
                  <a:pt x="2853881" y="1323976"/>
                  <a:pt x="2833736" y="1323976"/>
                </a:cubicBezTo>
                <a:cubicBezTo>
                  <a:pt x="2813591" y="1323976"/>
                  <a:pt x="2797223" y="1312750"/>
                  <a:pt x="2795964" y="1297782"/>
                </a:cubicBezTo>
                <a:cubicBezTo>
                  <a:pt x="2795964" y="1284061"/>
                  <a:pt x="2811073" y="1271588"/>
                  <a:pt x="2829959" y="1271588"/>
                </a:cubicBezTo>
                <a:close/>
                <a:moveTo>
                  <a:pt x="2743905" y="1271588"/>
                </a:moveTo>
                <a:cubicBezTo>
                  <a:pt x="2764050" y="1271588"/>
                  <a:pt x="2780417" y="1284061"/>
                  <a:pt x="2781676" y="1297782"/>
                </a:cubicBezTo>
                <a:cubicBezTo>
                  <a:pt x="2781676" y="1312750"/>
                  <a:pt x="2766568" y="1323976"/>
                  <a:pt x="2746423" y="1323976"/>
                </a:cubicBezTo>
                <a:cubicBezTo>
                  <a:pt x="2726278" y="1323976"/>
                  <a:pt x="2709910" y="1312750"/>
                  <a:pt x="2709910" y="1297782"/>
                </a:cubicBezTo>
                <a:cubicBezTo>
                  <a:pt x="2708651" y="1284061"/>
                  <a:pt x="2725019" y="1271588"/>
                  <a:pt x="2743905" y="1271588"/>
                </a:cubicBezTo>
                <a:close/>
                <a:moveTo>
                  <a:pt x="2656432" y="1271588"/>
                </a:moveTo>
                <a:cubicBezTo>
                  <a:pt x="2675231" y="1271588"/>
                  <a:pt x="2691524" y="1284061"/>
                  <a:pt x="2692777" y="1297782"/>
                </a:cubicBezTo>
                <a:cubicBezTo>
                  <a:pt x="2692777" y="1312750"/>
                  <a:pt x="2677738" y="1323976"/>
                  <a:pt x="2657685" y="1323976"/>
                </a:cubicBezTo>
                <a:cubicBezTo>
                  <a:pt x="2637632" y="1323976"/>
                  <a:pt x="2621339" y="1312750"/>
                  <a:pt x="2621339" y="1297782"/>
                </a:cubicBezTo>
                <a:cubicBezTo>
                  <a:pt x="2621339" y="1284061"/>
                  <a:pt x="2636379" y="1271588"/>
                  <a:pt x="2656432" y="1271588"/>
                </a:cubicBezTo>
                <a:close/>
                <a:moveTo>
                  <a:pt x="1437807" y="1271588"/>
                </a:moveTo>
                <a:cubicBezTo>
                  <a:pt x="1456411" y="1271588"/>
                  <a:pt x="1468813" y="1284061"/>
                  <a:pt x="1465092" y="1297782"/>
                </a:cubicBezTo>
                <a:cubicBezTo>
                  <a:pt x="1461371" y="1312750"/>
                  <a:pt x="1441528" y="1323976"/>
                  <a:pt x="1421684" y="1323976"/>
                </a:cubicBezTo>
                <a:cubicBezTo>
                  <a:pt x="1401840" y="1323976"/>
                  <a:pt x="1389438" y="1312750"/>
                  <a:pt x="1394399" y="1297782"/>
                </a:cubicBezTo>
                <a:cubicBezTo>
                  <a:pt x="1398120" y="1284061"/>
                  <a:pt x="1417963" y="1271588"/>
                  <a:pt x="1437807" y="1271588"/>
                </a:cubicBezTo>
                <a:close/>
                <a:moveTo>
                  <a:pt x="1350068" y="1271588"/>
                </a:moveTo>
                <a:cubicBezTo>
                  <a:pt x="1370388" y="1271588"/>
                  <a:pt x="1383088" y="1284061"/>
                  <a:pt x="1378008" y="1297782"/>
                </a:cubicBezTo>
                <a:cubicBezTo>
                  <a:pt x="1374198" y="1312750"/>
                  <a:pt x="1353878" y="1323976"/>
                  <a:pt x="1333558" y="1323976"/>
                </a:cubicBezTo>
                <a:cubicBezTo>
                  <a:pt x="1313238" y="1323976"/>
                  <a:pt x="1300538" y="1312750"/>
                  <a:pt x="1305618" y="1297782"/>
                </a:cubicBezTo>
                <a:cubicBezTo>
                  <a:pt x="1310698" y="1284061"/>
                  <a:pt x="1331018" y="1271588"/>
                  <a:pt x="1350068" y="1271588"/>
                </a:cubicBezTo>
                <a:close/>
                <a:moveTo>
                  <a:pt x="1263049" y="1271588"/>
                </a:moveTo>
                <a:cubicBezTo>
                  <a:pt x="1282979" y="1271588"/>
                  <a:pt x="1294189" y="1284061"/>
                  <a:pt x="1289207" y="1297782"/>
                </a:cubicBezTo>
                <a:cubicBezTo>
                  <a:pt x="1285470" y="1312750"/>
                  <a:pt x="1265540" y="1323976"/>
                  <a:pt x="1245611" y="1323976"/>
                </a:cubicBezTo>
                <a:cubicBezTo>
                  <a:pt x="1225682" y="1323976"/>
                  <a:pt x="1213226" y="1312750"/>
                  <a:pt x="1218208" y="1297782"/>
                </a:cubicBezTo>
                <a:cubicBezTo>
                  <a:pt x="1223191" y="1284061"/>
                  <a:pt x="1243120" y="1271588"/>
                  <a:pt x="1263049" y="1271588"/>
                </a:cubicBezTo>
                <a:close/>
                <a:moveTo>
                  <a:pt x="1176593" y="1271588"/>
                </a:moveTo>
                <a:cubicBezTo>
                  <a:pt x="1195716" y="1271588"/>
                  <a:pt x="1208464" y="1284061"/>
                  <a:pt x="1203365" y="1297782"/>
                </a:cubicBezTo>
                <a:cubicBezTo>
                  <a:pt x="1198265" y="1312750"/>
                  <a:pt x="1176593" y="1323976"/>
                  <a:pt x="1157471" y="1323976"/>
                </a:cubicBezTo>
                <a:cubicBezTo>
                  <a:pt x="1137074" y="1323976"/>
                  <a:pt x="1124326" y="1312750"/>
                  <a:pt x="1130700" y="1297782"/>
                </a:cubicBezTo>
                <a:cubicBezTo>
                  <a:pt x="1135799" y="1284061"/>
                  <a:pt x="1156196" y="1271588"/>
                  <a:pt x="1176593" y="1271588"/>
                </a:cubicBezTo>
                <a:close/>
                <a:moveTo>
                  <a:pt x="1088294" y="1271588"/>
                </a:moveTo>
                <a:cubicBezTo>
                  <a:pt x="1108306" y="1271588"/>
                  <a:pt x="1119563" y="1284061"/>
                  <a:pt x="1114560" y="1297782"/>
                </a:cubicBezTo>
                <a:cubicBezTo>
                  <a:pt x="1109557" y="1312750"/>
                  <a:pt x="1088294" y="1323976"/>
                  <a:pt x="1068282" y="1323976"/>
                </a:cubicBezTo>
                <a:cubicBezTo>
                  <a:pt x="1048270" y="1323976"/>
                  <a:pt x="1037013" y="1312750"/>
                  <a:pt x="1043267" y="1297782"/>
                </a:cubicBezTo>
                <a:cubicBezTo>
                  <a:pt x="1048270" y="1284061"/>
                  <a:pt x="1069533" y="1271588"/>
                  <a:pt x="1088294" y="1271588"/>
                </a:cubicBezTo>
                <a:close/>
                <a:moveTo>
                  <a:pt x="5139775" y="1209676"/>
                </a:moveTo>
                <a:cubicBezTo>
                  <a:pt x="5159884" y="1209676"/>
                  <a:pt x="5182506" y="1220749"/>
                  <a:pt x="5192560" y="1234283"/>
                </a:cubicBezTo>
                <a:cubicBezTo>
                  <a:pt x="5202614" y="1247816"/>
                  <a:pt x="5193817" y="1258889"/>
                  <a:pt x="5174965" y="1258889"/>
                </a:cubicBezTo>
                <a:cubicBezTo>
                  <a:pt x="5154857" y="1258889"/>
                  <a:pt x="5130978" y="1247816"/>
                  <a:pt x="5122180" y="1234283"/>
                </a:cubicBezTo>
                <a:cubicBezTo>
                  <a:pt x="5112126" y="1220749"/>
                  <a:pt x="5120924" y="1209676"/>
                  <a:pt x="5139775" y="1209676"/>
                </a:cubicBezTo>
                <a:close/>
                <a:moveTo>
                  <a:pt x="5054440" y="1209676"/>
                </a:moveTo>
                <a:cubicBezTo>
                  <a:pt x="5073557" y="1209676"/>
                  <a:pt x="5097772" y="1220749"/>
                  <a:pt x="5106693" y="1234283"/>
                </a:cubicBezTo>
                <a:cubicBezTo>
                  <a:pt x="5116889" y="1247816"/>
                  <a:pt x="5107968" y="1258889"/>
                  <a:pt x="5087576" y="1258889"/>
                </a:cubicBezTo>
                <a:cubicBezTo>
                  <a:pt x="5068459" y="1258889"/>
                  <a:pt x="5044244" y="1247816"/>
                  <a:pt x="5035323" y="1234283"/>
                </a:cubicBezTo>
                <a:cubicBezTo>
                  <a:pt x="5026401" y="1220749"/>
                  <a:pt x="5035323" y="1209676"/>
                  <a:pt x="5054440" y="1209676"/>
                </a:cubicBezTo>
                <a:close/>
                <a:moveTo>
                  <a:pt x="4969704" y="1209676"/>
                </a:moveTo>
                <a:cubicBezTo>
                  <a:pt x="4988414" y="1209676"/>
                  <a:pt x="5010866" y="1220749"/>
                  <a:pt x="5020845" y="1234283"/>
                </a:cubicBezTo>
                <a:cubicBezTo>
                  <a:pt x="5029576" y="1247816"/>
                  <a:pt x="5020845" y="1258889"/>
                  <a:pt x="5000888" y="1258889"/>
                </a:cubicBezTo>
                <a:cubicBezTo>
                  <a:pt x="4982178" y="1258889"/>
                  <a:pt x="4959726" y="1247816"/>
                  <a:pt x="4950995" y="1234283"/>
                </a:cubicBezTo>
                <a:cubicBezTo>
                  <a:pt x="4942263" y="1220749"/>
                  <a:pt x="4950995" y="1209676"/>
                  <a:pt x="4969704" y="1209676"/>
                </a:cubicBezTo>
                <a:close/>
                <a:moveTo>
                  <a:pt x="4883640" y="1209676"/>
                </a:moveTo>
                <a:cubicBezTo>
                  <a:pt x="4902350" y="1209676"/>
                  <a:pt x="4924802" y="1220749"/>
                  <a:pt x="4933533" y="1234283"/>
                </a:cubicBezTo>
                <a:cubicBezTo>
                  <a:pt x="4942264" y="1247816"/>
                  <a:pt x="4933533" y="1258889"/>
                  <a:pt x="4913576" y="1258889"/>
                </a:cubicBezTo>
                <a:cubicBezTo>
                  <a:pt x="4894866" y="1258889"/>
                  <a:pt x="4872414" y="1247816"/>
                  <a:pt x="4863683" y="1234283"/>
                </a:cubicBezTo>
                <a:cubicBezTo>
                  <a:pt x="4854951" y="1220749"/>
                  <a:pt x="4863683" y="1209676"/>
                  <a:pt x="4883640" y="1209676"/>
                </a:cubicBezTo>
                <a:close/>
                <a:moveTo>
                  <a:pt x="4797065" y="1209676"/>
                </a:moveTo>
                <a:cubicBezTo>
                  <a:pt x="4817312" y="1209676"/>
                  <a:pt x="4840089" y="1220749"/>
                  <a:pt x="4847681" y="1234283"/>
                </a:cubicBezTo>
                <a:cubicBezTo>
                  <a:pt x="4856539" y="1247816"/>
                  <a:pt x="4847681" y="1258889"/>
                  <a:pt x="4827435" y="1258889"/>
                </a:cubicBezTo>
                <a:cubicBezTo>
                  <a:pt x="4808454" y="1258889"/>
                  <a:pt x="4785677" y="1247816"/>
                  <a:pt x="4776819" y="1234283"/>
                </a:cubicBezTo>
                <a:cubicBezTo>
                  <a:pt x="4769226" y="1220749"/>
                  <a:pt x="4778084" y="1209676"/>
                  <a:pt x="4797065" y="1209676"/>
                </a:cubicBezTo>
                <a:close/>
                <a:moveTo>
                  <a:pt x="4711018" y="1209676"/>
                </a:moveTo>
                <a:cubicBezTo>
                  <a:pt x="4731264" y="1209676"/>
                  <a:pt x="4752776" y="1220749"/>
                  <a:pt x="4761634" y="1234283"/>
                </a:cubicBezTo>
                <a:cubicBezTo>
                  <a:pt x="4769226" y="1247816"/>
                  <a:pt x="4760368" y="1258889"/>
                  <a:pt x="4740122" y="1258889"/>
                </a:cubicBezTo>
                <a:cubicBezTo>
                  <a:pt x="4719875" y="1258889"/>
                  <a:pt x="4698364" y="1247816"/>
                  <a:pt x="4690771" y="1234283"/>
                </a:cubicBezTo>
                <a:cubicBezTo>
                  <a:pt x="4681913" y="1220749"/>
                  <a:pt x="4692036" y="1209676"/>
                  <a:pt x="4711018" y="1209676"/>
                </a:cubicBezTo>
                <a:close/>
                <a:moveTo>
                  <a:pt x="4626235" y="1209676"/>
                </a:moveTo>
                <a:cubicBezTo>
                  <a:pt x="4646032" y="1209676"/>
                  <a:pt x="4667066" y="1220749"/>
                  <a:pt x="4674490" y="1234283"/>
                </a:cubicBezTo>
                <a:cubicBezTo>
                  <a:pt x="4681914" y="1247816"/>
                  <a:pt x="4673253" y="1258889"/>
                  <a:pt x="4653456" y="1258889"/>
                </a:cubicBezTo>
                <a:cubicBezTo>
                  <a:pt x="4633659" y="1258889"/>
                  <a:pt x="4612624" y="1247816"/>
                  <a:pt x="4605200" y="1234283"/>
                </a:cubicBezTo>
                <a:cubicBezTo>
                  <a:pt x="4597776" y="1220749"/>
                  <a:pt x="4607675" y="1209676"/>
                  <a:pt x="4626235" y="1209676"/>
                </a:cubicBezTo>
                <a:close/>
                <a:moveTo>
                  <a:pt x="4540934" y="1209676"/>
                </a:moveTo>
                <a:cubicBezTo>
                  <a:pt x="4559771" y="1209676"/>
                  <a:pt x="4582376" y="1220749"/>
                  <a:pt x="4588654" y="1234283"/>
                </a:cubicBezTo>
                <a:cubicBezTo>
                  <a:pt x="4596189" y="1247816"/>
                  <a:pt x="4586143" y="1258889"/>
                  <a:pt x="4567306" y="1258889"/>
                </a:cubicBezTo>
                <a:cubicBezTo>
                  <a:pt x="4547213" y="1258889"/>
                  <a:pt x="4525865" y="1247816"/>
                  <a:pt x="4518330" y="1234283"/>
                </a:cubicBezTo>
                <a:cubicBezTo>
                  <a:pt x="4512051" y="1220749"/>
                  <a:pt x="4522098" y="1209676"/>
                  <a:pt x="4540934" y="1209676"/>
                </a:cubicBezTo>
                <a:close/>
                <a:moveTo>
                  <a:pt x="4454877" y="1209676"/>
                </a:moveTo>
                <a:cubicBezTo>
                  <a:pt x="4473714" y="1209676"/>
                  <a:pt x="4495063" y="1220749"/>
                  <a:pt x="4502597" y="1234283"/>
                </a:cubicBezTo>
                <a:cubicBezTo>
                  <a:pt x="4508876" y="1247816"/>
                  <a:pt x="4498830" y="1258889"/>
                  <a:pt x="4479993" y="1258889"/>
                </a:cubicBezTo>
                <a:cubicBezTo>
                  <a:pt x="4459900" y="1258889"/>
                  <a:pt x="4438552" y="1247816"/>
                  <a:pt x="4432273" y="1234283"/>
                </a:cubicBezTo>
                <a:cubicBezTo>
                  <a:pt x="4424738" y="1220749"/>
                  <a:pt x="4434785" y="1209676"/>
                  <a:pt x="4454877" y="1209676"/>
                </a:cubicBezTo>
                <a:close/>
                <a:moveTo>
                  <a:pt x="1540968" y="1209676"/>
                </a:moveTo>
                <a:cubicBezTo>
                  <a:pt x="1561042" y="1209676"/>
                  <a:pt x="1573589" y="1220749"/>
                  <a:pt x="1569825" y="1234283"/>
                </a:cubicBezTo>
                <a:cubicBezTo>
                  <a:pt x="1566061" y="1247816"/>
                  <a:pt x="1547241" y="1258889"/>
                  <a:pt x="1527167" y="1258889"/>
                </a:cubicBezTo>
                <a:cubicBezTo>
                  <a:pt x="1508347" y="1258889"/>
                  <a:pt x="1495801" y="1247816"/>
                  <a:pt x="1499565" y="1234283"/>
                </a:cubicBezTo>
                <a:cubicBezTo>
                  <a:pt x="1503329" y="1220749"/>
                  <a:pt x="1522148" y="1209676"/>
                  <a:pt x="1540968" y="1209676"/>
                </a:cubicBezTo>
                <a:close/>
                <a:moveTo>
                  <a:pt x="3169265" y="1209675"/>
                </a:moveTo>
                <a:cubicBezTo>
                  <a:pt x="3187918" y="1209675"/>
                  <a:pt x="3205328" y="1220748"/>
                  <a:pt x="3207815" y="1234282"/>
                </a:cubicBezTo>
                <a:cubicBezTo>
                  <a:pt x="3210302" y="1247815"/>
                  <a:pt x="3196623" y="1258888"/>
                  <a:pt x="3176726" y="1258888"/>
                </a:cubicBezTo>
                <a:cubicBezTo>
                  <a:pt x="3158073" y="1258888"/>
                  <a:pt x="3140663" y="1247815"/>
                  <a:pt x="3138176" y="1234282"/>
                </a:cubicBezTo>
                <a:cubicBezTo>
                  <a:pt x="3135689" y="1220748"/>
                  <a:pt x="3150612" y="1209675"/>
                  <a:pt x="3169265" y="1209675"/>
                </a:cubicBezTo>
                <a:close/>
                <a:moveTo>
                  <a:pt x="2912509" y="1209675"/>
                </a:moveTo>
                <a:cubicBezTo>
                  <a:pt x="2932653" y="1209675"/>
                  <a:pt x="2949021" y="1220748"/>
                  <a:pt x="2950280" y="1234282"/>
                </a:cubicBezTo>
                <a:cubicBezTo>
                  <a:pt x="2951539" y="1247815"/>
                  <a:pt x="2937690" y="1258888"/>
                  <a:pt x="2917545" y="1258888"/>
                </a:cubicBezTo>
                <a:cubicBezTo>
                  <a:pt x="2897400" y="1258888"/>
                  <a:pt x="2881032" y="1247815"/>
                  <a:pt x="2879773" y="1234282"/>
                </a:cubicBezTo>
                <a:cubicBezTo>
                  <a:pt x="2878514" y="1220748"/>
                  <a:pt x="2893623" y="1209675"/>
                  <a:pt x="2912509" y="1209675"/>
                </a:cubicBezTo>
                <a:close/>
                <a:moveTo>
                  <a:pt x="2826628" y="1209675"/>
                </a:moveTo>
                <a:cubicBezTo>
                  <a:pt x="2846681" y="1209675"/>
                  <a:pt x="2862974" y="1220748"/>
                  <a:pt x="2864227" y="1234282"/>
                </a:cubicBezTo>
                <a:cubicBezTo>
                  <a:pt x="2864227" y="1247815"/>
                  <a:pt x="2849188" y="1258888"/>
                  <a:pt x="2830388" y="1258888"/>
                </a:cubicBezTo>
                <a:cubicBezTo>
                  <a:pt x="2810335" y="1258888"/>
                  <a:pt x="2794043" y="1247815"/>
                  <a:pt x="2792789" y="1234282"/>
                </a:cubicBezTo>
                <a:cubicBezTo>
                  <a:pt x="2792789" y="1220748"/>
                  <a:pt x="2807829" y="1209675"/>
                  <a:pt x="2826628" y="1209675"/>
                </a:cubicBezTo>
                <a:close/>
                <a:moveTo>
                  <a:pt x="2740569" y="1209675"/>
                </a:moveTo>
                <a:cubicBezTo>
                  <a:pt x="2759368" y="1209675"/>
                  <a:pt x="2775661" y="1220748"/>
                  <a:pt x="2776914" y="1234282"/>
                </a:cubicBezTo>
                <a:cubicBezTo>
                  <a:pt x="2776914" y="1247815"/>
                  <a:pt x="2761875" y="1258888"/>
                  <a:pt x="2743075" y="1258888"/>
                </a:cubicBezTo>
                <a:cubicBezTo>
                  <a:pt x="2723022" y="1258888"/>
                  <a:pt x="2706730" y="1247815"/>
                  <a:pt x="2706730" y="1234282"/>
                </a:cubicBezTo>
                <a:cubicBezTo>
                  <a:pt x="2705476" y="1220748"/>
                  <a:pt x="2721769" y="1209675"/>
                  <a:pt x="2740569" y="1209675"/>
                </a:cubicBezTo>
                <a:close/>
                <a:moveTo>
                  <a:pt x="2654844" y="1209675"/>
                </a:moveTo>
                <a:cubicBezTo>
                  <a:pt x="2673643" y="1209675"/>
                  <a:pt x="2689936" y="1220748"/>
                  <a:pt x="2689936" y="1234282"/>
                </a:cubicBezTo>
                <a:cubicBezTo>
                  <a:pt x="2691189" y="1247815"/>
                  <a:pt x="2674896" y="1258888"/>
                  <a:pt x="2656097" y="1258888"/>
                </a:cubicBezTo>
                <a:cubicBezTo>
                  <a:pt x="2636044" y="1258888"/>
                  <a:pt x="2619751" y="1247815"/>
                  <a:pt x="2619751" y="1234282"/>
                </a:cubicBezTo>
                <a:cubicBezTo>
                  <a:pt x="2619751" y="1220748"/>
                  <a:pt x="2634791" y="1209675"/>
                  <a:pt x="2654844" y="1209675"/>
                </a:cubicBezTo>
                <a:close/>
                <a:moveTo>
                  <a:pt x="1454910" y="1209675"/>
                </a:moveTo>
                <a:cubicBezTo>
                  <a:pt x="1474984" y="1209675"/>
                  <a:pt x="1486276" y="1220748"/>
                  <a:pt x="1482512" y="1234282"/>
                </a:cubicBezTo>
                <a:cubicBezTo>
                  <a:pt x="1478748" y="1247815"/>
                  <a:pt x="1459928" y="1258888"/>
                  <a:pt x="1439854" y="1258888"/>
                </a:cubicBezTo>
                <a:cubicBezTo>
                  <a:pt x="1421034" y="1258888"/>
                  <a:pt x="1408488" y="1247815"/>
                  <a:pt x="1412252" y="1234282"/>
                </a:cubicBezTo>
                <a:cubicBezTo>
                  <a:pt x="1417270" y="1220748"/>
                  <a:pt x="1436090" y="1209675"/>
                  <a:pt x="1454910" y="1209675"/>
                </a:cubicBezTo>
                <a:close/>
                <a:moveTo>
                  <a:pt x="1369683" y="1209675"/>
                </a:moveTo>
                <a:cubicBezTo>
                  <a:pt x="1388204" y="1209675"/>
                  <a:pt x="1400551" y="1220748"/>
                  <a:pt x="1396847" y="1234282"/>
                </a:cubicBezTo>
                <a:cubicBezTo>
                  <a:pt x="1391908" y="1247815"/>
                  <a:pt x="1373387" y="1258888"/>
                  <a:pt x="1353631" y="1258888"/>
                </a:cubicBezTo>
                <a:cubicBezTo>
                  <a:pt x="1335110" y="1258888"/>
                  <a:pt x="1322763" y="1247815"/>
                  <a:pt x="1327702" y="1234282"/>
                </a:cubicBezTo>
                <a:cubicBezTo>
                  <a:pt x="1331406" y="1220748"/>
                  <a:pt x="1351162" y="1209675"/>
                  <a:pt x="1369683" y="1209675"/>
                </a:cubicBezTo>
                <a:close/>
                <a:moveTo>
                  <a:pt x="1284788" y="1209675"/>
                </a:moveTo>
                <a:cubicBezTo>
                  <a:pt x="1303763" y="1209675"/>
                  <a:pt x="1316414" y="1220748"/>
                  <a:pt x="1311354" y="1234282"/>
                </a:cubicBezTo>
                <a:cubicBezTo>
                  <a:pt x="1306293" y="1247815"/>
                  <a:pt x="1287318" y="1258888"/>
                  <a:pt x="1267077" y="1258888"/>
                </a:cubicBezTo>
                <a:cubicBezTo>
                  <a:pt x="1246836" y="1258888"/>
                  <a:pt x="1235451" y="1247815"/>
                  <a:pt x="1240511" y="1234282"/>
                </a:cubicBezTo>
                <a:cubicBezTo>
                  <a:pt x="1245571" y="1220748"/>
                  <a:pt x="1264547" y="1209675"/>
                  <a:pt x="1284788" y="1209675"/>
                </a:cubicBezTo>
                <a:close/>
                <a:moveTo>
                  <a:pt x="1198740" y="1209675"/>
                </a:moveTo>
                <a:cubicBezTo>
                  <a:pt x="1217715" y="1209675"/>
                  <a:pt x="1229101" y="1220748"/>
                  <a:pt x="1224041" y="1234282"/>
                </a:cubicBezTo>
                <a:cubicBezTo>
                  <a:pt x="1218980" y="1247815"/>
                  <a:pt x="1200005" y="1258888"/>
                  <a:pt x="1179764" y="1258888"/>
                </a:cubicBezTo>
                <a:cubicBezTo>
                  <a:pt x="1159523" y="1258888"/>
                  <a:pt x="1148138" y="1247815"/>
                  <a:pt x="1153198" y="1234282"/>
                </a:cubicBezTo>
                <a:cubicBezTo>
                  <a:pt x="1158258" y="1220748"/>
                  <a:pt x="1178499" y="1209675"/>
                  <a:pt x="1198740" y="1209675"/>
                </a:cubicBezTo>
                <a:close/>
                <a:moveTo>
                  <a:pt x="1112236" y="1209675"/>
                </a:moveTo>
                <a:cubicBezTo>
                  <a:pt x="1132166" y="1209675"/>
                  <a:pt x="1143376" y="1220748"/>
                  <a:pt x="1138394" y="1234282"/>
                </a:cubicBezTo>
                <a:cubicBezTo>
                  <a:pt x="1132166" y="1247815"/>
                  <a:pt x="1112236" y="1258888"/>
                  <a:pt x="1093552" y="1258888"/>
                </a:cubicBezTo>
                <a:cubicBezTo>
                  <a:pt x="1073623" y="1258888"/>
                  <a:pt x="1062413" y="1247815"/>
                  <a:pt x="1068641" y="1234282"/>
                </a:cubicBezTo>
                <a:cubicBezTo>
                  <a:pt x="1073623" y="1220748"/>
                  <a:pt x="1093552" y="1209675"/>
                  <a:pt x="1112236" y="1209675"/>
                </a:cubicBezTo>
                <a:close/>
                <a:moveTo>
                  <a:pt x="5352733" y="1149351"/>
                </a:moveTo>
                <a:cubicBezTo>
                  <a:pt x="5371514" y="1149351"/>
                  <a:pt x="5395304" y="1160708"/>
                  <a:pt x="5405321" y="1173327"/>
                </a:cubicBezTo>
                <a:cubicBezTo>
                  <a:pt x="5415338" y="1187207"/>
                  <a:pt x="5409078" y="1198564"/>
                  <a:pt x="5389044" y="1198564"/>
                </a:cubicBezTo>
                <a:cubicBezTo>
                  <a:pt x="5370262" y="1198564"/>
                  <a:pt x="5346472" y="1187207"/>
                  <a:pt x="5336455" y="1173327"/>
                </a:cubicBezTo>
                <a:cubicBezTo>
                  <a:pt x="5326438" y="1160708"/>
                  <a:pt x="5333951" y="1149351"/>
                  <a:pt x="5352733" y="1149351"/>
                </a:cubicBezTo>
                <a:close/>
                <a:moveTo>
                  <a:pt x="5015634" y="1149351"/>
                </a:moveTo>
                <a:cubicBezTo>
                  <a:pt x="5034270" y="1149351"/>
                  <a:pt x="5056633" y="1160708"/>
                  <a:pt x="5065330" y="1173327"/>
                </a:cubicBezTo>
                <a:cubicBezTo>
                  <a:pt x="5074026" y="1187207"/>
                  <a:pt x="5066572" y="1198564"/>
                  <a:pt x="5046694" y="1198564"/>
                </a:cubicBezTo>
                <a:cubicBezTo>
                  <a:pt x="5028058" y="1198564"/>
                  <a:pt x="5005695" y="1187207"/>
                  <a:pt x="4996998" y="1173327"/>
                </a:cubicBezTo>
                <a:cubicBezTo>
                  <a:pt x="4988301" y="1160708"/>
                  <a:pt x="4996998" y="1149351"/>
                  <a:pt x="5015634" y="1149351"/>
                </a:cubicBezTo>
                <a:close/>
                <a:moveTo>
                  <a:pt x="4931898" y="1149351"/>
                </a:moveTo>
                <a:cubicBezTo>
                  <a:pt x="4950808" y="1149351"/>
                  <a:pt x="4973500" y="1160708"/>
                  <a:pt x="4982324" y="1173327"/>
                </a:cubicBezTo>
                <a:cubicBezTo>
                  <a:pt x="4989888" y="1187207"/>
                  <a:pt x="4982324" y="1198564"/>
                  <a:pt x="4962154" y="1198564"/>
                </a:cubicBezTo>
                <a:cubicBezTo>
                  <a:pt x="4943244" y="1198564"/>
                  <a:pt x="4920552" y="1187207"/>
                  <a:pt x="4911727" y="1173327"/>
                </a:cubicBezTo>
                <a:cubicBezTo>
                  <a:pt x="4904163" y="1160708"/>
                  <a:pt x="4912988" y="1149351"/>
                  <a:pt x="4931898" y="1149351"/>
                </a:cubicBezTo>
                <a:close/>
                <a:moveTo>
                  <a:pt x="4847543" y="1149351"/>
                </a:moveTo>
                <a:cubicBezTo>
                  <a:pt x="4866524" y="1149351"/>
                  <a:pt x="4888036" y="1160708"/>
                  <a:pt x="4896893" y="1173327"/>
                </a:cubicBezTo>
                <a:cubicBezTo>
                  <a:pt x="4905751" y="1187207"/>
                  <a:pt x="4896893" y="1198564"/>
                  <a:pt x="4876647" y="1198564"/>
                </a:cubicBezTo>
                <a:cubicBezTo>
                  <a:pt x="4857666" y="1198564"/>
                  <a:pt x="4834889" y="1187207"/>
                  <a:pt x="4827296" y="1173327"/>
                </a:cubicBezTo>
                <a:cubicBezTo>
                  <a:pt x="4818438" y="1160708"/>
                  <a:pt x="4827296" y="1149351"/>
                  <a:pt x="4847543" y="1149351"/>
                </a:cubicBezTo>
                <a:close/>
                <a:moveTo>
                  <a:pt x="4762036" y="1149351"/>
                </a:moveTo>
                <a:cubicBezTo>
                  <a:pt x="4782206" y="1149351"/>
                  <a:pt x="4803638" y="1160708"/>
                  <a:pt x="4811202" y="1173327"/>
                </a:cubicBezTo>
                <a:cubicBezTo>
                  <a:pt x="4820026" y="1187207"/>
                  <a:pt x="4811202" y="1198564"/>
                  <a:pt x="4791031" y="1198564"/>
                </a:cubicBezTo>
                <a:cubicBezTo>
                  <a:pt x="4772121" y="1198564"/>
                  <a:pt x="4750690" y="1187207"/>
                  <a:pt x="4741865" y="1173327"/>
                </a:cubicBezTo>
                <a:cubicBezTo>
                  <a:pt x="4734301" y="1160708"/>
                  <a:pt x="4743126" y="1149351"/>
                  <a:pt x="4762036" y="1149351"/>
                </a:cubicBezTo>
                <a:close/>
                <a:moveTo>
                  <a:pt x="4677791" y="1149351"/>
                </a:moveTo>
                <a:cubicBezTo>
                  <a:pt x="4697883" y="1149351"/>
                  <a:pt x="4719232" y="1160708"/>
                  <a:pt x="4726766" y="1173327"/>
                </a:cubicBezTo>
                <a:cubicBezTo>
                  <a:pt x="4734301" y="1187207"/>
                  <a:pt x="4725511" y="1198564"/>
                  <a:pt x="4705418" y="1198564"/>
                </a:cubicBezTo>
                <a:cubicBezTo>
                  <a:pt x="4686581" y="1198564"/>
                  <a:pt x="4665233" y="1187207"/>
                  <a:pt x="4657698" y="1173327"/>
                </a:cubicBezTo>
                <a:cubicBezTo>
                  <a:pt x="4650163" y="1160708"/>
                  <a:pt x="4658954" y="1149351"/>
                  <a:pt x="4677791" y="1149351"/>
                </a:cubicBezTo>
                <a:close/>
                <a:moveTo>
                  <a:pt x="4593543" y="1149351"/>
                </a:moveTo>
                <a:cubicBezTo>
                  <a:pt x="4612304" y="1149351"/>
                  <a:pt x="4633567" y="1160708"/>
                  <a:pt x="4641072" y="1173327"/>
                </a:cubicBezTo>
                <a:cubicBezTo>
                  <a:pt x="4648576" y="1187207"/>
                  <a:pt x="4639821" y="1198564"/>
                  <a:pt x="4619809" y="1198564"/>
                </a:cubicBezTo>
                <a:cubicBezTo>
                  <a:pt x="4601047" y="1198564"/>
                  <a:pt x="4579785" y="1187207"/>
                  <a:pt x="4572280" y="1173327"/>
                </a:cubicBezTo>
                <a:cubicBezTo>
                  <a:pt x="4566026" y="1160708"/>
                  <a:pt x="4574782" y="1149351"/>
                  <a:pt x="4593543" y="1149351"/>
                </a:cubicBezTo>
                <a:close/>
                <a:moveTo>
                  <a:pt x="4509184" y="1149351"/>
                </a:moveTo>
                <a:cubicBezTo>
                  <a:pt x="4528021" y="1149351"/>
                  <a:pt x="4549370" y="1160708"/>
                  <a:pt x="4556904" y="1173327"/>
                </a:cubicBezTo>
                <a:cubicBezTo>
                  <a:pt x="4564439" y="1187207"/>
                  <a:pt x="4554393" y="1198564"/>
                  <a:pt x="4534300" y="1198564"/>
                </a:cubicBezTo>
                <a:cubicBezTo>
                  <a:pt x="4515463" y="1198564"/>
                  <a:pt x="4494115" y="1187207"/>
                  <a:pt x="4487836" y="1173327"/>
                </a:cubicBezTo>
                <a:cubicBezTo>
                  <a:pt x="4480301" y="1160708"/>
                  <a:pt x="4490348" y="1149351"/>
                  <a:pt x="4509184" y="1149351"/>
                </a:cubicBezTo>
                <a:close/>
                <a:moveTo>
                  <a:pt x="3244770" y="1149350"/>
                </a:moveTo>
                <a:cubicBezTo>
                  <a:pt x="3263739" y="1149350"/>
                  <a:pt x="3281444" y="1160707"/>
                  <a:pt x="3283973" y="1173326"/>
                </a:cubicBezTo>
                <a:cubicBezTo>
                  <a:pt x="3286502" y="1187206"/>
                  <a:pt x="3272591" y="1198563"/>
                  <a:pt x="3253622" y="1198563"/>
                </a:cubicBezTo>
                <a:cubicBezTo>
                  <a:pt x="3233388" y="1198563"/>
                  <a:pt x="3215683" y="1187206"/>
                  <a:pt x="3213154" y="1173326"/>
                </a:cubicBezTo>
                <a:cubicBezTo>
                  <a:pt x="3211889" y="1160707"/>
                  <a:pt x="3224536" y="1149350"/>
                  <a:pt x="3244770" y="1149350"/>
                </a:cubicBezTo>
                <a:close/>
                <a:moveTo>
                  <a:pt x="3159045" y="1149350"/>
                </a:moveTo>
                <a:cubicBezTo>
                  <a:pt x="3179279" y="1149350"/>
                  <a:pt x="3195719" y="1160707"/>
                  <a:pt x="3198248" y="1173326"/>
                </a:cubicBezTo>
                <a:cubicBezTo>
                  <a:pt x="3200777" y="1187206"/>
                  <a:pt x="3186866" y="1198563"/>
                  <a:pt x="3167897" y="1198563"/>
                </a:cubicBezTo>
                <a:cubicBezTo>
                  <a:pt x="3147663" y="1198563"/>
                  <a:pt x="3131223" y="1187206"/>
                  <a:pt x="3128694" y="1173326"/>
                </a:cubicBezTo>
                <a:cubicBezTo>
                  <a:pt x="3126164" y="1160707"/>
                  <a:pt x="3140075" y="1149350"/>
                  <a:pt x="3159045" y="1149350"/>
                </a:cubicBezTo>
                <a:close/>
                <a:moveTo>
                  <a:pt x="2990475" y="1149350"/>
                </a:moveTo>
                <a:cubicBezTo>
                  <a:pt x="3009274" y="1149350"/>
                  <a:pt x="3026821" y="1160707"/>
                  <a:pt x="3028074" y="1173326"/>
                </a:cubicBezTo>
                <a:cubicBezTo>
                  <a:pt x="3029327" y="1187206"/>
                  <a:pt x="3015541" y="1198563"/>
                  <a:pt x="2996741" y="1198563"/>
                </a:cubicBezTo>
                <a:cubicBezTo>
                  <a:pt x="2976689" y="1198563"/>
                  <a:pt x="2960396" y="1187206"/>
                  <a:pt x="2959143" y="1173326"/>
                </a:cubicBezTo>
                <a:cubicBezTo>
                  <a:pt x="2957889" y="1160707"/>
                  <a:pt x="2971676" y="1149350"/>
                  <a:pt x="2990475" y="1149350"/>
                </a:cubicBezTo>
                <a:close/>
                <a:moveTo>
                  <a:pt x="2906755" y="1149350"/>
                </a:moveTo>
                <a:cubicBezTo>
                  <a:pt x="2925972" y="1149350"/>
                  <a:pt x="2942627" y="1160707"/>
                  <a:pt x="2943908" y="1173326"/>
                </a:cubicBezTo>
                <a:cubicBezTo>
                  <a:pt x="2945189" y="1187206"/>
                  <a:pt x="2931097" y="1198563"/>
                  <a:pt x="2911880" y="1198563"/>
                </a:cubicBezTo>
                <a:cubicBezTo>
                  <a:pt x="2891381" y="1198563"/>
                  <a:pt x="2874727" y="1187206"/>
                  <a:pt x="2873445" y="1173326"/>
                </a:cubicBezTo>
                <a:cubicBezTo>
                  <a:pt x="2872164" y="1160707"/>
                  <a:pt x="2887538" y="1149350"/>
                  <a:pt x="2906755" y="1149350"/>
                </a:cubicBezTo>
                <a:close/>
                <a:moveTo>
                  <a:pt x="2822617" y="1149350"/>
                </a:moveTo>
                <a:cubicBezTo>
                  <a:pt x="2841834" y="1149350"/>
                  <a:pt x="2858489" y="1160707"/>
                  <a:pt x="2859770" y="1173326"/>
                </a:cubicBezTo>
                <a:cubicBezTo>
                  <a:pt x="2861051" y="1187206"/>
                  <a:pt x="2845678" y="1198563"/>
                  <a:pt x="2826460" y="1198563"/>
                </a:cubicBezTo>
                <a:cubicBezTo>
                  <a:pt x="2805962" y="1198563"/>
                  <a:pt x="2789307" y="1187206"/>
                  <a:pt x="2789307" y="1173326"/>
                </a:cubicBezTo>
                <a:cubicBezTo>
                  <a:pt x="2788026" y="1160707"/>
                  <a:pt x="2803400" y="1149350"/>
                  <a:pt x="2822617" y="1149350"/>
                </a:cubicBezTo>
                <a:close/>
                <a:moveTo>
                  <a:pt x="2738333" y="1149350"/>
                </a:moveTo>
                <a:cubicBezTo>
                  <a:pt x="2757468" y="1149350"/>
                  <a:pt x="2774052" y="1160707"/>
                  <a:pt x="2774052" y="1173326"/>
                </a:cubicBezTo>
                <a:cubicBezTo>
                  <a:pt x="2775327" y="1187206"/>
                  <a:pt x="2760019" y="1198563"/>
                  <a:pt x="2740884" y="1198563"/>
                </a:cubicBezTo>
                <a:cubicBezTo>
                  <a:pt x="2720473" y="1198563"/>
                  <a:pt x="2705165" y="1187206"/>
                  <a:pt x="2703889" y="1173326"/>
                </a:cubicBezTo>
                <a:cubicBezTo>
                  <a:pt x="2703889" y="1160707"/>
                  <a:pt x="2719197" y="1149350"/>
                  <a:pt x="2738333" y="1149350"/>
                </a:cubicBezTo>
                <a:close/>
                <a:moveTo>
                  <a:pt x="2654041" y="1149350"/>
                </a:moveTo>
                <a:cubicBezTo>
                  <a:pt x="2673091" y="1149350"/>
                  <a:pt x="2688331" y="1160707"/>
                  <a:pt x="2689601" y="1173326"/>
                </a:cubicBezTo>
                <a:cubicBezTo>
                  <a:pt x="2689601" y="1187206"/>
                  <a:pt x="2674361" y="1198563"/>
                  <a:pt x="2655311" y="1198563"/>
                </a:cubicBezTo>
                <a:cubicBezTo>
                  <a:pt x="2634991" y="1198563"/>
                  <a:pt x="2619751" y="1187206"/>
                  <a:pt x="2619751" y="1173326"/>
                </a:cubicBezTo>
                <a:cubicBezTo>
                  <a:pt x="2619751" y="1160707"/>
                  <a:pt x="2634991" y="1149350"/>
                  <a:pt x="2654041" y="1149350"/>
                </a:cubicBezTo>
                <a:close/>
                <a:moveTo>
                  <a:pt x="1641122" y="1149350"/>
                </a:moveTo>
                <a:cubicBezTo>
                  <a:pt x="1661109" y="1149350"/>
                  <a:pt x="1673601" y="1160707"/>
                  <a:pt x="1669853" y="1173326"/>
                </a:cubicBezTo>
                <a:cubicBezTo>
                  <a:pt x="1667355" y="1187206"/>
                  <a:pt x="1648617" y="1198563"/>
                  <a:pt x="1629880" y="1198563"/>
                </a:cubicBezTo>
                <a:cubicBezTo>
                  <a:pt x="1609893" y="1198563"/>
                  <a:pt x="1597401" y="1187206"/>
                  <a:pt x="1601148" y="1173326"/>
                </a:cubicBezTo>
                <a:cubicBezTo>
                  <a:pt x="1604896" y="1160707"/>
                  <a:pt x="1622384" y="1149350"/>
                  <a:pt x="1641122" y="1149350"/>
                </a:cubicBezTo>
                <a:close/>
                <a:moveTo>
                  <a:pt x="1556646" y="1149350"/>
                </a:moveTo>
                <a:cubicBezTo>
                  <a:pt x="1575384" y="1149350"/>
                  <a:pt x="1587876" y="1160707"/>
                  <a:pt x="1585378" y="1173326"/>
                </a:cubicBezTo>
                <a:cubicBezTo>
                  <a:pt x="1581630" y="1187206"/>
                  <a:pt x="1562892" y="1198563"/>
                  <a:pt x="1544155" y="1198563"/>
                </a:cubicBezTo>
                <a:cubicBezTo>
                  <a:pt x="1524168" y="1198563"/>
                  <a:pt x="1511676" y="1187206"/>
                  <a:pt x="1516673" y="1173326"/>
                </a:cubicBezTo>
                <a:cubicBezTo>
                  <a:pt x="1520420" y="1160707"/>
                  <a:pt x="1537909" y="1149350"/>
                  <a:pt x="1556646" y="1149350"/>
                </a:cubicBezTo>
                <a:close/>
                <a:moveTo>
                  <a:pt x="1472508" y="1149350"/>
                </a:moveTo>
                <a:cubicBezTo>
                  <a:pt x="1491246" y="1149350"/>
                  <a:pt x="1503738" y="1160707"/>
                  <a:pt x="1499990" y="1173326"/>
                </a:cubicBezTo>
                <a:cubicBezTo>
                  <a:pt x="1496243" y="1187206"/>
                  <a:pt x="1477505" y="1198563"/>
                  <a:pt x="1458767" y="1198563"/>
                </a:cubicBezTo>
                <a:cubicBezTo>
                  <a:pt x="1438780" y="1198563"/>
                  <a:pt x="1427538" y="1187206"/>
                  <a:pt x="1431285" y="1173326"/>
                </a:cubicBezTo>
                <a:cubicBezTo>
                  <a:pt x="1435033" y="1160707"/>
                  <a:pt x="1453771" y="1149350"/>
                  <a:pt x="1472508" y="1149350"/>
                </a:cubicBezTo>
                <a:close/>
                <a:moveTo>
                  <a:pt x="1388235" y="1149350"/>
                </a:moveTo>
                <a:cubicBezTo>
                  <a:pt x="1407054" y="1149350"/>
                  <a:pt x="1419601" y="1160707"/>
                  <a:pt x="1415837" y="1173326"/>
                </a:cubicBezTo>
                <a:cubicBezTo>
                  <a:pt x="1410818" y="1187206"/>
                  <a:pt x="1391999" y="1198563"/>
                  <a:pt x="1373179" y="1198563"/>
                </a:cubicBezTo>
                <a:cubicBezTo>
                  <a:pt x="1353105" y="1198563"/>
                  <a:pt x="1341813" y="1187206"/>
                  <a:pt x="1345577" y="1173326"/>
                </a:cubicBezTo>
                <a:cubicBezTo>
                  <a:pt x="1350595" y="1160707"/>
                  <a:pt x="1369415" y="1149350"/>
                  <a:pt x="1388235" y="1149350"/>
                </a:cubicBezTo>
                <a:close/>
                <a:moveTo>
                  <a:pt x="1303965" y="1149350"/>
                </a:moveTo>
                <a:cubicBezTo>
                  <a:pt x="1322864" y="1149350"/>
                  <a:pt x="1335463" y="1160707"/>
                  <a:pt x="1330423" y="1173326"/>
                </a:cubicBezTo>
                <a:cubicBezTo>
                  <a:pt x="1325384" y="1187206"/>
                  <a:pt x="1306485" y="1198563"/>
                  <a:pt x="1287586" y="1198563"/>
                </a:cubicBezTo>
                <a:cubicBezTo>
                  <a:pt x="1267427" y="1198563"/>
                  <a:pt x="1256088" y="1187206"/>
                  <a:pt x="1261128" y="1173326"/>
                </a:cubicBezTo>
                <a:cubicBezTo>
                  <a:pt x="1266167" y="1160707"/>
                  <a:pt x="1285066" y="1149350"/>
                  <a:pt x="1303965" y="1149350"/>
                </a:cubicBezTo>
                <a:close/>
                <a:moveTo>
                  <a:pt x="1220105" y="1149350"/>
                </a:moveTo>
                <a:cubicBezTo>
                  <a:pt x="1238626" y="1149350"/>
                  <a:pt x="1249739" y="1160707"/>
                  <a:pt x="1244800" y="1173326"/>
                </a:cubicBezTo>
                <a:cubicBezTo>
                  <a:pt x="1241096" y="1187206"/>
                  <a:pt x="1221340" y="1198563"/>
                  <a:pt x="1202819" y="1198563"/>
                </a:cubicBezTo>
                <a:cubicBezTo>
                  <a:pt x="1183063" y="1198563"/>
                  <a:pt x="1171951" y="1187206"/>
                  <a:pt x="1176890" y="1173326"/>
                </a:cubicBezTo>
                <a:cubicBezTo>
                  <a:pt x="1181829" y="1160707"/>
                  <a:pt x="1201584" y="1149350"/>
                  <a:pt x="1220105" y="1149350"/>
                </a:cubicBezTo>
                <a:close/>
                <a:moveTo>
                  <a:pt x="1135967" y="1149350"/>
                </a:moveTo>
                <a:cubicBezTo>
                  <a:pt x="1154488" y="1149350"/>
                  <a:pt x="1165601" y="1160707"/>
                  <a:pt x="1160662" y="1173326"/>
                </a:cubicBezTo>
                <a:cubicBezTo>
                  <a:pt x="1155723" y="1187206"/>
                  <a:pt x="1135967" y="1198563"/>
                  <a:pt x="1117446" y="1198563"/>
                </a:cubicBezTo>
                <a:cubicBezTo>
                  <a:pt x="1097691" y="1198563"/>
                  <a:pt x="1087813" y="1187206"/>
                  <a:pt x="1092752" y="1173326"/>
                </a:cubicBezTo>
                <a:cubicBezTo>
                  <a:pt x="1097691" y="1160707"/>
                  <a:pt x="1117446" y="1149350"/>
                  <a:pt x="1135967" y="1149350"/>
                </a:cubicBezTo>
                <a:close/>
                <a:moveTo>
                  <a:pt x="4976675" y="1090613"/>
                </a:moveTo>
                <a:cubicBezTo>
                  <a:pt x="4995585" y="1090613"/>
                  <a:pt x="5018277" y="1100639"/>
                  <a:pt x="5027102" y="1113172"/>
                </a:cubicBezTo>
                <a:cubicBezTo>
                  <a:pt x="5035926" y="1126959"/>
                  <a:pt x="5027102" y="1138238"/>
                  <a:pt x="5008192" y="1138238"/>
                </a:cubicBezTo>
                <a:cubicBezTo>
                  <a:pt x="4989282" y="1138238"/>
                  <a:pt x="4966590" y="1126959"/>
                  <a:pt x="4959026" y="1113172"/>
                </a:cubicBezTo>
                <a:cubicBezTo>
                  <a:pt x="4950201" y="1100639"/>
                  <a:pt x="4959026" y="1090613"/>
                  <a:pt x="4976675" y="1090613"/>
                </a:cubicBezTo>
                <a:close/>
                <a:moveTo>
                  <a:pt x="4894023" y="1090613"/>
                </a:moveTo>
                <a:cubicBezTo>
                  <a:pt x="4912860" y="1090613"/>
                  <a:pt x="4935464" y="1100639"/>
                  <a:pt x="4942999" y="1113172"/>
                </a:cubicBezTo>
                <a:cubicBezTo>
                  <a:pt x="4951789" y="1126959"/>
                  <a:pt x="4942999" y="1138238"/>
                  <a:pt x="4924162" y="1138238"/>
                </a:cubicBezTo>
                <a:cubicBezTo>
                  <a:pt x="4905325" y="1138238"/>
                  <a:pt x="4883977" y="1126959"/>
                  <a:pt x="4875186" y="1113172"/>
                </a:cubicBezTo>
                <a:cubicBezTo>
                  <a:pt x="4867651" y="1100639"/>
                  <a:pt x="4876442" y="1090613"/>
                  <a:pt x="4894023" y="1090613"/>
                </a:cubicBezTo>
                <a:close/>
                <a:moveTo>
                  <a:pt x="4811367" y="1090613"/>
                </a:moveTo>
                <a:cubicBezTo>
                  <a:pt x="4830129" y="1090613"/>
                  <a:pt x="4852642" y="1100639"/>
                  <a:pt x="4860147" y="1113172"/>
                </a:cubicBezTo>
                <a:cubicBezTo>
                  <a:pt x="4867651" y="1126959"/>
                  <a:pt x="4860147" y="1138238"/>
                  <a:pt x="4840135" y="1138238"/>
                </a:cubicBezTo>
                <a:cubicBezTo>
                  <a:pt x="4821373" y="1138238"/>
                  <a:pt x="4800110" y="1126959"/>
                  <a:pt x="4792606" y="1113172"/>
                </a:cubicBezTo>
                <a:cubicBezTo>
                  <a:pt x="4785101" y="1100639"/>
                  <a:pt x="4792606" y="1090613"/>
                  <a:pt x="4811367" y="1090613"/>
                </a:cubicBezTo>
                <a:close/>
                <a:moveTo>
                  <a:pt x="4728591" y="1090613"/>
                </a:moveTo>
                <a:cubicBezTo>
                  <a:pt x="4747428" y="1090613"/>
                  <a:pt x="4768776" y="1100639"/>
                  <a:pt x="4777566" y="1113172"/>
                </a:cubicBezTo>
                <a:cubicBezTo>
                  <a:pt x="4785101" y="1126959"/>
                  <a:pt x="4776311" y="1138238"/>
                  <a:pt x="4756218" y="1138238"/>
                </a:cubicBezTo>
                <a:cubicBezTo>
                  <a:pt x="4737381" y="1138238"/>
                  <a:pt x="4716033" y="1126959"/>
                  <a:pt x="4708498" y="1113172"/>
                </a:cubicBezTo>
                <a:cubicBezTo>
                  <a:pt x="4700963" y="1100639"/>
                  <a:pt x="4709754" y="1090613"/>
                  <a:pt x="4728591" y="1090613"/>
                </a:cubicBezTo>
                <a:close/>
                <a:moveTo>
                  <a:pt x="4644872" y="1090613"/>
                </a:moveTo>
                <a:cubicBezTo>
                  <a:pt x="4663995" y="1090613"/>
                  <a:pt x="4685666" y="1100639"/>
                  <a:pt x="4693315" y="1113172"/>
                </a:cubicBezTo>
                <a:cubicBezTo>
                  <a:pt x="4700964" y="1126959"/>
                  <a:pt x="4692041" y="1138238"/>
                  <a:pt x="4672918" y="1138238"/>
                </a:cubicBezTo>
                <a:cubicBezTo>
                  <a:pt x="4653796" y="1138238"/>
                  <a:pt x="4632124" y="1126959"/>
                  <a:pt x="4624475" y="1113172"/>
                </a:cubicBezTo>
                <a:cubicBezTo>
                  <a:pt x="4616826" y="1100639"/>
                  <a:pt x="4625750" y="1090613"/>
                  <a:pt x="4644872" y="1090613"/>
                </a:cubicBezTo>
                <a:close/>
                <a:moveTo>
                  <a:pt x="4561679" y="1090613"/>
                </a:moveTo>
                <a:cubicBezTo>
                  <a:pt x="4580363" y="1090613"/>
                  <a:pt x="4601538" y="1100639"/>
                  <a:pt x="4609011" y="1113172"/>
                </a:cubicBezTo>
                <a:cubicBezTo>
                  <a:pt x="4615239" y="1126959"/>
                  <a:pt x="4606520" y="1138238"/>
                  <a:pt x="4587836" y="1138238"/>
                </a:cubicBezTo>
                <a:cubicBezTo>
                  <a:pt x="4569153" y="1138238"/>
                  <a:pt x="4547978" y="1126959"/>
                  <a:pt x="4540504" y="1113172"/>
                </a:cubicBezTo>
                <a:cubicBezTo>
                  <a:pt x="4534276" y="1100639"/>
                  <a:pt x="4542995" y="1090613"/>
                  <a:pt x="4561679" y="1090613"/>
                </a:cubicBezTo>
                <a:close/>
                <a:moveTo>
                  <a:pt x="3233841" y="1090613"/>
                </a:moveTo>
                <a:cubicBezTo>
                  <a:pt x="3252726" y="1090613"/>
                  <a:pt x="3270353" y="1100639"/>
                  <a:pt x="3272871" y="1113172"/>
                </a:cubicBezTo>
                <a:cubicBezTo>
                  <a:pt x="3275389" y="1126959"/>
                  <a:pt x="3261540" y="1138238"/>
                  <a:pt x="3242654" y="1138238"/>
                </a:cubicBezTo>
                <a:cubicBezTo>
                  <a:pt x="3223768" y="1138238"/>
                  <a:pt x="3206141" y="1126959"/>
                  <a:pt x="3203623" y="1113172"/>
                </a:cubicBezTo>
                <a:cubicBezTo>
                  <a:pt x="3202364" y="1100639"/>
                  <a:pt x="3214955" y="1090613"/>
                  <a:pt x="3233841" y="1090613"/>
                </a:cubicBezTo>
                <a:close/>
                <a:moveTo>
                  <a:pt x="3068262" y="1090613"/>
                </a:moveTo>
                <a:cubicBezTo>
                  <a:pt x="3087061" y="1090613"/>
                  <a:pt x="3103354" y="1100639"/>
                  <a:pt x="3105861" y="1113172"/>
                </a:cubicBezTo>
                <a:cubicBezTo>
                  <a:pt x="3107114" y="1126959"/>
                  <a:pt x="3093328" y="1138238"/>
                  <a:pt x="3074528" y="1138238"/>
                </a:cubicBezTo>
                <a:cubicBezTo>
                  <a:pt x="3055729" y="1138238"/>
                  <a:pt x="3039436" y="1126959"/>
                  <a:pt x="3038183" y="1113172"/>
                </a:cubicBezTo>
                <a:cubicBezTo>
                  <a:pt x="3035676" y="1100639"/>
                  <a:pt x="3049463" y="1090613"/>
                  <a:pt x="3068262" y="1090613"/>
                </a:cubicBezTo>
                <a:close/>
                <a:moveTo>
                  <a:pt x="2984125" y="1090613"/>
                </a:moveTo>
                <a:cubicBezTo>
                  <a:pt x="3002924" y="1090613"/>
                  <a:pt x="3019217" y="1100639"/>
                  <a:pt x="3020471" y="1113172"/>
                </a:cubicBezTo>
                <a:cubicBezTo>
                  <a:pt x="3022977" y="1126959"/>
                  <a:pt x="3007938" y="1138238"/>
                  <a:pt x="2989138" y="1138238"/>
                </a:cubicBezTo>
                <a:cubicBezTo>
                  <a:pt x="2970339" y="1138238"/>
                  <a:pt x="2954046" y="1126959"/>
                  <a:pt x="2952793" y="1113172"/>
                </a:cubicBezTo>
                <a:cubicBezTo>
                  <a:pt x="2951539" y="1100639"/>
                  <a:pt x="2965326" y="1090613"/>
                  <a:pt x="2984125" y="1090613"/>
                </a:cubicBezTo>
                <a:close/>
                <a:moveTo>
                  <a:pt x="2901420" y="1090613"/>
                </a:moveTo>
                <a:cubicBezTo>
                  <a:pt x="2920129" y="1090613"/>
                  <a:pt x="2936345" y="1100639"/>
                  <a:pt x="2937592" y="1113172"/>
                </a:cubicBezTo>
                <a:cubicBezTo>
                  <a:pt x="2938839" y="1126959"/>
                  <a:pt x="2923871" y="1138238"/>
                  <a:pt x="2905162" y="1138238"/>
                </a:cubicBezTo>
                <a:cubicBezTo>
                  <a:pt x="2886452" y="1138238"/>
                  <a:pt x="2870237" y="1126959"/>
                  <a:pt x="2870237" y="1113172"/>
                </a:cubicBezTo>
                <a:cubicBezTo>
                  <a:pt x="2868989" y="1100639"/>
                  <a:pt x="2882710" y="1090613"/>
                  <a:pt x="2901420" y="1090613"/>
                </a:cubicBezTo>
                <a:close/>
                <a:moveTo>
                  <a:pt x="2818529" y="1090613"/>
                </a:moveTo>
                <a:cubicBezTo>
                  <a:pt x="2837239" y="1090613"/>
                  <a:pt x="2852207" y="1100639"/>
                  <a:pt x="2853454" y="1113172"/>
                </a:cubicBezTo>
                <a:cubicBezTo>
                  <a:pt x="2854701" y="1126959"/>
                  <a:pt x="2840981" y="1138238"/>
                  <a:pt x="2821024" y="1138238"/>
                </a:cubicBezTo>
                <a:cubicBezTo>
                  <a:pt x="2802314" y="1138238"/>
                  <a:pt x="2787346" y="1126959"/>
                  <a:pt x="2786099" y="1113172"/>
                </a:cubicBezTo>
                <a:cubicBezTo>
                  <a:pt x="2784851" y="1100639"/>
                  <a:pt x="2799819" y="1090613"/>
                  <a:pt x="2818529" y="1090613"/>
                </a:cubicBezTo>
                <a:close/>
                <a:moveTo>
                  <a:pt x="2735812" y="1090613"/>
                </a:moveTo>
                <a:cubicBezTo>
                  <a:pt x="2754429" y="1090613"/>
                  <a:pt x="2769323" y="1100639"/>
                  <a:pt x="2770564" y="1113172"/>
                </a:cubicBezTo>
                <a:cubicBezTo>
                  <a:pt x="2770564" y="1126959"/>
                  <a:pt x="2756912" y="1138238"/>
                  <a:pt x="2738294" y="1138238"/>
                </a:cubicBezTo>
                <a:cubicBezTo>
                  <a:pt x="2718436" y="1138238"/>
                  <a:pt x="2703542" y="1126959"/>
                  <a:pt x="2703542" y="1113172"/>
                </a:cubicBezTo>
                <a:cubicBezTo>
                  <a:pt x="2702301" y="1100639"/>
                  <a:pt x="2717195" y="1090613"/>
                  <a:pt x="2735812" y="1090613"/>
                </a:cubicBezTo>
                <a:close/>
                <a:moveTo>
                  <a:pt x="2653262" y="1090613"/>
                </a:moveTo>
                <a:cubicBezTo>
                  <a:pt x="2671879" y="1090613"/>
                  <a:pt x="2686773" y="1100639"/>
                  <a:pt x="2686773" y="1113172"/>
                </a:cubicBezTo>
                <a:cubicBezTo>
                  <a:pt x="2688014" y="1126959"/>
                  <a:pt x="2673121" y="1138238"/>
                  <a:pt x="2654503" y="1138238"/>
                </a:cubicBezTo>
                <a:cubicBezTo>
                  <a:pt x="2635886" y="1138238"/>
                  <a:pt x="2619751" y="1126959"/>
                  <a:pt x="2619751" y="1113172"/>
                </a:cubicBezTo>
                <a:cubicBezTo>
                  <a:pt x="2619751" y="1100639"/>
                  <a:pt x="2634645" y="1090613"/>
                  <a:pt x="2653262" y="1090613"/>
                </a:cubicBezTo>
                <a:close/>
                <a:moveTo>
                  <a:pt x="2570366" y="1090613"/>
                </a:moveTo>
                <a:cubicBezTo>
                  <a:pt x="2588984" y="1090613"/>
                  <a:pt x="2603877" y="1100639"/>
                  <a:pt x="2603877" y="1113172"/>
                </a:cubicBezTo>
                <a:cubicBezTo>
                  <a:pt x="2603877" y="1126959"/>
                  <a:pt x="2588984" y="1138238"/>
                  <a:pt x="2570366" y="1138238"/>
                </a:cubicBezTo>
                <a:cubicBezTo>
                  <a:pt x="2551749" y="1138238"/>
                  <a:pt x="2535614" y="1126959"/>
                  <a:pt x="2536855" y="1113172"/>
                </a:cubicBezTo>
                <a:cubicBezTo>
                  <a:pt x="2536855" y="1100639"/>
                  <a:pt x="2551749" y="1090613"/>
                  <a:pt x="2570366" y="1090613"/>
                </a:cubicBezTo>
                <a:close/>
                <a:moveTo>
                  <a:pt x="1656273" y="1090613"/>
                </a:moveTo>
                <a:cubicBezTo>
                  <a:pt x="1675243" y="1090613"/>
                  <a:pt x="1687889" y="1100639"/>
                  <a:pt x="1685360" y="1113172"/>
                </a:cubicBezTo>
                <a:cubicBezTo>
                  <a:pt x="1681566" y="1126959"/>
                  <a:pt x="1663861" y="1138238"/>
                  <a:pt x="1644892" y="1138238"/>
                </a:cubicBezTo>
                <a:cubicBezTo>
                  <a:pt x="1625922" y="1138238"/>
                  <a:pt x="1613276" y="1126959"/>
                  <a:pt x="1615805" y="1113172"/>
                </a:cubicBezTo>
                <a:cubicBezTo>
                  <a:pt x="1619599" y="1100639"/>
                  <a:pt x="1637304" y="1090613"/>
                  <a:pt x="1656273" y="1090613"/>
                </a:cubicBezTo>
                <a:close/>
                <a:moveTo>
                  <a:pt x="1573588" y="1090613"/>
                </a:moveTo>
                <a:cubicBezTo>
                  <a:pt x="1592638" y="1090613"/>
                  <a:pt x="1605338" y="1100639"/>
                  <a:pt x="1601528" y="1113172"/>
                </a:cubicBezTo>
                <a:cubicBezTo>
                  <a:pt x="1597718" y="1126959"/>
                  <a:pt x="1579938" y="1138238"/>
                  <a:pt x="1560888" y="1138238"/>
                </a:cubicBezTo>
                <a:cubicBezTo>
                  <a:pt x="1541838" y="1138238"/>
                  <a:pt x="1529138" y="1126959"/>
                  <a:pt x="1532948" y="1113172"/>
                </a:cubicBezTo>
                <a:cubicBezTo>
                  <a:pt x="1536758" y="1100639"/>
                  <a:pt x="1554538" y="1090613"/>
                  <a:pt x="1573588" y="1090613"/>
                </a:cubicBezTo>
                <a:close/>
                <a:moveTo>
                  <a:pt x="1489971" y="1090613"/>
                </a:moveTo>
                <a:cubicBezTo>
                  <a:pt x="1508709" y="1090613"/>
                  <a:pt x="1521201" y="1100639"/>
                  <a:pt x="1517453" y="1113172"/>
                </a:cubicBezTo>
                <a:cubicBezTo>
                  <a:pt x="1513706" y="1126959"/>
                  <a:pt x="1494968" y="1138238"/>
                  <a:pt x="1476230" y="1138238"/>
                </a:cubicBezTo>
                <a:cubicBezTo>
                  <a:pt x="1457493" y="1138238"/>
                  <a:pt x="1445001" y="1126959"/>
                  <a:pt x="1448748" y="1113172"/>
                </a:cubicBezTo>
                <a:cubicBezTo>
                  <a:pt x="1452496" y="1100639"/>
                  <a:pt x="1471234" y="1090613"/>
                  <a:pt x="1489971" y="1090613"/>
                </a:cubicBezTo>
                <a:close/>
                <a:moveTo>
                  <a:pt x="1407083" y="1090613"/>
                </a:moveTo>
                <a:cubicBezTo>
                  <a:pt x="1425820" y="1090613"/>
                  <a:pt x="1437063" y="1100639"/>
                  <a:pt x="1433315" y="1113172"/>
                </a:cubicBezTo>
                <a:cubicBezTo>
                  <a:pt x="1429568" y="1126959"/>
                  <a:pt x="1410830" y="1138238"/>
                  <a:pt x="1392092" y="1138238"/>
                </a:cubicBezTo>
                <a:cubicBezTo>
                  <a:pt x="1373355" y="1138238"/>
                  <a:pt x="1360863" y="1126959"/>
                  <a:pt x="1365860" y="1113172"/>
                </a:cubicBezTo>
                <a:cubicBezTo>
                  <a:pt x="1369607" y="1100639"/>
                  <a:pt x="1388345" y="1090613"/>
                  <a:pt x="1407083" y="1090613"/>
                </a:cubicBezTo>
                <a:close/>
                <a:moveTo>
                  <a:pt x="1324533" y="1090613"/>
                </a:moveTo>
                <a:cubicBezTo>
                  <a:pt x="1343270" y="1090613"/>
                  <a:pt x="1354513" y="1100639"/>
                  <a:pt x="1350765" y="1113172"/>
                </a:cubicBezTo>
                <a:cubicBezTo>
                  <a:pt x="1345769" y="1126959"/>
                  <a:pt x="1327031" y="1138238"/>
                  <a:pt x="1308293" y="1138238"/>
                </a:cubicBezTo>
                <a:cubicBezTo>
                  <a:pt x="1289555" y="1138238"/>
                  <a:pt x="1278313" y="1126959"/>
                  <a:pt x="1282060" y="1113172"/>
                </a:cubicBezTo>
                <a:cubicBezTo>
                  <a:pt x="1287057" y="1100639"/>
                  <a:pt x="1305795" y="1090613"/>
                  <a:pt x="1324533" y="1090613"/>
                </a:cubicBezTo>
                <a:close/>
                <a:moveTo>
                  <a:pt x="1241852" y="1090613"/>
                </a:moveTo>
                <a:cubicBezTo>
                  <a:pt x="1260672" y="1090613"/>
                  <a:pt x="1271964" y="1100639"/>
                  <a:pt x="1266945" y="1113172"/>
                </a:cubicBezTo>
                <a:cubicBezTo>
                  <a:pt x="1261927" y="1126959"/>
                  <a:pt x="1243107" y="1138238"/>
                  <a:pt x="1224287" y="1138238"/>
                </a:cubicBezTo>
                <a:cubicBezTo>
                  <a:pt x="1205468" y="1138238"/>
                  <a:pt x="1194176" y="1126959"/>
                  <a:pt x="1199194" y="1113172"/>
                </a:cubicBezTo>
                <a:cubicBezTo>
                  <a:pt x="1204213" y="1100639"/>
                  <a:pt x="1223033" y="1090613"/>
                  <a:pt x="1241852" y="1090613"/>
                </a:cubicBezTo>
                <a:close/>
                <a:moveTo>
                  <a:pt x="1159175" y="1090613"/>
                </a:moveTo>
                <a:cubicBezTo>
                  <a:pt x="1178074" y="1090613"/>
                  <a:pt x="1189413" y="1100639"/>
                  <a:pt x="1184373" y="1113172"/>
                </a:cubicBezTo>
                <a:cubicBezTo>
                  <a:pt x="1179334" y="1126959"/>
                  <a:pt x="1159175" y="1138238"/>
                  <a:pt x="1140276" y="1138238"/>
                </a:cubicBezTo>
                <a:cubicBezTo>
                  <a:pt x="1121377" y="1138238"/>
                  <a:pt x="1110038" y="1126959"/>
                  <a:pt x="1115078" y="1113172"/>
                </a:cubicBezTo>
                <a:cubicBezTo>
                  <a:pt x="1120117" y="1100639"/>
                  <a:pt x="1140276" y="1090613"/>
                  <a:pt x="1159175" y="1090613"/>
                </a:cubicBezTo>
                <a:close/>
                <a:moveTo>
                  <a:pt x="1076298" y="1090613"/>
                </a:moveTo>
                <a:cubicBezTo>
                  <a:pt x="1095197" y="1090613"/>
                  <a:pt x="1105276" y="1100639"/>
                  <a:pt x="1100236" y="1113172"/>
                </a:cubicBezTo>
                <a:cubicBezTo>
                  <a:pt x="1095197" y="1126959"/>
                  <a:pt x="1075038" y="1138238"/>
                  <a:pt x="1056139" y="1138238"/>
                </a:cubicBezTo>
                <a:cubicBezTo>
                  <a:pt x="1037240" y="1138238"/>
                  <a:pt x="1025901" y="1126959"/>
                  <a:pt x="1032200" y="1113172"/>
                </a:cubicBezTo>
                <a:cubicBezTo>
                  <a:pt x="1037240" y="1100639"/>
                  <a:pt x="1057399" y="1090613"/>
                  <a:pt x="1076298" y="1090613"/>
                </a:cubicBezTo>
                <a:close/>
                <a:moveTo>
                  <a:pt x="4858992" y="1035051"/>
                </a:moveTo>
                <a:cubicBezTo>
                  <a:pt x="4877754" y="1035051"/>
                  <a:pt x="4899016" y="1044929"/>
                  <a:pt x="4906521" y="1057276"/>
                </a:cubicBezTo>
                <a:cubicBezTo>
                  <a:pt x="4915276" y="1069623"/>
                  <a:pt x="4906521" y="1079501"/>
                  <a:pt x="4887760" y="1079501"/>
                </a:cubicBezTo>
                <a:cubicBezTo>
                  <a:pt x="4868998" y="1079501"/>
                  <a:pt x="4847735" y="1069623"/>
                  <a:pt x="4840231" y="1057276"/>
                </a:cubicBezTo>
                <a:cubicBezTo>
                  <a:pt x="4832726" y="1044929"/>
                  <a:pt x="4840231" y="1035051"/>
                  <a:pt x="4858992" y="1035051"/>
                </a:cubicBezTo>
                <a:close/>
                <a:moveTo>
                  <a:pt x="4695029" y="1035051"/>
                </a:moveTo>
                <a:cubicBezTo>
                  <a:pt x="4713713" y="1035051"/>
                  <a:pt x="4733642" y="1044929"/>
                  <a:pt x="4741116" y="1057276"/>
                </a:cubicBezTo>
                <a:cubicBezTo>
                  <a:pt x="4748589" y="1069623"/>
                  <a:pt x="4739870" y="1079501"/>
                  <a:pt x="4721186" y="1079501"/>
                </a:cubicBezTo>
                <a:cubicBezTo>
                  <a:pt x="4703748" y="1079501"/>
                  <a:pt x="4682573" y="1069623"/>
                  <a:pt x="4675100" y="1057276"/>
                </a:cubicBezTo>
                <a:cubicBezTo>
                  <a:pt x="4667626" y="1044929"/>
                  <a:pt x="4676345" y="1035051"/>
                  <a:pt x="4695029" y="1035051"/>
                </a:cubicBezTo>
                <a:close/>
                <a:moveTo>
                  <a:pt x="3060509" y="1035050"/>
                </a:moveTo>
                <a:cubicBezTo>
                  <a:pt x="3079219" y="1035050"/>
                  <a:pt x="3095434" y="1044928"/>
                  <a:pt x="3096682" y="1057275"/>
                </a:cubicBezTo>
                <a:cubicBezTo>
                  <a:pt x="3099176" y="1069622"/>
                  <a:pt x="3085456" y="1079500"/>
                  <a:pt x="3066746" y="1079500"/>
                </a:cubicBezTo>
                <a:cubicBezTo>
                  <a:pt x="3048036" y="1079500"/>
                  <a:pt x="3031821" y="1069622"/>
                  <a:pt x="3030574" y="1057275"/>
                </a:cubicBezTo>
                <a:cubicBezTo>
                  <a:pt x="3029326" y="1044928"/>
                  <a:pt x="3041799" y="1035050"/>
                  <a:pt x="3060509" y="1035050"/>
                </a:cubicBezTo>
                <a:close/>
                <a:moveTo>
                  <a:pt x="2978357" y="1035050"/>
                </a:moveTo>
                <a:cubicBezTo>
                  <a:pt x="2997492" y="1035050"/>
                  <a:pt x="3014076" y="1044928"/>
                  <a:pt x="3015352" y="1057275"/>
                </a:cubicBezTo>
                <a:cubicBezTo>
                  <a:pt x="3016627" y="1069622"/>
                  <a:pt x="3002595" y="1079500"/>
                  <a:pt x="2983460" y="1079500"/>
                </a:cubicBezTo>
                <a:cubicBezTo>
                  <a:pt x="2964324" y="1079500"/>
                  <a:pt x="2947741" y="1069622"/>
                  <a:pt x="2946465" y="1057275"/>
                </a:cubicBezTo>
                <a:cubicBezTo>
                  <a:pt x="2945189" y="1044928"/>
                  <a:pt x="2959222" y="1035050"/>
                  <a:pt x="2978357" y="1035050"/>
                </a:cubicBezTo>
                <a:close/>
                <a:moveTo>
                  <a:pt x="2896496" y="1035050"/>
                </a:moveTo>
                <a:cubicBezTo>
                  <a:pt x="2915113" y="1035050"/>
                  <a:pt x="2930007" y="1044928"/>
                  <a:pt x="2931248" y="1057275"/>
                </a:cubicBezTo>
                <a:cubicBezTo>
                  <a:pt x="2932489" y="1069622"/>
                  <a:pt x="2918837" y="1079500"/>
                  <a:pt x="2900219" y="1079500"/>
                </a:cubicBezTo>
                <a:cubicBezTo>
                  <a:pt x="2881602" y="1079500"/>
                  <a:pt x="2866709" y="1069622"/>
                  <a:pt x="2865467" y="1057275"/>
                </a:cubicBezTo>
                <a:cubicBezTo>
                  <a:pt x="2864226" y="1044928"/>
                  <a:pt x="2877879" y="1035050"/>
                  <a:pt x="2896496" y="1035050"/>
                </a:cubicBezTo>
                <a:close/>
                <a:moveTo>
                  <a:pt x="2814696" y="1035050"/>
                </a:moveTo>
                <a:cubicBezTo>
                  <a:pt x="2833746" y="1035050"/>
                  <a:pt x="2848986" y="1044928"/>
                  <a:pt x="2850256" y="1057275"/>
                </a:cubicBezTo>
                <a:cubicBezTo>
                  <a:pt x="2851526" y="1069622"/>
                  <a:pt x="2836286" y="1079500"/>
                  <a:pt x="2817236" y="1079500"/>
                </a:cubicBezTo>
                <a:cubicBezTo>
                  <a:pt x="2799456" y="1079500"/>
                  <a:pt x="2782946" y="1069622"/>
                  <a:pt x="2781676" y="1057275"/>
                </a:cubicBezTo>
                <a:cubicBezTo>
                  <a:pt x="2781676" y="1044928"/>
                  <a:pt x="2795646" y="1035050"/>
                  <a:pt x="2814696" y="1035050"/>
                </a:cubicBezTo>
                <a:close/>
                <a:moveTo>
                  <a:pt x="2733582" y="1035050"/>
                </a:moveTo>
                <a:cubicBezTo>
                  <a:pt x="2752544" y="1035050"/>
                  <a:pt x="2767713" y="1044928"/>
                  <a:pt x="2767713" y="1057275"/>
                </a:cubicBezTo>
                <a:cubicBezTo>
                  <a:pt x="2768977" y="1069622"/>
                  <a:pt x="2753808" y="1079500"/>
                  <a:pt x="2736110" y="1079500"/>
                </a:cubicBezTo>
                <a:cubicBezTo>
                  <a:pt x="2717148" y="1079500"/>
                  <a:pt x="2700714" y="1069622"/>
                  <a:pt x="2700714" y="1057275"/>
                </a:cubicBezTo>
                <a:cubicBezTo>
                  <a:pt x="2700714" y="1044928"/>
                  <a:pt x="2714620" y="1035050"/>
                  <a:pt x="2733582" y="1035050"/>
                </a:cubicBezTo>
                <a:close/>
                <a:moveTo>
                  <a:pt x="2652296" y="1035050"/>
                </a:moveTo>
                <a:cubicBezTo>
                  <a:pt x="2671258" y="1035050"/>
                  <a:pt x="2686427" y="1044928"/>
                  <a:pt x="2686427" y="1057275"/>
                </a:cubicBezTo>
                <a:cubicBezTo>
                  <a:pt x="2686427" y="1069622"/>
                  <a:pt x="2671258" y="1079500"/>
                  <a:pt x="2653560" y="1079500"/>
                </a:cubicBezTo>
                <a:cubicBezTo>
                  <a:pt x="2634598" y="1079500"/>
                  <a:pt x="2619428" y="1069622"/>
                  <a:pt x="2619428" y="1057275"/>
                </a:cubicBezTo>
                <a:cubicBezTo>
                  <a:pt x="2618164" y="1044928"/>
                  <a:pt x="2633334" y="1035050"/>
                  <a:pt x="2652296" y="1035050"/>
                </a:cubicBezTo>
                <a:close/>
                <a:moveTo>
                  <a:pt x="1670560" y="1035050"/>
                </a:moveTo>
                <a:cubicBezTo>
                  <a:pt x="1689530" y="1035050"/>
                  <a:pt x="1702176" y="1044928"/>
                  <a:pt x="1698382" y="1057275"/>
                </a:cubicBezTo>
                <a:cubicBezTo>
                  <a:pt x="1695853" y="1069622"/>
                  <a:pt x="1678148" y="1079500"/>
                  <a:pt x="1659179" y="1079500"/>
                </a:cubicBezTo>
                <a:cubicBezTo>
                  <a:pt x="1640209" y="1079500"/>
                  <a:pt x="1627563" y="1069622"/>
                  <a:pt x="1631357" y="1057275"/>
                </a:cubicBezTo>
                <a:cubicBezTo>
                  <a:pt x="1635151" y="1044928"/>
                  <a:pt x="1652855" y="1035050"/>
                  <a:pt x="1670560" y="1035050"/>
                </a:cubicBezTo>
                <a:close/>
                <a:moveTo>
                  <a:pt x="1588010" y="1035050"/>
                </a:moveTo>
                <a:cubicBezTo>
                  <a:pt x="1606980" y="1035050"/>
                  <a:pt x="1619626" y="1044928"/>
                  <a:pt x="1615832" y="1057275"/>
                </a:cubicBezTo>
                <a:cubicBezTo>
                  <a:pt x="1612038" y="1069622"/>
                  <a:pt x="1594333" y="1079500"/>
                  <a:pt x="1575364" y="1079500"/>
                </a:cubicBezTo>
                <a:cubicBezTo>
                  <a:pt x="1556395" y="1079500"/>
                  <a:pt x="1545013" y="1069622"/>
                  <a:pt x="1548807" y="1057275"/>
                </a:cubicBezTo>
                <a:cubicBezTo>
                  <a:pt x="1551336" y="1044928"/>
                  <a:pt x="1570305" y="1035050"/>
                  <a:pt x="1588010" y="1035050"/>
                </a:cubicBezTo>
                <a:close/>
                <a:moveTo>
                  <a:pt x="1506725" y="1035050"/>
                </a:moveTo>
                <a:cubicBezTo>
                  <a:pt x="1525694" y="1035050"/>
                  <a:pt x="1537076" y="1044928"/>
                  <a:pt x="1534547" y="1057275"/>
                </a:cubicBezTo>
                <a:cubicBezTo>
                  <a:pt x="1530753" y="1069622"/>
                  <a:pt x="1511783" y="1079500"/>
                  <a:pt x="1492814" y="1079500"/>
                </a:cubicBezTo>
                <a:cubicBezTo>
                  <a:pt x="1475109" y="1079500"/>
                  <a:pt x="1462463" y="1069622"/>
                  <a:pt x="1466257" y="1057275"/>
                </a:cubicBezTo>
                <a:cubicBezTo>
                  <a:pt x="1470051" y="1044928"/>
                  <a:pt x="1489020" y="1035050"/>
                  <a:pt x="1506725" y="1035050"/>
                </a:cubicBezTo>
                <a:close/>
                <a:moveTo>
                  <a:pt x="1424681" y="1035050"/>
                </a:moveTo>
                <a:cubicBezTo>
                  <a:pt x="1443334" y="1035050"/>
                  <a:pt x="1454526" y="1044928"/>
                  <a:pt x="1450795" y="1057275"/>
                </a:cubicBezTo>
                <a:cubicBezTo>
                  <a:pt x="1447065" y="1069622"/>
                  <a:pt x="1428411" y="1079500"/>
                  <a:pt x="1411002" y="1079500"/>
                </a:cubicBezTo>
                <a:cubicBezTo>
                  <a:pt x="1392348" y="1079500"/>
                  <a:pt x="1379913" y="1069622"/>
                  <a:pt x="1384887" y="1057275"/>
                </a:cubicBezTo>
                <a:cubicBezTo>
                  <a:pt x="1388618" y="1044928"/>
                  <a:pt x="1406027" y="1035050"/>
                  <a:pt x="1424681" y="1035050"/>
                </a:cubicBezTo>
                <a:close/>
                <a:moveTo>
                  <a:pt x="1343719" y="1035050"/>
                </a:moveTo>
                <a:cubicBezTo>
                  <a:pt x="1362372" y="1035050"/>
                  <a:pt x="1373564" y="1044928"/>
                  <a:pt x="1369833" y="1057275"/>
                </a:cubicBezTo>
                <a:cubicBezTo>
                  <a:pt x="1364859" y="1069622"/>
                  <a:pt x="1346206" y="1079500"/>
                  <a:pt x="1328796" y="1079500"/>
                </a:cubicBezTo>
                <a:cubicBezTo>
                  <a:pt x="1310143" y="1079500"/>
                  <a:pt x="1298951" y="1069622"/>
                  <a:pt x="1302682" y="1057275"/>
                </a:cubicBezTo>
                <a:cubicBezTo>
                  <a:pt x="1307656" y="1044928"/>
                  <a:pt x="1325065" y="1035050"/>
                  <a:pt x="1343719" y="1035050"/>
                </a:cubicBezTo>
                <a:close/>
                <a:moveTo>
                  <a:pt x="1261996" y="1035050"/>
                </a:moveTo>
                <a:cubicBezTo>
                  <a:pt x="1281124" y="1035050"/>
                  <a:pt x="1292601" y="1044928"/>
                  <a:pt x="1287500" y="1057275"/>
                </a:cubicBezTo>
                <a:cubicBezTo>
                  <a:pt x="1283674" y="1069622"/>
                  <a:pt x="1264546" y="1079500"/>
                  <a:pt x="1245418" y="1079500"/>
                </a:cubicBezTo>
                <a:cubicBezTo>
                  <a:pt x="1226290" y="1079500"/>
                  <a:pt x="1214813" y="1069622"/>
                  <a:pt x="1219914" y="1057275"/>
                </a:cubicBezTo>
                <a:cubicBezTo>
                  <a:pt x="1223739" y="1044928"/>
                  <a:pt x="1242868" y="1035050"/>
                  <a:pt x="1261996" y="1035050"/>
                </a:cubicBezTo>
                <a:close/>
                <a:moveTo>
                  <a:pt x="1179939" y="1035050"/>
                </a:moveTo>
                <a:cubicBezTo>
                  <a:pt x="1198759" y="1035050"/>
                  <a:pt x="1210051" y="1044928"/>
                  <a:pt x="1205032" y="1057275"/>
                </a:cubicBezTo>
                <a:cubicBezTo>
                  <a:pt x="1200014" y="1069622"/>
                  <a:pt x="1181194" y="1079500"/>
                  <a:pt x="1162374" y="1079500"/>
                </a:cubicBezTo>
                <a:cubicBezTo>
                  <a:pt x="1143555" y="1079500"/>
                  <a:pt x="1132263" y="1069622"/>
                  <a:pt x="1137281" y="1057275"/>
                </a:cubicBezTo>
                <a:cubicBezTo>
                  <a:pt x="1142300" y="1044928"/>
                  <a:pt x="1161120" y="1035050"/>
                  <a:pt x="1179939" y="1035050"/>
                </a:cubicBezTo>
                <a:close/>
                <a:moveTo>
                  <a:pt x="1098770" y="1035050"/>
                </a:moveTo>
                <a:cubicBezTo>
                  <a:pt x="1117507" y="1035050"/>
                  <a:pt x="1127501" y="1044928"/>
                  <a:pt x="1122504" y="1057275"/>
                </a:cubicBezTo>
                <a:cubicBezTo>
                  <a:pt x="1117507" y="1069622"/>
                  <a:pt x="1098770" y="1079500"/>
                  <a:pt x="1080032" y="1079500"/>
                </a:cubicBezTo>
                <a:cubicBezTo>
                  <a:pt x="1061294" y="1079500"/>
                  <a:pt x="1051301" y="1069622"/>
                  <a:pt x="1056298" y="1057275"/>
                </a:cubicBezTo>
                <a:cubicBezTo>
                  <a:pt x="1061294" y="1044928"/>
                  <a:pt x="1080032" y="1035050"/>
                  <a:pt x="1098770" y="1035050"/>
                </a:cubicBezTo>
                <a:close/>
                <a:moveTo>
                  <a:pt x="1016094" y="1035050"/>
                </a:moveTo>
                <a:cubicBezTo>
                  <a:pt x="1034914" y="1035050"/>
                  <a:pt x="1044951" y="1044928"/>
                  <a:pt x="1039932" y="1057275"/>
                </a:cubicBezTo>
                <a:cubicBezTo>
                  <a:pt x="1034914" y="1069622"/>
                  <a:pt x="1014839" y="1079500"/>
                  <a:pt x="996020" y="1079500"/>
                </a:cubicBezTo>
                <a:cubicBezTo>
                  <a:pt x="977200" y="1079500"/>
                  <a:pt x="967163" y="1069622"/>
                  <a:pt x="972181" y="1057275"/>
                </a:cubicBezTo>
                <a:cubicBezTo>
                  <a:pt x="978455" y="1044928"/>
                  <a:pt x="997274" y="1035050"/>
                  <a:pt x="1016094" y="1035050"/>
                </a:cubicBezTo>
                <a:close/>
                <a:moveTo>
                  <a:pt x="4904921" y="979488"/>
                </a:moveTo>
                <a:cubicBezTo>
                  <a:pt x="4922359" y="979488"/>
                  <a:pt x="4943534" y="989366"/>
                  <a:pt x="4952253" y="1001713"/>
                </a:cubicBezTo>
                <a:cubicBezTo>
                  <a:pt x="4959726" y="1014060"/>
                  <a:pt x="4952253" y="1023938"/>
                  <a:pt x="4933569" y="1023938"/>
                </a:cubicBezTo>
                <a:cubicBezTo>
                  <a:pt x="4914885" y="1023938"/>
                  <a:pt x="4893710" y="1014060"/>
                  <a:pt x="4886237" y="1001713"/>
                </a:cubicBezTo>
                <a:cubicBezTo>
                  <a:pt x="4878763" y="989366"/>
                  <a:pt x="4886237" y="979488"/>
                  <a:pt x="4904921" y="979488"/>
                </a:cubicBezTo>
                <a:close/>
                <a:moveTo>
                  <a:pt x="4824153" y="979488"/>
                </a:moveTo>
                <a:cubicBezTo>
                  <a:pt x="4841933" y="979488"/>
                  <a:pt x="4863523" y="989366"/>
                  <a:pt x="4871143" y="1001713"/>
                </a:cubicBezTo>
                <a:cubicBezTo>
                  <a:pt x="4878763" y="1014060"/>
                  <a:pt x="4871143" y="1023938"/>
                  <a:pt x="4852093" y="1023938"/>
                </a:cubicBezTo>
                <a:cubicBezTo>
                  <a:pt x="4833043" y="1023938"/>
                  <a:pt x="4812723" y="1014060"/>
                  <a:pt x="4803833" y="1001713"/>
                </a:cubicBezTo>
                <a:cubicBezTo>
                  <a:pt x="4796213" y="989366"/>
                  <a:pt x="4805103" y="979488"/>
                  <a:pt x="4824153" y="979488"/>
                </a:cubicBezTo>
                <a:close/>
                <a:moveTo>
                  <a:pt x="4744241" y="979488"/>
                </a:moveTo>
                <a:cubicBezTo>
                  <a:pt x="4761679" y="979488"/>
                  <a:pt x="4782854" y="989366"/>
                  <a:pt x="4790328" y="1001713"/>
                </a:cubicBezTo>
                <a:cubicBezTo>
                  <a:pt x="4797801" y="1014060"/>
                  <a:pt x="4789082" y="1023938"/>
                  <a:pt x="4770398" y="1023938"/>
                </a:cubicBezTo>
                <a:cubicBezTo>
                  <a:pt x="4752960" y="1023938"/>
                  <a:pt x="4731785" y="1014060"/>
                  <a:pt x="4724312" y="1001713"/>
                </a:cubicBezTo>
                <a:cubicBezTo>
                  <a:pt x="4716838" y="989366"/>
                  <a:pt x="4725557" y="979488"/>
                  <a:pt x="4744241" y="979488"/>
                </a:cubicBezTo>
                <a:close/>
                <a:moveTo>
                  <a:pt x="4581372" y="979488"/>
                </a:moveTo>
                <a:cubicBezTo>
                  <a:pt x="4600270" y="979488"/>
                  <a:pt x="4620429" y="989366"/>
                  <a:pt x="4627989" y="1001713"/>
                </a:cubicBezTo>
                <a:cubicBezTo>
                  <a:pt x="4634288" y="1014060"/>
                  <a:pt x="4625469" y="1023938"/>
                  <a:pt x="4606570" y="1023938"/>
                </a:cubicBezTo>
                <a:cubicBezTo>
                  <a:pt x="4588931" y="1023938"/>
                  <a:pt x="4568772" y="1014060"/>
                  <a:pt x="4561213" y="1001713"/>
                </a:cubicBezTo>
                <a:cubicBezTo>
                  <a:pt x="4554913" y="989366"/>
                  <a:pt x="4563733" y="979488"/>
                  <a:pt x="4581372" y="979488"/>
                </a:cubicBezTo>
                <a:close/>
                <a:moveTo>
                  <a:pt x="4420707" y="979488"/>
                </a:moveTo>
                <a:cubicBezTo>
                  <a:pt x="4439605" y="979488"/>
                  <a:pt x="4459764" y="989366"/>
                  <a:pt x="4466064" y="1001713"/>
                </a:cubicBezTo>
                <a:cubicBezTo>
                  <a:pt x="4472363" y="1014060"/>
                  <a:pt x="4462284" y="1023938"/>
                  <a:pt x="4444645" y="1023938"/>
                </a:cubicBezTo>
                <a:cubicBezTo>
                  <a:pt x="4425746" y="1023938"/>
                  <a:pt x="4405587" y="1014060"/>
                  <a:pt x="4399288" y="1001713"/>
                </a:cubicBezTo>
                <a:cubicBezTo>
                  <a:pt x="4392988" y="989366"/>
                  <a:pt x="4403068" y="979488"/>
                  <a:pt x="4420707" y="979488"/>
                </a:cubicBezTo>
                <a:close/>
                <a:moveTo>
                  <a:pt x="4341215" y="979488"/>
                </a:moveTo>
                <a:cubicBezTo>
                  <a:pt x="4360035" y="979488"/>
                  <a:pt x="4378855" y="989366"/>
                  <a:pt x="4385128" y="1001713"/>
                </a:cubicBezTo>
                <a:cubicBezTo>
                  <a:pt x="4391401" y="1014060"/>
                  <a:pt x="4381364" y="1023938"/>
                  <a:pt x="4363799" y="1023938"/>
                </a:cubicBezTo>
                <a:cubicBezTo>
                  <a:pt x="4344979" y="1023938"/>
                  <a:pt x="4324905" y="1014060"/>
                  <a:pt x="4319886" y="1001713"/>
                </a:cubicBezTo>
                <a:cubicBezTo>
                  <a:pt x="4313613" y="989366"/>
                  <a:pt x="4323650" y="979488"/>
                  <a:pt x="4341215" y="979488"/>
                </a:cubicBezTo>
                <a:close/>
                <a:moveTo>
                  <a:pt x="4260253" y="979488"/>
                </a:moveTo>
                <a:cubicBezTo>
                  <a:pt x="4279073" y="979488"/>
                  <a:pt x="4297893" y="989366"/>
                  <a:pt x="4304166" y="1001713"/>
                </a:cubicBezTo>
                <a:cubicBezTo>
                  <a:pt x="4310439" y="1014060"/>
                  <a:pt x="4300402" y="1023938"/>
                  <a:pt x="4281582" y="1023938"/>
                </a:cubicBezTo>
                <a:cubicBezTo>
                  <a:pt x="4262763" y="1023938"/>
                  <a:pt x="4243943" y="1014060"/>
                  <a:pt x="4237670" y="1001713"/>
                </a:cubicBezTo>
                <a:cubicBezTo>
                  <a:pt x="4232651" y="989366"/>
                  <a:pt x="4242688" y="979488"/>
                  <a:pt x="4260253" y="979488"/>
                </a:cubicBezTo>
                <a:close/>
                <a:moveTo>
                  <a:pt x="3052418" y="979488"/>
                </a:moveTo>
                <a:cubicBezTo>
                  <a:pt x="3071035" y="979488"/>
                  <a:pt x="3085929" y="989366"/>
                  <a:pt x="3088411" y="1001713"/>
                </a:cubicBezTo>
                <a:cubicBezTo>
                  <a:pt x="3089652" y="1014060"/>
                  <a:pt x="3077241" y="1023938"/>
                  <a:pt x="3058624" y="1023938"/>
                </a:cubicBezTo>
                <a:cubicBezTo>
                  <a:pt x="3040006" y="1023938"/>
                  <a:pt x="3025113" y="1014060"/>
                  <a:pt x="3022630" y="1001713"/>
                </a:cubicBezTo>
                <a:cubicBezTo>
                  <a:pt x="3021389" y="989366"/>
                  <a:pt x="3035042" y="979488"/>
                  <a:pt x="3052418" y="979488"/>
                </a:cubicBezTo>
                <a:close/>
                <a:moveTo>
                  <a:pt x="2972176" y="979488"/>
                </a:moveTo>
                <a:cubicBezTo>
                  <a:pt x="2991226" y="979488"/>
                  <a:pt x="3006466" y="989366"/>
                  <a:pt x="3007736" y="1001713"/>
                </a:cubicBezTo>
                <a:cubicBezTo>
                  <a:pt x="3010276" y="1014060"/>
                  <a:pt x="2996306" y="1023938"/>
                  <a:pt x="2977256" y="1023938"/>
                </a:cubicBezTo>
                <a:cubicBezTo>
                  <a:pt x="2959476" y="1023938"/>
                  <a:pt x="2942966" y="1014060"/>
                  <a:pt x="2941696" y="1001713"/>
                </a:cubicBezTo>
                <a:cubicBezTo>
                  <a:pt x="2940426" y="989366"/>
                  <a:pt x="2954396" y="979488"/>
                  <a:pt x="2972176" y="979488"/>
                </a:cubicBezTo>
                <a:close/>
                <a:moveTo>
                  <a:pt x="2891919" y="979488"/>
                </a:moveTo>
                <a:cubicBezTo>
                  <a:pt x="2910440" y="979488"/>
                  <a:pt x="2925257" y="989366"/>
                  <a:pt x="2926492" y="1001713"/>
                </a:cubicBezTo>
                <a:cubicBezTo>
                  <a:pt x="2927726" y="1014060"/>
                  <a:pt x="2914144" y="1023938"/>
                  <a:pt x="2895623" y="1023938"/>
                </a:cubicBezTo>
                <a:cubicBezTo>
                  <a:pt x="2878337" y="1023938"/>
                  <a:pt x="2862286" y="1014060"/>
                  <a:pt x="2861051" y="1001713"/>
                </a:cubicBezTo>
                <a:cubicBezTo>
                  <a:pt x="2861051" y="989366"/>
                  <a:pt x="2874633" y="979488"/>
                  <a:pt x="2891919" y="979488"/>
                </a:cubicBezTo>
                <a:close/>
                <a:moveTo>
                  <a:pt x="2811369" y="979488"/>
                </a:moveTo>
                <a:cubicBezTo>
                  <a:pt x="2829066" y="979488"/>
                  <a:pt x="2845500" y="989366"/>
                  <a:pt x="2846764" y="1001713"/>
                </a:cubicBezTo>
                <a:cubicBezTo>
                  <a:pt x="2846764" y="1014060"/>
                  <a:pt x="2832859" y="1023938"/>
                  <a:pt x="2813897" y="1023938"/>
                </a:cubicBezTo>
                <a:cubicBezTo>
                  <a:pt x="2796199" y="1023938"/>
                  <a:pt x="2779765" y="1014060"/>
                  <a:pt x="2779765" y="1001713"/>
                </a:cubicBezTo>
                <a:cubicBezTo>
                  <a:pt x="2778501" y="989366"/>
                  <a:pt x="2793671" y="979488"/>
                  <a:pt x="2811369" y="979488"/>
                </a:cubicBezTo>
                <a:close/>
                <a:moveTo>
                  <a:pt x="2730407" y="979488"/>
                </a:moveTo>
                <a:cubicBezTo>
                  <a:pt x="2748104" y="979488"/>
                  <a:pt x="2764538" y="989366"/>
                  <a:pt x="2764538" y="1001713"/>
                </a:cubicBezTo>
                <a:cubicBezTo>
                  <a:pt x="2765802" y="1014060"/>
                  <a:pt x="2750633" y="1023938"/>
                  <a:pt x="2732935" y="1023938"/>
                </a:cubicBezTo>
                <a:cubicBezTo>
                  <a:pt x="2713973" y="1023938"/>
                  <a:pt x="2698803" y="1014060"/>
                  <a:pt x="2697539" y="1001713"/>
                </a:cubicBezTo>
                <a:cubicBezTo>
                  <a:pt x="2697539" y="989366"/>
                  <a:pt x="2712709" y="979488"/>
                  <a:pt x="2730407" y="979488"/>
                </a:cubicBezTo>
                <a:close/>
                <a:moveTo>
                  <a:pt x="2650873" y="979488"/>
                </a:moveTo>
                <a:cubicBezTo>
                  <a:pt x="2668485" y="979488"/>
                  <a:pt x="2683581" y="989366"/>
                  <a:pt x="2684839" y="1001713"/>
                </a:cubicBezTo>
                <a:cubicBezTo>
                  <a:pt x="2684839" y="1014060"/>
                  <a:pt x="2669743" y="1023938"/>
                  <a:pt x="2652131" y="1023938"/>
                </a:cubicBezTo>
                <a:cubicBezTo>
                  <a:pt x="2633260" y="1023938"/>
                  <a:pt x="2618164" y="1014060"/>
                  <a:pt x="2618164" y="1001713"/>
                </a:cubicBezTo>
                <a:cubicBezTo>
                  <a:pt x="2618164" y="989366"/>
                  <a:pt x="2633260" y="979488"/>
                  <a:pt x="2650873" y="979488"/>
                </a:cubicBezTo>
                <a:close/>
                <a:moveTo>
                  <a:pt x="1764506" y="979488"/>
                </a:moveTo>
                <a:cubicBezTo>
                  <a:pt x="1783306" y="979488"/>
                  <a:pt x="1795839" y="989366"/>
                  <a:pt x="1793332" y="1001713"/>
                </a:cubicBezTo>
                <a:cubicBezTo>
                  <a:pt x="1789572" y="1014060"/>
                  <a:pt x="1773280" y="1023938"/>
                  <a:pt x="1754480" y="1023938"/>
                </a:cubicBezTo>
                <a:cubicBezTo>
                  <a:pt x="1736934" y="1023938"/>
                  <a:pt x="1724401" y="1014060"/>
                  <a:pt x="1726907" y="1001713"/>
                </a:cubicBezTo>
                <a:cubicBezTo>
                  <a:pt x="1729414" y="989366"/>
                  <a:pt x="1746960" y="979488"/>
                  <a:pt x="1764506" y="979488"/>
                </a:cubicBezTo>
                <a:close/>
                <a:moveTo>
                  <a:pt x="1684129" y="979488"/>
                </a:moveTo>
                <a:cubicBezTo>
                  <a:pt x="1703346" y="979488"/>
                  <a:pt x="1714876" y="989366"/>
                  <a:pt x="1712314" y="1001713"/>
                </a:cubicBezTo>
                <a:cubicBezTo>
                  <a:pt x="1709751" y="1014060"/>
                  <a:pt x="1691815" y="1023938"/>
                  <a:pt x="1672598" y="1023938"/>
                </a:cubicBezTo>
                <a:cubicBezTo>
                  <a:pt x="1654662" y="1023938"/>
                  <a:pt x="1641851" y="1014060"/>
                  <a:pt x="1644413" y="1001713"/>
                </a:cubicBezTo>
                <a:cubicBezTo>
                  <a:pt x="1648257" y="989366"/>
                  <a:pt x="1666193" y="979488"/>
                  <a:pt x="1684129" y="979488"/>
                </a:cubicBezTo>
                <a:close/>
                <a:moveTo>
                  <a:pt x="1603696" y="979488"/>
                </a:moveTo>
                <a:cubicBezTo>
                  <a:pt x="1622581" y="979488"/>
                  <a:pt x="1633913" y="989366"/>
                  <a:pt x="1631395" y="1001713"/>
                </a:cubicBezTo>
                <a:cubicBezTo>
                  <a:pt x="1627618" y="1014060"/>
                  <a:pt x="1609991" y="1023938"/>
                  <a:pt x="1591105" y="1023938"/>
                </a:cubicBezTo>
                <a:cubicBezTo>
                  <a:pt x="1573478" y="1023938"/>
                  <a:pt x="1560888" y="1014060"/>
                  <a:pt x="1564665" y="1001713"/>
                </a:cubicBezTo>
                <a:cubicBezTo>
                  <a:pt x="1568442" y="989366"/>
                  <a:pt x="1586069" y="979488"/>
                  <a:pt x="1603696" y="979488"/>
                </a:cubicBezTo>
                <a:close/>
                <a:moveTo>
                  <a:pt x="1522734" y="979488"/>
                </a:moveTo>
                <a:cubicBezTo>
                  <a:pt x="1540360" y="979488"/>
                  <a:pt x="1552951" y="989366"/>
                  <a:pt x="1549174" y="1001713"/>
                </a:cubicBezTo>
                <a:cubicBezTo>
                  <a:pt x="1545397" y="1014060"/>
                  <a:pt x="1527770" y="1023938"/>
                  <a:pt x="1510143" y="1023938"/>
                </a:cubicBezTo>
                <a:cubicBezTo>
                  <a:pt x="1491257" y="1023938"/>
                  <a:pt x="1479926" y="1014060"/>
                  <a:pt x="1483703" y="1001713"/>
                </a:cubicBezTo>
                <a:cubicBezTo>
                  <a:pt x="1486221" y="989366"/>
                  <a:pt x="1505107" y="979488"/>
                  <a:pt x="1522734" y="979488"/>
                </a:cubicBezTo>
                <a:close/>
                <a:moveTo>
                  <a:pt x="1443225" y="979488"/>
                </a:moveTo>
                <a:cubicBezTo>
                  <a:pt x="1460930" y="979488"/>
                  <a:pt x="1473576" y="989366"/>
                  <a:pt x="1469782" y="1001713"/>
                </a:cubicBezTo>
                <a:cubicBezTo>
                  <a:pt x="1465988" y="1014060"/>
                  <a:pt x="1447019" y="1023938"/>
                  <a:pt x="1429314" y="1023938"/>
                </a:cubicBezTo>
                <a:cubicBezTo>
                  <a:pt x="1410345" y="1023938"/>
                  <a:pt x="1398963" y="1014060"/>
                  <a:pt x="1402757" y="1001713"/>
                </a:cubicBezTo>
                <a:cubicBezTo>
                  <a:pt x="1406551" y="989366"/>
                  <a:pt x="1425520" y="979488"/>
                  <a:pt x="1443225" y="979488"/>
                </a:cubicBezTo>
                <a:close/>
                <a:moveTo>
                  <a:pt x="1361939" y="979488"/>
                </a:moveTo>
                <a:cubicBezTo>
                  <a:pt x="1379644" y="979488"/>
                  <a:pt x="1391026" y="989366"/>
                  <a:pt x="1387232" y="1001713"/>
                </a:cubicBezTo>
                <a:cubicBezTo>
                  <a:pt x="1383438" y="1014060"/>
                  <a:pt x="1364469" y="1023938"/>
                  <a:pt x="1346764" y="1023938"/>
                </a:cubicBezTo>
                <a:cubicBezTo>
                  <a:pt x="1327795" y="1023938"/>
                  <a:pt x="1316413" y="1014060"/>
                  <a:pt x="1321471" y="1001713"/>
                </a:cubicBezTo>
                <a:cubicBezTo>
                  <a:pt x="1325265" y="989366"/>
                  <a:pt x="1344235" y="979488"/>
                  <a:pt x="1361939" y="979488"/>
                </a:cubicBezTo>
                <a:close/>
                <a:moveTo>
                  <a:pt x="1281462" y="979488"/>
                </a:moveTo>
                <a:cubicBezTo>
                  <a:pt x="1298872" y="979488"/>
                  <a:pt x="1310064" y="989366"/>
                  <a:pt x="1306333" y="1001713"/>
                </a:cubicBezTo>
                <a:cubicBezTo>
                  <a:pt x="1301359" y="1014060"/>
                  <a:pt x="1283949" y="1023938"/>
                  <a:pt x="1265296" y="1023938"/>
                </a:cubicBezTo>
                <a:cubicBezTo>
                  <a:pt x="1246643" y="1023938"/>
                  <a:pt x="1235451" y="1014060"/>
                  <a:pt x="1240425" y="1001713"/>
                </a:cubicBezTo>
                <a:cubicBezTo>
                  <a:pt x="1245399" y="989366"/>
                  <a:pt x="1262809" y="979488"/>
                  <a:pt x="1281462" y="979488"/>
                </a:cubicBezTo>
                <a:close/>
                <a:moveTo>
                  <a:pt x="1201478" y="979488"/>
                </a:moveTo>
                <a:cubicBezTo>
                  <a:pt x="1219258" y="979488"/>
                  <a:pt x="1230688" y="989366"/>
                  <a:pt x="1225608" y="1001713"/>
                </a:cubicBezTo>
                <a:cubicBezTo>
                  <a:pt x="1221798" y="1014060"/>
                  <a:pt x="1202748" y="1023938"/>
                  <a:pt x="1183698" y="1023938"/>
                </a:cubicBezTo>
                <a:cubicBezTo>
                  <a:pt x="1164648" y="1023938"/>
                  <a:pt x="1154488" y="1014060"/>
                  <a:pt x="1159568" y="1001713"/>
                </a:cubicBezTo>
                <a:cubicBezTo>
                  <a:pt x="1164648" y="989366"/>
                  <a:pt x="1182428" y="979488"/>
                  <a:pt x="1201478" y="979488"/>
                </a:cubicBezTo>
                <a:close/>
                <a:moveTo>
                  <a:pt x="1120995" y="979488"/>
                </a:moveTo>
                <a:cubicBezTo>
                  <a:pt x="1138483" y="979488"/>
                  <a:pt x="1149726" y="989366"/>
                  <a:pt x="1144729" y="1001713"/>
                </a:cubicBezTo>
                <a:cubicBezTo>
                  <a:pt x="1139732" y="1014060"/>
                  <a:pt x="1120995" y="1023938"/>
                  <a:pt x="1102257" y="1023938"/>
                </a:cubicBezTo>
                <a:cubicBezTo>
                  <a:pt x="1084768" y="1023938"/>
                  <a:pt x="1073526" y="1014060"/>
                  <a:pt x="1078523" y="1001713"/>
                </a:cubicBezTo>
                <a:cubicBezTo>
                  <a:pt x="1083519" y="989366"/>
                  <a:pt x="1102257" y="979488"/>
                  <a:pt x="1120995" y="979488"/>
                </a:cubicBezTo>
                <a:close/>
                <a:moveTo>
                  <a:pt x="1040709" y="979488"/>
                </a:moveTo>
                <a:cubicBezTo>
                  <a:pt x="1058562" y="979488"/>
                  <a:pt x="1068764" y="989366"/>
                  <a:pt x="1063663" y="1001713"/>
                </a:cubicBezTo>
                <a:cubicBezTo>
                  <a:pt x="1058562" y="1014060"/>
                  <a:pt x="1039434" y="1023938"/>
                  <a:pt x="1020306" y="1023938"/>
                </a:cubicBezTo>
                <a:cubicBezTo>
                  <a:pt x="1002453" y="1023938"/>
                  <a:pt x="990976" y="1014060"/>
                  <a:pt x="997352" y="1001713"/>
                </a:cubicBezTo>
                <a:cubicBezTo>
                  <a:pt x="1002453" y="989366"/>
                  <a:pt x="1021581" y="979488"/>
                  <a:pt x="1040709" y="979488"/>
                </a:cubicBezTo>
                <a:close/>
                <a:moveTo>
                  <a:pt x="4869883" y="925513"/>
                </a:moveTo>
                <a:cubicBezTo>
                  <a:pt x="4887246" y="925513"/>
                  <a:pt x="4908330" y="935599"/>
                  <a:pt x="4915772" y="946945"/>
                </a:cubicBezTo>
                <a:cubicBezTo>
                  <a:pt x="4923213" y="959551"/>
                  <a:pt x="4915772" y="968376"/>
                  <a:pt x="4898409" y="968376"/>
                </a:cubicBezTo>
                <a:cubicBezTo>
                  <a:pt x="4879805" y="968376"/>
                  <a:pt x="4858721" y="959551"/>
                  <a:pt x="4851280" y="946945"/>
                </a:cubicBezTo>
                <a:cubicBezTo>
                  <a:pt x="4843838" y="935599"/>
                  <a:pt x="4852520" y="925513"/>
                  <a:pt x="4869883" y="925513"/>
                </a:cubicBezTo>
                <a:close/>
                <a:moveTo>
                  <a:pt x="4791029" y="925513"/>
                </a:moveTo>
                <a:cubicBezTo>
                  <a:pt x="4808740" y="925513"/>
                  <a:pt x="4830246" y="935599"/>
                  <a:pt x="4837836" y="946945"/>
                </a:cubicBezTo>
                <a:cubicBezTo>
                  <a:pt x="4845426" y="959551"/>
                  <a:pt x="4836571" y="968376"/>
                  <a:pt x="4818860" y="968376"/>
                </a:cubicBezTo>
                <a:cubicBezTo>
                  <a:pt x="4799885" y="968376"/>
                  <a:pt x="4779644" y="959551"/>
                  <a:pt x="4772054" y="946945"/>
                </a:cubicBezTo>
                <a:cubicBezTo>
                  <a:pt x="4764463" y="935599"/>
                  <a:pt x="4773319" y="925513"/>
                  <a:pt x="4791029" y="925513"/>
                </a:cubicBezTo>
                <a:close/>
                <a:moveTo>
                  <a:pt x="4711547" y="925513"/>
                </a:moveTo>
                <a:cubicBezTo>
                  <a:pt x="4729185" y="925513"/>
                  <a:pt x="4749344" y="935599"/>
                  <a:pt x="4756904" y="946945"/>
                </a:cubicBezTo>
                <a:cubicBezTo>
                  <a:pt x="4764463" y="959551"/>
                  <a:pt x="4755644" y="968376"/>
                  <a:pt x="4738005" y="968376"/>
                </a:cubicBezTo>
                <a:cubicBezTo>
                  <a:pt x="4719106" y="968376"/>
                  <a:pt x="4698947" y="959551"/>
                  <a:pt x="4691388" y="946945"/>
                </a:cubicBezTo>
                <a:cubicBezTo>
                  <a:pt x="4685088" y="935599"/>
                  <a:pt x="4693908" y="925513"/>
                  <a:pt x="4711547" y="925513"/>
                </a:cubicBezTo>
                <a:close/>
                <a:moveTo>
                  <a:pt x="4473311" y="925513"/>
                </a:moveTo>
                <a:cubicBezTo>
                  <a:pt x="4492130" y="925513"/>
                  <a:pt x="4510950" y="935599"/>
                  <a:pt x="4518478" y="946945"/>
                </a:cubicBezTo>
                <a:cubicBezTo>
                  <a:pt x="4524751" y="959551"/>
                  <a:pt x="4515969" y="968376"/>
                  <a:pt x="4497149" y="968376"/>
                </a:cubicBezTo>
                <a:cubicBezTo>
                  <a:pt x="4479584" y="968376"/>
                  <a:pt x="4459510" y="959551"/>
                  <a:pt x="4453236" y="946945"/>
                </a:cubicBezTo>
                <a:cubicBezTo>
                  <a:pt x="4446963" y="935599"/>
                  <a:pt x="4455746" y="925513"/>
                  <a:pt x="4473311" y="925513"/>
                </a:cubicBezTo>
                <a:close/>
                <a:moveTo>
                  <a:pt x="4155816" y="925513"/>
                </a:moveTo>
                <a:cubicBezTo>
                  <a:pt x="4173596" y="925513"/>
                  <a:pt x="4192646" y="935599"/>
                  <a:pt x="4198996" y="946945"/>
                </a:cubicBezTo>
                <a:cubicBezTo>
                  <a:pt x="4204076" y="959551"/>
                  <a:pt x="4193916" y="968376"/>
                  <a:pt x="4176136" y="968376"/>
                </a:cubicBezTo>
                <a:cubicBezTo>
                  <a:pt x="4157086" y="968376"/>
                  <a:pt x="4138036" y="959551"/>
                  <a:pt x="4132956" y="946945"/>
                </a:cubicBezTo>
                <a:cubicBezTo>
                  <a:pt x="4127876" y="935599"/>
                  <a:pt x="4138036" y="925513"/>
                  <a:pt x="4155816" y="925513"/>
                </a:cubicBezTo>
                <a:close/>
                <a:moveTo>
                  <a:pt x="4077103" y="925513"/>
                </a:moveTo>
                <a:cubicBezTo>
                  <a:pt x="4094513" y="925513"/>
                  <a:pt x="4113166" y="935599"/>
                  <a:pt x="4118140" y="946945"/>
                </a:cubicBezTo>
                <a:cubicBezTo>
                  <a:pt x="4123114" y="959551"/>
                  <a:pt x="4113166" y="968376"/>
                  <a:pt x="4095756" y="968376"/>
                </a:cubicBezTo>
                <a:cubicBezTo>
                  <a:pt x="4077103" y="968376"/>
                  <a:pt x="4058450" y="959551"/>
                  <a:pt x="4053475" y="946945"/>
                </a:cubicBezTo>
                <a:cubicBezTo>
                  <a:pt x="4048501" y="935599"/>
                  <a:pt x="4059693" y="925513"/>
                  <a:pt x="4077103" y="925513"/>
                </a:cubicBezTo>
                <a:close/>
                <a:moveTo>
                  <a:pt x="3046642" y="925513"/>
                </a:moveTo>
                <a:cubicBezTo>
                  <a:pt x="3064340" y="925513"/>
                  <a:pt x="3079510" y="935599"/>
                  <a:pt x="3082038" y="946945"/>
                </a:cubicBezTo>
                <a:cubicBezTo>
                  <a:pt x="3083302" y="959551"/>
                  <a:pt x="3070661" y="968376"/>
                  <a:pt x="3051699" y="968376"/>
                </a:cubicBezTo>
                <a:cubicBezTo>
                  <a:pt x="3034001" y="968376"/>
                  <a:pt x="3017568" y="959551"/>
                  <a:pt x="3016303" y="946945"/>
                </a:cubicBezTo>
                <a:cubicBezTo>
                  <a:pt x="3015039" y="935599"/>
                  <a:pt x="3027681" y="925513"/>
                  <a:pt x="3046642" y="925513"/>
                </a:cubicBezTo>
                <a:close/>
                <a:moveTo>
                  <a:pt x="2965679" y="925513"/>
                </a:moveTo>
                <a:cubicBezTo>
                  <a:pt x="2984641" y="925513"/>
                  <a:pt x="2999811" y="935599"/>
                  <a:pt x="3001075" y="946945"/>
                </a:cubicBezTo>
                <a:cubicBezTo>
                  <a:pt x="3002339" y="959551"/>
                  <a:pt x="2989698" y="968376"/>
                  <a:pt x="2970736" y="968376"/>
                </a:cubicBezTo>
                <a:cubicBezTo>
                  <a:pt x="2953038" y="968376"/>
                  <a:pt x="2936605" y="959551"/>
                  <a:pt x="2935340" y="946945"/>
                </a:cubicBezTo>
                <a:cubicBezTo>
                  <a:pt x="2934076" y="935599"/>
                  <a:pt x="2947982" y="925513"/>
                  <a:pt x="2965679" y="925513"/>
                </a:cubicBezTo>
                <a:close/>
                <a:moveTo>
                  <a:pt x="2886304" y="925513"/>
                </a:moveTo>
                <a:cubicBezTo>
                  <a:pt x="2905266" y="925513"/>
                  <a:pt x="2920436" y="935599"/>
                  <a:pt x="2921700" y="946945"/>
                </a:cubicBezTo>
                <a:cubicBezTo>
                  <a:pt x="2922964" y="959551"/>
                  <a:pt x="2909059" y="968376"/>
                  <a:pt x="2890097" y="968376"/>
                </a:cubicBezTo>
                <a:cubicBezTo>
                  <a:pt x="2872399" y="968376"/>
                  <a:pt x="2857230" y="959551"/>
                  <a:pt x="2855965" y="946945"/>
                </a:cubicBezTo>
                <a:cubicBezTo>
                  <a:pt x="2854701" y="935599"/>
                  <a:pt x="2868607" y="925513"/>
                  <a:pt x="2886304" y="925513"/>
                </a:cubicBezTo>
                <a:close/>
                <a:moveTo>
                  <a:pt x="2807616" y="925513"/>
                </a:moveTo>
                <a:cubicBezTo>
                  <a:pt x="2824809" y="925513"/>
                  <a:pt x="2840774" y="935599"/>
                  <a:pt x="2840774" y="946945"/>
                </a:cubicBezTo>
                <a:cubicBezTo>
                  <a:pt x="2842002" y="959551"/>
                  <a:pt x="2828493" y="968376"/>
                  <a:pt x="2811300" y="968376"/>
                </a:cubicBezTo>
                <a:cubicBezTo>
                  <a:pt x="2792879" y="968376"/>
                  <a:pt x="2778142" y="959551"/>
                  <a:pt x="2776914" y="946945"/>
                </a:cubicBezTo>
                <a:cubicBezTo>
                  <a:pt x="2776914" y="935599"/>
                  <a:pt x="2790423" y="925513"/>
                  <a:pt x="2807616" y="925513"/>
                </a:cubicBezTo>
                <a:close/>
                <a:moveTo>
                  <a:pt x="2728832" y="925513"/>
                </a:moveTo>
                <a:cubicBezTo>
                  <a:pt x="2746355" y="925513"/>
                  <a:pt x="2761376" y="935599"/>
                  <a:pt x="2762627" y="946945"/>
                </a:cubicBezTo>
                <a:cubicBezTo>
                  <a:pt x="2762627" y="959551"/>
                  <a:pt x="2748859" y="968376"/>
                  <a:pt x="2731335" y="968376"/>
                </a:cubicBezTo>
                <a:cubicBezTo>
                  <a:pt x="2712560" y="968376"/>
                  <a:pt x="2697539" y="959551"/>
                  <a:pt x="2697539" y="946945"/>
                </a:cubicBezTo>
                <a:cubicBezTo>
                  <a:pt x="2697539" y="935599"/>
                  <a:pt x="2711308" y="925513"/>
                  <a:pt x="2728832" y="925513"/>
                </a:cubicBezTo>
                <a:close/>
                <a:moveTo>
                  <a:pt x="2649285" y="925513"/>
                </a:moveTo>
                <a:cubicBezTo>
                  <a:pt x="2666897" y="925513"/>
                  <a:pt x="2681993" y="935599"/>
                  <a:pt x="2681993" y="946945"/>
                </a:cubicBezTo>
                <a:cubicBezTo>
                  <a:pt x="2683251" y="959551"/>
                  <a:pt x="2668155" y="968376"/>
                  <a:pt x="2650543" y="968376"/>
                </a:cubicBezTo>
                <a:cubicBezTo>
                  <a:pt x="2631672" y="968376"/>
                  <a:pt x="2617834" y="959551"/>
                  <a:pt x="2616576" y="946945"/>
                </a:cubicBezTo>
                <a:cubicBezTo>
                  <a:pt x="2616576" y="935599"/>
                  <a:pt x="2631672" y="925513"/>
                  <a:pt x="2649285" y="925513"/>
                </a:cubicBezTo>
                <a:close/>
                <a:moveTo>
                  <a:pt x="2569745" y="925513"/>
                </a:moveTo>
                <a:cubicBezTo>
                  <a:pt x="2587269" y="925513"/>
                  <a:pt x="2602289" y="935599"/>
                  <a:pt x="2602289" y="946945"/>
                </a:cubicBezTo>
                <a:cubicBezTo>
                  <a:pt x="2602289" y="959551"/>
                  <a:pt x="2587269" y="968376"/>
                  <a:pt x="2569745" y="968376"/>
                </a:cubicBezTo>
                <a:cubicBezTo>
                  <a:pt x="2550970" y="968376"/>
                  <a:pt x="2537201" y="959551"/>
                  <a:pt x="2537201" y="946945"/>
                </a:cubicBezTo>
                <a:cubicBezTo>
                  <a:pt x="2537201" y="935599"/>
                  <a:pt x="2552222" y="925513"/>
                  <a:pt x="2569745" y="925513"/>
                </a:cubicBezTo>
                <a:close/>
                <a:moveTo>
                  <a:pt x="1697497" y="925513"/>
                </a:moveTo>
                <a:cubicBezTo>
                  <a:pt x="1715043" y="925513"/>
                  <a:pt x="1727576" y="935599"/>
                  <a:pt x="1723816" y="946945"/>
                </a:cubicBezTo>
                <a:cubicBezTo>
                  <a:pt x="1721309" y="959551"/>
                  <a:pt x="1705017" y="968376"/>
                  <a:pt x="1686217" y="968376"/>
                </a:cubicBezTo>
                <a:cubicBezTo>
                  <a:pt x="1668671" y="968376"/>
                  <a:pt x="1656138" y="959551"/>
                  <a:pt x="1659898" y="946945"/>
                </a:cubicBezTo>
                <a:cubicBezTo>
                  <a:pt x="1662404" y="935599"/>
                  <a:pt x="1679951" y="925513"/>
                  <a:pt x="1697497" y="925513"/>
                </a:cubicBezTo>
                <a:close/>
                <a:moveTo>
                  <a:pt x="1618735" y="925513"/>
                </a:moveTo>
                <a:cubicBezTo>
                  <a:pt x="1636671" y="925513"/>
                  <a:pt x="1648201" y="935599"/>
                  <a:pt x="1645639" y="946945"/>
                </a:cubicBezTo>
                <a:cubicBezTo>
                  <a:pt x="1641795" y="959551"/>
                  <a:pt x="1625140" y="968376"/>
                  <a:pt x="1605923" y="968376"/>
                </a:cubicBezTo>
                <a:cubicBezTo>
                  <a:pt x="1587987" y="968376"/>
                  <a:pt x="1575176" y="959551"/>
                  <a:pt x="1579019" y="946945"/>
                </a:cubicBezTo>
                <a:cubicBezTo>
                  <a:pt x="1582863" y="935599"/>
                  <a:pt x="1599518" y="925513"/>
                  <a:pt x="1618735" y="925513"/>
                </a:cubicBezTo>
                <a:close/>
                <a:moveTo>
                  <a:pt x="1540000" y="925513"/>
                </a:moveTo>
                <a:cubicBezTo>
                  <a:pt x="1557546" y="925513"/>
                  <a:pt x="1568826" y="935599"/>
                  <a:pt x="1565066" y="946945"/>
                </a:cubicBezTo>
                <a:cubicBezTo>
                  <a:pt x="1562559" y="959551"/>
                  <a:pt x="1545013" y="968376"/>
                  <a:pt x="1526214" y="968376"/>
                </a:cubicBezTo>
                <a:cubicBezTo>
                  <a:pt x="1508668" y="968376"/>
                  <a:pt x="1497388" y="959551"/>
                  <a:pt x="1501148" y="946945"/>
                </a:cubicBezTo>
                <a:cubicBezTo>
                  <a:pt x="1503654" y="935599"/>
                  <a:pt x="1521201" y="925513"/>
                  <a:pt x="1540000" y="925513"/>
                </a:cubicBezTo>
                <a:close/>
                <a:moveTo>
                  <a:pt x="1459234" y="925513"/>
                </a:moveTo>
                <a:cubicBezTo>
                  <a:pt x="1478119" y="925513"/>
                  <a:pt x="1489451" y="935599"/>
                  <a:pt x="1485674" y="946945"/>
                </a:cubicBezTo>
                <a:cubicBezTo>
                  <a:pt x="1481897" y="959551"/>
                  <a:pt x="1464270" y="968376"/>
                  <a:pt x="1445384" y="968376"/>
                </a:cubicBezTo>
                <a:cubicBezTo>
                  <a:pt x="1427757" y="968376"/>
                  <a:pt x="1416426" y="959551"/>
                  <a:pt x="1420203" y="946945"/>
                </a:cubicBezTo>
                <a:cubicBezTo>
                  <a:pt x="1423980" y="935599"/>
                  <a:pt x="1441607" y="925513"/>
                  <a:pt x="1459234" y="925513"/>
                </a:cubicBezTo>
                <a:close/>
                <a:moveTo>
                  <a:pt x="1379725" y="925513"/>
                </a:moveTo>
                <a:cubicBezTo>
                  <a:pt x="1398694" y="925513"/>
                  <a:pt x="1410076" y="935599"/>
                  <a:pt x="1405017" y="946945"/>
                </a:cubicBezTo>
                <a:cubicBezTo>
                  <a:pt x="1401223" y="959551"/>
                  <a:pt x="1383519" y="968376"/>
                  <a:pt x="1365814" y="968376"/>
                </a:cubicBezTo>
                <a:cubicBezTo>
                  <a:pt x="1346845" y="968376"/>
                  <a:pt x="1335463" y="959551"/>
                  <a:pt x="1340521" y="946945"/>
                </a:cubicBezTo>
                <a:cubicBezTo>
                  <a:pt x="1344315" y="935599"/>
                  <a:pt x="1362020" y="925513"/>
                  <a:pt x="1379725" y="925513"/>
                </a:cubicBezTo>
                <a:close/>
                <a:moveTo>
                  <a:pt x="1300646" y="925513"/>
                </a:moveTo>
                <a:cubicBezTo>
                  <a:pt x="1317973" y="925513"/>
                  <a:pt x="1329113" y="935599"/>
                  <a:pt x="1325400" y="946945"/>
                </a:cubicBezTo>
                <a:cubicBezTo>
                  <a:pt x="1320449" y="959551"/>
                  <a:pt x="1303121" y="968376"/>
                  <a:pt x="1285793" y="968376"/>
                </a:cubicBezTo>
                <a:cubicBezTo>
                  <a:pt x="1267227" y="968376"/>
                  <a:pt x="1256088" y="959551"/>
                  <a:pt x="1261039" y="946945"/>
                </a:cubicBezTo>
                <a:cubicBezTo>
                  <a:pt x="1265990" y="935599"/>
                  <a:pt x="1283318" y="925513"/>
                  <a:pt x="1300646" y="925513"/>
                </a:cubicBezTo>
                <a:close/>
                <a:moveTo>
                  <a:pt x="1221271" y="925513"/>
                </a:moveTo>
                <a:cubicBezTo>
                  <a:pt x="1238598" y="925513"/>
                  <a:pt x="1249738" y="935599"/>
                  <a:pt x="1244787" y="946945"/>
                </a:cubicBezTo>
                <a:cubicBezTo>
                  <a:pt x="1241074" y="959551"/>
                  <a:pt x="1222508" y="968376"/>
                  <a:pt x="1205180" y="968376"/>
                </a:cubicBezTo>
                <a:cubicBezTo>
                  <a:pt x="1186615" y="968376"/>
                  <a:pt x="1176713" y="959551"/>
                  <a:pt x="1181664" y="946945"/>
                </a:cubicBezTo>
                <a:cubicBezTo>
                  <a:pt x="1185377" y="935599"/>
                  <a:pt x="1203943" y="925513"/>
                  <a:pt x="1221271" y="925513"/>
                </a:cubicBezTo>
                <a:close/>
                <a:moveTo>
                  <a:pt x="1142741" y="925513"/>
                </a:moveTo>
                <a:cubicBezTo>
                  <a:pt x="1160521" y="925513"/>
                  <a:pt x="1171951" y="935599"/>
                  <a:pt x="1166871" y="946945"/>
                </a:cubicBezTo>
                <a:cubicBezTo>
                  <a:pt x="1161791" y="959551"/>
                  <a:pt x="1142741" y="968376"/>
                  <a:pt x="1124961" y="968376"/>
                </a:cubicBezTo>
                <a:cubicBezTo>
                  <a:pt x="1107181" y="968376"/>
                  <a:pt x="1095751" y="959551"/>
                  <a:pt x="1100831" y="946945"/>
                </a:cubicBezTo>
                <a:cubicBezTo>
                  <a:pt x="1105911" y="935599"/>
                  <a:pt x="1124961" y="925513"/>
                  <a:pt x="1142741" y="925513"/>
                </a:cubicBezTo>
                <a:close/>
                <a:moveTo>
                  <a:pt x="1063048" y="925513"/>
                </a:moveTo>
                <a:cubicBezTo>
                  <a:pt x="1080828" y="925513"/>
                  <a:pt x="1090988" y="935599"/>
                  <a:pt x="1085908" y="946945"/>
                </a:cubicBezTo>
                <a:cubicBezTo>
                  <a:pt x="1080828" y="959551"/>
                  <a:pt x="1061778" y="968376"/>
                  <a:pt x="1043998" y="968376"/>
                </a:cubicBezTo>
                <a:cubicBezTo>
                  <a:pt x="1026218" y="968376"/>
                  <a:pt x="1014788" y="959551"/>
                  <a:pt x="1021138" y="946945"/>
                </a:cubicBezTo>
                <a:cubicBezTo>
                  <a:pt x="1026218" y="935599"/>
                  <a:pt x="1045268" y="925513"/>
                  <a:pt x="1063048" y="925513"/>
                </a:cubicBezTo>
                <a:close/>
                <a:moveTo>
                  <a:pt x="984256" y="925513"/>
                </a:moveTo>
                <a:cubicBezTo>
                  <a:pt x="1001665" y="925513"/>
                  <a:pt x="1011614" y="935599"/>
                  <a:pt x="1006640" y="946945"/>
                </a:cubicBezTo>
                <a:cubicBezTo>
                  <a:pt x="1001665" y="959551"/>
                  <a:pt x="983012" y="968376"/>
                  <a:pt x="964359" y="968376"/>
                </a:cubicBezTo>
                <a:cubicBezTo>
                  <a:pt x="946949" y="968376"/>
                  <a:pt x="937001" y="959551"/>
                  <a:pt x="941975" y="946945"/>
                </a:cubicBezTo>
                <a:cubicBezTo>
                  <a:pt x="946949" y="935599"/>
                  <a:pt x="966846" y="925513"/>
                  <a:pt x="984256" y="925513"/>
                </a:cubicBezTo>
                <a:close/>
                <a:moveTo>
                  <a:pt x="4679686" y="874713"/>
                </a:moveTo>
                <a:cubicBezTo>
                  <a:pt x="4697251" y="874713"/>
                  <a:pt x="4717325" y="883468"/>
                  <a:pt x="4724853" y="895976"/>
                </a:cubicBezTo>
                <a:cubicBezTo>
                  <a:pt x="4731126" y="907233"/>
                  <a:pt x="4722344" y="915988"/>
                  <a:pt x="4704779" y="915988"/>
                </a:cubicBezTo>
                <a:cubicBezTo>
                  <a:pt x="4687214" y="915988"/>
                  <a:pt x="4667139" y="907233"/>
                  <a:pt x="4659611" y="895976"/>
                </a:cubicBezTo>
                <a:cubicBezTo>
                  <a:pt x="4653338" y="883468"/>
                  <a:pt x="4662121" y="874713"/>
                  <a:pt x="4679686" y="874713"/>
                </a:cubicBezTo>
                <a:close/>
                <a:moveTo>
                  <a:pt x="4601784" y="874713"/>
                </a:moveTo>
                <a:cubicBezTo>
                  <a:pt x="4619273" y="874713"/>
                  <a:pt x="4638010" y="883468"/>
                  <a:pt x="4645505" y="895976"/>
                </a:cubicBezTo>
                <a:cubicBezTo>
                  <a:pt x="4651751" y="907233"/>
                  <a:pt x="4643007" y="915988"/>
                  <a:pt x="4625518" y="915988"/>
                </a:cubicBezTo>
                <a:cubicBezTo>
                  <a:pt x="4608030" y="915988"/>
                  <a:pt x="4588043" y="907233"/>
                  <a:pt x="4581797" y="895976"/>
                </a:cubicBezTo>
                <a:cubicBezTo>
                  <a:pt x="4575551" y="883468"/>
                  <a:pt x="4584296" y="874713"/>
                  <a:pt x="4601784" y="874713"/>
                </a:cubicBezTo>
                <a:close/>
                <a:moveTo>
                  <a:pt x="4444621" y="874713"/>
                </a:moveTo>
                <a:cubicBezTo>
                  <a:pt x="4462110" y="874713"/>
                  <a:pt x="4482096" y="883468"/>
                  <a:pt x="4488342" y="895976"/>
                </a:cubicBezTo>
                <a:cubicBezTo>
                  <a:pt x="4494588" y="907233"/>
                  <a:pt x="4485844" y="915988"/>
                  <a:pt x="4467106" y="915988"/>
                </a:cubicBezTo>
                <a:cubicBezTo>
                  <a:pt x="4449618" y="915988"/>
                  <a:pt x="4430880" y="907233"/>
                  <a:pt x="4424634" y="895976"/>
                </a:cubicBezTo>
                <a:cubicBezTo>
                  <a:pt x="4418388" y="883468"/>
                  <a:pt x="4427133" y="874713"/>
                  <a:pt x="4444621" y="874713"/>
                </a:cubicBezTo>
                <a:close/>
                <a:moveTo>
                  <a:pt x="4367271" y="874713"/>
                </a:moveTo>
                <a:cubicBezTo>
                  <a:pt x="4385051" y="874713"/>
                  <a:pt x="4404101" y="883468"/>
                  <a:pt x="4410451" y="895976"/>
                </a:cubicBezTo>
                <a:cubicBezTo>
                  <a:pt x="4416801" y="907233"/>
                  <a:pt x="4407911" y="915988"/>
                  <a:pt x="4388861" y="915988"/>
                </a:cubicBezTo>
                <a:cubicBezTo>
                  <a:pt x="4371081" y="915988"/>
                  <a:pt x="4352031" y="907233"/>
                  <a:pt x="4345681" y="895976"/>
                </a:cubicBezTo>
                <a:cubicBezTo>
                  <a:pt x="4340601" y="883468"/>
                  <a:pt x="4349491" y="874713"/>
                  <a:pt x="4367271" y="874713"/>
                </a:cubicBezTo>
                <a:close/>
                <a:moveTo>
                  <a:pt x="4289166" y="874713"/>
                </a:moveTo>
                <a:cubicBezTo>
                  <a:pt x="4306946" y="874713"/>
                  <a:pt x="4325996" y="883468"/>
                  <a:pt x="4332346" y="895976"/>
                </a:cubicBezTo>
                <a:cubicBezTo>
                  <a:pt x="4337426" y="907233"/>
                  <a:pt x="4328536" y="915988"/>
                  <a:pt x="4310756" y="915988"/>
                </a:cubicBezTo>
                <a:cubicBezTo>
                  <a:pt x="4291706" y="915988"/>
                  <a:pt x="4272656" y="907233"/>
                  <a:pt x="4267576" y="895976"/>
                </a:cubicBezTo>
                <a:cubicBezTo>
                  <a:pt x="4261226" y="883468"/>
                  <a:pt x="4271386" y="874713"/>
                  <a:pt x="4289166" y="874713"/>
                </a:cubicBezTo>
                <a:close/>
                <a:moveTo>
                  <a:pt x="4211378" y="874713"/>
                </a:moveTo>
                <a:cubicBezTo>
                  <a:pt x="4229158" y="874713"/>
                  <a:pt x="4248208" y="883468"/>
                  <a:pt x="4253288" y="895976"/>
                </a:cubicBezTo>
                <a:cubicBezTo>
                  <a:pt x="4259638" y="907233"/>
                  <a:pt x="4249478" y="915988"/>
                  <a:pt x="4231698" y="915988"/>
                </a:cubicBezTo>
                <a:cubicBezTo>
                  <a:pt x="4212648" y="915988"/>
                  <a:pt x="4193598" y="907233"/>
                  <a:pt x="4188518" y="895976"/>
                </a:cubicBezTo>
                <a:cubicBezTo>
                  <a:pt x="4183438" y="883468"/>
                  <a:pt x="4193598" y="874713"/>
                  <a:pt x="4211378" y="874713"/>
                </a:cubicBezTo>
                <a:close/>
                <a:moveTo>
                  <a:pt x="4133273" y="874713"/>
                </a:moveTo>
                <a:cubicBezTo>
                  <a:pt x="4151053" y="874713"/>
                  <a:pt x="4168833" y="883468"/>
                  <a:pt x="4175183" y="895976"/>
                </a:cubicBezTo>
                <a:cubicBezTo>
                  <a:pt x="4180263" y="907233"/>
                  <a:pt x="4170103" y="915988"/>
                  <a:pt x="4152323" y="915988"/>
                </a:cubicBezTo>
                <a:cubicBezTo>
                  <a:pt x="4134543" y="915988"/>
                  <a:pt x="4115493" y="907233"/>
                  <a:pt x="4110413" y="895976"/>
                </a:cubicBezTo>
                <a:cubicBezTo>
                  <a:pt x="4104063" y="883468"/>
                  <a:pt x="4115493" y="874713"/>
                  <a:pt x="4133273" y="874713"/>
                </a:cubicBezTo>
                <a:close/>
                <a:moveTo>
                  <a:pt x="4054098" y="874713"/>
                </a:moveTo>
                <a:cubicBezTo>
                  <a:pt x="4071803" y="874713"/>
                  <a:pt x="4090772" y="883468"/>
                  <a:pt x="4095831" y="895976"/>
                </a:cubicBezTo>
                <a:cubicBezTo>
                  <a:pt x="4100889" y="907233"/>
                  <a:pt x="4090772" y="915988"/>
                  <a:pt x="4073067" y="915988"/>
                </a:cubicBezTo>
                <a:cubicBezTo>
                  <a:pt x="4055363" y="915988"/>
                  <a:pt x="4036393" y="907233"/>
                  <a:pt x="4031335" y="895976"/>
                </a:cubicBezTo>
                <a:cubicBezTo>
                  <a:pt x="4026276" y="883468"/>
                  <a:pt x="4036393" y="874713"/>
                  <a:pt x="4054098" y="874713"/>
                </a:cubicBezTo>
                <a:close/>
                <a:moveTo>
                  <a:pt x="3038882" y="874713"/>
                </a:moveTo>
                <a:cubicBezTo>
                  <a:pt x="3056494" y="874713"/>
                  <a:pt x="3071590" y="883468"/>
                  <a:pt x="3074106" y="895976"/>
                </a:cubicBezTo>
                <a:cubicBezTo>
                  <a:pt x="3075364" y="907233"/>
                  <a:pt x="3062784" y="915988"/>
                  <a:pt x="3045172" y="915988"/>
                </a:cubicBezTo>
                <a:cubicBezTo>
                  <a:pt x="3026302" y="915988"/>
                  <a:pt x="3011205" y="907233"/>
                  <a:pt x="3009947" y="895976"/>
                </a:cubicBezTo>
                <a:cubicBezTo>
                  <a:pt x="3008689" y="883468"/>
                  <a:pt x="3021269" y="874713"/>
                  <a:pt x="3038882" y="874713"/>
                </a:cubicBezTo>
                <a:close/>
                <a:moveTo>
                  <a:pt x="2960765" y="874713"/>
                </a:moveTo>
                <a:cubicBezTo>
                  <a:pt x="2978377" y="874713"/>
                  <a:pt x="2993473" y="883468"/>
                  <a:pt x="2994731" y="895976"/>
                </a:cubicBezTo>
                <a:cubicBezTo>
                  <a:pt x="2995989" y="907233"/>
                  <a:pt x="2983409" y="915988"/>
                  <a:pt x="2965797" y="915988"/>
                </a:cubicBezTo>
                <a:cubicBezTo>
                  <a:pt x="2946927" y="915988"/>
                  <a:pt x="2931830" y="907233"/>
                  <a:pt x="2930572" y="895976"/>
                </a:cubicBezTo>
                <a:cubicBezTo>
                  <a:pt x="2929314" y="883468"/>
                  <a:pt x="2943152" y="874713"/>
                  <a:pt x="2960765" y="874713"/>
                </a:cubicBezTo>
                <a:close/>
                <a:moveTo>
                  <a:pt x="2882977" y="874713"/>
                </a:moveTo>
                <a:cubicBezTo>
                  <a:pt x="2900589" y="874713"/>
                  <a:pt x="2915685" y="883468"/>
                  <a:pt x="2916943" y="895976"/>
                </a:cubicBezTo>
                <a:cubicBezTo>
                  <a:pt x="2918201" y="907233"/>
                  <a:pt x="2904363" y="915988"/>
                  <a:pt x="2886751" y="915988"/>
                </a:cubicBezTo>
                <a:cubicBezTo>
                  <a:pt x="2869139" y="915988"/>
                  <a:pt x="2852784" y="907233"/>
                  <a:pt x="2852784" y="895976"/>
                </a:cubicBezTo>
                <a:cubicBezTo>
                  <a:pt x="2851526" y="883468"/>
                  <a:pt x="2865364" y="874713"/>
                  <a:pt x="2882977" y="874713"/>
                </a:cubicBezTo>
                <a:close/>
                <a:moveTo>
                  <a:pt x="2803780" y="874713"/>
                </a:moveTo>
                <a:cubicBezTo>
                  <a:pt x="2822555" y="874713"/>
                  <a:pt x="2836324" y="883468"/>
                  <a:pt x="2837576" y="895976"/>
                </a:cubicBezTo>
                <a:cubicBezTo>
                  <a:pt x="2838827" y="907233"/>
                  <a:pt x="2825059" y="915988"/>
                  <a:pt x="2807535" y="915988"/>
                </a:cubicBezTo>
                <a:cubicBezTo>
                  <a:pt x="2790011" y="915988"/>
                  <a:pt x="2774991" y="907233"/>
                  <a:pt x="2773739" y="895976"/>
                </a:cubicBezTo>
                <a:cubicBezTo>
                  <a:pt x="2773739" y="883468"/>
                  <a:pt x="2787508" y="874713"/>
                  <a:pt x="2803780" y="874713"/>
                </a:cubicBezTo>
                <a:close/>
                <a:moveTo>
                  <a:pt x="2725657" y="874713"/>
                </a:moveTo>
                <a:cubicBezTo>
                  <a:pt x="2743180" y="874713"/>
                  <a:pt x="2758201" y="883468"/>
                  <a:pt x="2759452" y="895976"/>
                </a:cubicBezTo>
                <a:cubicBezTo>
                  <a:pt x="2759452" y="907233"/>
                  <a:pt x="2745684" y="915988"/>
                  <a:pt x="2728160" y="915988"/>
                </a:cubicBezTo>
                <a:cubicBezTo>
                  <a:pt x="2710636" y="915988"/>
                  <a:pt x="2695616" y="907233"/>
                  <a:pt x="2695616" y="895976"/>
                </a:cubicBezTo>
                <a:cubicBezTo>
                  <a:pt x="2694364" y="883468"/>
                  <a:pt x="2708133" y="874713"/>
                  <a:pt x="2725657" y="874713"/>
                </a:cubicBezTo>
                <a:close/>
                <a:moveTo>
                  <a:pt x="2647704" y="874713"/>
                </a:moveTo>
                <a:cubicBezTo>
                  <a:pt x="2665135" y="874713"/>
                  <a:pt x="2680076" y="883468"/>
                  <a:pt x="2680076" y="895976"/>
                </a:cubicBezTo>
                <a:cubicBezTo>
                  <a:pt x="2680076" y="907233"/>
                  <a:pt x="2666380" y="915988"/>
                  <a:pt x="2648949" y="915988"/>
                </a:cubicBezTo>
                <a:cubicBezTo>
                  <a:pt x="2631517" y="915988"/>
                  <a:pt x="2616576" y="907233"/>
                  <a:pt x="2616576" y="895976"/>
                </a:cubicBezTo>
                <a:cubicBezTo>
                  <a:pt x="2616576" y="883468"/>
                  <a:pt x="2630272" y="874713"/>
                  <a:pt x="2647704" y="874713"/>
                </a:cubicBezTo>
                <a:close/>
                <a:moveTo>
                  <a:pt x="2569745" y="874713"/>
                </a:moveTo>
                <a:cubicBezTo>
                  <a:pt x="2587269" y="874713"/>
                  <a:pt x="2601038" y="883468"/>
                  <a:pt x="2601038" y="895976"/>
                </a:cubicBezTo>
                <a:cubicBezTo>
                  <a:pt x="2602289" y="907233"/>
                  <a:pt x="2587269" y="915988"/>
                  <a:pt x="2569745" y="915988"/>
                </a:cubicBezTo>
                <a:cubicBezTo>
                  <a:pt x="2552222" y="915988"/>
                  <a:pt x="2537201" y="907233"/>
                  <a:pt x="2537201" y="895976"/>
                </a:cubicBezTo>
                <a:cubicBezTo>
                  <a:pt x="2537201" y="883468"/>
                  <a:pt x="2552222" y="874713"/>
                  <a:pt x="2569745" y="874713"/>
                </a:cubicBezTo>
                <a:close/>
                <a:moveTo>
                  <a:pt x="1554288" y="874713"/>
                </a:moveTo>
                <a:cubicBezTo>
                  <a:pt x="1571834" y="874713"/>
                  <a:pt x="1583114" y="883468"/>
                  <a:pt x="1579354" y="895976"/>
                </a:cubicBezTo>
                <a:cubicBezTo>
                  <a:pt x="1576847" y="907233"/>
                  <a:pt x="1559301" y="915988"/>
                  <a:pt x="1541755" y="915988"/>
                </a:cubicBezTo>
                <a:cubicBezTo>
                  <a:pt x="1524209" y="915988"/>
                  <a:pt x="1511676" y="907233"/>
                  <a:pt x="1515436" y="895976"/>
                </a:cubicBezTo>
                <a:cubicBezTo>
                  <a:pt x="1519196" y="883468"/>
                  <a:pt x="1536742" y="874713"/>
                  <a:pt x="1554288" y="874713"/>
                </a:cubicBezTo>
                <a:close/>
                <a:moveTo>
                  <a:pt x="1475247" y="874713"/>
                </a:moveTo>
                <a:cubicBezTo>
                  <a:pt x="1492793" y="874713"/>
                  <a:pt x="1505326" y="883468"/>
                  <a:pt x="1501566" y="895976"/>
                </a:cubicBezTo>
                <a:cubicBezTo>
                  <a:pt x="1497806" y="907233"/>
                  <a:pt x="1480260" y="915988"/>
                  <a:pt x="1462714" y="915988"/>
                </a:cubicBezTo>
                <a:cubicBezTo>
                  <a:pt x="1445168" y="915988"/>
                  <a:pt x="1433888" y="907233"/>
                  <a:pt x="1437648" y="895976"/>
                </a:cubicBezTo>
                <a:cubicBezTo>
                  <a:pt x="1441408" y="883468"/>
                  <a:pt x="1457701" y="874713"/>
                  <a:pt x="1475247" y="874713"/>
                </a:cubicBezTo>
                <a:close/>
                <a:moveTo>
                  <a:pt x="1397125" y="874713"/>
                </a:moveTo>
                <a:cubicBezTo>
                  <a:pt x="1414671" y="874713"/>
                  <a:pt x="1425951" y="883468"/>
                  <a:pt x="1422191" y="895976"/>
                </a:cubicBezTo>
                <a:cubicBezTo>
                  <a:pt x="1418431" y="907233"/>
                  <a:pt x="1400885" y="915988"/>
                  <a:pt x="1383339" y="915988"/>
                </a:cubicBezTo>
                <a:cubicBezTo>
                  <a:pt x="1365793" y="915988"/>
                  <a:pt x="1354513" y="907233"/>
                  <a:pt x="1358273" y="895976"/>
                </a:cubicBezTo>
                <a:cubicBezTo>
                  <a:pt x="1362033" y="883468"/>
                  <a:pt x="1379579" y="874713"/>
                  <a:pt x="1397125" y="874713"/>
                </a:cubicBezTo>
                <a:close/>
                <a:moveTo>
                  <a:pt x="1319205" y="874713"/>
                </a:moveTo>
                <a:cubicBezTo>
                  <a:pt x="1336831" y="874713"/>
                  <a:pt x="1348163" y="883468"/>
                  <a:pt x="1344386" y="895976"/>
                </a:cubicBezTo>
                <a:cubicBezTo>
                  <a:pt x="1339350" y="907233"/>
                  <a:pt x="1321723" y="915988"/>
                  <a:pt x="1304096" y="915988"/>
                </a:cubicBezTo>
                <a:cubicBezTo>
                  <a:pt x="1286469" y="915988"/>
                  <a:pt x="1275138" y="907233"/>
                  <a:pt x="1280174" y="895976"/>
                </a:cubicBezTo>
                <a:cubicBezTo>
                  <a:pt x="1283951" y="883468"/>
                  <a:pt x="1301578" y="874713"/>
                  <a:pt x="1319205" y="874713"/>
                </a:cubicBezTo>
                <a:close/>
                <a:moveTo>
                  <a:pt x="1241089" y="874713"/>
                </a:moveTo>
                <a:cubicBezTo>
                  <a:pt x="1258715" y="874713"/>
                  <a:pt x="1268788" y="883468"/>
                  <a:pt x="1265011" y="895976"/>
                </a:cubicBezTo>
                <a:cubicBezTo>
                  <a:pt x="1261234" y="907233"/>
                  <a:pt x="1242348" y="915988"/>
                  <a:pt x="1224721" y="915988"/>
                </a:cubicBezTo>
                <a:cubicBezTo>
                  <a:pt x="1207094" y="915988"/>
                  <a:pt x="1195763" y="907233"/>
                  <a:pt x="1200799" y="895976"/>
                </a:cubicBezTo>
                <a:cubicBezTo>
                  <a:pt x="1205835" y="883468"/>
                  <a:pt x="1223462" y="874713"/>
                  <a:pt x="1241089" y="874713"/>
                </a:cubicBezTo>
                <a:close/>
                <a:moveTo>
                  <a:pt x="1163302" y="874713"/>
                </a:moveTo>
                <a:cubicBezTo>
                  <a:pt x="1180928" y="874713"/>
                  <a:pt x="1191001" y="883468"/>
                  <a:pt x="1185965" y="895976"/>
                </a:cubicBezTo>
                <a:cubicBezTo>
                  <a:pt x="1182188" y="907233"/>
                  <a:pt x="1163302" y="915988"/>
                  <a:pt x="1145675" y="915988"/>
                </a:cubicBezTo>
                <a:cubicBezTo>
                  <a:pt x="1128048" y="915988"/>
                  <a:pt x="1117976" y="907233"/>
                  <a:pt x="1121753" y="895976"/>
                </a:cubicBezTo>
                <a:cubicBezTo>
                  <a:pt x="1126789" y="883468"/>
                  <a:pt x="1145675" y="874713"/>
                  <a:pt x="1163302" y="874713"/>
                </a:cubicBezTo>
                <a:close/>
                <a:moveTo>
                  <a:pt x="1085392" y="874713"/>
                </a:moveTo>
                <a:cubicBezTo>
                  <a:pt x="1103097" y="874713"/>
                  <a:pt x="1113214" y="883468"/>
                  <a:pt x="1108155" y="895976"/>
                </a:cubicBezTo>
                <a:cubicBezTo>
                  <a:pt x="1103097" y="907233"/>
                  <a:pt x="1084127" y="915988"/>
                  <a:pt x="1066423" y="915988"/>
                </a:cubicBezTo>
                <a:cubicBezTo>
                  <a:pt x="1048718" y="915988"/>
                  <a:pt x="1038601" y="907233"/>
                  <a:pt x="1043659" y="895976"/>
                </a:cubicBezTo>
                <a:cubicBezTo>
                  <a:pt x="1048718" y="883468"/>
                  <a:pt x="1067687" y="874713"/>
                  <a:pt x="1085392" y="874713"/>
                </a:cubicBezTo>
                <a:close/>
                <a:moveTo>
                  <a:pt x="1006608" y="874713"/>
                </a:moveTo>
                <a:cubicBezTo>
                  <a:pt x="1023936" y="874713"/>
                  <a:pt x="1033838" y="883468"/>
                  <a:pt x="1028887" y="895976"/>
                </a:cubicBezTo>
                <a:cubicBezTo>
                  <a:pt x="1023936" y="907233"/>
                  <a:pt x="1005371" y="915988"/>
                  <a:pt x="988043" y="915988"/>
                </a:cubicBezTo>
                <a:cubicBezTo>
                  <a:pt x="970715" y="915988"/>
                  <a:pt x="960813" y="907233"/>
                  <a:pt x="965764" y="895976"/>
                </a:cubicBezTo>
                <a:cubicBezTo>
                  <a:pt x="971952" y="883468"/>
                  <a:pt x="989280" y="874713"/>
                  <a:pt x="1006608" y="874713"/>
                </a:cubicBezTo>
                <a:close/>
                <a:moveTo>
                  <a:pt x="4340283" y="823913"/>
                </a:moveTo>
                <a:cubicBezTo>
                  <a:pt x="4358063" y="823913"/>
                  <a:pt x="4377113" y="832668"/>
                  <a:pt x="4383463" y="843925"/>
                </a:cubicBezTo>
                <a:cubicBezTo>
                  <a:pt x="4389813" y="855182"/>
                  <a:pt x="4379653" y="865188"/>
                  <a:pt x="4361873" y="865188"/>
                </a:cubicBezTo>
                <a:cubicBezTo>
                  <a:pt x="4344093" y="865188"/>
                  <a:pt x="4325043" y="855182"/>
                  <a:pt x="4319963" y="843925"/>
                </a:cubicBezTo>
                <a:cubicBezTo>
                  <a:pt x="4313613" y="832668"/>
                  <a:pt x="4323773" y="823913"/>
                  <a:pt x="4340283" y="823913"/>
                </a:cubicBezTo>
                <a:close/>
                <a:moveTo>
                  <a:pt x="4263970" y="823913"/>
                </a:moveTo>
                <a:cubicBezTo>
                  <a:pt x="4281675" y="823913"/>
                  <a:pt x="4300645" y="832668"/>
                  <a:pt x="4305703" y="843925"/>
                </a:cubicBezTo>
                <a:cubicBezTo>
                  <a:pt x="4312026" y="855182"/>
                  <a:pt x="4301909" y="865188"/>
                  <a:pt x="4284204" y="865188"/>
                </a:cubicBezTo>
                <a:cubicBezTo>
                  <a:pt x="4266500" y="865188"/>
                  <a:pt x="4247530" y="855182"/>
                  <a:pt x="4242472" y="843925"/>
                </a:cubicBezTo>
                <a:cubicBezTo>
                  <a:pt x="4237413" y="832668"/>
                  <a:pt x="4246266" y="823913"/>
                  <a:pt x="4263970" y="823913"/>
                </a:cubicBezTo>
                <a:close/>
                <a:moveTo>
                  <a:pt x="4111125" y="823913"/>
                </a:moveTo>
                <a:cubicBezTo>
                  <a:pt x="4127493" y="823913"/>
                  <a:pt x="4146379" y="832668"/>
                  <a:pt x="4151415" y="843925"/>
                </a:cubicBezTo>
                <a:cubicBezTo>
                  <a:pt x="4156451" y="855182"/>
                  <a:pt x="4146379" y="865188"/>
                  <a:pt x="4128752" y="865188"/>
                </a:cubicBezTo>
                <a:cubicBezTo>
                  <a:pt x="4111125" y="865188"/>
                  <a:pt x="4093499" y="855182"/>
                  <a:pt x="4088462" y="843925"/>
                </a:cubicBezTo>
                <a:cubicBezTo>
                  <a:pt x="4083426" y="832668"/>
                  <a:pt x="4093499" y="823913"/>
                  <a:pt x="4111125" y="823913"/>
                </a:cubicBezTo>
                <a:close/>
                <a:moveTo>
                  <a:pt x="3955550" y="823913"/>
                </a:moveTo>
                <a:cubicBezTo>
                  <a:pt x="3973177" y="823913"/>
                  <a:pt x="3990804" y="832668"/>
                  <a:pt x="3995840" y="843925"/>
                </a:cubicBezTo>
                <a:cubicBezTo>
                  <a:pt x="4000876" y="855182"/>
                  <a:pt x="3989545" y="865188"/>
                  <a:pt x="3971918" y="865188"/>
                </a:cubicBezTo>
                <a:cubicBezTo>
                  <a:pt x="3954291" y="865188"/>
                  <a:pt x="3936665" y="855182"/>
                  <a:pt x="3931628" y="843925"/>
                </a:cubicBezTo>
                <a:cubicBezTo>
                  <a:pt x="3927851" y="832668"/>
                  <a:pt x="3937924" y="823913"/>
                  <a:pt x="3955550" y="823913"/>
                </a:cubicBezTo>
                <a:close/>
                <a:moveTo>
                  <a:pt x="3108732" y="823913"/>
                </a:moveTo>
                <a:cubicBezTo>
                  <a:pt x="3126344" y="823913"/>
                  <a:pt x="3141440" y="832668"/>
                  <a:pt x="3143956" y="843925"/>
                </a:cubicBezTo>
                <a:cubicBezTo>
                  <a:pt x="3145214" y="855182"/>
                  <a:pt x="3132634" y="865188"/>
                  <a:pt x="3115022" y="865188"/>
                </a:cubicBezTo>
                <a:cubicBezTo>
                  <a:pt x="3097410" y="865188"/>
                  <a:pt x="3082313" y="855182"/>
                  <a:pt x="3079797" y="843925"/>
                </a:cubicBezTo>
                <a:cubicBezTo>
                  <a:pt x="3078539" y="832668"/>
                  <a:pt x="3091119" y="823913"/>
                  <a:pt x="3108732" y="823913"/>
                </a:cubicBezTo>
                <a:close/>
                <a:moveTo>
                  <a:pt x="3032380" y="823913"/>
                </a:moveTo>
                <a:cubicBezTo>
                  <a:pt x="3049904" y="823913"/>
                  <a:pt x="3064924" y="832668"/>
                  <a:pt x="3066176" y="843925"/>
                </a:cubicBezTo>
                <a:cubicBezTo>
                  <a:pt x="3067427" y="855182"/>
                  <a:pt x="3054910" y="865188"/>
                  <a:pt x="3037387" y="865188"/>
                </a:cubicBezTo>
                <a:cubicBezTo>
                  <a:pt x="3019863" y="865188"/>
                  <a:pt x="3004843" y="855182"/>
                  <a:pt x="3003591" y="843925"/>
                </a:cubicBezTo>
                <a:cubicBezTo>
                  <a:pt x="3002339" y="832668"/>
                  <a:pt x="3014856" y="823913"/>
                  <a:pt x="3032380" y="823913"/>
                </a:cubicBezTo>
                <a:close/>
                <a:moveTo>
                  <a:pt x="2954592" y="823913"/>
                </a:moveTo>
                <a:cubicBezTo>
                  <a:pt x="2972116" y="823913"/>
                  <a:pt x="2987136" y="832668"/>
                  <a:pt x="2988388" y="843925"/>
                </a:cubicBezTo>
                <a:cubicBezTo>
                  <a:pt x="2989639" y="855182"/>
                  <a:pt x="2977122" y="865188"/>
                  <a:pt x="2959599" y="865188"/>
                </a:cubicBezTo>
                <a:cubicBezTo>
                  <a:pt x="2942075" y="865188"/>
                  <a:pt x="2927055" y="855182"/>
                  <a:pt x="2925803" y="843925"/>
                </a:cubicBezTo>
                <a:cubicBezTo>
                  <a:pt x="2924551" y="832668"/>
                  <a:pt x="2938320" y="823913"/>
                  <a:pt x="2954592" y="823913"/>
                </a:cubicBezTo>
                <a:close/>
                <a:moveTo>
                  <a:pt x="2878392" y="823913"/>
                </a:moveTo>
                <a:cubicBezTo>
                  <a:pt x="2895916" y="823913"/>
                  <a:pt x="2910936" y="832668"/>
                  <a:pt x="2912188" y="843925"/>
                </a:cubicBezTo>
                <a:cubicBezTo>
                  <a:pt x="2913439" y="855182"/>
                  <a:pt x="2899671" y="865188"/>
                  <a:pt x="2882147" y="865188"/>
                </a:cubicBezTo>
                <a:cubicBezTo>
                  <a:pt x="2864623" y="865188"/>
                  <a:pt x="2849603" y="855182"/>
                  <a:pt x="2848351" y="843925"/>
                </a:cubicBezTo>
                <a:cubicBezTo>
                  <a:pt x="2848351" y="832668"/>
                  <a:pt x="2860868" y="823913"/>
                  <a:pt x="2878392" y="823913"/>
                </a:cubicBezTo>
                <a:close/>
                <a:moveTo>
                  <a:pt x="2801857" y="823913"/>
                </a:moveTo>
                <a:cubicBezTo>
                  <a:pt x="2819380" y="823913"/>
                  <a:pt x="2833149" y="832668"/>
                  <a:pt x="2834401" y="843925"/>
                </a:cubicBezTo>
                <a:cubicBezTo>
                  <a:pt x="2835652" y="855182"/>
                  <a:pt x="2821884" y="865188"/>
                  <a:pt x="2804360" y="865188"/>
                </a:cubicBezTo>
                <a:cubicBezTo>
                  <a:pt x="2786836" y="865188"/>
                  <a:pt x="2771816" y="855182"/>
                  <a:pt x="2771816" y="843925"/>
                </a:cubicBezTo>
                <a:cubicBezTo>
                  <a:pt x="2770564" y="832668"/>
                  <a:pt x="2784333" y="823913"/>
                  <a:pt x="2801857" y="823913"/>
                </a:cubicBezTo>
                <a:close/>
                <a:moveTo>
                  <a:pt x="2724682" y="823913"/>
                </a:moveTo>
                <a:cubicBezTo>
                  <a:pt x="2741273" y="823913"/>
                  <a:pt x="2756588" y="832668"/>
                  <a:pt x="2756588" y="843925"/>
                </a:cubicBezTo>
                <a:cubicBezTo>
                  <a:pt x="2757864" y="855182"/>
                  <a:pt x="2743826" y="865188"/>
                  <a:pt x="2725958" y="865188"/>
                </a:cubicBezTo>
                <a:cubicBezTo>
                  <a:pt x="2708091" y="865188"/>
                  <a:pt x="2692776" y="855182"/>
                  <a:pt x="2692776" y="843925"/>
                </a:cubicBezTo>
                <a:cubicBezTo>
                  <a:pt x="2692776" y="832668"/>
                  <a:pt x="2706815" y="823913"/>
                  <a:pt x="2724682" y="823913"/>
                </a:cubicBezTo>
                <a:close/>
                <a:moveTo>
                  <a:pt x="2646895" y="823913"/>
                </a:moveTo>
                <a:cubicBezTo>
                  <a:pt x="2664762" y="823913"/>
                  <a:pt x="2680077" y="832668"/>
                  <a:pt x="2680077" y="843925"/>
                </a:cubicBezTo>
                <a:cubicBezTo>
                  <a:pt x="2680077" y="855182"/>
                  <a:pt x="2666039" y="865188"/>
                  <a:pt x="2648171" y="865188"/>
                </a:cubicBezTo>
                <a:cubicBezTo>
                  <a:pt x="2630304" y="865188"/>
                  <a:pt x="2616265" y="855182"/>
                  <a:pt x="2616265" y="843925"/>
                </a:cubicBezTo>
                <a:cubicBezTo>
                  <a:pt x="2614989" y="832668"/>
                  <a:pt x="2630304" y="823913"/>
                  <a:pt x="2646895" y="823913"/>
                </a:cubicBezTo>
                <a:close/>
                <a:moveTo>
                  <a:pt x="2569746" y="823913"/>
                </a:moveTo>
                <a:cubicBezTo>
                  <a:pt x="2586843" y="823913"/>
                  <a:pt x="2600703" y="833153"/>
                  <a:pt x="2600703" y="844551"/>
                </a:cubicBezTo>
                <a:cubicBezTo>
                  <a:pt x="2600703" y="855949"/>
                  <a:pt x="2586843" y="865189"/>
                  <a:pt x="2569746" y="865189"/>
                </a:cubicBezTo>
                <a:cubicBezTo>
                  <a:pt x="2552649" y="865189"/>
                  <a:pt x="2538789" y="855949"/>
                  <a:pt x="2538789" y="844551"/>
                </a:cubicBezTo>
                <a:cubicBezTo>
                  <a:pt x="2538789" y="833153"/>
                  <a:pt x="2552649" y="823913"/>
                  <a:pt x="2569746" y="823913"/>
                </a:cubicBezTo>
                <a:close/>
                <a:moveTo>
                  <a:pt x="1491860" y="823913"/>
                </a:moveTo>
                <a:cubicBezTo>
                  <a:pt x="1509720" y="823913"/>
                  <a:pt x="1521201" y="832668"/>
                  <a:pt x="1517374" y="843925"/>
                </a:cubicBezTo>
                <a:cubicBezTo>
                  <a:pt x="1513547" y="855182"/>
                  <a:pt x="1496963" y="865188"/>
                  <a:pt x="1479103" y="865188"/>
                </a:cubicBezTo>
                <a:cubicBezTo>
                  <a:pt x="1461244" y="865188"/>
                  <a:pt x="1449763" y="855182"/>
                  <a:pt x="1453590" y="843925"/>
                </a:cubicBezTo>
                <a:cubicBezTo>
                  <a:pt x="1457417" y="832668"/>
                  <a:pt x="1474001" y="823913"/>
                  <a:pt x="1491860" y="823913"/>
                </a:cubicBezTo>
                <a:close/>
                <a:moveTo>
                  <a:pt x="1415349" y="823913"/>
                </a:moveTo>
                <a:cubicBezTo>
                  <a:pt x="1433208" y="823913"/>
                  <a:pt x="1443414" y="832668"/>
                  <a:pt x="1439587" y="843925"/>
                </a:cubicBezTo>
                <a:cubicBezTo>
                  <a:pt x="1435760" y="855182"/>
                  <a:pt x="1419176" y="865188"/>
                  <a:pt x="1401316" y="865188"/>
                </a:cubicBezTo>
                <a:cubicBezTo>
                  <a:pt x="1383457" y="865188"/>
                  <a:pt x="1371976" y="855182"/>
                  <a:pt x="1375803" y="843925"/>
                </a:cubicBezTo>
                <a:cubicBezTo>
                  <a:pt x="1379630" y="832668"/>
                  <a:pt x="1397489" y="823913"/>
                  <a:pt x="1415349" y="823913"/>
                </a:cubicBezTo>
                <a:close/>
                <a:moveTo>
                  <a:pt x="1338053" y="823913"/>
                </a:moveTo>
                <a:cubicBezTo>
                  <a:pt x="1354346" y="823913"/>
                  <a:pt x="1365626" y="832668"/>
                  <a:pt x="1361866" y="843925"/>
                </a:cubicBezTo>
                <a:cubicBezTo>
                  <a:pt x="1358106" y="855182"/>
                  <a:pt x="1340560" y="865188"/>
                  <a:pt x="1323014" y="865188"/>
                </a:cubicBezTo>
                <a:cubicBezTo>
                  <a:pt x="1305468" y="865188"/>
                  <a:pt x="1294188" y="855182"/>
                  <a:pt x="1299201" y="843925"/>
                </a:cubicBezTo>
                <a:cubicBezTo>
                  <a:pt x="1302961" y="832668"/>
                  <a:pt x="1320507" y="823913"/>
                  <a:pt x="1338053" y="823913"/>
                </a:cubicBezTo>
                <a:close/>
                <a:moveTo>
                  <a:pt x="1260468" y="823913"/>
                </a:moveTo>
                <a:cubicBezTo>
                  <a:pt x="1278094" y="823913"/>
                  <a:pt x="1289426" y="832668"/>
                  <a:pt x="1284390" y="843925"/>
                </a:cubicBezTo>
                <a:cubicBezTo>
                  <a:pt x="1280613" y="855182"/>
                  <a:pt x="1262986" y="865188"/>
                  <a:pt x="1245359" y="865188"/>
                </a:cubicBezTo>
                <a:cubicBezTo>
                  <a:pt x="1227732" y="865188"/>
                  <a:pt x="1216401" y="855182"/>
                  <a:pt x="1221437" y="843925"/>
                </a:cubicBezTo>
                <a:cubicBezTo>
                  <a:pt x="1225214" y="832668"/>
                  <a:pt x="1242841" y="823913"/>
                  <a:pt x="1260468" y="823913"/>
                </a:cubicBezTo>
                <a:close/>
                <a:moveTo>
                  <a:pt x="1183939" y="823913"/>
                </a:moveTo>
                <a:cubicBezTo>
                  <a:pt x="1201565" y="823913"/>
                  <a:pt x="1211638" y="832668"/>
                  <a:pt x="1207861" y="843925"/>
                </a:cubicBezTo>
                <a:cubicBezTo>
                  <a:pt x="1202825" y="855182"/>
                  <a:pt x="1185198" y="865188"/>
                  <a:pt x="1167571" y="865188"/>
                </a:cubicBezTo>
                <a:cubicBezTo>
                  <a:pt x="1149944" y="865188"/>
                  <a:pt x="1138613" y="855182"/>
                  <a:pt x="1143649" y="843925"/>
                </a:cubicBezTo>
                <a:cubicBezTo>
                  <a:pt x="1148685" y="832668"/>
                  <a:pt x="1166312" y="823913"/>
                  <a:pt x="1183939" y="823913"/>
                </a:cubicBezTo>
                <a:close/>
                <a:moveTo>
                  <a:pt x="1107739" y="823913"/>
                </a:moveTo>
                <a:cubicBezTo>
                  <a:pt x="1124106" y="823913"/>
                  <a:pt x="1135438" y="832668"/>
                  <a:pt x="1130402" y="843925"/>
                </a:cubicBezTo>
                <a:cubicBezTo>
                  <a:pt x="1125365" y="855182"/>
                  <a:pt x="1107739" y="865188"/>
                  <a:pt x="1090112" y="865188"/>
                </a:cubicBezTo>
                <a:cubicBezTo>
                  <a:pt x="1072485" y="865188"/>
                  <a:pt x="1062413" y="855182"/>
                  <a:pt x="1067449" y="843925"/>
                </a:cubicBezTo>
                <a:cubicBezTo>
                  <a:pt x="1072485" y="832668"/>
                  <a:pt x="1090112" y="823913"/>
                  <a:pt x="1107739" y="823913"/>
                </a:cubicBezTo>
                <a:close/>
                <a:moveTo>
                  <a:pt x="4467283" y="774701"/>
                </a:moveTo>
                <a:cubicBezTo>
                  <a:pt x="4485063" y="774701"/>
                  <a:pt x="4504113" y="783730"/>
                  <a:pt x="4510463" y="795339"/>
                </a:cubicBezTo>
                <a:cubicBezTo>
                  <a:pt x="4516813" y="806947"/>
                  <a:pt x="4507923" y="815976"/>
                  <a:pt x="4490143" y="815976"/>
                </a:cubicBezTo>
                <a:cubicBezTo>
                  <a:pt x="4472363" y="815976"/>
                  <a:pt x="4453313" y="806947"/>
                  <a:pt x="4446963" y="795339"/>
                </a:cubicBezTo>
                <a:cubicBezTo>
                  <a:pt x="4440613" y="783730"/>
                  <a:pt x="4450773" y="774701"/>
                  <a:pt x="4467283" y="774701"/>
                </a:cubicBezTo>
                <a:close/>
                <a:moveTo>
                  <a:pt x="4012574" y="774700"/>
                </a:moveTo>
                <a:cubicBezTo>
                  <a:pt x="4028867" y="774700"/>
                  <a:pt x="4047666" y="783729"/>
                  <a:pt x="4051426" y="795338"/>
                </a:cubicBezTo>
                <a:cubicBezTo>
                  <a:pt x="4056439" y="806946"/>
                  <a:pt x="4046413" y="815975"/>
                  <a:pt x="4028867" y="815975"/>
                </a:cubicBezTo>
                <a:cubicBezTo>
                  <a:pt x="4012574" y="815975"/>
                  <a:pt x="3993774" y="806946"/>
                  <a:pt x="3990014" y="795338"/>
                </a:cubicBezTo>
                <a:cubicBezTo>
                  <a:pt x="3985001" y="783729"/>
                  <a:pt x="3995028" y="774700"/>
                  <a:pt x="4012574" y="774700"/>
                </a:cubicBezTo>
                <a:close/>
                <a:moveTo>
                  <a:pt x="3633211" y="774700"/>
                </a:moveTo>
                <a:cubicBezTo>
                  <a:pt x="3649721" y="774700"/>
                  <a:pt x="3667501" y="783729"/>
                  <a:pt x="3671311" y="795338"/>
                </a:cubicBezTo>
                <a:cubicBezTo>
                  <a:pt x="3673851" y="806946"/>
                  <a:pt x="3663691" y="815975"/>
                  <a:pt x="3645911" y="815975"/>
                </a:cubicBezTo>
                <a:cubicBezTo>
                  <a:pt x="3628131" y="815975"/>
                  <a:pt x="3611621" y="806946"/>
                  <a:pt x="3607811" y="795338"/>
                </a:cubicBezTo>
                <a:cubicBezTo>
                  <a:pt x="3604001" y="783729"/>
                  <a:pt x="3615431" y="774700"/>
                  <a:pt x="3633211" y="774700"/>
                </a:cubicBezTo>
                <a:close/>
                <a:moveTo>
                  <a:pt x="3177324" y="774700"/>
                </a:moveTo>
                <a:cubicBezTo>
                  <a:pt x="3194936" y="774700"/>
                  <a:pt x="3210032" y="783729"/>
                  <a:pt x="3212548" y="795338"/>
                </a:cubicBezTo>
                <a:cubicBezTo>
                  <a:pt x="3215064" y="806946"/>
                  <a:pt x="3202484" y="815975"/>
                  <a:pt x="3184872" y="815975"/>
                </a:cubicBezTo>
                <a:cubicBezTo>
                  <a:pt x="3167260" y="815975"/>
                  <a:pt x="3152163" y="806946"/>
                  <a:pt x="3149647" y="795338"/>
                </a:cubicBezTo>
                <a:cubicBezTo>
                  <a:pt x="3148389" y="783729"/>
                  <a:pt x="3160969" y="774700"/>
                  <a:pt x="3177324" y="774700"/>
                </a:cubicBezTo>
                <a:close/>
                <a:moveTo>
                  <a:pt x="3101663" y="774700"/>
                </a:moveTo>
                <a:cubicBezTo>
                  <a:pt x="3118856" y="774700"/>
                  <a:pt x="3133593" y="783729"/>
                  <a:pt x="3134821" y="795338"/>
                </a:cubicBezTo>
                <a:cubicBezTo>
                  <a:pt x="3137277" y="806946"/>
                  <a:pt x="3124996" y="815975"/>
                  <a:pt x="3107803" y="815975"/>
                </a:cubicBezTo>
                <a:cubicBezTo>
                  <a:pt x="3090610" y="815975"/>
                  <a:pt x="3075873" y="806946"/>
                  <a:pt x="3074645" y="795338"/>
                </a:cubicBezTo>
                <a:cubicBezTo>
                  <a:pt x="3072189" y="783729"/>
                  <a:pt x="3084470" y="774700"/>
                  <a:pt x="3101663" y="774700"/>
                </a:cubicBezTo>
                <a:close/>
                <a:moveTo>
                  <a:pt x="3024778" y="774700"/>
                </a:moveTo>
                <a:cubicBezTo>
                  <a:pt x="3042302" y="774700"/>
                  <a:pt x="3057322" y="783729"/>
                  <a:pt x="3058574" y="795338"/>
                </a:cubicBezTo>
                <a:cubicBezTo>
                  <a:pt x="3061077" y="806946"/>
                  <a:pt x="3048560" y="815975"/>
                  <a:pt x="3031037" y="815975"/>
                </a:cubicBezTo>
                <a:cubicBezTo>
                  <a:pt x="3013513" y="815975"/>
                  <a:pt x="2998493" y="806946"/>
                  <a:pt x="2997241" y="795338"/>
                </a:cubicBezTo>
                <a:cubicBezTo>
                  <a:pt x="2995989" y="783729"/>
                  <a:pt x="3008506" y="774700"/>
                  <a:pt x="3024778" y="774700"/>
                </a:cubicBezTo>
                <a:close/>
                <a:moveTo>
                  <a:pt x="2949830" y="774700"/>
                </a:moveTo>
                <a:cubicBezTo>
                  <a:pt x="2967354" y="774700"/>
                  <a:pt x="2982374" y="783729"/>
                  <a:pt x="2983626" y="795338"/>
                </a:cubicBezTo>
                <a:cubicBezTo>
                  <a:pt x="2984877" y="806946"/>
                  <a:pt x="2971109" y="815975"/>
                  <a:pt x="2954837" y="815975"/>
                </a:cubicBezTo>
                <a:cubicBezTo>
                  <a:pt x="2937313" y="815975"/>
                  <a:pt x="2922293" y="806946"/>
                  <a:pt x="2921041" y="795338"/>
                </a:cubicBezTo>
                <a:cubicBezTo>
                  <a:pt x="2919789" y="783729"/>
                  <a:pt x="2932306" y="774700"/>
                  <a:pt x="2949830" y="774700"/>
                </a:cubicBezTo>
                <a:close/>
                <a:moveTo>
                  <a:pt x="2874219" y="774700"/>
                </a:moveTo>
                <a:cubicBezTo>
                  <a:pt x="2890810" y="774700"/>
                  <a:pt x="2906125" y="783729"/>
                  <a:pt x="2907401" y="795338"/>
                </a:cubicBezTo>
                <a:cubicBezTo>
                  <a:pt x="2908677" y="806946"/>
                  <a:pt x="2894639" y="815975"/>
                  <a:pt x="2878048" y="815975"/>
                </a:cubicBezTo>
                <a:cubicBezTo>
                  <a:pt x="2860180" y="815975"/>
                  <a:pt x="2844865" y="806946"/>
                  <a:pt x="2843589" y="795338"/>
                </a:cubicBezTo>
                <a:cubicBezTo>
                  <a:pt x="2843589" y="783729"/>
                  <a:pt x="2856352" y="774700"/>
                  <a:pt x="2874219" y="774700"/>
                </a:cubicBezTo>
                <a:close/>
                <a:moveTo>
                  <a:pt x="2797272" y="774700"/>
                </a:moveTo>
                <a:cubicBezTo>
                  <a:pt x="2814703" y="774700"/>
                  <a:pt x="2828399" y="783729"/>
                  <a:pt x="2829644" y="795338"/>
                </a:cubicBezTo>
                <a:cubicBezTo>
                  <a:pt x="2830889" y="806946"/>
                  <a:pt x="2817193" y="815975"/>
                  <a:pt x="2799762" y="815975"/>
                </a:cubicBezTo>
                <a:cubicBezTo>
                  <a:pt x="2783576" y="815975"/>
                  <a:pt x="2768634" y="806946"/>
                  <a:pt x="2768634" y="795338"/>
                </a:cubicBezTo>
                <a:cubicBezTo>
                  <a:pt x="2767389" y="783729"/>
                  <a:pt x="2781085" y="774700"/>
                  <a:pt x="2797272" y="774700"/>
                </a:cubicBezTo>
                <a:close/>
                <a:moveTo>
                  <a:pt x="2722317" y="774700"/>
                </a:moveTo>
                <a:cubicBezTo>
                  <a:pt x="2739748" y="774700"/>
                  <a:pt x="2753444" y="783729"/>
                  <a:pt x="2753444" y="795338"/>
                </a:cubicBezTo>
                <a:cubicBezTo>
                  <a:pt x="2754689" y="806946"/>
                  <a:pt x="2740993" y="815975"/>
                  <a:pt x="2723562" y="815975"/>
                </a:cubicBezTo>
                <a:cubicBezTo>
                  <a:pt x="2706130" y="815975"/>
                  <a:pt x="2692434" y="806946"/>
                  <a:pt x="2692434" y="795338"/>
                </a:cubicBezTo>
                <a:cubicBezTo>
                  <a:pt x="2691189" y="783729"/>
                  <a:pt x="2704885" y="774700"/>
                  <a:pt x="2722317" y="774700"/>
                </a:cubicBezTo>
                <a:close/>
                <a:moveTo>
                  <a:pt x="2645469" y="774700"/>
                </a:moveTo>
                <a:cubicBezTo>
                  <a:pt x="2663249" y="774700"/>
                  <a:pt x="2677219" y="783729"/>
                  <a:pt x="2678489" y="795338"/>
                </a:cubicBezTo>
                <a:cubicBezTo>
                  <a:pt x="2678489" y="806946"/>
                  <a:pt x="2664519" y="815975"/>
                  <a:pt x="2646739" y="815975"/>
                </a:cubicBezTo>
                <a:cubicBezTo>
                  <a:pt x="2628959" y="815975"/>
                  <a:pt x="2614989" y="806946"/>
                  <a:pt x="2614989" y="795338"/>
                </a:cubicBezTo>
                <a:cubicBezTo>
                  <a:pt x="2614989" y="783729"/>
                  <a:pt x="2628959" y="774700"/>
                  <a:pt x="2645469" y="774700"/>
                </a:cubicBezTo>
                <a:close/>
                <a:moveTo>
                  <a:pt x="2569746" y="774700"/>
                </a:moveTo>
                <a:cubicBezTo>
                  <a:pt x="2586843" y="774700"/>
                  <a:pt x="2600703" y="783940"/>
                  <a:pt x="2600703" y="795338"/>
                </a:cubicBezTo>
                <a:cubicBezTo>
                  <a:pt x="2600703" y="806736"/>
                  <a:pt x="2586843" y="815976"/>
                  <a:pt x="2569746" y="815976"/>
                </a:cubicBezTo>
                <a:cubicBezTo>
                  <a:pt x="2552649" y="815976"/>
                  <a:pt x="2538789" y="806736"/>
                  <a:pt x="2538789" y="795338"/>
                </a:cubicBezTo>
                <a:cubicBezTo>
                  <a:pt x="2538789" y="783940"/>
                  <a:pt x="2552649" y="774700"/>
                  <a:pt x="2569746" y="774700"/>
                </a:cubicBezTo>
                <a:close/>
                <a:moveTo>
                  <a:pt x="2494784" y="774700"/>
                </a:moveTo>
                <a:cubicBezTo>
                  <a:pt x="2510881" y="774700"/>
                  <a:pt x="2524502" y="783729"/>
                  <a:pt x="2524502" y="795338"/>
                </a:cubicBezTo>
                <a:cubicBezTo>
                  <a:pt x="2524502" y="806946"/>
                  <a:pt x="2510881" y="815975"/>
                  <a:pt x="2493546" y="815975"/>
                </a:cubicBezTo>
                <a:cubicBezTo>
                  <a:pt x="2476210" y="815975"/>
                  <a:pt x="2462589" y="806946"/>
                  <a:pt x="2462589" y="795338"/>
                </a:cubicBezTo>
                <a:cubicBezTo>
                  <a:pt x="2463828" y="783729"/>
                  <a:pt x="2477448" y="774700"/>
                  <a:pt x="2494784" y="774700"/>
                </a:cubicBezTo>
                <a:close/>
                <a:moveTo>
                  <a:pt x="2417983" y="774700"/>
                </a:moveTo>
                <a:cubicBezTo>
                  <a:pt x="2435851" y="774700"/>
                  <a:pt x="2449889" y="783729"/>
                  <a:pt x="2448613" y="795338"/>
                </a:cubicBezTo>
                <a:cubicBezTo>
                  <a:pt x="2448613" y="806946"/>
                  <a:pt x="2434574" y="815975"/>
                  <a:pt x="2416707" y="815975"/>
                </a:cubicBezTo>
                <a:cubicBezTo>
                  <a:pt x="2398840" y="815975"/>
                  <a:pt x="2384801" y="806946"/>
                  <a:pt x="2386077" y="795338"/>
                </a:cubicBezTo>
                <a:cubicBezTo>
                  <a:pt x="2386077" y="783729"/>
                  <a:pt x="2401392" y="774700"/>
                  <a:pt x="2417983" y="774700"/>
                </a:cubicBezTo>
                <a:close/>
                <a:moveTo>
                  <a:pt x="2342219" y="774700"/>
                </a:moveTo>
                <a:cubicBezTo>
                  <a:pt x="2358405" y="774700"/>
                  <a:pt x="2372101" y="783729"/>
                  <a:pt x="2372101" y="795338"/>
                </a:cubicBezTo>
                <a:cubicBezTo>
                  <a:pt x="2370856" y="806946"/>
                  <a:pt x="2355915" y="815975"/>
                  <a:pt x="2339729" y="815975"/>
                </a:cubicBezTo>
                <a:cubicBezTo>
                  <a:pt x="2322297" y="815975"/>
                  <a:pt x="2308601" y="806946"/>
                  <a:pt x="2309846" y="795338"/>
                </a:cubicBezTo>
                <a:cubicBezTo>
                  <a:pt x="2311091" y="783729"/>
                  <a:pt x="2324787" y="774700"/>
                  <a:pt x="2342219" y="774700"/>
                </a:cubicBezTo>
                <a:close/>
                <a:moveTo>
                  <a:pt x="2266197" y="774700"/>
                </a:moveTo>
                <a:cubicBezTo>
                  <a:pt x="2283721" y="774700"/>
                  <a:pt x="2297489" y="783729"/>
                  <a:pt x="2296237" y="795338"/>
                </a:cubicBezTo>
                <a:cubicBezTo>
                  <a:pt x="2294986" y="806946"/>
                  <a:pt x="2279965" y="815975"/>
                  <a:pt x="2263693" y="815975"/>
                </a:cubicBezTo>
                <a:cubicBezTo>
                  <a:pt x="2246170" y="815975"/>
                  <a:pt x="2232401" y="806946"/>
                  <a:pt x="2233653" y="795338"/>
                </a:cubicBezTo>
                <a:cubicBezTo>
                  <a:pt x="2234905" y="783729"/>
                  <a:pt x="2249925" y="774700"/>
                  <a:pt x="2266197" y="774700"/>
                </a:cubicBezTo>
                <a:close/>
                <a:moveTo>
                  <a:pt x="2190516" y="774700"/>
                </a:moveTo>
                <a:cubicBezTo>
                  <a:pt x="2208467" y="774700"/>
                  <a:pt x="2221289" y="783729"/>
                  <a:pt x="2220007" y="795338"/>
                </a:cubicBezTo>
                <a:cubicBezTo>
                  <a:pt x="2218725" y="806946"/>
                  <a:pt x="2203338" y="815975"/>
                  <a:pt x="2185387" y="815975"/>
                </a:cubicBezTo>
                <a:cubicBezTo>
                  <a:pt x="2168718" y="815975"/>
                  <a:pt x="2154614" y="806946"/>
                  <a:pt x="2155896" y="795338"/>
                </a:cubicBezTo>
                <a:cubicBezTo>
                  <a:pt x="2158461" y="783729"/>
                  <a:pt x="2172565" y="774700"/>
                  <a:pt x="2190516" y="774700"/>
                </a:cubicBezTo>
                <a:close/>
                <a:moveTo>
                  <a:pt x="1431348" y="774700"/>
                </a:moveTo>
                <a:cubicBezTo>
                  <a:pt x="1449128" y="774700"/>
                  <a:pt x="1459288" y="783729"/>
                  <a:pt x="1455478" y="795338"/>
                </a:cubicBezTo>
                <a:cubicBezTo>
                  <a:pt x="1452938" y="806946"/>
                  <a:pt x="1435158" y="815975"/>
                  <a:pt x="1417378" y="815975"/>
                </a:cubicBezTo>
                <a:cubicBezTo>
                  <a:pt x="1399598" y="815975"/>
                  <a:pt x="1389438" y="806946"/>
                  <a:pt x="1393248" y="795338"/>
                </a:cubicBezTo>
                <a:cubicBezTo>
                  <a:pt x="1397058" y="783729"/>
                  <a:pt x="1413568" y="774700"/>
                  <a:pt x="1431348" y="774700"/>
                </a:cubicBezTo>
                <a:close/>
                <a:moveTo>
                  <a:pt x="1355647" y="774700"/>
                </a:moveTo>
                <a:cubicBezTo>
                  <a:pt x="1371862" y="774700"/>
                  <a:pt x="1383088" y="783729"/>
                  <a:pt x="1379346" y="795338"/>
                </a:cubicBezTo>
                <a:cubicBezTo>
                  <a:pt x="1375604" y="806946"/>
                  <a:pt x="1358141" y="815975"/>
                  <a:pt x="1340679" y="815975"/>
                </a:cubicBezTo>
                <a:cubicBezTo>
                  <a:pt x="1323216" y="815975"/>
                  <a:pt x="1313238" y="806946"/>
                  <a:pt x="1316980" y="795338"/>
                </a:cubicBezTo>
                <a:cubicBezTo>
                  <a:pt x="1320722" y="783729"/>
                  <a:pt x="1338184" y="774700"/>
                  <a:pt x="1355647" y="774700"/>
                </a:cubicBezTo>
                <a:close/>
                <a:moveTo>
                  <a:pt x="1279447" y="774700"/>
                </a:moveTo>
                <a:cubicBezTo>
                  <a:pt x="1296909" y="774700"/>
                  <a:pt x="1306888" y="783729"/>
                  <a:pt x="1303146" y="795338"/>
                </a:cubicBezTo>
                <a:cubicBezTo>
                  <a:pt x="1299404" y="806946"/>
                  <a:pt x="1281941" y="815975"/>
                  <a:pt x="1264479" y="815975"/>
                </a:cubicBezTo>
                <a:cubicBezTo>
                  <a:pt x="1247016" y="815975"/>
                  <a:pt x="1237038" y="806946"/>
                  <a:pt x="1240780" y="795338"/>
                </a:cubicBezTo>
                <a:cubicBezTo>
                  <a:pt x="1245769" y="783729"/>
                  <a:pt x="1263232" y="774700"/>
                  <a:pt x="1279447" y="774700"/>
                </a:cubicBezTo>
                <a:close/>
                <a:moveTo>
                  <a:pt x="1204091" y="774700"/>
                </a:moveTo>
                <a:cubicBezTo>
                  <a:pt x="1220746" y="774700"/>
                  <a:pt x="1232276" y="783729"/>
                  <a:pt x="1227151" y="795338"/>
                </a:cubicBezTo>
                <a:cubicBezTo>
                  <a:pt x="1223308" y="806946"/>
                  <a:pt x="1205372" y="815975"/>
                  <a:pt x="1187436" y="815975"/>
                </a:cubicBezTo>
                <a:cubicBezTo>
                  <a:pt x="1169500" y="815975"/>
                  <a:pt x="1159251" y="806946"/>
                  <a:pt x="1164375" y="795338"/>
                </a:cubicBezTo>
                <a:cubicBezTo>
                  <a:pt x="1168219" y="783729"/>
                  <a:pt x="1186155" y="774700"/>
                  <a:pt x="1204091" y="774700"/>
                </a:cubicBezTo>
                <a:close/>
                <a:moveTo>
                  <a:pt x="1126916" y="774700"/>
                </a:moveTo>
                <a:cubicBezTo>
                  <a:pt x="1144462" y="774700"/>
                  <a:pt x="1154489" y="783729"/>
                  <a:pt x="1149476" y="795338"/>
                </a:cubicBezTo>
                <a:cubicBezTo>
                  <a:pt x="1145716" y="806946"/>
                  <a:pt x="1126916" y="815975"/>
                  <a:pt x="1110623" y="815975"/>
                </a:cubicBezTo>
                <a:cubicBezTo>
                  <a:pt x="1093077" y="815975"/>
                  <a:pt x="1083051" y="806946"/>
                  <a:pt x="1088064" y="795338"/>
                </a:cubicBezTo>
                <a:cubicBezTo>
                  <a:pt x="1093077" y="783729"/>
                  <a:pt x="1110623" y="774700"/>
                  <a:pt x="1126916" y="774700"/>
                </a:cubicBezTo>
                <a:close/>
                <a:moveTo>
                  <a:pt x="1051970" y="774700"/>
                </a:moveTo>
                <a:cubicBezTo>
                  <a:pt x="1069516" y="774700"/>
                  <a:pt x="1078289" y="783729"/>
                  <a:pt x="1074529" y="795338"/>
                </a:cubicBezTo>
                <a:cubicBezTo>
                  <a:pt x="1069516" y="806946"/>
                  <a:pt x="1050716" y="815975"/>
                  <a:pt x="1034423" y="815975"/>
                </a:cubicBezTo>
                <a:cubicBezTo>
                  <a:pt x="1016877" y="815975"/>
                  <a:pt x="1006851" y="806946"/>
                  <a:pt x="1011864" y="795338"/>
                </a:cubicBezTo>
                <a:cubicBezTo>
                  <a:pt x="1016877" y="783729"/>
                  <a:pt x="1034423" y="774700"/>
                  <a:pt x="1051970" y="774700"/>
                </a:cubicBezTo>
                <a:close/>
                <a:moveTo>
                  <a:pt x="4441982" y="728663"/>
                </a:moveTo>
                <a:cubicBezTo>
                  <a:pt x="4458350" y="728663"/>
                  <a:pt x="4477236" y="736283"/>
                  <a:pt x="4483531" y="747713"/>
                </a:cubicBezTo>
                <a:cubicBezTo>
                  <a:pt x="4489826" y="757873"/>
                  <a:pt x="4481013" y="766763"/>
                  <a:pt x="4463386" y="766763"/>
                </a:cubicBezTo>
                <a:cubicBezTo>
                  <a:pt x="4447018" y="766763"/>
                  <a:pt x="4428133" y="757873"/>
                  <a:pt x="4421837" y="747713"/>
                </a:cubicBezTo>
                <a:cubicBezTo>
                  <a:pt x="4416801" y="736283"/>
                  <a:pt x="4425615" y="728663"/>
                  <a:pt x="4441982" y="728663"/>
                </a:cubicBezTo>
                <a:close/>
                <a:moveTo>
                  <a:pt x="4142080" y="728663"/>
                </a:moveTo>
                <a:cubicBezTo>
                  <a:pt x="4158735" y="728663"/>
                  <a:pt x="4176671" y="736283"/>
                  <a:pt x="4181796" y="747713"/>
                </a:cubicBezTo>
                <a:cubicBezTo>
                  <a:pt x="4188201" y="757873"/>
                  <a:pt x="4177952" y="766763"/>
                  <a:pt x="4160016" y="766763"/>
                </a:cubicBezTo>
                <a:cubicBezTo>
                  <a:pt x="4143361" y="766763"/>
                  <a:pt x="4125425" y="757873"/>
                  <a:pt x="4120301" y="747713"/>
                </a:cubicBezTo>
                <a:cubicBezTo>
                  <a:pt x="4115176" y="736283"/>
                  <a:pt x="4124144" y="728663"/>
                  <a:pt x="4142080" y="728663"/>
                </a:cubicBezTo>
                <a:close/>
                <a:moveTo>
                  <a:pt x="4066758" y="728663"/>
                </a:moveTo>
                <a:cubicBezTo>
                  <a:pt x="4084220" y="728663"/>
                  <a:pt x="4101683" y="736283"/>
                  <a:pt x="4106672" y="747713"/>
                </a:cubicBezTo>
                <a:cubicBezTo>
                  <a:pt x="4110414" y="757873"/>
                  <a:pt x="4101683" y="766763"/>
                  <a:pt x="4084220" y="766763"/>
                </a:cubicBezTo>
                <a:cubicBezTo>
                  <a:pt x="4068005" y="766763"/>
                  <a:pt x="4049295" y="757873"/>
                  <a:pt x="4045554" y="747713"/>
                </a:cubicBezTo>
                <a:cubicBezTo>
                  <a:pt x="4040564" y="736283"/>
                  <a:pt x="4050543" y="728663"/>
                  <a:pt x="4066758" y="728663"/>
                </a:cubicBezTo>
                <a:close/>
                <a:moveTo>
                  <a:pt x="3992429" y="728663"/>
                </a:moveTo>
                <a:cubicBezTo>
                  <a:pt x="4009013" y="728663"/>
                  <a:pt x="4026872" y="736283"/>
                  <a:pt x="4031975" y="747713"/>
                </a:cubicBezTo>
                <a:cubicBezTo>
                  <a:pt x="4035802" y="757873"/>
                  <a:pt x="4025597" y="766763"/>
                  <a:pt x="4009013" y="766763"/>
                </a:cubicBezTo>
                <a:cubicBezTo>
                  <a:pt x="3991153" y="766763"/>
                  <a:pt x="3973294" y="757873"/>
                  <a:pt x="3969467" y="747713"/>
                </a:cubicBezTo>
                <a:cubicBezTo>
                  <a:pt x="3964364" y="736283"/>
                  <a:pt x="3974570" y="728663"/>
                  <a:pt x="3992429" y="728663"/>
                </a:cubicBezTo>
                <a:close/>
                <a:moveTo>
                  <a:pt x="3692266" y="728663"/>
                </a:moveTo>
                <a:cubicBezTo>
                  <a:pt x="3710046" y="728663"/>
                  <a:pt x="3726556" y="736283"/>
                  <a:pt x="3730366" y="747713"/>
                </a:cubicBezTo>
                <a:cubicBezTo>
                  <a:pt x="3734176" y="757873"/>
                  <a:pt x="3722746" y="766763"/>
                  <a:pt x="3706236" y="766763"/>
                </a:cubicBezTo>
                <a:cubicBezTo>
                  <a:pt x="3688456" y="766763"/>
                  <a:pt x="3671946" y="757873"/>
                  <a:pt x="3668136" y="747713"/>
                </a:cubicBezTo>
                <a:cubicBezTo>
                  <a:pt x="3664326" y="736283"/>
                  <a:pt x="3675756" y="728663"/>
                  <a:pt x="3692266" y="728663"/>
                </a:cubicBezTo>
                <a:close/>
                <a:moveTo>
                  <a:pt x="3617525" y="728663"/>
                </a:moveTo>
                <a:cubicBezTo>
                  <a:pt x="3633959" y="728663"/>
                  <a:pt x="3650392" y="736283"/>
                  <a:pt x="3654185" y="747713"/>
                </a:cubicBezTo>
                <a:cubicBezTo>
                  <a:pt x="3657977" y="757873"/>
                  <a:pt x="3646600" y="766763"/>
                  <a:pt x="3630166" y="766763"/>
                </a:cubicBezTo>
                <a:cubicBezTo>
                  <a:pt x="3612469" y="766763"/>
                  <a:pt x="3596035" y="757873"/>
                  <a:pt x="3592243" y="747713"/>
                </a:cubicBezTo>
                <a:cubicBezTo>
                  <a:pt x="3589714" y="736283"/>
                  <a:pt x="3599827" y="728663"/>
                  <a:pt x="3617525" y="728663"/>
                </a:cubicBezTo>
                <a:close/>
                <a:moveTo>
                  <a:pt x="3168905" y="728663"/>
                </a:moveTo>
                <a:cubicBezTo>
                  <a:pt x="3185177" y="728663"/>
                  <a:pt x="3200197" y="736283"/>
                  <a:pt x="3202701" y="747713"/>
                </a:cubicBezTo>
                <a:cubicBezTo>
                  <a:pt x="3203952" y="757873"/>
                  <a:pt x="3192687" y="766763"/>
                  <a:pt x="3175163" y="766763"/>
                </a:cubicBezTo>
                <a:cubicBezTo>
                  <a:pt x="3158891" y="766763"/>
                  <a:pt x="3142619" y="757873"/>
                  <a:pt x="3141368" y="747713"/>
                </a:cubicBezTo>
                <a:cubicBezTo>
                  <a:pt x="3138864" y="736283"/>
                  <a:pt x="3151381" y="728663"/>
                  <a:pt x="3168905" y="728663"/>
                </a:cubicBezTo>
                <a:close/>
                <a:moveTo>
                  <a:pt x="3094477" y="728663"/>
                </a:moveTo>
                <a:cubicBezTo>
                  <a:pt x="3110663" y="728663"/>
                  <a:pt x="3125604" y="736283"/>
                  <a:pt x="3128094" y="747713"/>
                </a:cubicBezTo>
                <a:cubicBezTo>
                  <a:pt x="3129339" y="757873"/>
                  <a:pt x="3116888" y="766763"/>
                  <a:pt x="3100702" y="766763"/>
                </a:cubicBezTo>
                <a:cubicBezTo>
                  <a:pt x="3083271" y="766763"/>
                  <a:pt x="3068329" y="757873"/>
                  <a:pt x="3067084" y="747713"/>
                </a:cubicBezTo>
                <a:cubicBezTo>
                  <a:pt x="3065839" y="736283"/>
                  <a:pt x="3078290" y="728663"/>
                  <a:pt x="3094477" y="728663"/>
                </a:cubicBezTo>
                <a:close/>
                <a:moveTo>
                  <a:pt x="3018277" y="728663"/>
                </a:moveTo>
                <a:cubicBezTo>
                  <a:pt x="3035708" y="728663"/>
                  <a:pt x="3050649" y="736283"/>
                  <a:pt x="3051894" y="747713"/>
                </a:cubicBezTo>
                <a:cubicBezTo>
                  <a:pt x="3053139" y="757873"/>
                  <a:pt x="3040688" y="766763"/>
                  <a:pt x="3024502" y="766763"/>
                </a:cubicBezTo>
                <a:cubicBezTo>
                  <a:pt x="3007071" y="766763"/>
                  <a:pt x="2992129" y="757873"/>
                  <a:pt x="2990884" y="747713"/>
                </a:cubicBezTo>
                <a:cubicBezTo>
                  <a:pt x="2989639" y="736283"/>
                  <a:pt x="3002090" y="728663"/>
                  <a:pt x="3018277" y="728663"/>
                </a:cubicBezTo>
                <a:close/>
                <a:moveTo>
                  <a:pt x="2944909" y="728663"/>
                </a:moveTo>
                <a:cubicBezTo>
                  <a:pt x="2961095" y="728663"/>
                  <a:pt x="2976036" y="736283"/>
                  <a:pt x="2977281" y="747713"/>
                </a:cubicBezTo>
                <a:cubicBezTo>
                  <a:pt x="2978526" y="757873"/>
                  <a:pt x="2966075" y="766763"/>
                  <a:pt x="2948644" y="766763"/>
                </a:cubicBezTo>
                <a:cubicBezTo>
                  <a:pt x="2932458" y="766763"/>
                  <a:pt x="2917516" y="757873"/>
                  <a:pt x="2916271" y="747713"/>
                </a:cubicBezTo>
                <a:cubicBezTo>
                  <a:pt x="2915026" y="736283"/>
                  <a:pt x="2927477" y="728663"/>
                  <a:pt x="2944909" y="728663"/>
                </a:cubicBezTo>
                <a:close/>
                <a:moveTo>
                  <a:pt x="2868894" y="728663"/>
                </a:moveTo>
                <a:cubicBezTo>
                  <a:pt x="2886230" y="728663"/>
                  <a:pt x="2899851" y="736283"/>
                  <a:pt x="2901089" y="747713"/>
                </a:cubicBezTo>
                <a:cubicBezTo>
                  <a:pt x="2902327" y="757873"/>
                  <a:pt x="2889945" y="766763"/>
                  <a:pt x="2872609" y="766763"/>
                </a:cubicBezTo>
                <a:cubicBezTo>
                  <a:pt x="2856512" y="766763"/>
                  <a:pt x="2841653" y="757873"/>
                  <a:pt x="2840414" y="747713"/>
                </a:cubicBezTo>
                <a:cubicBezTo>
                  <a:pt x="2840414" y="736283"/>
                  <a:pt x="2852797" y="728663"/>
                  <a:pt x="2868894" y="728663"/>
                </a:cubicBezTo>
                <a:close/>
                <a:moveTo>
                  <a:pt x="2794694" y="728663"/>
                </a:moveTo>
                <a:cubicBezTo>
                  <a:pt x="2811204" y="728663"/>
                  <a:pt x="2826444" y="736283"/>
                  <a:pt x="2826444" y="747713"/>
                </a:cubicBezTo>
                <a:cubicBezTo>
                  <a:pt x="2827714" y="757873"/>
                  <a:pt x="2813744" y="766763"/>
                  <a:pt x="2797234" y="766763"/>
                </a:cubicBezTo>
                <a:cubicBezTo>
                  <a:pt x="2779454" y="766763"/>
                  <a:pt x="2765484" y="757873"/>
                  <a:pt x="2764214" y="747713"/>
                </a:cubicBezTo>
                <a:cubicBezTo>
                  <a:pt x="2764214" y="736283"/>
                  <a:pt x="2776914" y="728663"/>
                  <a:pt x="2794694" y="728663"/>
                </a:cubicBezTo>
                <a:close/>
                <a:moveTo>
                  <a:pt x="2719319" y="728663"/>
                </a:moveTo>
                <a:cubicBezTo>
                  <a:pt x="2736655" y="728663"/>
                  <a:pt x="2750276" y="736283"/>
                  <a:pt x="2750276" y="747713"/>
                </a:cubicBezTo>
                <a:cubicBezTo>
                  <a:pt x="2751514" y="757873"/>
                  <a:pt x="2737893" y="766763"/>
                  <a:pt x="2721796" y="766763"/>
                </a:cubicBezTo>
                <a:cubicBezTo>
                  <a:pt x="2704460" y="766763"/>
                  <a:pt x="2690840" y="757873"/>
                  <a:pt x="2689601" y="747713"/>
                </a:cubicBezTo>
                <a:cubicBezTo>
                  <a:pt x="2689601" y="736283"/>
                  <a:pt x="2703222" y="728663"/>
                  <a:pt x="2719319" y="728663"/>
                </a:cubicBezTo>
                <a:close/>
                <a:moveTo>
                  <a:pt x="2645151" y="728663"/>
                </a:moveTo>
                <a:cubicBezTo>
                  <a:pt x="2661661" y="728663"/>
                  <a:pt x="2675631" y="736283"/>
                  <a:pt x="2675631" y="747713"/>
                </a:cubicBezTo>
                <a:cubicBezTo>
                  <a:pt x="2676901" y="757873"/>
                  <a:pt x="2662931" y="766763"/>
                  <a:pt x="2645151" y="766763"/>
                </a:cubicBezTo>
                <a:cubicBezTo>
                  <a:pt x="2628641" y="766763"/>
                  <a:pt x="2614671" y="757873"/>
                  <a:pt x="2614671" y="747713"/>
                </a:cubicBezTo>
                <a:cubicBezTo>
                  <a:pt x="2613401" y="736283"/>
                  <a:pt x="2627371" y="728663"/>
                  <a:pt x="2645151" y="728663"/>
                </a:cubicBezTo>
                <a:close/>
                <a:moveTo>
                  <a:pt x="2569923" y="728663"/>
                </a:moveTo>
                <a:cubicBezTo>
                  <a:pt x="2587159" y="728663"/>
                  <a:pt x="2599470" y="736283"/>
                  <a:pt x="2600701" y="747713"/>
                </a:cubicBezTo>
                <a:cubicBezTo>
                  <a:pt x="2600701" y="757873"/>
                  <a:pt x="2587159" y="766763"/>
                  <a:pt x="2569923" y="766763"/>
                </a:cubicBezTo>
                <a:cubicBezTo>
                  <a:pt x="2552687" y="766763"/>
                  <a:pt x="2540376" y="757873"/>
                  <a:pt x="2540376" y="747713"/>
                </a:cubicBezTo>
                <a:cubicBezTo>
                  <a:pt x="2540376" y="736283"/>
                  <a:pt x="2553919" y="728663"/>
                  <a:pt x="2569923" y="728663"/>
                </a:cubicBezTo>
                <a:close/>
                <a:moveTo>
                  <a:pt x="2495609" y="728663"/>
                </a:moveTo>
                <a:cubicBezTo>
                  <a:pt x="2512119" y="728663"/>
                  <a:pt x="2526089" y="736283"/>
                  <a:pt x="2526089" y="747713"/>
                </a:cubicBezTo>
                <a:cubicBezTo>
                  <a:pt x="2526089" y="757873"/>
                  <a:pt x="2510849" y="766763"/>
                  <a:pt x="2494339" y="766763"/>
                </a:cubicBezTo>
                <a:cubicBezTo>
                  <a:pt x="2476559" y="766763"/>
                  <a:pt x="2462589" y="757873"/>
                  <a:pt x="2463859" y="747713"/>
                </a:cubicBezTo>
                <a:cubicBezTo>
                  <a:pt x="2463859" y="736283"/>
                  <a:pt x="2477829" y="728663"/>
                  <a:pt x="2495609" y="728663"/>
                </a:cubicBezTo>
                <a:close/>
                <a:moveTo>
                  <a:pt x="2420171" y="728663"/>
                </a:moveTo>
                <a:cubicBezTo>
                  <a:pt x="2436268" y="728663"/>
                  <a:pt x="2449889" y="736283"/>
                  <a:pt x="2449889" y="747713"/>
                </a:cubicBezTo>
                <a:cubicBezTo>
                  <a:pt x="2448651" y="757873"/>
                  <a:pt x="2435030" y="766763"/>
                  <a:pt x="2418933" y="766763"/>
                </a:cubicBezTo>
                <a:cubicBezTo>
                  <a:pt x="2401597" y="766763"/>
                  <a:pt x="2387976" y="757873"/>
                  <a:pt x="2389215" y="747713"/>
                </a:cubicBezTo>
                <a:cubicBezTo>
                  <a:pt x="2389215" y="736283"/>
                  <a:pt x="2404074" y="728663"/>
                  <a:pt x="2420171" y="728663"/>
                </a:cubicBezTo>
                <a:close/>
                <a:moveTo>
                  <a:pt x="2344796" y="728663"/>
                </a:moveTo>
                <a:cubicBezTo>
                  <a:pt x="2362576" y="728663"/>
                  <a:pt x="2375276" y="736283"/>
                  <a:pt x="2375276" y="747713"/>
                </a:cubicBezTo>
                <a:cubicBezTo>
                  <a:pt x="2374006" y="757873"/>
                  <a:pt x="2360036" y="766763"/>
                  <a:pt x="2342256" y="766763"/>
                </a:cubicBezTo>
                <a:cubicBezTo>
                  <a:pt x="2325746" y="766763"/>
                  <a:pt x="2311776" y="757873"/>
                  <a:pt x="2313046" y="747713"/>
                </a:cubicBezTo>
                <a:cubicBezTo>
                  <a:pt x="2314316" y="736283"/>
                  <a:pt x="2328286" y="728663"/>
                  <a:pt x="2344796" y="728663"/>
                </a:cubicBezTo>
                <a:close/>
                <a:moveTo>
                  <a:pt x="2270782" y="728663"/>
                </a:moveTo>
                <a:cubicBezTo>
                  <a:pt x="2286968" y="728663"/>
                  <a:pt x="2300664" y="736283"/>
                  <a:pt x="2299419" y="747713"/>
                </a:cubicBezTo>
                <a:cubicBezTo>
                  <a:pt x="2298174" y="757873"/>
                  <a:pt x="2284478" y="766763"/>
                  <a:pt x="2267046" y="766763"/>
                </a:cubicBezTo>
                <a:cubicBezTo>
                  <a:pt x="2249615" y="766763"/>
                  <a:pt x="2237164" y="757873"/>
                  <a:pt x="2238409" y="747713"/>
                </a:cubicBezTo>
                <a:cubicBezTo>
                  <a:pt x="2239654" y="736283"/>
                  <a:pt x="2253350" y="728663"/>
                  <a:pt x="2270782" y="728663"/>
                </a:cubicBezTo>
                <a:close/>
                <a:moveTo>
                  <a:pt x="2195422" y="728663"/>
                </a:moveTo>
                <a:cubicBezTo>
                  <a:pt x="2213290" y="728663"/>
                  <a:pt x="2226052" y="736283"/>
                  <a:pt x="2224776" y="747713"/>
                </a:cubicBezTo>
                <a:cubicBezTo>
                  <a:pt x="2223500" y="757873"/>
                  <a:pt x="2208185" y="766763"/>
                  <a:pt x="2191594" y="766763"/>
                </a:cubicBezTo>
                <a:cubicBezTo>
                  <a:pt x="2173726" y="766763"/>
                  <a:pt x="2160964" y="757873"/>
                  <a:pt x="2162240" y="747713"/>
                </a:cubicBezTo>
                <a:cubicBezTo>
                  <a:pt x="2163517" y="736283"/>
                  <a:pt x="2178831" y="728663"/>
                  <a:pt x="2195422" y="728663"/>
                </a:cubicBezTo>
                <a:close/>
                <a:moveTo>
                  <a:pt x="2121214" y="728663"/>
                </a:moveTo>
                <a:cubicBezTo>
                  <a:pt x="2137400" y="728663"/>
                  <a:pt x="2149851" y="736283"/>
                  <a:pt x="2148606" y="747713"/>
                </a:cubicBezTo>
                <a:cubicBezTo>
                  <a:pt x="2147361" y="757873"/>
                  <a:pt x="2132420" y="766763"/>
                  <a:pt x="2116233" y="766763"/>
                </a:cubicBezTo>
                <a:cubicBezTo>
                  <a:pt x="2098802" y="766763"/>
                  <a:pt x="2086351" y="757873"/>
                  <a:pt x="2087596" y="747713"/>
                </a:cubicBezTo>
                <a:cubicBezTo>
                  <a:pt x="2088841" y="736283"/>
                  <a:pt x="2103782" y="728663"/>
                  <a:pt x="2121214" y="728663"/>
                </a:cubicBezTo>
                <a:close/>
                <a:moveTo>
                  <a:pt x="1372611" y="728663"/>
                </a:moveTo>
                <a:cubicBezTo>
                  <a:pt x="1390391" y="728663"/>
                  <a:pt x="1400551" y="736283"/>
                  <a:pt x="1396741" y="747713"/>
                </a:cubicBezTo>
                <a:cubicBezTo>
                  <a:pt x="1392931" y="757873"/>
                  <a:pt x="1376421" y="766763"/>
                  <a:pt x="1358641" y="766763"/>
                </a:cubicBezTo>
                <a:cubicBezTo>
                  <a:pt x="1340861" y="766763"/>
                  <a:pt x="1330701" y="757873"/>
                  <a:pt x="1334511" y="747713"/>
                </a:cubicBezTo>
                <a:cubicBezTo>
                  <a:pt x="1338321" y="736283"/>
                  <a:pt x="1356101" y="728663"/>
                  <a:pt x="1372611" y="728663"/>
                </a:cubicBezTo>
                <a:close/>
                <a:moveTo>
                  <a:pt x="1298287" y="728663"/>
                </a:moveTo>
                <a:cubicBezTo>
                  <a:pt x="1314422" y="728663"/>
                  <a:pt x="1324351" y="736283"/>
                  <a:pt x="1320627" y="747713"/>
                </a:cubicBezTo>
                <a:cubicBezTo>
                  <a:pt x="1316904" y="757873"/>
                  <a:pt x="1299528" y="766763"/>
                  <a:pt x="1283393" y="766763"/>
                </a:cubicBezTo>
                <a:cubicBezTo>
                  <a:pt x="1266017" y="766763"/>
                  <a:pt x="1256088" y="757873"/>
                  <a:pt x="1259811" y="747713"/>
                </a:cubicBezTo>
                <a:cubicBezTo>
                  <a:pt x="1264776" y="736283"/>
                  <a:pt x="1280911" y="728663"/>
                  <a:pt x="1298287" y="728663"/>
                </a:cubicBezTo>
                <a:close/>
                <a:moveTo>
                  <a:pt x="1222297" y="728663"/>
                </a:moveTo>
                <a:cubicBezTo>
                  <a:pt x="1239759" y="728663"/>
                  <a:pt x="1249738" y="736283"/>
                  <a:pt x="1244749" y="747713"/>
                </a:cubicBezTo>
                <a:cubicBezTo>
                  <a:pt x="1241007" y="757873"/>
                  <a:pt x="1223544" y="766763"/>
                  <a:pt x="1207329" y="766763"/>
                </a:cubicBezTo>
                <a:cubicBezTo>
                  <a:pt x="1189866" y="766763"/>
                  <a:pt x="1179888" y="757873"/>
                  <a:pt x="1183630" y="747713"/>
                </a:cubicBezTo>
                <a:cubicBezTo>
                  <a:pt x="1188619" y="736283"/>
                  <a:pt x="1206082" y="728663"/>
                  <a:pt x="1222297" y="728663"/>
                </a:cubicBezTo>
                <a:close/>
                <a:moveTo>
                  <a:pt x="998328" y="728663"/>
                </a:moveTo>
                <a:cubicBezTo>
                  <a:pt x="1015874" y="728663"/>
                  <a:pt x="1025901" y="736283"/>
                  <a:pt x="1020888" y="747713"/>
                </a:cubicBezTo>
                <a:cubicBezTo>
                  <a:pt x="1015874" y="757873"/>
                  <a:pt x="997075" y="766763"/>
                  <a:pt x="980782" y="766763"/>
                </a:cubicBezTo>
                <a:cubicBezTo>
                  <a:pt x="963236" y="766763"/>
                  <a:pt x="954463" y="757873"/>
                  <a:pt x="959476" y="747713"/>
                </a:cubicBezTo>
                <a:cubicBezTo>
                  <a:pt x="964489" y="736283"/>
                  <a:pt x="982035" y="728663"/>
                  <a:pt x="998328" y="728663"/>
                </a:cubicBezTo>
                <a:close/>
                <a:moveTo>
                  <a:pt x="4341521" y="682625"/>
                </a:moveTo>
                <a:cubicBezTo>
                  <a:pt x="4357813" y="682625"/>
                  <a:pt x="4375360" y="691145"/>
                  <a:pt x="4381626" y="700882"/>
                </a:cubicBezTo>
                <a:cubicBezTo>
                  <a:pt x="4386639" y="710618"/>
                  <a:pt x="4377866" y="719138"/>
                  <a:pt x="4361573" y="719138"/>
                </a:cubicBezTo>
                <a:cubicBezTo>
                  <a:pt x="4344027" y="719138"/>
                  <a:pt x="4326481" y="710618"/>
                  <a:pt x="4321468" y="700882"/>
                </a:cubicBezTo>
                <a:cubicBezTo>
                  <a:pt x="4315201" y="691145"/>
                  <a:pt x="4323974" y="682625"/>
                  <a:pt x="4341521" y="682625"/>
                </a:cubicBezTo>
                <a:close/>
                <a:moveTo>
                  <a:pt x="4119486" y="682625"/>
                </a:moveTo>
                <a:cubicBezTo>
                  <a:pt x="4136948" y="682625"/>
                  <a:pt x="4154411" y="691145"/>
                  <a:pt x="4159400" y="700882"/>
                </a:cubicBezTo>
                <a:cubicBezTo>
                  <a:pt x="4164389" y="710618"/>
                  <a:pt x="4154411" y="719138"/>
                  <a:pt x="4138195" y="719138"/>
                </a:cubicBezTo>
                <a:cubicBezTo>
                  <a:pt x="4120733" y="719138"/>
                  <a:pt x="4103270" y="710618"/>
                  <a:pt x="4098281" y="700882"/>
                </a:cubicBezTo>
                <a:cubicBezTo>
                  <a:pt x="4094539" y="691145"/>
                  <a:pt x="4103270" y="682625"/>
                  <a:pt x="4119486" y="682625"/>
                </a:cubicBezTo>
                <a:close/>
                <a:moveTo>
                  <a:pt x="4046596" y="682625"/>
                </a:moveTo>
                <a:cubicBezTo>
                  <a:pt x="4063106" y="682625"/>
                  <a:pt x="4080886" y="691145"/>
                  <a:pt x="4085966" y="700882"/>
                </a:cubicBezTo>
                <a:cubicBezTo>
                  <a:pt x="4089776" y="710618"/>
                  <a:pt x="4080886" y="719138"/>
                  <a:pt x="4063106" y="719138"/>
                </a:cubicBezTo>
                <a:cubicBezTo>
                  <a:pt x="4046596" y="719138"/>
                  <a:pt x="4028816" y="710618"/>
                  <a:pt x="4023736" y="700882"/>
                </a:cubicBezTo>
                <a:cubicBezTo>
                  <a:pt x="4019926" y="691145"/>
                  <a:pt x="4030086" y="682625"/>
                  <a:pt x="4046596" y="682625"/>
                </a:cubicBezTo>
                <a:close/>
                <a:moveTo>
                  <a:pt x="3972965" y="682625"/>
                </a:moveTo>
                <a:cubicBezTo>
                  <a:pt x="3989100" y="682625"/>
                  <a:pt x="4006476" y="691145"/>
                  <a:pt x="4011441" y="700882"/>
                </a:cubicBezTo>
                <a:cubicBezTo>
                  <a:pt x="4015164" y="710618"/>
                  <a:pt x="4005235" y="719138"/>
                  <a:pt x="3989100" y="719138"/>
                </a:cubicBezTo>
                <a:cubicBezTo>
                  <a:pt x="3971724" y="719138"/>
                  <a:pt x="3955589" y="710618"/>
                  <a:pt x="3950625" y="700882"/>
                </a:cubicBezTo>
                <a:cubicBezTo>
                  <a:pt x="3946901" y="691145"/>
                  <a:pt x="3956830" y="682625"/>
                  <a:pt x="3972965" y="682625"/>
                </a:cubicBezTo>
                <a:close/>
                <a:moveTo>
                  <a:pt x="3898353" y="682625"/>
                </a:moveTo>
                <a:cubicBezTo>
                  <a:pt x="3915729" y="682625"/>
                  <a:pt x="3931864" y="691145"/>
                  <a:pt x="3935588" y="700882"/>
                </a:cubicBezTo>
                <a:cubicBezTo>
                  <a:pt x="3940552" y="710618"/>
                  <a:pt x="3930623" y="719138"/>
                  <a:pt x="3913247" y="719138"/>
                </a:cubicBezTo>
                <a:cubicBezTo>
                  <a:pt x="3897112" y="719138"/>
                  <a:pt x="3880977" y="710618"/>
                  <a:pt x="3876013" y="700882"/>
                </a:cubicBezTo>
                <a:cubicBezTo>
                  <a:pt x="3872289" y="691145"/>
                  <a:pt x="3882218" y="682625"/>
                  <a:pt x="3898353" y="682625"/>
                </a:cubicBezTo>
                <a:close/>
                <a:moveTo>
                  <a:pt x="3677203" y="682625"/>
                </a:moveTo>
                <a:cubicBezTo>
                  <a:pt x="3693255" y="682625"/>
                  <a:pt x="3709306" y="691145"/>
                  <a:pt x="3713010" y="700882"/>
                </a:cubicBezTo>
                <a:cubicBezTo>
                  <a:pt x="3716714" y="710618"/>
                  <a:pt x="3706836" y="719138"/>
                  <a:pt x="3689550" y="719138"/>
                </a:cubicBezTo>
                <a:cubicBezTo>
                  <a:pt x="3673499" y="719138"/>
                  <a:pt x="3657448" y="710618"/>
                  <a:pt x="3653743" y="700882"/>
                </a:cubicBezTo>
                <a:cubicBezTo>
                  <a:pt x="3650039" y="691145"/>
                  <a:pt x="3661152" y="682625"/>
                  <a:pt x="3677203" y="682625"/>
                </a:cubicBezTo>
                <a:close/>
                <a:moveTo>
                  <a:pt x="3603237" y="682625"/>
                </a:moveTo>
                <a:cubicBezTo>
                  <a:pt x="3620935" y="682625"/>
                  <a:pt x="3637369" y="691145"/>
                  <a:pt x="3639897" y="700882"/>
                </a:cubicBezTo>
                <a:cubicBezTo>
                  <a:pt x="3643689" y="710618"/>
                  <a:pt x="3632312" y="719138"/>
                  <a:pt x="3615878" y="719138"/>
                </a:cubicBezTo>
                <a:cubicBezTo>
                  <a:pt x="3598181" y="719138"/>
                  <a:pt x="3583011" y="710618"/>
                  <a:pt x="3579219" y="700882"/>
                </a:cubicBezTo>
                <a:cubicBezTo>
                  <a:pt x="3575426" y="691145"/>
                  <a:pt x="3586803" y="682625"/>
                  <a:pt x="3603237" y="682625"/>
                </a:cubicBezTo>
                <a:close/>
                <a:moveTo>
                  <a:pt x="3161152" y="682625"/>
                </a:moveTo>
                <a:cubicBezTo>
                  <a:pt x="3177338" y="682625"/>
                  <a:pt x="3192279" y="691145"/>
                  <a:pt x="3194769" y="700882"/>
                </a:cubicBezTo>
                <a:cubicBezTo>
                  <a:pt x="3196014" y="710618"/>
                  <a:pt x="3184808" y="719138"/>
                  <a:pt x="3167377" y="719138"/>
                </a:cubicBezTo>
                <a:cubicBezTo>
                  <a:pt x="3151191" y="719138"/>
                  <a:pt x="3136250" y="710618"/>
                  <a:pt x="3135004" y="700882"/>
                </a:cubicBezTo>
                <a:cubicBezTo>
                  <a:pt x="3132514" y="691145"/>
                  <a:pt x="3144965" y="682625"/>
                  <a:pt x="3161152" y="682625"/>
                </a:cubicBezTo>
                <a:close/>
                <a:moveTo>
                  <a:pt x="3086539" y="682625"/>
                </a:moveTo>
                <a:cubicBezTo>
                  <a:pt x="3103970" y="682625"/>
                  <a:pt x="3117666" y="691145"/>
                  <a:pt x="3120156" y="700882"/>
                </a:cubicBezTo>
                <a:cubicBezTo>
                  <a:pt x="3121401" y="710618"/>
                  <a:pt x="3108950" y="719138"/>
                  <a:pt x="3092764" y="719138"/>
                </a:cubicBezTo>
                <a:cubicBezTo>
                  <a:pt x="3076578" y="719138"/>
                  <a:pt x="3061637" y="710618"/>
                  <a:pt x="3060391" y="700882"/>
                </a:cubicBezTo>
                <a:cubicBezTo>
                  <a:pt x="3057901" y="691145"/>
                  <a:pt x="3070352" y="682625"/>
                  <a:pt x="3086539" y="682625"/>
                </a:cubicBezTo>
                <a:close/>
                <a:moveTo>
                  <a:pt x="3013172" y="682625"/>
                </a:moveTo>
                <a:cubicBezTo>
                  <a:pt x="3029358" y="682625"/>
                  <a:pt x="3043054" y="691145"/>
                  <a:pt x="3045544" y="700882"/>
                </a:cubicBezTo>
                <a:cubicBezTo>
                  <a:pt x="3046789" y="710618"/>
                  <a:pt x="3034338" y="719138"/>
                  <a:pt x="3018152" y="719138"/>
                </a:cubicBezTo>
                <a:cubicBezTo>
                  <a:pt x="3000721" y="719138"/>
                  <a:pt x="2985779" y="710618"/>
                  <a:pt x="2984534" y="700882"/>
                </a:cubicBezTo>
                <a:cubicBezTo>
                  <a:pt x="2983289" y="691145"/>
                  <a:pt x="2995740" y="682625"/>
                  <a:pt x="3013172" y="682625"/>
                </a:cubicBezTo>
                <a:close/>
                <a:moveTo>
                  <a:pt x="2939474" y="682625"/>
                </a:moveTo>
                <a:cubicBezTo>
                  <a:pt x="2955984" y="682625"/>
                  <a:pt x="2971224" y="691145"/>
                  <a:pt x="2972494" y="700882"/>
                </a:cubicBezTo>
                <a:cubicBezTo>
                  <a:pt x="2973764" y="710618"/>
                  <a:pt x="2961064" y="719138"/>
                  <a:pt x="2943284" y="719138"/>
                </a:cubicBezTo>
                <a:cubicBezTo>
                  <a:pt x="2926774" y="719138"/>
                  <a:pt x="2911534" y="710618"/>
                  <a:pt x="2910264" y="700882"/>
                </a:cubicBezTo>
                <a:cubicBezTo>
                  <a:pt x="2910264" y="691145"/>
                  <a:pt x="2922964" y="682625"/>
                  <a:pt x="2939474" y="682625"/>
                </a:cubicBezTo>
                <a:close/>
                <a:moveTo>
                  <a:pt x="2865555" y="682625"/>
                </a:moveTo>
                <a:cubicBezTo>
                  <a:pt x="2881560" y="682625"/>
                  <a:pt x="2896333" y="691145"/>
                  <a:pt x="2897564" y="700882"/>
                </a:cubicBezTo>
                <a:cubicBezTo>
                  <a:pt x="2897564" y="710618"/>
                  <a:pt x="2885253" y="719138"/>
                  <a:pt x="2869248" y="719138"/>
                </a:cubicBezTo>
                <a:cubicBezTo>
                  <a:pt x="2852013" y="719138"/>
                  <a:pt x="2838470" y="710618"/>
                  <a:pt x="2837239" y="700882"/>
                </a:cubicBezTo>
                <a:cubicBezTo>
                  <a:pt x="2837239" y="691145"/>
                  <a:pt x="2849550" y="682625"/>
                  <a:pt x="2865555" y="682625"/>
                </a:cubicBezTo>
                <a:close/>
                <a:moveTo>
                  <a:pt x="2791687" y="682625"/>
                </a:moveTo>
                <a:cubicBezTo>
                  <a:pt x="2809377" y="682625"/>
                  <a:pt x="2823276" y="691145"/>
                  <a:pt x="2823276" y="700882"/>
                </a:cubicBezTo>
                <a:cubicBezTo>
                  <a:pt x="2824539" y="710618"/>
                  <a:pt x="2811904" y="719138"/>
                  <a:pt x="2794215" y="719138"/>
                </a:cubicBezTo>
                <a:cubicBezTo>
                  <a:pt x="2777789" y="719138"/>
                  <a:pt x="2763890" y="710618"/>
                  <a:pt x="2762626" y="700882"/>
                </a:cubicBezTo>
                <a:cubicBezTo>
                  <a:pt x="2762626" y="691145"/>
                  <a:pt x="2775262" y="682625"/>
                  <a:pt x="2791687" y="682625"/>
                </a:cubicBezTo>
                <a:close/>
                <a:moveTo>
                  <a:pt x="2718339" y="682625"/>
                </a:moveTo>
                <a:cubicBezTo>
                  <a:pt x="2734765" y="682625"/>
                  <a:pt x="2748664" y="691145"/>
                  <a:pt x="2748664" y="700882"/>
                </a:cubicBezTo>
                <a:cubicBezTo>
                  <a:pt x="2749927" y="710618"/>
                  <a:pt x="2736028" y="719138"/>
                  <a:pt x="2719603" y="719138"/>
                </a:cubicBezTo>
                <a:cubicBezTo>
                  <a:pt x="2703177" y="719138"/>
                  <a:pt x="2688014" y="710618"/>
                  <a:pt x="2688014" y="700882"/>
                </a:cubicBezTo>
                <a:cubicBezTo>
                  <a:pt x="2688014" y="691145"/>
                  <a:pt x="2700650" y="682625"/>
                  <a:pt x="2718339" y="682625"/>
                </a:cubicBezTo>
                <a:close/>
                <a:moveTo>
                  <a:pt x="2643726" y="682625"/>
                </a:moveTo>
                <a:cubicBezTo>
                  <a:pt x="2660152" y="682625"/>
                  <a:pt x="2674051" y="691145"/>
                  <a:pt x="2674051" y="700882"/>
                </a:cubicBezTo>
                <a:cubicBezTo>
                  <a:pt x="2675314" y="710618"/>
                  <a:pt x="2661415" y="719138"/>
                  <a:pt x="2644990" y="719138"/>
                </a:cubicBezTo>
                <a:cubicBezTo>
                  <a:pt x="2627300" y="719138"/>
                  <a:pt x="2613401" y="710618"/>
                  <a:pt x="2613401" y="700882"/>
                </a:cubicBezTo>
                <a:cubicBezTo>
                  <a:pt x="2613401" y="691145"/>
                  <a:pt x="2627300" y="682625"/>
                  <a:pt x="2643726" y="682625"/>
                </a:cubicBezTo>
                <a:close/>
                <a:moveTo>
                  <a:pt x="2570539" y="682625"/>
                </a:moveTo>
                <a:cubicBezTo>
                  <a:pt x="2586877" y="682625"/>
                  <a:pt x="2600701" y="691145"/>
                  <a:pt x="2600701" y="700882"/>
                </a:cubicBezTo>
                <a:cubicBezTo>
                  <a:pt x="2600701" y="710618"/>
                  <a:pt x="2588134" y="719138"/>
                  <a:pt x="2570539" y="719138"/>
                </a:cubicBezTo>
                <a:cubicBezTo>
                  <a:pt x="2554201" y="719138"/>
                  <a:pt x="2540376" y="710618"/>
                  <a:pt x="2540376" y="700882"/>
                </a:cubicBezTo>
                <a:cubicBezTo>
                  <a:pt x="2540376" y="691145"/>
                  <a:pt x="2554201" y="682625"/>
                  <a:pt x="2570539" y="682625"/>
                </a:cubicBezTo>
                <a:close/>
                <a:moveTo>
                  <a:pt x="2495927" y="682625"/>
                </a:moveTo>
                <a:cubicBezTo>
                  <a:pt x="2513522" y="682625"/>
                  <a:pt x="2526089" y="691145"/>
                  <a:pt x="2526089" y="700882"/>
                </a:cubicBezTo>
                <a:cubicBezTo>
                  <a:pt x="2526089" y="710618"/>
                  <a:pt x="2512265" y="719138"/>
                  <a:pt x="2495927" y="719138"/>
                </a:cubicBezTo>
                <a:cubicBezTo>
                  <a:pt x="2478332" y="719138"/>
                  <a:pt x="2465764" y="710618"/>
                  <a:pt x="2465764" y="700882"/>
                </a:cubicBezTo>
                <a:cubicBezTo>
                  <a:pt x="2465764" y="691145"/>
                  <a:pt x="2479589" y="682625"/>
                  <a:pt x="2495927" y="682625"/>
                </a:cubicBezTo>
                <a:close/>
                <a:moveTo>
                  <a:pt x="2422416" y="682625"/>
                </a:moveTo>
                <a:cubicBezTo>
                  <a:pt x="2438842" y="682625"/>
                  <a:pt x="2451477" y="691145"/>
                  <a:pt x="2451477" y="700882"/>
                </a:cubicBezTo>
                <a:cubicBezTo>
                  <a:pt x="2451477" y="710618"/>
                  <a:pt x="2437578" y="719138"/>
                  <a:pt x="2419889" y="719138"/>
                </a:cubicBezTo>
                <a:cubicBezTo>
                  <a:pt x="2403463" y="719138"/>
                  <a:pt x="2389564" y="710618"/>
                  <a:pt x="2390828" y="700882"/>
                </a:cubicBezTo>
                <a:cubicBezTo>
                  <a:pt x="2390828" y="691145"/>
                  <a:pt x="2404727" y="682625"/>
                  <a:pt x="2422416" y="682625"/>
                </a:cubicBezTo>
                <a:close/>
                <a:moveTo>
                  <a:pt x="2348734" y="682625"/>
                </a:moveTo>
                <a:cubicBezTo>
                  <a:pt x="2364831" y="682625"/>
                  <a:pt x="2378452" y="691145"/>
                  <a:pt x="2377214" y="700882"/>
                </a:cubicBezTo>
                <a:cubicBezTo>
                  <a:pt x="2377214" y="710618"/>
                  <a:pt x="2362355" y="719138"/>
                  <a:pt x="2346257" y="719138"/>
                </a:cubicBezTo>
                <a:cubicBezTo>
                  <a:pt x="2330160" y="719138"/>
                  <a:pt x="2316539" y="710618"/>
                  <a:pt x="2317777" y="700882"/>
                </a:cubicBezTo>
                <a:cubicBezTo>
                  <a:pt x="2317777" y="691145"/>
                  <a:pt x="2332637" y="682625"/>
                  <a:pt x="2348734" y="682625"/>
                </a:cubicBezTo>
                <a:close/>
                <a:moveTo>
                  <a:pt x="2274946" y="682625"/>
                </a:moveTo>
                <a:cubicBezTo>
                  <a:pt x="2291456" y="682625"/>
                  <a:pt x="2305426" y="691145"/>
                  <a:pt x="2304156" y="700882"/>
                </a:cubicBezTo>
                <a:cubicBezTo>
                  <a:pt x="2302886" y="710618"/>
                  <a:pt x="2288916" y="719138"/>
                  <a:pt x="2272406" y="719138"/>
                </a:cubicBezTo>
                <a:cubicBezTo>
                  <a:pt x="2254626" y="719138"/>
                  <a:pt x="2241926" y="710618"/>
                  <a:pt x="2243196" y="700882"/>
                </a:cubicBezTo>
                <a:cubicBezTo>
                  <a:pt x="2244466" y="691145"/>
                  <a:pt x="2258436" y="682625"/>
                  <a:pt x="2274946" y="682625"/>
                </a:cubicBezTo>
                <a:close/>
                <a:moveTo>
                  <a:pt x="2201604" y="682625"/>
                </a:moveTo>
                <a:cubicBezTo>
                  <a:pt x="2218114" y="682625"/>
                  <a:pt x="2230814" y="691145"/>
                  <a:pt x="2229544" y="700882"/>
                </a:cubicBezTo>
                <a:cubicBezTo>
                  <a:pt x="2228274" y="710618"/>
                  <a:pt x="2213034" y="719138"/>
                  <a:pt x="2196524" y="719138"/>
                </a:cubicBezTo>
                <a:cubicBezTo>
                  <a:pt x="2180014" y="719138"/>
                  <a:pt x="2167314" y="710618"/>
                  <a:pt x="2168584" y="700882"/>
                </a:cubicBezTo>
                <a:cubicBezTo>
                  <a:pt x="2169854" y="691145"/>
                  <a:pt x="2183824" y="682625"/>
                  <a:pt x="2201604" y="682625"/>
                </a:cubicBezTo>
                <a:close/>
                <a:moveTo>
                  <a:pt x="2127564" y="682625"/>
                </a:moveTo>
                <a:cubicBezTo>
                  <a:pt x="2143750" y="682625"/>
                  <a:pt x="2156201" y="691145"/>
                  <a:pt x="2154956" y="700882"/>
                </a:cubicBezTo>
                <a:cubicBezTo>
                  <a:pt x="2153711" y="710618"/>
                  <a:pt x="2138770" y="719138"/>
                  <a:pt x="2122583" y="719138"/>
                </a:cubicBezTo>
                <a:cubicBezTo>
                  <a:pt x="2105152" y="719138"/>
                  <a:pt x="2092701" y="710618"/>
                  <a:pt x="2095191" y="700882"/>
                </a:cubicBezTo>
                <a:cubicBezTo>
                  <a:pt x="2096436" y="691145"/>
                  <a:pt x="2111378" y="682625"/>
                  <a:pt x="2127564" y="682625"/>
                </a:cubicBezTo>
                <a:close/>
                <a:moveTo>
                  <a:pt x="1020344" y="682625"/>
                </a:moveTo>
                <a:cubicBezTo>
                  <a:pt x="1036559" y="682625"/>
                  <a:pt x="1046538" y="691145"/>
                  <a:pt x="1041549" y="700882"/>
                </a:cubicBezTo>
                <a:cubicBezTo>
                  <a:pt x="1036559" y="710618"/>
                  <a:pt x="1019097" y="719138"/>
                  <a:pt x="1002882" y="719138"/>
                </a:cubicBezTo>
                <a:cubicBezTo>
                  <a:pt x="985419" y="719138"/>
                  <a:pt x="976688" y="710618"/>
                  <a:pt x="981677" y="700882"/>
                </a:cubicBezTo>
                <a:cubicBezTo>
                  <a:pt x="986666" y="691145"/>
                  <a:pt x="1004129" y="682625"/>
                  <a:pt x="1020344" y="682625"/>
                </a:cubicBezTo>
                <a:close/>
                <a:moveTo>
                  <a:pt x="945607" y="682625"/>
                </a:moveTo>
                <a:cubicBezTo>
                  <a:pt x="961899" y="682625"/>
                  <a:pt x="971926" y="691145"/>
                  <a:pt x="966913" y="700882"/>
                </a:cubicBezTo>
                <a:cubicBezTo>
                  <a:pt x="961899" y="710618"/>
                  <a:pt x="944353" y="719138"/>
                  <a:pt x="926807" y="719138"/>
                </a:cubicBezTo>
                <a:cubicBezTo>
                  <a:pt x="910514" y="719138"/>
                  <a:pt x="900488" y="710618"/>
                  <a:pt x="906754" y="700882"/>
                </a:cubicBezTo>
                <a:cubicBezTo>
                  <a:pt x="911768" y="691145"/>
                  <a:pt x="929314" y="682625"/>
                  <a:pt x="945607" y="682625"/>
                </a:cubicBezTo>
                <a:close/>
                <a:moveTo>
                  <a:pt x="872582" y="682625"/>
                </a:moveTo>
                <a:cubicBezTo>
                  <a:pt x="890128" y="682625"/>
                  <a:pt x="898901" y="691145"/>
                  <a:pt x="893888" y="700882"/>
                </a:cubicBezTo>
                <a:cubicBezTo>
                  <a:pt x="887621" y="710618"/>
                  <a:pt x="870075" y="719138"/>
                  <a:pt x="853782" y="719138"/>
                </a:cubicBezTo>
                <a:cubicBezTo>
                  <a:pt x="836236" y="719138"/>
                  <a:pt x="827463" y="710618"/>
                  <a:pt x="833729" y="700882"/>
                </a:cubicBezTo>
                <a:cubicBezTo>
                  <a:pt x="838743" y="691145"/>
                  <a:pt x="856289" y="682625"/>
                  <a:pt x="872582" y="682625"/>
                </a:cubicBezTo>
                <a:close/>
                <a:moveTo>
                  <a:pt x="1260322" y="638176"/>
                </a:moveTo>
                <a:cubicBezTo>
                  <a:pt x="1276373" y="638176"/>
                  <a:pt x="1286251" y="645731"/>
                  <a:pt x="1281312" y="655803"/>
                </a:cubicBezTo>
                <a:cubicBezTo>
                  <a:pt x="1277608" y="665876"/>
                  <a:pt x="1261556" y="674689"/>
                  <a:pt x="1245505" y="674689"/>
                </a:cubicBezTo>
                <a:cubicBezTo>
                  <a:pt x="1228219" y="674689"/>
                  <a:pt x="1219576" y="665876"/>
                  <a:pt x="1223280" y="655803"/>
                </a:cubicBezTo>
                <a:cubicBezTo>
                  <a:pt x="1226984" y="645731"/>
                  <a:pt x="1243036" y="638176"/>
                  <a:pt x="1260322" y="638176"/>
                </a:cubicBezTo>
                <a:close/>
                <a:moveTo>
                  <a:pt x="1187162" y="638176"/>
                </a:moveTo>
                <a:cubicBezTo>
                  <a:pt x="1203297" y="638176"/>
                  <a:pt x="1213226" y="645731"/>
                  <a:pt x="1208261" y="655803"/>
                </a:cubicBezTo>
                <a:cubicBezTo>
                  <a:pt x="1204538" y="665876"/>
                  <a:pt x="1187162" y="674689"/>
                  <a:pt x="1171027" y="674689"/>
                </a:cubicBezTo>
                <a:cubicBezTo>
                  <a:pt x="1154892" y="674689"/>
                  <a:pt x="1144963" y="665876"/>
                  <a:pt x="1149927" y="655803"/>
                </a:cubicBezTo>
                <a:cubicBezTo>
                  <a:pt x="1153651" y="645731"/>
                  <a:pt x="1171027" y="638176"/>
                  <a:pt x="1187162" y="638176"/>
                </a:cubicBezTo>
                <a:close/>
                <a:moveTo>
                  <a:pt x="4026940" y="638175"/>
                </a:moveTo>
                <a:cubicBezTo>
                  <a:pt x="4043075" y="638175"/>
                  <a:pt x="4059210" y="645730"/>
                  <a:pt x="4064175" y="655802"/>
                </a:cubicBezTo>
                <a:cubicBezTo>
                  <a:pt x="4069139" y="665875"/>
                  <a:pt x="4059210" y="674688"/>
                  <a:pt x="4043075" y="674688"/>
                </a:cubicBezTo>
                <a:cubicBezTo>
                  <a:pt x="4026940" y="674688"/>
                  <a:pt x="4009564" y="665875"/>
                  <a:pt x="4005841" y="655802"/>
                </a:cubicBezTo>
                <a:cubicBezTo>
                  <a:pt x="4000876" y="645730"/>
                  <a:pt x="4010805" y="638175"/>
                  <a:pt x="4026940" y="638175"/>
                </a:cubicBezTo>
                <a:close/>
                <a:moveTo>
                  <a:pt x="3953780" y="638175"/>
                </a:moveTo>
                <a:cubicBezTo>
                  <a:pt x="3969832" y="638175"/>
                  <a:pt x="3985883" y="645730"/>
                  <a:pt x="3990822" y="655802"/>
                </a:cubicBezTo>
                <a:cubicBezTo>
                  <a:pt x="3994526" y="665875"/>
                  <a:pt x="3984648" y="674688"/>
                  <a:pt x="3968597" y="674688"/>
                </a:cubicBezTo>
                <a:cubicBezTo>
                  <a:pt x="3952546" y="674688"/>
                  <a:pt x="3936494" y="665875"/>
                  <a:pt x="3931555" y="655802"/>
                </a:cubicBezTo>
                <a:cubicBezTo>
                  <a:pt x="3927851" y="645730"/>
                  <a:pt x="3937729" y="638175"/>
                  <a:pt x="3953780" y="638175"/>
                </a:cubicBezTo>
                <a:close/>
                <a:moveTo>
                  <a:pt x="3880755" y="638175"/>
                </a:moveTo>
                <a:cubicBezTo>
                  <a:pt x="3896807" y="638175"/>
                  <a:pt x="3912858" y="645730"/>
                  <a:pt x="3917797" y="655802"/>
                </a:cubicBezTo>
                <a:cubicBezTo>
                  <a:pt x="3921501" y="665875"/>
                  <a:pt x="3911623" y="674688"/>
                  <a:pt x="3895572" y="674688"/>
                </a:cubicBezTo>
                <a:cubicBezTo>
                  <a:pt x="3878286" y="674688"/>
                  <a:pt x="3862235" y="665875"/>
                  <a:pt x="3858530" y="655802"/>
                </a:cubicBezTo>
                <a:cubicBezTo>
                  <a:pt x="3854826" y="645730"/>
                  <a:pt x="3864704" y="638175"/>
                  <a:pt x="3880755" y="638175"/>
                </a:cubicBezTo>
                <a:close/>
                <a:moveTo>
                  <a:pt x="3735195" y="638175"/>
                </a:moveTo>
                <a:cubicBezTo>
                  <a:pt x="3751549" y="638175"/>
                  <a:pt x="3767903" y="645730"/>
                  <a:pt x="3771677" y="655802"/>
                </a:cubicBezTo>
                <a:cubicBezTo>
                  <a:pt x="3775451" y="665875"/>
                  <a:pt x="3765387" y="674688"/>
                  <a:pt x="3749033" y="674688"/>
                </a:cubicBezTo>
                <a:cubicBezTo>
                  <a:pt x="3731421" y="674688"/>
                  <a:pt x="3715066" y="665875"/>
                  <a:pt x="3711292" y="655802"/>
                </a:cubicBezTo>
                <a:cubicBezTo>
                  <a:pt x="3708776" y="645730"/>
                  <a:pt x="3718840" y="638175"/>
                  <a:pt x="3735195" y="638175"/>
                </a:cubicBezTo>
                <a:close/>
                <a:moveTo>
                  <a:pt x="3662170" y="638175"/>
                </a:moveTo>
                <a:cubicBezTo>
                  <a:pt x="3678524" y="638175"/>
                  <a:pt x="3694878" y="645730"/>
                  <a:pt x="3698652" y="655802"/>
                </a:cubicBezTo>
                <a:cubicBezTo>
                  <a:pt x="3702426" y="665875"/>
                  <a:pt x="3691104" y="674688"/>
                  <a:pt x="3674750" y="674688"/>
                </a:cubicBezTo>
                <a:cubicBezTo>
                  <a:pt x="3658396" y="674688"/>
                  <a:pt x="3642041" y="665875"/>
                  <a:pt x="3638267" y="655802"/>
                </a:cubicBezTo>
                <a:cubicBezTo>
                  <a:pt x="3635751" y="645730"/>
                  <a:pt x="3645815" y="638175"/>
                  <a:pt x="3662170" y="638175"/>
                </a:cubicBezTo>
                <a:close/>
                <a:moveTo>
                  <a:pt x="3589012" y="638175"/>
                </a:moveTo>
                <a:cubicBezTo>
                  <a:pt x="3605284" y="638175"/>
                  <a:pt x="3621556" y="645730"/>
                  <a:pt x="3625311" y="655802"/>
                </a:cubicBezTo>
                <a:cubicBezTo>
                  <a:pt x="3627814" y="665875"/>
                  <a:pt x="3617801" y="674688"/>
                  <a:pt x="3600277" y="674688"/>
                </a:cubicBezTo>
                <a:cubicBezTo>
                  <a:pt x="3584005" y="674688"/>
                  <a:pt x="3567733" y="665875"/>
                  <a:pt x="3565230" y="655802"/>
                </a:cubicBezTo>
                <a:cubicBezTo>
                  <a:pt x="3562726" y="645730"/>
                  <a:pt x="3572740" y="638175"/>
                  <a:pt x="3589012" y="638175"/>
                </a:cubicBezTo>
                <a:close/>
                <a:moveTo>
                  <a:pt x="3515791" y="638175"/>
                </a:moveTo>
                <a:cubicBezTo>
                  <a:pt x="3532145" y="638175"/>
                  <a:pt x="3548499" y="645730"/>
                  <a:pt x="3551015" y="655802"/>
                </a:cubicBezTo>
                <a:cubicBezTo>
                  <a:pt x="3554789" y="665875"/>
                  <a:pt x="3543467" y="674688"/>
                  <a:pt x="3527113" y="674688"/>
                </a:cubicBezTo>
                <a:cubicBezTo>
                  <a:pt x="3510759" y="674688"/>
                  <a:pt x="3494404" y="665875"/>
                  <a:pt x="3491888" y="655802"/>
                </a:cubicBezTo>
                <a:cubicBezTo>
                  <a:pt x="3488114" y="645730"/>
                  <a:pt x="3499436" y="638175"/>
                  <a:pt x="3515791" y="638175"/>
                </a:cubicBezTo>
                <a:close/>
                <a:moveTo>
                  <a:pt x="3299264" y="638175"/>
                </a:moveTo>
                <a:cubicBezTo>
                  <a:pt x="3315450" y="638175"/>
                  <a:pt x="3330391" y="645730"/>
                  <a:pt x="3332881" y="655802"/>
                </a:cubicBezTo>
                <a:cubicBezTo>
                  <a:pt x="3334126" y="665875"/>
                  <a:pt x="3322920" y="674688"/>
                  <a:pt x="3306734" y="674688"/>
                </a:cubicBezTo>
                <a:cubicBezTo>
                  <a:pt x="3290548" y="674688"/>
                  <a:pt x="3275607" y="665875"/>
                  <a:pt x="3273116" y="655802"/>
                </a:cubicBezTo>
                <a:cubicBezTo>
                  <a:pt x="3270626" y="645730"/>
                  <a:pt x="3281832" y="638175"/>
                  <a:pt x="3299264" y="638175"/>
                </a:cubicBezTo>
                <a:close/>
                <a:moveTo>
                  <a:pt x="3226239" y="638175"/>
                </a:moveTo>
                <a:cubicBezTo>
                  <a:pt x="3242425" y="638175"/>
                  <a:pt x="3257366" y="645730"/>
                  <a:pt x="3258611" y="655802"/>
                </a:cubicBezTo>
                <a:cubicBezTo>
                  <a:pt x="3261101" y="665875"/>
                  <a:pt x="3249895" y="674688"/>
                  <a:pt x="3232464" y="674688"/>
                </a:cubicBezTo>
                <a:cubicBezTo>
                  <a:pt x="3216278" y="674688"/>
                  <a:pt x="3201337" y="665875"/>
                  <a:pt x="3200091" y="655802"/>
                </a:cubicBezTo>
                <a:cubicBezTo>
                  <a:pt x="3197601" y="645730"/>
                  <a:pt x="3208807" y="638175"/>
                  <a:pt x="3226239" y="638175"/>
                </a:cubicBezTo>
                <a:close/>
                <a:moveTo>
                  <a:pt x="3153214" y="638175"/>
                </a:moveTo>
                <a:cubicBezTo>
                  <a:pt x="3169400" y="638175"/>
                  <a:pt x="3183096" y="645730"/>
                  <a:pt x="3185586" y="655802"/>
                </a:cubicBezTo>
                <a:cubicBezTo>
                  <a:pt x="3188076" y="665875"/>
                  <a:pt x="3175625" y="674688"/>
                  <a:pt x="3159439" y="674688"/>
                </a:cubicBezTo>
                <a:cubicBezTo>
                  <a:pt x="3143253" y="674688"/>
                  <a:pt x="3128312" y="665875"/>
                  <a:pt x="3125821" y="655802"/>
                </a:cubicBezTo>
                <a:cubicBezTo>
                  <a:pt x="3124576" y="645730"/>
                  <a:pt x="3137027" y="638175"/>
                  <a:pt x="3153214" y="638175"/>
                </a:cubicBezTo>
                <a:close/>
                <a:moveTo>
                  <a:pt x="3080031" y="638175"/>
                </a:moveTo>
                <a:cubicBezTo>
                  <a:pt x="3096129" y="638175"/>
                  <a:pt x="3109749" y="645730"/>
                  <a:pt x="3112226" y="655802"/>
                </a:cubicBezTo>
                <a:cubicBezTo>
                  <a:pt x="3113464" y="665875"/>
                  <a:pt x="3101082" y="674688"/>
                  <a:pt x="3084984" y="674688"/>
                </a:cubicBezTo>
                <a:cubicBezTo>
                  <a:pt x="3068887" y="674688"/>
                  <a:pt x="3054028" y="665875"/>
                  <a:pt x="3052790" y="655802"/>
                </a:cubicBezTo>
                <a:cubicBezTo>
                  <a:pt x="3051551" y="645730"/>
                  <a:pt x="3063934" y="638175"/>
                  <a:pt x="3080031" y="638175"/>
                </a:cubicBezTo>
                <a:close/>
                <a:moveTo>
                  <a:pt x="2934562" y="638175"/>
                </a:moveTo>
                <a:cubicBezTo>
                  <a:pt x="2950988" y="638175"/>
                  <a:pt x="2964887" y="645730"/>
                  <a:pt x="2966151" y="655802"/>
                </a:cubicBezTo>
                <a:cubicBezTo>
                  <a:pt x="2967414" y="665875"/>
                  <a:pt x="2954779" y="674688"/>
                  <a:pt x="2938353" y="674688"/>
                </a:cubicBezTo>
                <a:cubicBezTo>
                  <a:pt x="2921927" y="674688"/>
                  <a:pt x="2908028" y="665875"/>
                  <a:pt x="2906765" y="655802"/>
                </a:cubicBezTo>
                <a:cubicBezTo>
                  <a:pt x="2905501" y="645730"/>
                  <a:pt x="2918137" y="638175"/>
                  <a:pt x="2934562" y="638175"/>
                </a:cubicBezTo>
                <a:close/>
                <a:moveTo>
                  <a:pt x="2861537" y="638175"/>
                </a:moveTo>
                <a:cubicBezTo>
                  <a:pt x="2877963" y="638175"/>
                  <a:pt x="2891862" y="645730"/>
                  <a:pt x="2893126" y="655802"/>
                </a:cubicBezTo>
                <a:cubicBezTo>
                  <a:pt x="2894389" y="665875"/>
                  <a:pt x="2881754" y="674688"/>
                  <a:pt x="2865328" y="674688"/>
                </a:cubicBezTo>
                <a:cubicBezTo>
                  <a:pt x="2847639" y="674688"/>
                  <a:pt x="2833740" y="665875"/>
                  <a:pt x="2832476" y="655802"/>
                </a:cubicBezTo>
                <a:cubicBezTo>
                  <a:pt x="2832476" y="645730"/>
                  <a:pt x="2845112" y="638175"/>
                  <a:pt x="2861537" y="638175"/>
                </a:cubicBezTo>
                <a:close/>
                <a:moveTo>
                  <a:pt x="2788357" y="638175"/>
                </a:moveTo>
                <a:cubicBezTo>
                  <a:pt x="2804695" y="638175"/>
                  <a:pt x="2818519" y="645730"/>
                  <a:pt x="2819776" y="655802"/>
                </a:cubicBezTo>
                <a:cubicBezTo>
                  <a:pt x="2819776" y="665875"/>
                  <a:pt x="2807209" y="674688"/>
                  <a:pt x="2790871" y="674688"/>
                </a:cubicBezTo>
                <a:cubicBezTo>
                  <a:pt x="2774532" y="674688"/>
                  <a:pt x="2760708" y="665875"/>
                  <a:pt x="2759451" y="655802"/>
                </a:cubicBezTo>
                <a:cubicBezTo>
                  <a:pt x="2759451" y="645730"/>
                  <a:pt x="2772019" y="638175"/>
                  <a:pt x="2788357" y="638175"/>
                </a:cubicBezTo>
                <a:close/>
                <a:moveTo>
                  <a:pt x="2715332" y="638175"/>
                </a:moveTo>
                <a:cubicBezTo>
                  <a:pt x="2731670" y="638175"/>
                  <a:pt x="2745494" y="645730"/>
                  <a:pt x="2745494" y="655802"/>
                </a:cubicBezTo>
                <a:cubicBezTo>
                  <a:pt x="2746751" y="665875"/>
                  <a:pt x="2734184" y="674688"/>
                  <a:pt x="2716589" y="674688"/>
                </a:cubicBezTo>
                <a:cubicBezTo>
                  <a:pt x="2700251" y="674688"/>
                  <a:pt x="2686426" y="665875"/>
                  <a:pt x="2686426" y="655802"/>
                </a:cubicBezTo>
                <a:cubicBezTo>
                  <a:pt x="2686426" y="645730"/>
                  <a:pt x="2698994" y="638175"/>
                  <a:pt x="2715332" y="638175"/>
                </a:cubicBezTo>
                <a:close/>
                <a:moveTo>
                  <a:pt x="2642922" y="638175"/>
                </a:moveTo>
                <a:cubicBezTo>
                  <a:pt x="2659608" y="638175"/>
                  <a:pt x="2673726" y="645730"/>
                  <a:pt x="2673726" y="655802"/>
                </a:cubicBezTo>
                <a:cubicBezTo>
                  <a:pt x="2673726" y="665875"/>
                  <a:pt x="2660891" y="674688"/>
                  <a:pt x="2644206" y="674688"/>
                </a:cubicBezTo>
                <a:cubicBezTo>
                  <a:pt x="2627520" y="674688"/>
                  <a:pt x="2613401" y="665875"/>
                  <a:pt x="2613401" y="655802"/>
                </a:cubicBezTo>
                <a:cubicBezTo>
                  <a:pt x="2613401" y="645730"/>
                  <a:pt x="2626236" y="638175"/>
                  <a:pt x="2642922" y="638175"/>
                </a:cubicBezTo>
                <a:close/>
                <a:moveTo>
                  <a:pt x="2570539" y="638175"/>
                </a:moveTo>
                <a:cubicBezTo>
                  <a:pt x="2586877" y="638175"/>
                  <a:pt x="2600701" y="645730"/>
                  <a:pt x="2600701" y="655802"/>
                </a:cubicBezTo>
                <a:cubicBezTo>
                  <a:pt x="2600701" y="665875"/>
                  <a:pt x="2586877" y="674688"/>
                  <a:pt x="2570539" y="674688"/>
                </a:cubicBezTo>
                <a:cubicBezTo>
                  <a:pt x="2554201" y="674688"/>
                  <a:pt x="2540376" y="665875"/>
                  <a:pt x="2540376" y="655802"/>
                </a:cubicBezTo>
                <a:cubicBezTo>
                  <a:pt x="2541633" y="645730"/>
                  <a:pt x="2554201" y="638175"/>
                  <a:pt x="2570539" y="638175"/>
                </a:cubicBezTo>
                <a:close/>
                <a:moveTo>
                  <a:pt x="2497514" y="638175"/>
                </a:moveTo>
                <a:cubicBezTo>
                  <a:pt x="2513852" y="638175"/>
                  <a:pt x="2527676" y="645730"/>
                  <a:pt x="2527676" y="655802"/>
                </a:cubicBezTo>
                <a:cubicBezTo>
                  <a:pt x="2527676" y="665875"/>
                  <a:pt x="2513852" y="674688"/>
                  <a:pt x="2497514" y="674688"/>
                </a:cubicBezTo>
                <a:cubicBezTo>
                  <a:pt x="2479919" y="674688"/>
                  <a:pt x="2467351" y="665875"/>
                  <a:pt x="2467351" y="655802"/>
                </a:cubicBezTo>
                <a:cubicBezTo>
                  <a:pt x="2467351" y="645730"/>
                  <a:pt x="2481176" y="638175"/>
                  <a:pt x="2497514" y="638175"/>
                </a:cubicBezTo>
                <a:close/>
                <a:moveTo>
                  <a:pt x="2424328" y="638175"/>
                </a:moveTo>
                <a:cubicBezTo>
                  <a:pt x="2440753" y="638175"/>
                  <a:pt x="2454652" y="645730"/>
                  <a:pt x="2453389" y="655802"/>
                </a:cubicBezTo>
                <a:cubicBezTo>
                  <a:pt x="2453389" y="665875"/>
                  <a:pt x="2439490" y="674688"/>
                  <a:pt x="2423064" y="674688"/>
                </a:cubicBezTo>
                <a:cubicBezTo>
                  <a:pt x="2406638" y="674688"/>
                  <a:pt x="2392739" y="665875"/>
                  <a:pt x="2394003" y="655802"/>
                </a:cubicBezTo>
                <a:cubicBezTo>
                  <a:pt x="2394003" y="645730"/>
                  <a:pt x="2407902" y="638175"/>
                  <a:pt x="2424328" y="638175"/>
                </a:cubicBezTo>
                <a:close/>
                <a:moveTo>
                  <a:pt x="2351303" y="638175"/>
                </a:moveTo>
                <a:cubicBezTo>
                  <a:pt x="2367728" y="638175"/>
                  <a:pt x="2381627" y="645730"/>
                  <a:pt x="2380364" y="655802"/>
                </a:cubicBezTo>
                <a:cubicBezTo>
                  <a:pt x="2380364" y="665875"/>
                  <a:pt x="2366465" y="674688"/>
                  <a:pt x="2348775" y="674688"/>
                </a:cubicBezTo>
                <a:cubicBezTo>
                  <a:pt x="2332350" y="674688"/>
                  <a:pt x="2319714" y="665875"/>
                  <a:pt x="2320978" y="655802"/>
                </a:cubicBezTo>
                <a:cubicBezTo>
                  <a:pt x="2320978" y="645730"/>
                  <a:pt x="2334877" y="638175"/>
                  <a:pt x="2351303" y="638175"/>
                </a:cubicBezTo>
                <a:close/>
                <a:moveTo>
                  <a:pt x="2279541" y="638175"/>
                </a:moveTo>
                <a:cubicBezTo>
                  <a:pt x="2295967" y="638175"/>
                  <a:pt x="2308602" y="645730"/>
                  <a:pt x="2307339" y="655802"/>
                </a:cubicBezTo>
                <a:cubicBezTo>
                  <a:pt x="2306075" y="665875"/>
                  <a:pt x="2292176" y="674688"/>
                  <a:pt x="2275750" y="674688"/>
                </a:cubicBezTo>
                <a:cubicBezTo>
                  <a:pt x="2259324" y="674688"/>
                  <a:pt x="2246689" y="665875"/>
                  <a:pt x="2246689" y="655802"/>
                </a:cubicBezTo>
                <a:cubicBezTo>
                  <a:pt x="2247953" y="645730"/>
                  <a:pt x="2261851" y="638175"/>
                  <a:pt x="2279541" y="638175"/>
                </a:cubicBezTo>
                <a:close/>
                <a:moveTo>
                  <a:pt x="2207097" y="638175"/>
                </a:moveTo>
                <a:cubicBezTo>
                  <a:pt x="2223195" y="638175"/>
                  <a:pt x="2235577" y="645730"/>
                  <a:pt x="2234339" y="655802"/>
                </a:cubicBezTo>
                <a:cubicBezTo>
                  <a:pt x="2233101" y="665875"/>
                  <a:pt x="2218241" y="674688"/>
                  <a:pt x="2202144" y="674688"/>
                </a:cubicBezTo>
                <a:cubicBezTo>
                  <a:pt x="2186047" y="674688"/>
                  <a:pt x="2173664" y="665875"/>
                  <a:pt x="2174902" y="655802"/>
                </a:cubicBezTo>
                <a:cubicBezTo>
                  <a:pt x="2176141" y="645730"/>
                  <a:pt x="2191000" y="638175"/>
                  <a:pt x="2207097" y="638175"/>
                </a:cubicBezTo>
                <a:close/>
                <a:moveTo>
                  <a:pt x="2133879" y="638175"/>
                </a:moveTo>
                <a:cubicBezTo>
                  <a:pt x="2149884" y="638175"/>
                  <a:pt x="2160964" y="645730"/>
                  <a:pt x="2159733" y="655802"/>
                </a:cubicBezTo>
                <a:cubicBezTo>
                  <a:pt x="2158502" y="665875"/>
                  <a:pt x="2144960" y="674688"/>
                  <a:pt x="2128955" y="674688"/>
                </a:cubicBezTo>
                <a:cubicBezTo>
                  <a:pt x="2111719" y="674688"/>
                  <a:pt x="2100639" y="665875"/>
                  <a:pt x="2101870" y="655802"/>
                </a:cubicBezTo>
                <a:cubicBezTo>
                  <a:pt x="2103101" y="645730"/>
                  <a:pt x="2117875" y="638175"/>
                  <a:pt x="2133879" y="638175"/>
                </a:cubicBezTo>
                <a:close/>
                <a:moveTo>
                  <a:pt x="968751" y="638175"/>
                </a:moveTo>
                <a:cubicBezTo>
                  <a:pt x="985261" y="638175"/>
                  <a:pt x="994151" y="645730"/>
                  <a:pt x="989071" y="655802"/>
                </a:cubicBezTo>
                <a:cubicBezTo>
                  <a:pt x="983991" y="665875"/>
                  <a:pt x="967481" y="674688"/>
                  <a:pt x="949701" y="674688"/>
                </a:cubicBezTo>
                <a:cubicBezTo>
                  <a:pt x="933191" y="674688"/>
                  <a:pt x="924301" y="665875"/>
                  <a:pt x="929381" y="655802"/>
                </a:cubicBezTo>
                <a:cubicBezTo>
                  <a:pt x="934461" y="645730"/>
                  <a:pt x="952241" y="638175"/>
                  <a:pt x="968751" y="638175"/>
                </a:cubicBezTo>
                <a:close/>
                <a:moveTo>
                  <a:pt x="896179" y="638175"/>
                </a:moveTo>
                <a:cubicBezTo>
                  <a:pt x="912395" y="638175"/>
                  <a:pt x="921126" y="645730"/>
                  <a:pt x="916137" y="655802"/>
                </a:cubicBezTo>
                <a:cubicBezTo>
                  <a:pt x="911147" y="665875"/>
                  <a:pt x="893685" y="674688"/>
                  <a:pt x="877470" y="674688"/>
                </a:cubicBezTo>
                <a:cubicBezTo>
                  <a:pt x="861254" y="674688"/>
                  <a:pt x="851276" y="665875"/>
                  <a:pt x="857512" y="655802"/>
                </a:cubicBezTo>
                <a:cubicBezTo>
                  <a:pt x="862502" y="645730"/>
                  <a:pt x="879964" y="638175"/>
                  <a:pt x="896179" y="638175"/>
                </a:cubicBezTo>
                <a:close/>
                <a:moveTo>
                  <a:pt x="823154" y="638175"/>
                </a:moveTo>
                <a:cubicBezTo>
                  <a:pt x="839370" y="638175"/>
                  <a:pt x="848101" y="645730"/>
                  <a:pt x="843112" y="655802"/>
                </a:cubicBezTo>
                <a:cubicBezTo>
                  <a:pt x="838122" y="665875"/>
                  <a:pt x="819412" y="674688"/>
                  <a:pt x="803197" y="674688"/>
                </a:cubicBezTo>
                <a:cubicBezTo>
                  <a:pt x="786982" y="674688"/>
                  <a:pt x="778251" y="665875"/>
                  <a:pt x="783240" y="655802"/>
                </a:cubicBezTo>
                <a:cubicBezTo>
                  <a:pt x="789477" y="645730"/>
                  <a:pt x="806939" y="638175"/>
                  <a:pt x="823154" y="638175"/>
                </a:cubicBezTo>
                <a:close/>
                <a:moveTo>
                  <a:pt x="750010" y="638175"/>
                </a:moveTo>
                <a:cubicBezTo>
                  <a:pt x="766303" y="638175"/>
                  <a:pt x="775076" y="645730"/>
                  <a:pt x="770063" y="655802"/>
                </a:cubicBezTo>
                <a:cubicBezTo>
                  <a:pt x="763796" y="665875"/>
                  <a:pt x="746250" y="674688"/>
                  <a:pt x="729957" y="674688"/>
                </a:cubicBezTo>
                <a:cubicBezTo>
                  <a:pt x="712411" y="674688"/>
                  <a:pt x="703638" y="665875"/>
                  <a:pt x="709904" y="655802"/>
                </a:cubicBezTo>
                <a:cubicBezTo>
                  <a:pt x="716171" y="645730"/>
                  <a:pt x="733717" y="638175"/>
                  <a:pt x="750010" y="638175"/>
                </a:cubicBezTo>
                <a:close/>
                <a:moveTo>
                  <a:pt x="1205857" y="593726"/>
                </a:moveTo>
                <a:cubicBezTo>
                  <a:pt x="1222212" y="593726"/>
                  <a:pt x="1232276" y="601210"/>
                  <a:pt x="1228502" y="611189"/>
                </a:cubicBezTo>
                <a:cubicBezTo>
                  <a:pt x="1224728" y="621167"/>
                  <a:pt x="1207115" y="628651"/>
                  <a:pt x="1190761" y="628651"/>
                </a:cubicBezTo>
                <a:cubicBezTo>
                  <a:pt x="1174407" y="628651"/>
                  <a:pt x="1165601" y="621167"/>
                  <a:pt x="1169375" y="611189"/>
                </a:cubicBezTo>
                <a:cubicBezTo>
                  <a:pt x="1173149" y="601210"/>
                  <a:pt x="1190761" y="593726"/>
                  <a:pt x="1205857" y="593726"/>
                </a:cubicBezTo>
                <a:close/>
                <a:moveTo>
                  <a:pt x="846966" y="593726"/>
                </a:moveTo>
                <a:cubicBezTo>
                  <a:pt x="863182" y="593726"/>
                  <a:pt x="871913" y="601210"/>
                  <a:pt x="866924" y="611189"/>
                </a:cubicBezTo>
                <a:cubicBezTo>
                  <a:pt x="860687" y="621167"/>
                  <a:pt x="843224" y="628651"/>
                  <a:pt x="827009" y="628651"/>
                </a:cubicBezTo>
                <a:cubicBezTo>
                  <a:pt x="810794" y="628651"/>
                  <a:pt x="802063" y="621167"/>
                  <a:pt x="808299" y="611189"/>
                </a:cubicBezTo>
                <a:cubicBezTo>
                  <a:pt x="813289" y="601210"/>
                  <a:pt x="830751" y="593726"/>
                  <a:pt x="846966" y="593726"/>
                </a:cubicBezTo>
                <a:close/>
                <a:moveTo>
                  <a:pt x="4294564" y="593725"/>
                </a:moveTo>
                <a:cubicBezTo>
                  <a:pt x="4311074" y="593725"/>
                  <a:pt x="4328854" y="601209"/>
                  <a:pt x="4333934" y="611188"/>
                </a:cubicBezTo>
                <a:cubicBezTo>
                  <a:pt x="4339014" y="621166"/>
                  <a:pt x="4330124" y="628650"/>
                  <a:pt x="4313614" y="628650"/>
                </a:cubicBezTo>
                <a:cubicBezTo>
                  <a:pt x="4297104" y="628650"/>
                  <a:pt x="4279324" y="621166"/>
                  <a:pt x="4274244" y="611188"/>
                </a:cubicBezTo>
                <a:cubicBezTo>
                  <a:pt x="4269164" y="601209"/>
                  <a:pt x="4278054" y="593725"/>
                  <a:pt x="4294564" y="593725"/>
                </a:cubicBezTo>
                <a:close/>
                <a:moveTo>
                  <a:pt x="4149524" y="593725"/>
                </a:moveTo>
                <a:cubicBezTo>
                  <a:pt x="4165659" y="593725"/>
                  <a:pt x="4183035" y="601209"/>
                  <a:pt x="4188000" y="611188"/>
                </a:cubicBezTo>
                <a:cubicBezTo>
                  <a:pt x="4192964" y="621166"/>
                  <a:pt x="4184276" y="628650"/>
                  <a:pt x="4166900" y="628650"/>
                </a:cubicBezTo>
                <a:cubicBezTo>
                  <a:pt x="4150765" y="628650"/>
                  <a:pt x="4134630" y="621166"/>
                  <a:pt x="4129666" y="611188"/>
                </a:cubicBezTo>
                <a:cubicBezTo>
                  <a:pt x="4124701" y="601209"/>
                  <a:pt x="4134630" y="593725"/>
                  <a:pt x="4149524" y="593725"/>
                </a:cubicBezTo>
                <a:close/>
                <a:moveTo>
                  <a:pt x="4078547" y="593725"/>
                </a:moveTo>
                <a:cubicBezTo>
                  <a:pt x="4094981" y="593725"/>
                  <a:pt x="4112678" y="601209"/>
                  <a:pt x="4116471" y="611188"/>
                </a:cubicBezTo>
                <a:cubicBezTo>
                  <a:pt x="4121527" y="621166"/>
                  <a:pt x="4112678" y="628650"/>
                  <a:pt x="4096245" y="628650"/>
                </a:cubicBezTo>
                <a:cubicBezTo>
                  <a:pt x="4079811" y="628650"/>
                  <a:pt x="4062113" y="621166"/>
                  <a:pt x="4058321" y="611188"/>
                </a:cubicBezTo>
                <a:cubicBezTo>
                  <a:pt x="4053264" y="601209"/>
                  <a:pt x="4062113" y="593725"/>
                  <a:pt x="4078547" y="593725"/>
                </a:cubicBezTo>
                <a:close/>
                <a:moveTo>
                  <a:pt x="4006521" y="593725"/>
                </a:moveTo>
                <a:cubicBezTo>
                  <a:pt x="4022572" y="593725"/>
                  <a:pt x="4038623" y="601209"/>
                  <a:pt x="4043562" y="611188"/>
                </a:cubicBezTo>
                <a:cubicBezTo>
                  <a:pt x="4048501" y="621166"/>
                  <a:pt x="4038623" y="628650"/>
                  <a:pt x="4022572" y="628650"/>
                </a:cubicBezTo>
                <a:cubicBezTo>
                  <a:pt x="4006521" y="628650"/>
                  <a:pt x="3990469" y="621166"/>
                  <a:pt x="3985530" y="611188"/>
                </a:cubicBezTo>
                <a:cubicBezTo>
                  <a:pt x="3981826" y="601209"/>
                  <a:pt x="3990469" y="593725"/>
                  <a:pt x="4006521" y="593725"/>
                </a:cubicBezTo>
                <a:close/>
                <a:moveTo>
                  <a:pt x="3935348" y="593725"/>
                </a:moveTo>
                <a:cubicBezTo>
                  <a:pt x="3951782" y="593725"/>
                  <a:pt x="3968215" y="601209"/>
                  <a:pt x="3972008" y="611188"/>
                </a:cubicBezTo>
                <a:cubicBezTo>
                  <a:pt x="3977064" y="621166"/>
                  <a:pt x="3966951" y="628650"/>
                  <a:pt x="3950518" y="628650"/>
                </a:cubicBezTo>
                <a:cubicBezTo>
                  <a:pt x="3934084" y="628650"/>
                  <a:pt x="3917650" y="621166"/>
                  <a:pt x="3913858" y="611188"/>
                </a:cubicBezTo>
                <a:cubicBezTo>
                  <a:pt x="3908801" y="601209"/>
                  <a:pt x="3918914" y="593725"/>
                  <a:pt x="3935348" y="593725"/>
                </a:cubicBezTo>
                <a:close/>
                <a:moveTo>
                  <a:pt x="3863783" y="593725"/>
                </a:moveTo>
                <a:cubicBezTo>
                  <a:pt x="3880137" y="593725"/>
                  <a:pt x="3896491" y="601209"/>
                  <a:pt x="3900265" y="611188"/>
                </a:cubicBezTo>
                <a:cubicBezTo>
                  <a:pt x="3904039" y="621166"/>
                  <a:pt x="3893975" y="628650"/>
                  <a:pt x="3877621" y="628650"/>
                </a:cubicBezTo>
                <a:cubicBezTo>
                  <a:pt x="3861267" y="628650"/>
                  <a:pt x="3844912" y="621166"/>
                  <a:pt x="3841138" y="611188"/>
                </a:cubicBezTo>
                <a:cubicBezTo>
                  <a:pt x="3837364" y="601209"/>
                  <a:pt x="3847428" y="593725"/>
                  <a:pt x="3863783" y="593725"/>
                </a:cubicBezTo>
                <a:close/>
                <a:moveTo>
                  <a:pt x="3791716" y="593725"/>
                </a:moveTo>
                <a:cubicBezTo>
                  <a:pt x="3807681" y="593725"/>
                  <a:pt x="3823646" y="601209"/>
                  <a:pt x="3827330" y="611188"/>
                </a:cubicBezTo>
                <a:cubicBezTo>
                  <a:pt x="3831014" y="621166"/>
                  <a:pt x="3821190" y="628650"/>
                  <a:pt x="3805225" y="628650"/>
                </a:cubicBezTo>
                <a:cubicBezTo>
                  <a:pt x="3789260" y="628650"/>
                  <a:pt x="3773295" y="621166"/>
                  <a:pt x="3769610" y="611188"/>
                </a:cubicBezTo>
                <a:cubicBezTo>
                  <a:pt x="3765926" y="601209"/>
                  <a:pt x="3775751" y="593725"/>
                  <a:pt x="3791716" y="593725"/>
                </a:cubicBezTo>
                <a:close/>
                <a:moveTo>
                  <a:pt x="3720578" y="593725"/>
                </a:moveTo>
                <a:cubicBezTo>
                  <a:pt x="3735674" y="593725"/>
                  <a:pt x="3752028" y="601209"/>
                  <a:pt x="3755802" y="611188"/>
                </a:cubicBezTo>
                <a:cubicBezTo>
                  <a:pt x="3759576" y="621166"/>
                  <a:pt x="3749512" y="628650"/>
                  <a:pt x="3733158" y="628650"/>
                </a:cubicBezTo>
                <a:cubicBezTo>
                  <a:pt x="3716804" y="628650"/>
                  <a:pt x="3700449" y="621166"/>
                  <a:pt x="3696675" y="611188"/>
                </a:cubicBezTo>
                <a:cubicBezTo>
                  <a:pt x="3692901" y="601209"/>
                  <a:pt x="3704223" y="593725"/>
                  <a:pt x="3720578" y="593725"/>
                </a:cubicBezTo>
                <a:close/>
                <a:moveTo>
                  <a:pt x="3646803" y="593725"/>
                </a:moveTo>
                <a:cubicBezTo>
                  <a:pt x="3663471" y="593725"/>
                  <a:pt x="3680140" y="601209"/>
                  <a:pt x="3683987" y="611188"/>
                </a:cubicBezTo>
                <a:cubicBezTo>
                  <a:pt x="3686551" y="621166"/>
                  <a:pt x="3676294" y="628650"/>
                  <a:pt x="3659625" y="628650"/>
                </a:cubicBezTo>
                <a:cubicBezTo>
                  <a:pt x="3642956" y="628650"/>
                  <a:pt x="3626287" y="621166"/>
                  <a:pt x="3623723" y="611188"/>
                </a:cubicBezTo>
                <a:cubicBezTo>
                  <a:pt x="3619876" y="601209"/>
                  <a:pt x="3631416" y="593725"/>
                  <a:pt x="3646803" y="593725"/>
                </a:cubicBezTo>
                <a:close/>
                <a:moveTo>
                  <a:pt x="3575366" y="593725"/>
                </a:moveTo>
                <a:cubicBezTo>
                  <a:pt x="3592034" y="593725"/>
                  <a:pt x="3608703" y="601209"/>
                  <a:pt x="3611268" y="611188"/>
                </a:cubicBezTo>
                <a:cubicBezTo>
                  <a:pt x="3615114" y="621166"/>
                  <a:pt x="3603574" y="628650"/>
                  <a:pt x="3586906" y="628650"/>
                </a:cubicBezTo>
                <a:cubicBezTo>
                  <a:pt x="3570237" y="628650"/>
                  <a:pt x="3554850" y="621166"/>
                  <a:pt x="3551004" y="611188"/>
                </a:cubicBezTo>
                <a:cubicBezTo>
                  <a:pt x="3548439" y="601209"/>
                  <a:pt x="3558697" y="593725"/>
                  <a:pt x="3575366" y="593725"/>
                </a:cubicBezTo>
                <a:close/>
                <a:moveTo>
                  <a:pt x="3503802" y="593725"/>
                </a:moveTo>
                <a:cubicBezTo>
                  <a:pt x="3520393" y="593725"/>
                  <a:pt x="3535708" y="601209"/>
                  <a:pt x="3539537" y="611188"/>
                </a:cubicBezTo>
                <a:cubicBezTo>
                  <a:pt x="3542089" y="621166"/>
                  <a:pt x="3530603" y="628650"/>
                  <a:pt x="3514012" y="628650"/>
                </a:cubicBezTo>
                <a:cubicBezTo>
                  <a:pt x="3497421" y="628650"/>
                  <a:pt x="3482106" y="621166"/>
                  <a:pt x="3479554" y="611188"/>
                </a:cubicBezTo>
                <a:cubicBezTo>
                  <a:pt x="3477001" y="601209"/>
                  <a:pt x="3487211" y="593725"/>
                  <a:pt x="3503802" y="593725"/>
                </a:cubicBezTo>
                <a:close/>
                <a:moveTo>
                  <a:pt x="3289041" y="593725"/>
                </a:moveTo>
                <a:cubicBezTo>
                  <a:pt x="3305551" y="593725"/>
                  <a:pt x="3320791" y="601209"/>
                  <a:pt x="3322061" y="611188"/>
                </a:cubicBezTo>
                <a:cubicBezTo>
                  <a:pt x="3324601" y="621166"/>
                  <a:pt x="3313171" y="628650"/>
                  <a:pt x="3296661" y="628650"/>
                </a:cubicBezTo>
                <a:cubicBezTo>
                  <a:pt x="3280151" y="628650"/>
                  <a:pt x="3264911" y="621166"/>
                  <a:pt x="3262371" y="611188"/>
                </a:cubicBezTo>
                <a:cubicBezTo>
                  <a:pt x="3261101" y="601209"/>
                  <a:pt x="3272531" y="593725"/>
                  <a:pt x="3289041" y="593725"/>
                </a:cubicBezTo>
                <a:close/>
                <a:moveTo>
                  <a:pt x="3217430" y="593725"/>
                </a:moveTo>
                <a:cubicBezTo>
                  <a:pt x="3232744" y="593725"/>
                  <a:pt x="3248059" y="601209"/>
                  <a:pt x="3250612" y="611188"/>
                </a:cubicBezTo>
                <a:cubicBezTo>
                  <a:pt x="3253164" y="621166"/>
                  <a:pt x="3240402" y="628650"/>
                  <a:pt x="3223811" y="628650"/>
                </a:cubicBezTo>
                <a:cubicBezTo>
                  <a:pt x="3207220" y="628650"/>
                  <a:pt x="3191905" y="621166"/>
                  <a:pt x="3190629" y="611188"/>
                </a:cubicBezTo>
                <a:cubicBezTo>
                  <a:pt x="3188076" y="601209"/>
                  <a:pt x="3200839" y="593725"/>
                  <a:pt x="3217430" y="593725"/>
                </a:cubicBezTo>
                <a:close/>
                <a:moveTo>
                  <a:pt x="3144579" y="593725"/>
                </a:moveTo>
                <a:cubicBezTo>
                  <a:pt x="3161089" y="593725"/>
                  <a:pt x="3176329" y="601209"/>
                  <a:pt x="3177599" y="611188"/>
                </a:cubicBezTo>
                <a:cubicBezTo>
                  <a:pt x="3180139" y="621166"/>
                  <a:pt x="3168709" y="628650"/>
                  <a:pt x="3152199" y="628650"/>
                </a:cubicBezTo>
                <a:cubicBezTo>
                  <a:pt x="3134419" y="628650"/>
                  <a:pt x="3120449" y="621166"/>
                  <a:pt x="3119179" y="611188"/>
                </a:cubicBezTo>
                <a:cubicBezTo>
                  <a:pt x="3116639" y="601209"/>
                  <a:pt x="3129339" y="593725"/>
                  <a:pt x="3144579" y="593725"/>
                </a:cubicBezTo>
                <a:close/>
                <a:moveTo>
                  <a:pt x="3072999" y="593725"/>
                </a:moveTo>
                <a:cubicBezTo>
                  <a:pt x="3089425" y="593725"/>
                  <a:pt x="3104587" y="601209"/>
                  <a:pt x="3105851" y="611188"/>
                </a:cubicBezTo>
                <a:cubicBezTo>
                  <a:pt x="3107114" y="621166"/>
                  <a:pt x="3095742" y="628650"/>
                  <a:pt x="3079317" y="628650"/>
                </a:cubicBezTo>
                <a:cubicBezTo>
                  <a:pt x="3062891" y="628650"/>
                  <a:pt x="3047728" y="621166"/>
                  <a:pt x="3046465" y="611188"/>
                </a:cubicBezTo>
                <a:cubicBezTo>
                  <a:pt x="3045201" y="601209"/>
                  <a:pt x="3056573" y="593725"/>
                  <a:pt x="3072999" y="593725"/>
                </a:cubicBezTo>
                <a:close/>
                <a:moveTo>
                  <a:pt x="3001562" y="593725"/>
                </a:moveTo>
                <a:cubicBezTo>
                  <a:pt x="3017988" y="593725"/>
                  <a:pt x="3031887" y="601209"/>
                  <a:pt x="3033150" y="611188"/>
                </a:cubicBezTo>
                <a:cubicBezTo>
                  <a:pt x="3035677" y="621166"/>
                  <a:pt x="3023042" y="628650"/>
                  <a:pt x="3006616" y="628650"/>
                </a:cubicBezTo>
                <a:cubicBezTo>
                  <a:pt x="2990190" y="628650"/>
                  <a:pt x="2976291" y="621166"/>
                  <a:pt x="2975028" y="611188"/>
                </a:cubicBezTo>
                <a:cubicBezTo>
                  <a:pt x="2973764" y="601209"/>
                  <a:pt x="2985136" y="593725"/>
                  <a:pt x="3001562" y="593725"/>
                </a:cubicBezTo>
                <a:close/>
                <a:moveTo>
                  <a:pt x="2929800" y="593725"/>
                </a:moveTo>
                <a:cubicBezTo>
                  <a:pt x="2946226" y="593725"/>
                  <a:pt x="2960125" y="601209"/>
                  <a:pt x="2961389" y="611188"/>
                </a:cubicBezTo>
                <a:cubicBezTo>
                  <a:pt x="2962652" y="621166"/>
                  <a:pt x="2950017" y="628650"/>
                  <a:pt x="2933591" y="628650"/>
                </a:cubicBezTo>
                <a:cubicBezTo>
                  <a:pt x="2917165" y="628650"/>
                  <a:pt x="2903266" y="621166"/>
                  <a:pt x="2902003" y="611188"/>
                </a:cubicBezTo>
                <a:cubicBezTo>
                  <a:pt x="2900739" y="601209"/>
                  <a:pt x="2913375" y="593725"/>
                  <a:pt x="2929800" y="593725"/>
                </a:cubicBezTo>
                <a:close/>
                <a:moveTo>
                  <a:pt x="2858207" y="593725"/>
                </a:moveTo>
                <a:cubicBezTo>
                  <a:pt x="2874545" y="593725"/>
                  <a:pt x="2888369" y="601209"/>
                  <a:pt x="2889626" y="611188"/>
                </a:cubicBezTo>
                <a:cubicBezTo>
                  <a:pt x="2889626" y="621166"/>
                  <a:pt x="2877059" y="628650"/>
                  <a:pt x="2860721" y="628650"/>
                </a:cubicBezTo>
                <a:cubicBezTo>
                  <a:pt x="2844382" y="628650"/>
                  <a:pt x="2830558" y="621166"/>
                  <a:pt x="2830558" y="611188"/>
                </a:cubicBezTo>
                <a:cubicBezTo>
                  <a:pt x="2829301" y="601209"/>
                  <a:pt x="2841869" y="593725"/>
                  <a:pt x="2858207" y="593725"/>
                </a:cubicBezTo>
                <a:close/>
                <a:moveTo>
                  <a:pt x="2786770" y="593725"/>
                </a:moveTo>
                <a:cubicBezTo>
                  <a:pt x="2803108" y="593725"/>
                  <a:pt x="2815676" y="601209"/>
                  <a:pt x="2816932" y="611188"/>
                </a:cubicBezTo>
                <a:cubicBezTo>
                  <a:pt x="2818189" y="621166"/>
                  <a:pt x="2805622" y="628650"/>
                  <a:pt x="2789284" y="628650"/>
                </a:cubicBezTo>
                <a:cubicBezTo>
                  <a:pt x="2772945" y="628650"/>
                  <a:pt x="2759121" y="621166"/>
                  <a:pt x="2757864" y="611188"/>
                </a:cubicBezTo>
                <a:cubicBezTo>
                  <a:pt x="2757864" y="601209"/>
                  <a:pt x="2770432" y="593725"/>
                  <a:pt x="2786770" y="593725"/>
                </a:cubicBezTo>
                <a:close/>
                <a:moveTo>
                  <a:pt x="2715002" y="593725"/>
                </a:moveTo>
                <a:cubicBezTo>
                  <a:pt x="2730083" y="593725"/>
                  <a:pt x="2743907" y="601209"/>
                  <a:pt x="2745164" y="611188"/>
                </a:cubicBezTo>
                <a:cubicBezTo>
                  <a:pt x="2745164" y="621166"/>
                  <a:pt x="2732597" y="628650"/>
                  <a:pt x="2716259" y="628650"/>
                </a:cubicBezTo>
                <a:cubicBezTo>
                  <a:pt x="2699920" y="628650"/>
                  <a:pt x="2686096" y="621166"/>
                  <a:pt x="2686096" y="611188"/>
                </a:cubicBezTo>
                <a:cubicBezTo>
                  <a:pt x="2684839" y="601209"/>
                  <a:pt x="2698664" y="593725"/>
                  <a:pt x="2715002" y="593725"/>
                </a:cubicBezTo>
                <a:close/>
                <a:moveTo>
                  <a:pt x="2642145" y="593725"/>
                </a:moveTo>
                <a:cubicBezTo>
                  <a:pt x="2658392" y="593725"/>
                  <a:pt x="2672139" y="601209"/>
                  <a:pt x="2672139" y="611188"/>
                </a:cubicBezTo>
                <a:cubicBezTo>
                  <a:pt x="2672139" y="621166"/>
                  <a:pt x="2659642" y="628650"/>
                  <a:pt x="2643395" y="628650"/>
                </a:cubicBezTo>
                <a:cubicBezTo>
                  <a:pt x="2627148" y="628650"/>
                  <a:pt x="2613401" y="621166"/>
                  <a:pt x="2613401" y="611188"/>
                </a:cubicBezTo>
                <a:cubicBezTo>
                  <a:pt x="2613401" y="601209"/>
                  <a:pt x="2627148" y="593725"/>
                  <a:pt x="2642145" y="593725"/>
                </a:cubicBezTo>
                <a:close/>
                <a:moveTo>
                  <a:pt x="2570539" y="593725"/>
                </a:moveTo>
                <a:cubicBezTo>
                  <a:pt x="2587198" y="593725"/>
                  <a:pt x="2600702" y="601543"/>
                  <a:pt x="2600702" y="611188"/>
                </a:cubicBezTo>
                <a:cubicBezTo>
                  <a:pt x="2600702" y="620833"/>
                  <a:pt x="2587198" y="628651"/>
                  <a:pt x="2570539" y="628651"/>
                </a:cubicBezTo>
                <a:cubicBezTo>
                  <a:pt x="2553880" y="628651"/>
                  <a:pt x="2540376" y="620833"/>
                  <a:pt x="2540376" y="611188"/>
                </a:cubicBezTo>
                <a:cubicBezTo>
                  <a:pt x="2540376" y="601543"/>
                  <a:pt x="2553880" y="593725"/>
                  <a:pt x="2570539" y="593725"/>
                </a:cubicBezTo>
                <a:close/>
                <a:moveTo>
                  <a:pt x="2498933" y="593725"/>
                </a:moveTo>
                <a:cubicBezTo>
                  <a:pt x="2515180" y="593725"/>
                  <a:pt x="2527677" y="601209"/>
                  <a:pt x="2527677" y="611188"/>
                </a:cubicBezTo>
                <a:cubicBezTo>
                  <a:pt x="2527677" y="621166"/>
                  <a:pt x="2513930" y="628650"/>
                  <a:pt x="2497683" y="628650"/>
                </a:cubicBezTo>
                <a:cubicBezTo>
                  <a:pt x="2481437" y="628650"/>
                  <a:pt x="2468939" y="621166"/>
                  <a:pt x="2468939" y="611188"/>
                </a:cubicBezTo>
                <a:cubicBezTo>
                  <a:pt x="2470189" y="601209"/>
                  <a:pt x="2482686" y="593725"/>
                  <a:pt x="2498933" y="593725"/>
                </a:cubicBezTo>
                <a:close/>
                <a:moveTo>
                  <a:pt x="2427334" y="593725"/>
                </a:moveTo>
                <a:cubicBezTo>
                  <a:pt x="2443672" y="593725"/>
                  <a:pt x="2456239" y="601209"/>
                  <a:pt x="2456239" y="611188"/>
                </a:cubicBezTo>
                <a:cubicBezTo>
                  <a:pt x="2454982" y="621166"/>
                  <a:pt x="2442415" y="628650"/>
                  <a:pt x="2426077" y="628650"/>
                </a:cubicBezTo>
                <a:cubicBezTo>
                  <a:pt x="2409739" y="628650"/>
                  <a:pt x="2395914" y="621166"/>
                  <a:pt x="2397171" y="611188"/>
                </a:cubicBezTo>
                <a:cubicBezTo>
                  <a:pt x="2397171" y="601209"/>
                  <a:pt x="2410995" y="593725"/>
                  <a:pt x="2427334" y="593725"/>
                </a:cubicBezTo>
                <a:close/>
                <a:moveTo>
                  <a:pt x="2355896" y="593725"/>
                </a:moveTo>
                <a:cubicBezTo>
                  <a:pt x="2372234" y="593725"/>
                  <a:pt x="2384801" y="601209"/>
                  <a:pt x="2383544" y="611188"/>
                </a:cubicBezTo>
                <a:cubicBezTo>
                  <a:pt x="2383544" y="621166"/>
                  <a:pt x="2369720" y="628650"/>
                  <a:pt x="2353382" y="628650"/>
                </a:cubicBezTo>
                <a:cubicBezTo>
                  <a:pt x="2337044" y="628650"/>
                  <a:pt x="2324476" y="621166"/>
                  <a:pt x="2324476" y="611188"/>
                </a:cubicBezTo>
                <a:cubicBezTo>
                  <a:pt x="2325733" y="601209"/>
                  <a:pt x="2339557" y="593725"/>
                  <a:pt x="2355896" y="593725"/>
                </a:cubicBezTo>
                <a:close/>
                <a:moveTo>
                  <a:pt x="2284127" y="593725"/>
                </a:moveTo>
                <a:cubicBezTo>
                  <a:pt x="2300465" y="593725"/>
                  <a:pt x="2311776" y="601209"/>
                  <a:pt x="2311776" y="611188"/>
                </a:cubicBezTo>
                <a:cubicBezTo>
                  <a:pt x="2310519" y="621166"/>
                  <a:pt x="2296695" y="628650"/>
                  <a:pt x="2280357" y="628650"/>
                </a:cubicBezTo>
                <a:cubicBezTo>
                  <a:pt x="2264019" y="628650"/>
                  <a:pt x="2251451" y="621166"/>
                  <a:pt x="2252708" y="611188"/>
                </a:cubicBezTo>
                <a:cubicBezTo>
                  <a:pt x="2253965" y="601209"/>
                  <a:pt x="2267789" y="593725"/>
                  <a:pt x="2284127" y="593725"/>
                </a:cubicBezTo>
                <a:close/>
                <a:moveTo>
                  <a:pt x="2211102" y="593725"/>
                </a:moveTo>
                <a:cubicBezTo>
                  <a:pt x="2226183" y="593725"/>
                  <a:pt x="2238751" y="601209"/>
                  <a:pt x="2237494" y="611188"/>
                </a:cubicBezTo>
                <a:cubicBezTo>
                  <a:pt x="2237494" y="621166"/>
                  <a:pt x="2222413" y="628650"/>
                  <a:pt x="2206075" y="628650"/>
                </a:cubicBezTo>
                <a:cubicBezTo>
                  <a:pt x="2189737" y="628650"/>
                  <a:pt x="2178426" y="621166"/>
                  <a:pt x="2178426" y="611188"/>
                </a:cubicBezTo>
                <a:cubicBezTo>
                  <a:pt x="2179683" y="601209"/>
                  <a:pt x="2194764" y="593725"/>
                  <a:pt x="2211102" y="593725"/>
                </a:cubicBezTo>
                <a:close/>
                <a:moveTo>
                  <a:pt x="2138998" y="593725"/>
                </a:moveTo>
                <a:cubicBezTo>
                  <a:pt x="2155003" y="593725"/>
                  <a:pt x="2167314" y="601209"/>
                  <a:pt x="2166083" y="611188"/>
                </a:cubicBezTo>
                <a:cubicBezTo>
                  <a:pt x="2164852" y="621166"/>
                  <a:pt x="2151310" y="628650"/>
                  <a:pt x="2135305" y="628650"/>
                </a:cubicBezTo>
                <a:cubicBezTo>
                  <a:pt x="2119300" y="628650"/>
                  <a:pt x="2106989" y="621166"/>
                  <a:pt x="2108220" y="611188"/>
                </a:cubicBezTo>
                <a:cubicBezTo>
                  <a:pt x="2109451" y="601209"/>
                  <a:pt x="2124225" y="593725"/>
                  <a:pt x="2138998" y="593725"/>
                </a:cubicBezTo>
                <a:close/>
                <a:moveTo>
                  <a:pt x="775307" y="593725"/>
                </a:moveTo>
                <a:cubicBezTo>
                  <a:pt x="791442" y="593725"/>
                  <a:pt x="798889" y="601209"/>
                  <a:pt x="793924" y="611188"/>
                </a:cubicBezTo>
                <a:cubicBezTo>
                  <a:pt x="788960" y="621166"/>
                  <a:pt x="771584" y="628650"/>
                  <a:pt x="755449" y="628650"/>
                </a:cubicBezTo>
                <a:cubicBezTo>
                  <a:pt x="739314" y="628650"/>
                  <a:pt x="730626" y="621166"/>
                  <a:pt x="735590" y="611188"/>
                </a:cubicBezTo>
                <a:cubicBezTo>
                  <a:pt x="741796" y="601209"/>
                  <a:pt x="759172" y="593725"/>
                  <a:pt x="775307" y="593725"/>
                </a:cubicBezTo>
                <a:close/>
                <a:moveTo>
                  <a:pt x="4200196" y="550863"/>
                </a:moveTo>
                <a:cubicBezTo>
                  <a:pt x="4216247" y="550863"/>
                  <a:pt x="4232298" y="558347"/>
                  <a:pt x="4237237" y="568326"/>
                </a:cubicBezTo>
                <a:cubicBezTo>
                  <a:pt x="4242176" y="578304"/>
                  <a:pt x="4233533" y="585788"/>
                  <a:pt x="4217482" y="585788"/>
                </a:cubicBezTo>
                <a:cubicBezTo>
                  <a:pt x="4202665" y="585788"/>
                  <a:pt x="4185379" y="578304"/>
                  <a:pt x="4180440" y="568326"/>
                </a:cubicBezTo>
                <a:cubicBezTo>
                  <a:pt x="4175501" y="558347"/>
                  <a:pt x="4184144" y="550863"/>
                  <a:pt x="4200196" y="550863"/>
                </a:cubicBezTo>
                <a:close/>
                <a:moveTo>
                  <a:pt x="4129347" y="550863"/>
                </a:moveTo>
                <a:cubicBezTo>
                  <a:pt x="4144516" y="550863"/>
                  <a:pt x="4162214" y="558347"/>
                  <a:pt x="4167271" y="568326"/>
                </a:cubicBezTo>
                <a:cubicBezTo>
                  <a:pt x="4172327" y="578304"/>
                  <a:pt x="4162214" y="585788"/>
                  <a:pt x="4145781" y="585788"/>
                </a:cubicBezTo>
                <a:cubicBezTo>
                  <a:pt x="4130611" y="585788"/>
                  <a:pt x="4112913" y="578304"/>
                  <a:pt x="4107857" y="568326"/>
                </a:cubicBezTo>
                <a:cubicBezTo>
                  <a:pt x="4104064" y="558347"/>
                  <a:pt x="4112913" y="550863"/>
                  <a:pt x="4129347" y="550863"/>
                </a:cubicBezTo>
                <a:close/>
                <a:moveTo>
                  <a:pt x="4057909" y="550863"/>
                </a:moveTo>
                <a:cubicBezTo>
                  <a:pt x="4074343" y="550863"/>
                  <a:pt x="4090776" y="558347"/>
                  <a:pt x="4095833" y="568326"/>
                </a:cubicBezTo>
                <a:cubicBezTo>
                  <a:pt x="4100889" y="578304"/>
                  <a:pt x="4090776" y="585788"/>
                  <a:pt x="4074343" y="585788"/>
                </a:cubicBezTo>
                <a:cubicBezTo>
                  <a:pt x="4059173" y="585788"/>
                  <a:pt x="4041475" y="578304"/>
                  <a:pt x="4037683" y="568326"/>
                </a:cubicBezTo>
                <a:cubicBezTo>
                  <a:pt x="4032626" y="558347"/>
                  <a:pt x="4042739" y="550863"/>
                  <a:pt x="4057909" y="550863"/>
                </a:cubicBezTo>
                <a:close/>
                <a:moveTo>
                  <a:pt x="3987937" y="550863"/>
                </a:moveTo>
                <a:cubicBezTo>
                  <a:pt x="4004291" y="550863"/>
                  <a:pt x="4020645" y="558347"/>
                  <a:pt x="4024419" y="568326"/>
                </a:cubicBezTo>
                <a:cubicBezTo>
                  <a:pt x="4029451" y="578304"/>
                  <a:pt x="4019387" y="585788"/>
                  <a:pt x="4003033" y="585788"/>
                </a:cubicBezTo>
                <a:cubicBezTo>
                  <a:pt x="3987937" y="585788"/>
                  <a:pt x="3970324" y="578304"/>
                  <a:pt x="3966550" y="568326"/>
                </a:cubicBezTo>
                <a:cubicBezTo>
                  <a:pt x="3962776" y="558347"/>
                  <a:pt x="3971582" y="550863"/>
                  <a:pt x="3987937" y="550863"/>
                </a:cubicBezTo>
                <a:close/>
                <a:moveTo>
                  <a:pt x="3917757" y="550863"/>
                </a:moveTo>
                <a:cubicBezTo>
                  <a:pt x="3932853" y="550863"/>
                  <a:pt x="3949207" y="558347"/>
                  <a:pt x="3954239" y="568326"/>
                </a:cubicBezTo>
                <a:cubicBezTo>
                  <a:pt x="3958013" y="578304"/>
                  <a:pt x="3947949" y="585788"/>
                  <a:pt x="3931595" y="585788"/>
                </a:cubicBezTo>
                <a:cubicBezTo>
                  <a:pt x="3916499" y="585788"/>
                  <a:pt x="3900144" y="578304"/>
                  <a:pt x="3895112" y="568326"/>
                </a:cubicBezTo>
                <a:cubicBezTo>
                  <a:pt x="3891338" y="558347"/>
                  <a:pt x="3901402" y="550863"/>
                  <a:pt x="3917757" y="550863"/>
                </a:cubicBezTo>
                <a:close/>
                <a:moveTo>
                  <a:pt x="3845545" y="550863"/>
                </a:moveTo>
                <a:cubicBezTo>
                  <a:pt x="3862214" y="550863"/>
                  <a:pt x="3878883" y="558347"/>
                  <a:pt x="3882730" y="568326"/>
                </a:cubicBezTo>
                <a:cubicBezTo>
                  <a:pt x="3886576" y="578304"/>
                  <a:pt x="3876319" y="585788"/>
                  <a:pt x="3859650" y="585788"/>
                </a:cubicBezTo>
                <a:cubicBezTo>
                  <a:pt x="3844263" y="585788"/>
                  <a:pt x="3827595" y="578304"/>
                  <a:pt x="3823748" y="568326"/>
                </a:cubicBezTo>
                <a:cubicBezTo>
                  <a:pt x="3819901" y="558347"/>
                  <a:pt x="3830159" y="550863"/>
                  <a:pt x="3845545" y="550863"/>
                </a:cubicBezTo>
                <a:close/>
                <a:moveTo>
                  <a:pt x="3774749" y="550863"/>
                </a:moveTo>
                <a:cubicBezTo>
                  <a:pt x="3791021" y="550863"/>
                  <a:pt x="3806041" y="558347"/>
                  <a:pt x="3809796" y="568326"/>
                </a:cubicBezTo>
                <a:cubicBezTo>
                  <a:pt x="3813551" y="578304"/>
                  <a:pt x="3803538" y="585788"/>
                  <a:pt x="3787266" y="585788"/>
                </a:cubicBezTo>
                <a:cubicBezTo>
                  <a:pt x="3772245" y="585788"/>
                  <a:pt x="3755973" y="578304"/>
                  <a:pt x="3752218" y="568326"/>
                </a:cubicBezTo>
                <a:cubicBezTo>
                  <a:pt x="3748463" y="558347"/>
                  <a:pt x="3758477" y="550863"/>
                  <a:pt x="3774749" y="550863"/>
                </a:cubicBezTo>
                <a:close/>
                <a:moveTo>
                  <a:pt x="3703515" y="550863"/>
                </a:moveTo>
                <a:cubicBezTo>
                  <a:pt x="3719701" y="550863"/>
                  <a:pt x="3735888" y="558347"/>
                  <a:pt x="3739623" y="568326"/>
                </a:cubicBezTo>
                <a:cubicBezTo>
                  <a:pt x="3742113" y="578304"/>
                  <a:pt x="3732152" y="585788"/>
                  <a:pt x="3715966" y="585788"/>
                </a:cubicBezTo>
                <a:cubicBezTo>
                  <a:pt x="3701025" y="585788"/>
                  <a:pt x="3684839" y="578304"/>
                  <a:pt x="3681103" y="568326"/>
                </a:cubicBezTo>
                <a:cubicBezTo>
                  <a:pt x="3678613" y="558347"/>
                  <a:pt x="3688574" y="550863"/>
                  <a:pt x="3703515" y="550863"/>
                </a:cubicBezTo>
                <a:close/>
                <a:moveTo>
                  <a:pt x="3633323" y="550863"/>
                </a:moveTo>
                <a:cubicBezTo>
                  <a:pt x="3649510" y="550863"/>
                  <a:pt x="3664451" y="558347"/>
                  <a:pt x="3668186" y="568326"/>
                </a:cubicBezTo>
                <a:cubicBezTo>
                  <a:pt x="3670676" y="578304"/>
                  <a:pt x="3660715" y="585788"/>
                  <a:pt x="3644529" y="585788"/>
                </a:cubicBezTo>
                <a:cubicBezTo>
                  <a:pt x="3629588" y="585788"/>
                  <a:pt x="3613402" y="578304"/>
                  <a:pt x="3610912" y="568326"/>
                </a:cubicBezTo>
                <a:cubicBezTo>
                  <a:pt x="3607176" y="558347"/>
                  <a:pt x="3617137" y="550863"/>
                  <a:pt x="3633323" y="550863"/>
                </a:cubicBezTo>
                <a:close/>
                <a:moveTo>
                  <a:pt x="3562539" y="550863"/>
                </a:moveTo>
                <a:cubicBezTo>
                  <a:pt x="3577854" y="550863"/>
                  <a:pt x="3594445" y="558347"/>
                  <a:pt x="3596998" y="568326"/>
                </a:cubicBezTo>
                <a:cubicBezTo>
                  <a:pt x="3600826" y="578304"/>
                  <a:pt x="3589340" y="585788"/>
                  <a:pt x="3572749" y="585788"/>
                </a:cubicBezTo>
                <a:cubicBezTo>
                  <a:pt x="3556158" y="585788"/>
                  <a:pt x="3540843" y="578304"/>
                  <a:pt x="3538291" y="568326"/>
                </a:cubicBezTo>
                <a:cubicBezTo>
                  <a:pt x="3535738" y="558347"/>
                  <a:pt x="3545948" y="550863"/>
                  <a:pt x="3562539" y="550863"/>
                </a:cubicBezTo>
                <a:close/>
                <a:moveTo>
                  <a:pt x="3491102" y="550863"/>
                </a:moveTo>
                <a:cubicBezTo>
                  <a:pt x="3507693" y="550863"/>
                  <a:pt x="3523008" y="558347"/>
                  <a:pt x="3525561" y="568326"/>
                </a:cubicBezTo>
                <a:cubicBezTo>
                  <a:pt x="3529389" y="578304"/>
                  <a:pt x="3517903" y="585788"/>
                  <a:pt x="3501312" y="585788"/>
                </a:cubicBezTo>
                <a:cubicBezTo>
                  <a:pt x="3484721" y="585788"/>
                  <a:pt x="3469406" y="578304"/>
                  <a:pt x="3466854" y="568326"/>
                </a:cubicBezTo>
                <a:cubicBezTo>
                  <a:pt x="3464301" y="558347"/>
                  <a:pt x="3475787" y="550863"/>
                  <a:pt x="3491102" y="550863"/>
                </a:cubicBezTo>
                <a:close/>
                <a:moveTo>
                  <a:pt x="3420940" y="550863"/>
                </a:moveTo>
                <a:cubicBezTo>
                  <a:pt x="3437531" y="550863"/>
                  <a:pt x="3452846" y="558347"/>
                  <a:pt x="3455399" y="568326"/>
                </a:cubicBezTo>
                <a:cubicBezTo>
                  <a:pt x="3457951" y="578304"/>
                  <a:pt x="3446465" y="585788"/>
                  <a:pt x="3429874" y="585788"/>
                </a:cubicBezTo>
                <a:cubicBezTo>
                  <a:pt x="3413283" y="585788"/>
                  <a:pt x="3397968" y="578304"/>
                  <a:pt x="3395416" y="568326"/>
                </a:cubicBezTo>
                <a:cubicBezTo>
                  <a:pt x="3392863" y="558347"/>
                  <a:pt x="3404349" y="550863"/>
                  <a:pt x="3420940" y="550863"/>
                </a:cubicBezTo>
                <a:close/>
                <a:moveTo>
                  <a:pt x="3350255" y="550863"/>
                </a:moveTo>
                <a:cubicBezTo>
                  <a:pt x="3365114" y="550863"/>
                  <a:pt x="3379973" y="558347"/>
                  <a:pt x="3382450" y="568326"/>
                </a:cubicBezTo>
                <a:cubicBezTo>
                  <a:pt x="3384926" y="578304"/>
                  <a:pt x="3373782" y="585788"/>
                  <a:pt x="3357685" y="585788"/>
                </a:cubicBezTo>
                <a:cubicBezTo>
                  <a:pt x="3341587" y="585788"/>
                  <a:pt x="3327966" y="578304"/>
                  <a:pt x="3325490" y="568326"/>
                </a:cubicBezTo>
                <a:cubicBezTo>
                  <a:pt x="3323013" y="558347"/>
                  <a:pt x="3334158" y="550863"/>
                  <a:pt x="3350255" y="550863"/>
                </a:cubicBezTo>
                <a:close/>
                <a:moveTo>
                  <a:pt x="3278818" y="550863"/>
                </a:moveTo>
                <a:cubicBezTo>
                  <a:pt x="3294915" y="550863"/>
                  <a:pt x="3309774" y="558347"/>
                  <a:pt x="3311013" y="568326"/>
                </a:cubicBezTo>
                <a:cubicBezTo>
                  <a:pt x="3313489" y="578304"/>
                  <a:pt x="3302345" y="585788"/>
                  <a:pt x="3286248" y="585788"/>
                </a:cubicBezTo>
                <a:cubicBezTo>
                  <a:pt x="3271388" y="585788"/>
                  <a:pt x="3256529" y="578304"/>
                  <a:pt x="3254053" y="568326"/>
                </a:cubicBezTo>
                <a:cubicBezTo>
                  <a:pt x="3251576" y="558347"/>
                  <a:pt x="3262721" y="550863"/>
                  <a:pt x="3278818" y="550863"/>
                </a:cubicBezTo>
                <a:close/>
                <a:moveTo>
                  <a:pt x="3136499" y="550863"/>
                </a:moveTo>
                <a:cubicBezTo>
                  <a:pt x="3152925" y="550863"/>
                  <a:pt x="3168087" y="558347"/>
                  <a:pt x="3169351" y="568326"/>
                </a:cubicBezTo>
                <a:cubicBezTo>
                  <a:pt x="3170614" y="578304"/>
                  <a:pt x="3159242" y="585788"/>
                  <a:pt x="3142817" y="585788"/>
                </a:cubicBezTo>
                <a:cubicBezTo>
                  <a:pt x="3126391" y="585788"/>
                  <a:pt x="3112492" y="578304"/>
                  <a:pt x="3111228" y="568326"/>
                </a:cubicBezTo>
                <a:cubicBezTo>
                  <a:pt x="3108701" y="558347"/>
                  <a:pt x="3121337" y="550863"/>
                  <a:pt x="3136499" y="550863"/>
                </a:cubicBezTo>
                <a:close/>
                <a:moveTo>
                  <a:pt x="3066649" y="550863"/>
                </a:moveTo>
                <a:cubicBezTo>
                  <a:pt x="3083075" y="550863"/>
                  <a:pt x="3096974" y="558347"/>
                  <a:pt x="3098237" y="568326"/>
                </a:cubicBezTo>
                <a:cubicBezTo>
                  <a:pt x="3100764" y="578304"/>
                  <a:pt x="3088129" y="585788"/>
                  <a:pt x="3071703" y="585788"/>
                </a:cubicBezTo>
                <a:cubicBezTo>
                  <a:pt x="3055277" y="585788"/>
                  <a:pt x="3041378" y="578304"/>
                  <a:pt x="3040115" y="568326"/>
                </a:cubicBezTo>
                <a:cubicBezTo>
                  <a:pt x="3038851" y="558347"/>
                  <a:pt x="3050223" y="550863"/>
                  <a:pt x="3066649" y="550863"/>
                </a:cubicBezTo>
                <a:close/>
                <a:moveTo>
                  <a:pt x="2996475" y="550863"/>
                </a:moveTo>
                <a:cubicBezTo>
                  <a:pt x="3011638" y="550863"/>
                  <a:pt x="3025537" y="558347"/>
                  <a:pt x="3028064" y="568326"/>
                </a:cubicBezTo>
                <a:cubicBezTo>
                  <a:pt x="3029327" y="578304"/>
                  <a:pt x="3016692" y="585788"/>
                  <a:pt x="3000266" y="585788"/>
                </a:cubicBezTo>
                <a:cubicBezTo>
                  <a:pt x="2983840" y="585788"/>
                  <a:pt x="2969941" y="578304"/>
                  <a:pt x="2968678" y="568326"/>
                </a:cubicBezTo>
                <a:cubicBezTo>
                  <a:pt x="2967414" y="558347"/>
                  <a:pt x="2980050" y="550863"/>
                  <a:pt x="2996475" y="550863"/>
                </a:cubicBezTo>
                <a:close/>
                <a:moveTo>
                  <a:pt x="2925213" y="550863"/>
                </a:moveTo>
                <a:cubicBezTo>
                  <a:pt x="2941551" y="550863"/>
                  <a:pt x="2955376" y="558347"/>
                  <a:pt x="2956632" y="568326"/>
                </a:cubicBezTo>
                <a:cubicBezTo>
                  <a:pt x="2957889" y="578304"/>
                  <a:pt x="2945322" y="585788"/>
                  <a:pt x="2928984" y="585788"/>
                </a:cubicBezTo>
                <a:cubicBezTo>
                  <a:pt x="2912645" y="585788"/>
                  <a:pt x="2898821" y="578304"/>
                  <a:pt x="2898821" y="568326"/>
                </a:cubicBezTo>
                <a:cubicBezTo>
                  <a:pt x="2897564" y="558347"/>
                  <a:pt x="2910132" y="550863"/>
                  <a:pt x="2925213" y="550863"/>
                </a:cubicBezTo>
                <a:close/>
                <a:moveTo>
                  <a:pt x="2853445" y="550863"/>
                </a:moveTo>
                <a:cubicBezTo>
                  <a:pt x="2869783" y="550863"/>
                  <a:pt x="2882351" y="558347"/>
                  <a:pt x="2883607" y="568326"/>
                </a:cubicBezTo>
                <a:cubicBezTo>
                  <a:pt x="2884864" y="578304"/>
                  <a:pt x="2872297" y="585788"/>
                  <a:pt x="2855959" y="585788"/>
                </a:cubicBezTo>
                <a:cubicBezTo>
                  <a:pt x="2839620" y="585788"/>
                  <a:pt x="2827053" y="578304"/>
                  <a:pt x="2825796" y="568326"/>
                </a:cubicBezTo>
                <a:cubicBezTo>
                  <a:pt x="2824539" y="558347"/>
                  <a:pt x="2837107" y="550863"/>
                  <a:pt x="2853445" y="550863"/>
                </a:cubicBezTo>
                <a:close/>
                <a:moveTo>
                  <a:pt x="2782184" y="550863"/>
                </a:moveTo>
                <a:cubicBezTo>
                  <a:pt x="2798430" y="550863"/>
                  <a:pt x="2812178" y="558347"/>
                  <a:pt x="2812178" y="568326"/>
                </a:cubicBezTo>
                <a:cubicBezTo>
                  <a:pt x="2813427" y="578304"/>
                  <a:pt x="2800930" y="585788"/>
                  <a:pt x="2784683" y="585788"/>
                </a:cubicBezTo>
                <a:cubicBezTo>
                  <a:pt x="2768436" y="585788"/>
                  <a:pt x="2755939" y="578304"/>
                  <a:pt x="2754689" y="568326"/>
                </a:cubicBezTo>
                <a:cubicBezTo>
                  <a:pt x="2754689" y="558347"/>
                  <a:pt x="2767187" y="550863"/>
                  <a:pt x="2782184" y="550863"/>
                </a:cubicBezTo>
                <a:close/>
                <a:moveTo>
                  <a:pt x="2711995" y="550863"/>
                </a:moveTo>
                <a:cubicBezTo>
                  <a:pt x="2728242" y="550863"/>
                  <a:pt x="2740740" y="558347"/>
                  <a:pt x="2741989" y="568326"/>
                </a:cubicBezTo>
                <a:cubicBezTo>
                  <a:pt x="2741989" y="578304"/>
                  <a:pt x="2729492" y="585788"/>
                  <a:pt x="2713245" y="585788"/>
                </a:cubicBezTo>
                <a:cubicBezTo>
                  <a:pt x="2696998" y="585788"/>
                  <a:pt x="2684501" y="578304"/>
                  <a:pt x="2684501" y="568326"/>
                </a:cubicBezTo>
                <a:cubicBezTo>
                  <a:pt x="2683251" y="558347"/>
                  <a:pt x="2695749" y="550863"/>
                  <a:pt x="2711995" y="550863"/>
                </a:cubicBezTo>
                <a:close/>
                <a:moveTo>
                  <a:pt x="2641976" y="550863"/>
                </a:moveTo>
                <a:cubicBezTo>
                  <a:pt x="2656885" y="550863"/>
                  <a:pt x="2670551" y="558347"/>
                  <a:pt x="2670551" y="568326"/>
                </a:cubicBezTo>
                <a:cubicBezTo>
                  <a:pt x="2670551" y="578304"/>
                  <a:pt x="2658127" y="585788"/>
                  <a:pt x="2641976" y="585788"/>
                </a:cubicBezTo>
                <a:cubicBezTo>
                  <a:pt x="2625825" y="585788"/>
                  <a:pt x="2613401" y="578304"/>
                  <a:pt x="2613401" y="568326"/>
                </a:cubicBezTo>
                <a:cubicBezTo>
                  <a:pt x="2613401" y="558347"/>
                  <a:pt x="2625825" y="550863"/>
                  <a:pt x="2641976" y="550863"/>
                </a:cubicBezTo>
                <a:close/>
                <a:moveTo>
                  <a:pt x="2569745" y="550863"/>
                </a:moveTo>
                <a:cubicBezTo>
                  <a:pt x="2586345" y="550863"/>
                  <a:pt x="2599114" y="558347"/>
                  <a:pt x="2599114" y="568326"/>
                </a:cubicBezTo>
                <a:cubicBezTo>
                  <a:pt x="2599114" y="578304"/>
                  <a:pt x="2586345" y="585788"/>
                  <a:pt x="2569745" y="585788"/>
                </a:cubicBezTo>
                <a:cubicBezTo>
                  <a:pt x="2553145" y="585788"/>
                  <a:pt x="2540376" y="578304"/>
                  <a:pt x="2540376" y="568326"/>
                </a:cubicBezTo>
                <a:cubicBezTo>
                  <a:pt x="2540376" y="558347"/>
                  <a:pt x="2554422" y="550863"/>
                  <a:pt x="2569745" y="550863"/>
                </a:cubicBezTo>
                <a:close/>
                <a:moveTo>
                  <a:pt x="2499744" y="550863"/>
                </a:moveTo>
                <a:cubicBezTo>
                  <a:pt x="2516429" y="550863"/>
                  <a:pt x="2529264" y="558347"/>
                  <a:pt x="2529264" y="568326"/>
                </a:cubicBezTo>
                <a:cubicBezTo>
                  <a:pt x="2529264" y="578304"/>
                  <a:pt x="2515146" y="585788"/>
                  <a:pt x="2498460" y="585788"/>
                </a:cubicBezTo>
                <a:cubicBezTo>
                  <a:pt x="2481774" y="585788"/>
                  <a:pt x="2468939" y="578304"/>
                  <a:pt x="2468939" y="568326"/>
                </a:cubicBezTo>
                <a:cubicBezTo>
                  <a:pt x="2470223" y="558347"/>
                  <a:pt x="2483058" y="550863"/>
                  <a:pt x="2499744" y="550863"/>
                </a:cubicBezTo>
                <a:close/>
                <a:moveTo>
                  <a:pt x="2428745" y="550863"/>
                </a:moveTo>
                <a:cubicBezTo>
                  <a:pt x="2443742" y="550863"/>
                  <a:pt x="2456239" y="558347"/>
                  <a:pt x="2456239" y="568326"/>
                </a:cubicBezTo>
                <a:cubicBezTo>
                  <a:pt x="2456239" y="578304"/>
                  <a:pt x="2442492" y="585788"/>
                  <a:pt x="2426245" y="585788"/>
                </a:cubicBezTo>
                <a:cubicBezTo>
                  <a:pt x="2409999" y="585788"/>
                  <a:pt x="2397501" y="578304"/>
                  <a:pt x="2398751" y="568326"/>
                </a:cubicBezTo>
                <a:cubicBezTo>
                  <a:pt x="2398751" y="558347"/>
                  <a:pt x="2412498" y="550863"/>
                  <a:pt x="2428745" y="550863"/>
                </a:cubicBezTo>
                <a:close/>
                <a:moveTo>
                  <a:pt x="2357484" y="550863"/>
                </a:moveTo>
                <a:cubicBezTo>
                  <a:pt x="2373822" y="550863"/>
                  <a:pt x="2386389" y="558347"/>
                  <a:pt x="2385132" y="568326"/>
                </a:cubicBezTo>
                <a:cubicBezTo>
                  <a:pt x="2385132" y="578304"/>
                  <a:pt x="2371308" y="585788"/>
                  <a:pt x="2354970" y="585788"/>
                </a:cubicBezTo>
                <a:cubicBezTo>
                  <a:pt x="2338632" y="585788"/>
                  <a:pt x="2326064" y="578304"/>
                  <a:pt x="2327321" y="568326"/>
                </a:cubicBezTo>
                <a:cubicBezTo>
                  <a:pt x="2328578" y="558347"/>
                  <a:pt x="2341145" y="550863"/>
                  <a:pt x="2357484" y="550863"/>
                </a:cubicBezTo>
                <a:close/>
                <a:moveTo>
                  <a:pt x="2287458" y="550863"/>
                </a:moveTo>
                <a:cubicBezTo>
                  <a:pt x="2302455" y="550863"/>
                  <a:pt x="2314952" y="558347"/>
                  <a:pt x="2314952" y="568326"/>
                </a:cubicBezTo>
                <a:cubicBezTo>
                  <a:pt x="2313702" y="578304"/>
                  <a:pt x="2299955" y="585788"/>
                  <a:pt x="2283709" y="585788"/>
                </a:cubicBezTo>
                <a:cubicBezTo>
                  <a:pt x="2267462" y="585788"/>
                  <a:pt x="2256214" y="578304"/>
                  <a:pt x="2256214" y="568326"/>
                </a:cubicBezTo>
                <a:cubicBezTo>
                  <a:pt x="2257464" y="558347"/>
                  <a:pt x="2271211" y="550863"/>
                  <a:pt x="2287458" y="550863"/>
                </a:cubicBezTo>
                <a:close/>
                <a:moveTo>
                  <a:pt x="2216195" y="550863"/>
                </a:moveTo>
                <a:cubicBezTo>
                  <a:pt x="2232533" y="550863"/>
                  <a:pt x="2245101" y="558347"/>
                  <a:pt x="2243844" y="568326"/>
                </a:cubicBezTo>
                <a:cubicBezTo>
                  <a:pt x="2242588" y="578304"/>
                  <a:pt x="2228763" y="585788"/>
                  <a:pt x="2212425" y="585788"/>
                </a:cubicBezTo>
                <a:cubicBezTo>
                  <a:pt x="2196087" y="585788"/>
                  <a:pt x="2184776" y="578304"/>
                  <a:pt x="2186033" y="568326"/>
                </a:cubicBezTo>
                <a:cubicBezTo>
                  <a:pt x="2187290" y="558347"/>
                  <a:pt x="2201114" y="550863"/>
                  <a:pt x="2216195" y="550863"/>
                </a:cubicBezTo>
                <a:close/>
                <a:moveTo>
                  <a:pt x="1153140" y="550863"/>
                </a:moveTo>
                <a:cubicBezTo>
                  <a:pt x="1168237" y="550863"/>
                  <a:pt x="1178301" y="558347"/>
                  <a:pt x="1174527" y="568326"/>
                </a:cubicBezTo>
                <a:cubicBezTo>
                  <a:pt x="1169495" y="578304"/>
                  <a:pt x="1153140" y="585788"/>
                  <a:pt x="1136786" y="585788"/>
                </a:cubicBezTo>
                <a:cubicBezTo>
                  <a:pt x="1120432" y="585788"/>
                  <a:pt x="1111626" y="578304"/>
                  <a:pt x="1115400" y="568326"/>
                </a:cubicBezTo>
                <a:cubicBezTo>
                  <a:pt x="1120432" y="558347"/>
                  <a:pt x="1136786" y="550863"/>
                  <a:pt x="1153140" y="550863"/>
                </a:cubicBezTo>
                <a:close/>
                <a:moveTo>
                  <a:pt x="869316" y="550863"/>
                </a:moveTo>
                <a:cubicBezTo>
                  <a:pt x="885451" y="550863"/>
                  <a:pt x="894139" y="558347"/>
                  <a:pt x="889174" y="568326"/>
                </a:cubicBezTo>
                <a:cubicBezTo>
                  <a:pt x="884210" y="578304"/>
                  <a:pt x="866834" y="585788"/>
                  <a:pt x="850699" y="585788"/>
                </a:cubicBezTo>
                <a:cubicBezTo>
                  <a:pt x="834564" y="585788"/>
                  <a:pt x="825876" y="578304"/>
                  <a:pt x="830840" y="568326"/>
                </a:cubicBezTo>
                <a:cubicBezTo>
                  <a:pt x="837046" y="558347"/>
                  <a:pt x="853181" y="550863"/>
                  <a:pt x="869316" y="550863"/>
                </a:cubicBezTo>
                <a:close/>
                <a:moveTo>
                  <a:pt x="799119" y="550863"/>
                </a:moveTo>
                <a:cubicBezTo>
                  <a:pt x="814013" y="550863"/>
                  <a:pt x="822701" y="558347"/>
                  <a:pt x="817736" y="568326"/>
                </a:cubicBezTo>
                <a:cubicBezTo>
                  <a:pt x="812772" y="578304"/>
                  <a:pt x="795396" y="585788"/>
                  <a:pt x="779261" y="585788"/>
                </a:cubicBezTo>
                <a:cubicBezTo>
                  <a:pt x="763126" y="585788"/>
                  <a:pt x="754438" y="578304"/>
                  <a:pt x="760644" y="568326"/>
                </a:cubicBezTo>
                <a:cubicBezTo>
                  <a:pt x="765608" y="558347"/>
                  <a:pt x="782984" y="550863"/>
                  <a:pt x="799119" y="550863"/>
                </a:cubicBezTo>
                <a:close/>
                <a:moveTo>
                  <a:pt x="727451" y="550863"/>
                </a:moveTo>
                <a:cubicBezTo>
                  <a:pt x="743961" y="550863"/>
                  <a:pt x="752851" y="558347"/>
                  <a:pt x="746501" y="568326"/>
                </a:cubicBezTo>
                <a:cubicBezTo>
                  <a:pt x="741421" y="578304"/>
                  <a:pt x="723641" y="585788"/>
                  <a:pt x="707131" y="585788"/>
                </a:cubicBezTo>
                <a:cubicBezTo>
                  <a:pt x="690621" y="585788"/>
                  <a:pt x="683001" y="578304"/>
                  <a:pt x="688081" y="568326"/>
                </a:cubicBezTo>
                <a:cubicBezTo>
                  <a:pt x="694431" y="558347"/>
                  <a:pt x="712211" y="550863"/>
                  <a:pt x="727451" y="550863"/>
                </a:cubicBezTo>
                <a:close/>
                <a:moveTo>
                  <a:pt x="4178559" y="509588"/>
                </a:moveTo>
                <a:cubicBezTo>
                  <a:pt x="4194993" y="509588"/>
                  <a:pt x="4211426" y="516997"/>
                  <a:pt x="4216483" y="526874"/>
                </a:cubicBezTo>
                <a:cubicBezTo>
                  <a:pt x="4221539" y="535518"/>
                  <a:pt x="4212690" y="542926"/>
                  <a:pt x="4196257" y="542926"/>
                </a:cubicBezTo>
                <a:cubicBezTo>
                  <a:pt x="4179823" y="542926"/>
                  <a:pt x="4163389" y="535518"/>
                  <a:pt x="4158333" y="526874"/>
                </a:cubicBezTo>
                <a:cubicBezTo>
                  <a:pt x="4153276" y="516997"/>
                  <a:pt x="4163389" y="509588"/>
                  <a:pt x="4178559" y="509588"/>
                </a:cubicBezTo>
                <a:close/>
                <a:moveTo>
                  <a:pt x="4108917" y="509588"/>
                </a:moveTo>
                <a:cubicBezTo>
                  <a:pt x="4125271" y="509588"/>
                  <a:pt x="4141625" y="516997"/>
                  <a:pt x="4146657" y="526874"/>
                </a:cubicBezTo>
                <a:cubicBezTo>
                  <a:pt x="4151689" y="535518"/>
                  <a:pt x="4141625" y="542926"/>
                  <a:pt x="4126529" y="542926"/>
                </a:cubicBezTo>
                <a:cubicBezTo>
                  <a:pt x="4110175" y="542926"/>
                  <a:pt x="4093820" y="535518"/>
                  <a:pt x="4088788" y="526874"/>
                </a:cubicBezTo>
                <a:cubicBezTo>
                  <a:pt x="4085014" y="516997"/>
                  <a:pt x="4093820" y="509588"/>
                  <a:pt x="4108917" y="509588"/>
                </a:cubicBezTo>
                <a:close/>
                <a:moveTo>
                  <a:pt x="4038737" y="509588"/>
                </a:moveTo>
                <a:cubicBezTo>
                  <a:pt x="4053833" y="509588"/>
                  <a:pt x="4070187" y="516997"/>
                  <a:pt x="4075219" y="526874"/>
                </a:cubicBezTo>
                <a:cubicBezTo>
                  <a:pt x="4080251" y="535518"/>
                  <a:pt x="4070187" y="542926"/>
                  <a:pt x="4055091" y="542926"/>
                </a:cubicBezTo>
                <a:cubicBezTo>
                  <a:pt x="4038737" y="542926"/>
                  <a:pt x="4022382" y="535518"/>
                  <a:pt x="4017350" y="526874"/>
                </a:cubicBezTo>
                <a:cubicBezTo>
                  <a:pt x="4013576" y="516997"/>
                  <a:pt x="4022382" y="509588"/>
                  <a:pt x="4038737" y="509588"/>
                </a:cubicBezTo>
                <a:close/>
                <a:moveTo>
                  <a:pt x="3968760" y="509588"/>
                </a:moveTo>
                <a:cubicBezTo>
                  <a:pt x="3985032" y="509588"/>
                  <a:pt x="4001304" y="516997"/>
                  <a:pt x="4005059" y="526874"/>
                </a:cubicBezTo>
                <a:cubicBezTo>
                  <a:pt x="4008814" y="535518"/>
                  <a:pt x="4000052" y="542926"/>
                  <a:pt x="3983780" y="542926"/>
                </a:cubicBezTo>
                <a:cubicBezTo>
                  <a:pt x="3968760" y="542926"/>
                  <a:pt x="3952488" y="535518"/>
                  <a:pt x="3947481" y="526874"/>
                </a:cubicBezTo>
                <a:cubicBezTo>
                  <a:pt x="3943726" y="516997"/>
                  <a:pt x="3953740" y="509588"/>
                  <a:pt x="3968760" y="509588"/>
                </a:cubicBezTo>
                <a:close/>
                <a:moveTo>
                  <a:pt x="3900162" y="509588"/>
                </a:moveTo>
                <a:cubicBezTo>
                  <a:pt x="3915182" y="509588"/>
                  <a:pt x="3931454" y="516997"/>
                  <a:pt x="3935209" y="526874"/>
                </a:cubicBezTo>
                <a:cubicBezTo>
                  <a:pt x="3938964" y="535518"/>
                  <a:pt x="3930202" y="542926"/>
                  <a:pt x="3913930" y="542926"/>
                </a:cubicBezTo>
                <a:cubicBezTo>
                  <a:pt x="3897658" y="542926"/>
                  <a:pt x="3882638" y="535518"/>
                  <a:pt x="3877631" y="526874"/>
                </a:cubicBezTo>
                <a:cubicBezTo>
                  <a:pt x="3873876" y="516997"/>
                  <a:pt x="3883890" y="509588"/>
                  <a:pt x="3900162" y="509588"/>
                </a:cubicBezTo>
                <a:close/>
                <a:moveTo>
                  <a:pt x="3828928" y="509588"/>
                </a:moveTo>
                <a:cubicBezTo>
                  <a:pt x="3843869" y="509588"/>
                  <a:pt x="3860056" y="516997"/>
                  <a:pt x="3863791" y="526874"/>
                </a:cubicBezTo>
                <a:cubicBezTo>
                  <a:pt x="3867526" y="535518"/>
                  <a:pt x="3857565" y="542926"/>
                  <a:pt x="3842624" y="542926"/>
                </a:cubicBezTo>
                <a:cubicBezTo>
                  <a:pt x="3826438" y="542926"/>
                  <a:pt x="3810252" y="535518"/>
                  <a:pt x="3807762" y="526874"/>
                </a:cubicBezTo>
                <a:cubicBezTo>
                  <a:pt x="3804026" y="516997"/>
                  <a:pt x="3812742" y="509588"/>
                  <a:pt x="3828928" y="509588"/>
                </a:cubicBezTo>
                <a:close/>
                <a:moveTo>
                  <a:pt x="3759078" y="509588"/>
                </a:moveTo>
                <a:cubicBezTo>
                  <a:pt x="3775264" y="509588"/>
                  <a:pt x="3790206" y="516997"/>
                  <a:pt x="3793941" y="526874"/>
                </a:cubicBezTo>
                <a:cubicBezTo>
                  <a:pt x="3797676" y="535518"/>
                  <a:pt x="3787715" y="542926"/>
                  <a:pt x="3772774" y="542926"/>
                </a:cubicBezTo>
                <a:cubicBezTo>
                  <a:pt x="3756588" y="542926"/>
                  <a:pt x="3740402" y="535518"/>
                  <a:pt x="3737912" y="526874"/>
                </a:cubicBezTo>
                <a:cubicBezTo>
                  <a:pt x="3734176" y="516997"/>
                  <a:pt x="3744137" y="509588"/>
                  <a:pt x="3759078" y="509588"/>
                </a:cubicBezTo>
                <a:close/>
                <a:moveTo>
                  <a:pt x="3689540" y="509588"/>
                </a:moveTo>
                <a:cubicBezTo>
                  <a:pt x="3704855" y="509588"/>
                  <a:pt x="3721446" y="516997"/>
                  <a:pt x="3723999" y="526874"/>
                </a:cubicBezTo>
                <a:cubicBezTo>
                  <a:pt x="3727827" y="535518"/>
                  <a:pt x="3717617" y="542926"/>
                  <a:pt x="3701026" y="542926"/>
                </a:cubicBezTo>
                <a:cubicBezTo>
                  <a:pt x="3685711" y="542926"/>
                  <a:pt x="3669120" y="535518"/>
                  <a:pt x="3666568" y="526874"/>
                </a:cubicBezTo>
                <a:cubicBezTo>
                  <a:pt x="3662739" y="516997"/>
                  <a:pt x="3672949" y="509588"/>
                  <a:pt x="3689540" y="509588"/>
                </a:cubicBezTo>
                <a:close/>
                <a:moveTo>
                  <a:pt x="3619036" y="509588"/>
                </a:moveTo>
                <a:cubicBezTo>
                  <a:pt x="3635223" y="509588"/>
                  <a:pt x="3650164" y="516997"/>
                  <a:pt x="3652654" y="526874"/>
                </a:cubicBezTo>
                <a:cubicBezTo>
                  <a:pt x="3656389" y="535518"/>
                  <a:pt x="3646428" y="542926"/>
                  <a:pt x="3630242" y="542926"/>
                </a:cubicBezTo>
                <a:cubicBezTo>
                  <a:pt x="3614056" y="542926"/>
                  <a:pt x="3599115" y="535518"/>
                  <a:pt x="3596625" y="526874"/>
                </a:cubicBezTo>
                <a:cubicBezTo>
                  <a:pt x="3592889" y="516997"/>
                  <a:pt x="3602850" y="509588"/>
                  <a:pt x="3619036" y="509588"/>
                </a:cubicBezTo>
                <a:close/>
                <a:moveTo>
                  <a:pt x="3549186" y="509588"/>
                </a:moveTo>
                <a:cubicBezTo>
                  <a:pt x="3565373" y="509588"/>
                  <a:pt x="3580314" y="516997"/>
                  <a:pt x="3582804" y="526874"/>
                </a:cubicBezTo>
                <a:cubicBezTo>
                  <a:pt x="3586539" y="535518"/>
                  <a:pt x="3575333" y="542926"/>
                  <a:pt x="3560392" y="542926"/>
                </a:cubicBezTo>
                <a:cubicBezTo>
                  <a:pt x="3544206" y="542926"/>
                  <a:pt x="3529265" y="535518"/>
                  <a:pt x="3526775" y="526874"/>
                </a:cubicBezTo>
                <a:cubicBezTo>
                  <a:pt x="3523039" y="516997"/>
                  <a:pt x="3534245" y="509588"/>
                  <a:pt x="3549186" y="509588"/>
                </a:cubicBezTo>
                <a:close/>
                <a:moveTo>
                  <a:pt x="3479859" y="509588"/>
                </a:moveTo>
                <a:cubicBezTo>
                  <a:pt x="3495099" y="509588"/>
                  <a:pt x="3510339" y="516997"/>
                  <a:pt x="3512879" y="526874"/>
                </a:cubicBezTo>
                <a:cubicBezTo>
                  <a:pt x="3516689" y="535518"/>
                  <a:pt x="3505259" y="542926"/>
                  <a:pt x="3490019" y="542926"/>
                </a:cubicBezTo>
                <a:cubicBezTo>
                  <a:pt x="3473509" y="542926"/>
                  <a:pt x="3458269" y="535518"/>
                  <a:pt x="3455729" y="526874"/>
                </a:cubicBezTo>
                <a:cubicBezTo>
                  <a:pt x="3453189" y="516997"/>
                  <a:pt x="3463349" y="509588"/>
                  <a:pt x="3479859" y="509588"/>
                </a:cubicBezTo>
                <a:close/>
                <a:moveTo>
                  <a:pt x="3409343" y="509588"/>
                </a:moveTo>
                <a:cubicBezTo>
                  <a:pt x="3425440" y="509588"/>
                  <a:pt x="3439061" y="516997"/>
                  <a:pt x="3441537" y="526874"/>
                </a:cubicBezTo>
                <a:cubicBezTo>
                  <a:pt x="3445252" y="535518"/>
                  <a:pt x="3434108" y="542926"/>
                  <a:pt x="3418011" y="542926"/>
                </a:cubicBezTo>
                <a:cubicBezTo>
                  <a:pt x="3403151" y="542926"/>
                  <a:pt x="3388292" y="535518"/>
                  <a:pt x="3385816" y="526874"/>
                </a:cubicBezTo>
                <a:cubicBezTo>
                  <a:pt x="3383339" y="516997"/>
                  <a:pt x="3394484" y="509588"/>
                  <a:pt x="3409343" y="509588"/>
                </a:cubicBezTo>
                <a:close/>
                <a:moveTo>
                  <a:pt x="3339343" y="509588"/>
                </a:moveTo>
                <a:cubicBezTo>
                  <a:pt x="3355347" y="509588"/>
                  <a:pt x="3370121" y="516997"/>
                  <a:pt x="3372583" y="526874"/>
                </a:cubicBezTo>
                <a:cubicBezTo>
                  <a:pt x="3373814" y="535518"/>
                  <a:pt x="3363965" y="542926"/>
                  <a:pt x="3347961" y="542926"/>
                </a:cubicBezTo>
                <a:cubicBezTo>
                  <a:pt x="3331956" y="542926"/>
                  <a:pt x="3318414" y="535518"/>
                  <a:pt x="3315951" y="526874"/>
                </a:cubicBezTo>
                <a:cubicBezTo>
                  <a:pt x="3313489" y="516997"/>
                  <a:pt x="3324569" y="509588"/>
                  <a:pt x="3339343" y="509588"/>
                </a:cubicBezTo>
                <a:close/>
                <a:moveTo>
                  <a:pt x="3269849" y="509588"/>
                </a:moveTo>
                <a:cubicBezTo>
                  <a:pt x="3285011" y="509588"/>
                  <a:pt x="3300174" y="516997"/>
                  <a:pt x="3302701" y="526874"/>
                </a:cubicBezTo>
                <a:cubicBezTo>
                  <a:pt x="3303964" y="535518"/>
                  <a:pt x="3292592" y="542926"/>
                  <a:pt x="3277430" y="542926"/>
                </a:cubicBezTo>
                <a:cubicBezTo>
                  <a:pt x="3261004" y="542926"/>
                  <a:pt x="3247105" y="535518"/>
                  <a:pt x="3244578" y="526874"/>
                </a:cubicBezTo>
                <a:cubicBezTo>
                  <a:pt x="3242051" y="516997"/>
                  <a:pt x="3253423" y="509588"/>
                  <a:pt x="3269849" y="509588"/>
                </a:cubicBezTo>
                <a:close/>
                <a:moveTo>
                  <a:pt x="3200181" y="509588"/>
                </a:moveTo>
                <a:cubicBezTo>
                  <a:pt x="3216519" y="509588"/>
                  <a:pt x="3230344" y="516997"/>
                  <a:pt x="3232857" y="526874"/>
                </a:cubicBezTo>
                <a:cubicBezTo>
                  <a:pt x="3234114" y="535518"/>
                  <a:pt x="3222803" y="542926"/>
                  <a:pt x="3207722" y="542926"/>
                </a:cubicBezTo>
                <a:cubicBezTo>
                  <a:pt x="3191384" y="542926"/>
                  <a:pt x="3176303" y="535518"/>
                  <a:pt x="3175046" y="526874"/>
                </a:cubicBezTo>
                <a:cubicBezTo>
                  <a:pt x="3173789" y="516997"/>
                  <a:pt x="3185100" y="509588"/>
                  <a:pt x="3200181" y="509588"/>
                </a:cubicBezTo>
                <a:close/>
                <a:moveTo>
                  <a:pt x="3130000" y="509588"/>
                </a:moveTo>
                <a:cubicBezTo>
                  <a:pt x="3145081" y="509588"/>
                  <a:pt x="3158906" y="516997"/>
                  <a:pt x="3161419" y="526874"/>
                </a:cubicBezTo>
                <a:cubicBezTo>
                  <a:pt x="3162676" y="535518"/>
                  <a:pt x="3151365" y="542926"/>
                  <a:pt x="3135027" y="542926"/>
                </a:cubicBezTo>
                <a:cubicBezTo>
                  <a:pt x="3119946" y="542926"/>
                  <a:pt x="3104865" y="535518"/>
                  <a:pt x="3103608" y="526874"/>
                </a:cubicBezTo>
                <a:cubicBezTo>
                  <a:pt x="3102351" y="516997"/>
                  <a:pt x="3113662" y="509588"/>
                  <a:pt x="3130000" y="509588"/>
                </a:cubicBezTo>
                <a:close/>
                <a:moveTo>
                  <a:pt x="3060150" y="509588"/>
                </a:moveTo>
                <a:cubicBezTo>
                  <a:pt x="3075231" y="509588"/>
                  <a:pt x="3090313" y="516997"/>
                  <a:pt x="3091569" y="526874"/>
                </a:cubicBezTo>
                <a:cubicBezTo>
                  <a:pt x="3092826" y="535518"/>
                  <a:pt x="3081515" y="542926"/>
                  <a:pt x="3065177" y="542926"/>
                </a:cubicBezTo>
                <a:cubicBezTo>
                  <a:pt x="3048839" y="542926"/>
                  <a:pt x="3035015" y="535518"/>
                  <a:pt x="3033758" y="526874"/>
                </a:cubicBezTo>
                <a:cubicBezTo>
                  <a:pt x="3032501" y="516997"/>
                  <a:pt x="3043812" y="509588"/>
                  <a:pt x="3060150" y="509588"/>
                </a:cubicBezTo>
                <a:close/>
                <a:moveTo>
                  <a:pt x="2990300" y="509588"/>
                </a:moveTo>
                <a:cubicBezTo>
                  <a:pt x="3006638" y="509588"/>
                  <a:pt x="3020463" y="516997"/>
                  <a:pt x="3021719" y="526874"/>
                </a:cubicBezTo>
                <a:cubicBezTo>
                  <a:pt x="3022976" y="535518"/>
                  <a:pt x="3010409" y="542926"/>
                  <a:pt x="2995327" y="542926"/>
                </a:cubicBezTo>
                <a:cubicBezTo>
                  <a:pt x="2978989" y="542926"/>
                  <a:pt x="2965165" y="535518"/>
                  <a:pt x="2963908" y="526874"/>
                </a:cubicBezTo>
                <a:cubicBezTo>
                  <a:pt x="2962651" y="516997"/>
                  <a:pt x="2975219" y="509588"/>
                  <a:pt x="2990300" y="509588"/>
                </a:cubicBezTo>
                <a:close/>
                <a:moveTo>
                  <a:pt x="2920120" y="509588"/>
                </a:moveTo>
                <a:cubicBezTo>
                  <a:pt x="2935201" y="509588"/>
                  <a:pt x="2949026" y="516997"/>
                  <a:pt x="2950282" y="526874"/>
                </a:cubicBezTo>
                <a:cubicBezTo>
                  <a:pt x="2951539" y="535518"/>
                  <a:pt x="2938972" y="542926"/>
                  <a:pt x="2923890" y="542926"/>
                </a:cubicBezTo>
                <a:cubicBezTo>
                  <a:pt x="2907552" y="542926"/>
                  <a:pt x="2893728" y="535518"/>
                  <a:pt x="2892471" y="526874"/>
                </a:cubicBezTo>
                <a:cubicBezTo>
                  <a:pt x="2891214" y="516997"/>
                  <a:pt x="2903782" y="509588"/>
                  <a:pt x="2920120" y="509588"/>
                </a:cubicBezTo>
                <a:close/>
                <a:moveTo>
                  <a:pt x="2850446" y="509588"/>
                </a:moveTo>
                <a:cubicBezTo>
                  <a:pt x="2865443" y="509588"/>
                  <a:pt x="2879190" y="516997"/>
                  <a:pt x="2880440" y="526874"/>
                </a:cubicBezTo>
                <a:cubicBezTo>
                  <a:pt x="2881689" y="535518"/>
                  <a:pt x="2869192" y="542926"/>
                  <a:pt x="2852945" y="542926"/>
                </a:cubicBezTo>
                <a:cubicBezTo>
                  <a:pt x="2837948" y="542926"/>
                  <a:pt x="2824201" y="535518"/>
                  <a:pt x="2822951" y="526874"/>
                </a:cubicBezTo>
                <a:cubicBezTo>
                  <a:pt x="2822951" y="516997"/>
                  <a:pt x="2834199" y="509588"/>
                  <a:pt x="2850446" y="509588"/>
                </a:cubicBezTo>
                <a:close/>
                <a:moveTo>
                  <a:pt x="2779751" y="509588"/>
                </a:moveTo>
                <a:cubicBezTo>
                  <a:pt x="2796437" y="509588"/>
                  <a:pt x="2809272" y="516997"/>
                  <a:pt x="2810556" y="526874"/>
                </a:cubicBezTo>
                <a:cubicBezTo>
                  <a:pt x="2811839" y="535518"/>
                  <a:pt x="2799004" y="542926"/>
                  <a:pt x="2782319" y="542926"/>
                </a:cubicBezTo>
                <a:cubicBezTo>
                  <a:pt x="2765633" y="542926"/>
                  <a:pt x="2752798" y="535518"/>
                  <a:pt x="2751514" y="526874"/>
                </a:cubicBezTo>
                <a:cubicBezTo>
                  <a:pt x="2751514" y="516997"/>
                  <a:pt x="2764349" y="509588"/>
                  <a:pt x="2779751" y="509588"/>
                </a:cubicBezTo>
                <a:close/>
                <a:moveTo>
                  <a:pt x="2711033" y="509588"/>
                </a:moveTo>
                <a:cubicBezTo>
                  <a:pt x="2726356" y="509588"/>
                  <a:pt x="2740402" y="516997"/>
                  <a:pt x="2740402" y="526874"/>
                </a:cubicBezTo>
                <a:cubicBezTo>
                  <a:pt x="2740402" y="535518"/>
                  <a:pt x="2727633" y="542926"/>
                  <a:pt x="2712310" y="542926"/>
                </a:cubicBezTo>
                <a:cubicBezTo>
                  <a:pt x="2695710" y="542926"/>
                  <a:pt x="2682941" y="535518"/>
                  <a:pt x="2681664" y="526874"/>
                </a:cubicBezTo>
                <a:cubicBezTo>
                  <a:pt x="2681664" y="516997"/>
                  <a:pt x="2694433" y="509588"/>
                  <a:pt x="2711033" y="509588"/>
                </a:cubicBezTo>
                <a:close/>
                <a:moveTo>
                  <a:pt x="2640389" y="509588"/>
                </a:moveTo>
                <a:cubicBezTo>
                  <a:pt x="2656540" y="509588"/>
                  <a:pt x="2668964" y="516997"/>
                  <a:pt x="2668964" y="526874"/>
                </a:cubicBezTo>
                <a:cubicBezTo>
                  <a:pt x="2668964" y="535518"/>
                  <a:pt x="2656540" y="542926"/>
                  <a:pt x="2641632" y="542926"/>
                </a:cubicBezTo>
                <a:cubicBezTo>
                  <a:pt x="2625481" y="542926"/>
                  <a:pt x="2613057" y="535518"/>
                  <a:pt x="2611814" y="526874"/>
                </a:cubicBezTo>
                <a:cubicBezTo>
                  <a:pt x="2611814" y="516997"/>
                  <a:pt x="2624238" y="509588"/>
                  <a:pt x="2640389" y="509588"/>
                </a:cubicBezTo>
                <a:close/>
                <a:moveTo>
                  <a:pt x="2569745" y="509588"/>
                </a:moveTo>
                <a:cubicBezTo>
                  <a:pt x="2586345" y="509588"/>
                  <a:pt x="2599114" y="516997"/>
                  <a:pt x="2599114" y="526874"/>
                </a:cubicBezTo>
                <a:cubicBezTo>
                  <a:pt x="2599114" y="535518"/>
                  <a:pt x="2586345" y="542926"/>
                  <a:pt x="2569745" y="542926"/>
                </a:cubicBezTo>
                <a:cubicBezTo>
                  <a:pt x="2554422" y="542926"/>
                  <a:pt x="2540376" y="535518"/>
                  <a:pt x="2540376" y="526874"/>
                </a:cubicBezTo>
                <a:cubicBezTo>
                  <a:pt x="2541653" y="516997"/>
                  <a:pt x="2554422" y="509588"/>
                  <a:pt x="2569745" y="509588"/>
                </a:cubicBezTo>
                <a:close/>
                <a:moveTo>
                  <a:pt x="2501172" y="509588"/>
                </a:moveTo>
                <a:cubicBezTo>
                  <a:pt x="2516495" y="509588"/>
                  <a:pt x="2529264" y="516997"/>
                  <a:pt x="2529264" y="526874"/>
                </a:cubicBezTo>
                <a:cubicBezTo>
                  <a:pt x="2529264" y="535518"/>
                  <a:pt x="2516495" y="542926"/>
                  <a:pt x="2499895" y="542926"/>
                </a:cubicBezTo>
                <a:cubicBezTo>
                  <a:pt x="2483295" y="542926"/>
                  <a:pt x="2470526" y="535518"/>
                  <a:pt x="2471803" y="526874"/>
                </a:cubicBezTo>
                <a:cubicBezTo>
                  <a:pt x="2471803" y="516997"/>
                  <a:pt x="2484572" y="509588"/>
                  <a:pt x="2501172" y="509588"/>
                </a:cubicBezTo>
                <a:close/>
                <a:moveTo>
                  <a:pt x="2430670" y="509588"/>
                </a:moveTo>
                <a:cubicBezTo>
                  <a:pt x="2446917" y="509588"/>
                  <a:pt x="2459414" y="516997"/>
                  <a:pt x="2458165" y="526874"/>
                </a:cubicBezTo>
                <a:cubicBezTo>
                  <a:pt x="2458165" y="535518"/>
                  <a:pt x="2444417" y="542926"/>
                  <a:pt x="2429420" y="542926"/>
                </a:cubicBezTo>
                <a:cubicBezTo>
                  <a:pt x="2413174" y="542926"/>
                  <a:pt x="2400676" y="535518"/>
                  <a:pt x="2401926" y="526874"/>
                </a:cubicBezTo>
                <a:cubicBezTo>
                  <a:pt x="2401926" y="516997"/>
                  <a:pt x="2415673" y="509588"/>
                  <a:pt x="2430670" y="509588"/>
                </a:cubicBezTo>
                <a:close/>
                <a:moveTo>
                  <a:pt x="2360044" y="509588"/>
                </a:moveTo>
                <a:cubicBezTo>
                  <a:pt x="2376729" y="509588"/>
                  <a:pt x="2389564" y="516997"/>
                  <a:pt x="2388281" y="526874"/>
                </a:cubicBezTo>
                <a:cubicBezTo>
                  <a:pt x="2388281" y="535518"/>
                  <a:pt x="2374162" y="542926"/>
                  <a:pt x="2358760" y="542926"/>
                </a:cubicBezTo>
                <a:cubicBezTo>
                  <a:pt x="2342074" y="542926"/>
                  <a:pt x="2329239" y="535518"/>
                  <a:pt x="2330523" y="526874"/>
                </a:cubicBezTo>
                <a:cubicBezTo>
                  <a:pt x="2330523" y="516997"/>
                  <a:pt x="2344641" y="509588"/>
                  <a:pt x="2360044" y="509588"/>
                </a:cubicBezTo>
                <a:close/>
                <a:moveTo>
                  <a:pt x="2290633" y="509588"/>
                </a:moveTo>
                <a:cubicBezTo>
                  <a:pt x="2305630" y="509588"/>
                  <a:pt x="2318127" y="516997"/>
                  <a:pt x="2316877" y="526874"/>
                </a:cubicBezTo>
                <a:cubicBezTo>
                  <a:pt x="2316877" y="535518"/>
                  <a:pt x="2303130" y="542926"/>
                  <a:pt x="2286884" y="542926"/>
                </a:cubicBezTo>
                <a:cubicBezTo>
                  <a:pt x="2271887" y="542926"/>
                  <a:pt x="2259389" y="535518"/>
                  <a:pt x="2260639" y="526874"/>
                </a:cubicBezTo>
                <a:cubicBezTo>
                  <a:pt x="2260639" y="516997"/>
                  <a:pt x="2274386" y="509588"/>
                  <a:pt x="2290633" y="509588"/>
                </a:cubicBezTo>
                <a:close/>
                <a:moveTo>
                  <a:pt x="1170932" y="509588"/>
                </a:moveTo>
                <a:cubicBezTo>
                  <a:pt x="1187287" y="509588"/>
                  <a:pt x="1197351" y="516997"/>
                  <a:pt x="1192319" y="526874"/>
                </a:cubicBezTo>
                <a:cubicBezTo>
                  <a:pt x="1188545" y="535518"/>
                  <a:pt x="1172190" y="542926"/>
                  <a:pt x="1155836" y="542926"/>
                </a:cubicBezTo>
                <a:cubicBezTo>
                  <a:pt x="1140740" y="542926"/>
                  <a:pt x="1130676" y="535518"/>
                  <a:pt x="1135708" y="526874"/>
                </a:cubicBezTo>
                <a:cubicBezTo>
                  <a:pt x="1139482" y="516997"/>
                  <a:pt x="1155836" y="509588"/>
                  <a:pt x="1170932" y="509588"/>
                </a:cubicBezTo>
                <a:close/>
                <a:moveTo>
                  <a:pt x="1102340" y="509588"/>
                </a:moveTo>
                <a:cubicBezTo>
                  <a:pt x="1117437" y="509588"/>
                  <a:pt x="1127501" y="516997"/>
                  <a:pt x="1122469" y="526874"/>
                </a:cubicBezTo>
                <a:cubicBezTo>
                  <a:pt x="1118695" y="535518"/>
                  <a:pt x="1102340" y="542926"/>
                  <a:pt x="1085986" y="542926"/>
                </a:cubicBezTo>
                <a:cubicBezTo>
                  <a:pt x="1069632" y="542926"/>
                  <a:pt x="1060826" y="535518"/>
                  <a:pt x="1065858" y="526874"/>
                </a:cubicBezTo>
                <a:cubicBezTo>
                  <a:pt x="1069632" y="516997"/>
                  <a:pt x="1085986" y="509588"/>
                  <a:pt x="1102340" y="509588"/>
                </a:cubicBezTo>
                <a:close/>
                <a:moveTo>
                  <a:pt x="1032490" y="509588"/>
                </a:moveTo>
                <a:cubicBezTo>
                  <a:pt x="1048845" y="509588"/>
                  <a:pt x="1057651" y="516997"/>
                  <a:pt x="1052619" y="526874"/>
                </a:cubicBezTo>
                <a:cubicBezTo>
                  <a:pt x="1048845" y="535518"/>
                  <a:pt x="1032490" y="542926"/>
                  <a:pt x="1016136" y="542926"/>
                </a:cubicBezTo>
                <a:cubicBezTo>
                  <a:pt x="999782" y="542926"/>
                  <a:pt x="990976" y="535518"/>
                  <a:pt x="996008" y="526874"/>
                </a:cubicBezTo>
                <a:cubicBezTo>
                  <a:pt x="999782" y="516997"/>
                  <a:pt x="1017394" y="509588"/>
                  <a:pt x="1032490" y="509588"/>
                </a:cubicBezTo>
                <a:close/>
                <a:moveTo>
                  <a:pt x="962311" y="509588"/>
                </a:moveTo>
                <a:cubicBezTo>
                  <a:pt x="977407" y="509588"/>
                  <a:pt x="986213" y="516997"/>
                  <a:pt x="981181" y="526874"/>
                </a:cubicBezTo>
                <a:cubicBezTo>
                  <a:pt x="977407" y="535518"/>
                  <a:pt x="959794" y="542926"/>
                  <a:pt x="944698" y="542926"/>
                </a:cubicBezTo>
                <a:cubicBezTo>
                  <a:pt x="928344" y="542926"/>
                  <a:pt x="919538" y="535518"/>
                  <a:pt x="924570" y="526874"/>
                </a:cubicBezTo>
                <a:cubicBezTo>
                  <a:pt x="929602" y="516997"/>
                  <a:pt x="945956" y="509588"/>
                  <a:pt x="962311" y="509588"/>
                </a:cubicBezTo>
                <a:close/>
                <a:moveTo>
                  <a:pt x="892461" y="509588"/>
                </a:moveTo>
                <a:cubicBezTo>
                  <a:pt x="907557" y="509588"/>
                  <a:pt x="916363" y="516997"/>
                  <a:pt x="911331" y="526874"/>
                </a:cubicBezTo>
                <a:cubicBezTo>
                  <a:pt x="907557" y="535518"/>
                  <a:pt x="889944" y="542926"/>
                  <a:pt x="873590" y="542926"/>
                </a:cubicBezTo>
                <a:cubicBezTo>
                  <a:pt x="858494" y="542926"/>
                  <a:pt x="849688" y="535518"/>
                  <a:pt x="854720" y="526874"/>
                </a:cubicBezTo>
                <a:cubicBezTo>
                  <a:pt x="859752" y="516997"/>
                  <a:pt x="876106" y="509588"/>
                  <a:pt x="892461" y="509588"/>
                </a:cubicBezTo>
                <a:close/>
                <a:moveTo>
                  <a:pt x="821818" y="509588"/>
                </a:moveTo>
                <a:cubicBezTo>
                  <a:pt x="837870" y="509588"/>
                  <a:pt x="846513" y="516997"/>
                  <a:pt x="841574" y="526874"/>
                </a:cubicBezTo>
                <a:cubicBezTo>
                  <a:pt x="835400" y="535518"/>
                  <a:pt x="819349" y="542926"/>
                  <a:pt x="803298" y="542926"/>
                </a:cubicBezTo>
                <a:cubicBezTo>
                  <a:pt x="787246" y="542926"/>
                  <a:pt x="779838" y="535518"/>
                  <a:pt x="784777" y="526874"/>
                </a:cubicBezTo>
                <a:cubicBezTo>
                  <a:pt x="789716" y="516997"/>
                  <a:pt x="807002" y="509588"/>
                  <a:pt x="821818" y="509588"/>
                </a:cubicBezTo>
                <a:close/>
                <a:moveTo>
                  <a:pt x="752645" y="509588"/>
                </a:moveTo>
                <a:cubicBezTo>
                  <a:pt x="767815" y="509588"/>
                  <a:pt x="776664" y="516997"/>
                  <a:pt x="771607" y="526874"/>
                </a:cubicBezTo>
                <a:cubicBezTo>
                  <a:pt x="765287" y="535518"/>
                  <a:pt x="748853" y="542926"/>
                  <a:pt x="732419" y="542926"/>
                </a:cubicBezTo>
                <a:cubicBezTo>
                  <a:pt x="715986" y="542926"/>
                  <a:pt x="708401" y="535518"/>
                  <a:pt x="713457" y="526874"/>
                </a:cubicBezTo>
                <a:cubicBezTo>
                  <a:pt x="718514" y="516997"/>
                  <a:pt x="736212" y="509588"/>
                  <a:pt x="752645" y="509588"/>
                </a:cubicBezTo>
                <a:close/>
                <a:moveTo>
                  <a:pt x="682683" y="509588"/>
                </a:moveTo>
                <a:cubicBezTo>
                  <a:pt x="699193" y="509588"/>
                  <a:pt x="706813" y="516997"/>
                  <a:pt x="701733" y="526874"/>
                </a:cubicBezTo>
                <a:cubicBezTo>
                  <a:pt x="695383" y="535518"/>
                  <a:pt x="677603" y="542926"/>
                  <a:pt x="662363" y="542926"/>
                </a:cubicBezTo>
                <a:cubicBezTo>
                  <a:pt x="645853" y="542926"/>
                  <a:pt x="636963" y="535518"/>
                  <a:pt x="643313" y="526874"/>
                </a:cubicBezTo>
                <a:cubicBezTo>
                  <a:pt x="649663" y="516997"/>
                  <a:pt x="666173" y="509588"/>
                  <a:pt x="682683" y="509588"/>
                </a:cubicBezTo>
                <a:close/>
                <a:moveTo>
                  <a:pt x="4433911" y="469901"/>
                </a:moveTo>
                <a:cubicBezTo>
                  <a:pt x="4449962" y="469901"/>
                  <a:pt x="4466014" y="477310"/>
                  <a:pt x="4472187" y="485953"/>
                </a:cubicBezTo>
                <a:cubicBezTo>
                  <a:pt x="4477126" y="495831"/>
                  <a:pt x="4469718" y="503239"/>
                  <a:pt x="4453667" y="503239"/>
                </a:cubicBezTo>
                <a:cubicBezTo>
                  <a:pt x="4438850" y="503239"/>
                  <a:pt x="4421564" y="495831"/>
                  <a:pt x="4416625" y="485953"/>
                </a:cubicBezTo>
                <a:cubicBezTo>
                  <a:pt x="4410451" y="477310"/>
                  <a:pt x="4419094" y="469901"/>
                  <a:pt x="4433911" y="469901"/>
                </a:cubicBezTo>
                <a:close/>
                <a:moveTo>
                  <a:pt x="4364620" y="469901"/>
                </a:moveTo>
                <a:cubicBezTo>
                  <a:pt x="4381053" y="469901"/>
                  <a:pt x="4397487" y="477310"/>
                  <a:pt x="4403808" y="485953"/>
                </a:cubicBezTo>
                <a:cubicBezTo>
                  <a:pt x="4408864" y="495831"/>
                  <a:pt x="4400015" y="503239"/>
                  <a:pt x="4384846" y="503239"/>
                </a:cubicBezTo>
                <a:cubicBezTo>
                  <a:pt x="4368412" y="503239"/>
                  <a:pt x="4351978" y="495831"/>
                  <a:pt x="4345658" y="485953"/>
                </a:cubicBezTo>
                <a:cubicBezTo>
                  <a:pt x="4340601" y="477310"/>
                  <a:pt x="4349450" y="469901"/>
                  <a:pt x="4364620" y="469901"/>
                </a:cubicBezTo>
                <a:close/>
                <a:moveTo>
                  <a:pt x="1259139" y="469901"/>
                </a:moveTo>
                <a:cubicBezTo>
                  <a:pt x="1274454" y="469901"/>
                  <a:pt x="1284664" y="477310"/>
                  <a:pt x="1280835" y="485953"/>
                </a:cubicBezTo>
                <a:cubicBezTo>
                  <a:pt x="1277006" y="495831"/>
                  <a:pt x="1260415" y="503239"/>
                  <a:pt x="1245101" y="503239"/>
                </a:cubicBezTo>
                <a:cubicBezTo>
                  <a:pt x="1228510" y="503239"/>
                  <a:pt x="1219576" y="495831"/>
                  <a:pt x="1223405" y="485953"/>
                </a:cubicBezTo>
                <a:cubicBezTo>
                  <a:pt x="1227233" y="477310"/>
                  <a:pt x="1243824" y="469901"/>
                  <a:pt x="1259139" y="469901"/>
                </a:cubicBezTo>
                <a:close/>
                <a:moveTo>
                  <a:pt x="1189780" y="469901"/>
                </a:moveTo>
                <a:cubicBezTo>
                  <a:pt x="1204800" y="469901"/>
                  <a:pt x="1214814" y="477310"/>
                  <a:pt x="1211059" y="485953"/>
                </a:cubicBezTo>
                <a:cubicBezTo>
                  <a:pt x="1206052" y="495831"/>
                  <a:pt x="1191032" y="503239"/>
                  <a:pt x="1174760" y="503239"/>
                </a:cubicBezTo>
                <a:cubicBezTo>
                  <a:pt x="1159739" y="503239"/>
                  <a:pt x="1149726" y="495831"/>
                  <a:pt x="1154733" y="485953"/>
                </a:cubicBezTo>
                <a:cubicBezTo>
                  <a:pt x="1158488" y="477310"/>
                  <a:pt x="1174760" y="469901"/>
                  <a:pt x="1189780" y="469901"/>
                </a:cubicBezTo>
                <a:close/>
                <a:moveTo>
                  <a:pt x="1121517" y="469901"/>
                </a:moveTo>
                <a:cubicBezTo>
                  <a:pt x="1136537" y="469901"/>
                  <a:pt x="1146551" y="477310"/>
                  <a:pt x="1141544" y="485953"/>
                </a:cubicBezTo>
                <a:cubicBezTo>
                  <a:pt x="1137789" y="495831"/>
                  <a:pt x="1121517" y="503239"/>
                  <a:pt x="1106497" y="503239"/>
                </a:cubicBezTo>
                <a:cubicBezTo>
                  <a:pt x="1090225" y="503239"/>
                  <a:pt x="1081463" y="495831"/>
                  <a:pt x="1085218" y="485953"/>
                </a:cubicBezTo>
                <a:cubicBezTo>
                  <a:pt x="1090225" y="477310"/>
                  <a:pt x="1106497" y="469901"/>
                  <a:pt x="1121517" y="469901"/>
                </a:cubicBezTo>
                <a:close/>
                <a:moveTo>
                  <a:pt x="1051540" y="469901"/>
                </a:moveTo>
                <a:cubicBezTo>
                  <a:pt x="1066637" y="469901"/>
                  <a:pt x="1076701" y="477310"/>
                  <a:pt x="1071669" y="485953"/>
                </a:cubicBezTo>
                <a:cubicBezTo>
                  <a:pt x="1067895" y="495831"/>
                  <a:pt x="1051540" y="503239"/>
                  <a:pt x="1035186" y="503239"/>
                </a:cubicBezTo>
                <a:cubicBezTo>
                  <a:pt x="1020090" y="503239"/>
                  <a:pt x="1010026" y="495831"/>
                  <a:pt x="1015058" y="485953"/>
                </a:cubicBezTo>
                <a:cubicBezTo>
                  <a:pt x="1020090" y="477310"/>
                  <a:pt x="1036444" y="469901"/>
                  <a:pt x="1051540" y="469901"/>
                </a:cubicBezTo>
                <a:close/>
                <a:moveTo>
                  <a:pt x="983277" y="469901"/>
                </a:moveTo>
                <a:cubicBezTo>
                  <a:pt x="999632" y="469901"/>
                  <a:pt x="1008438" y="477310"/>
                  <a:pt x="1003406" y="485953"/>
                </a:cubicBezTo>
                <a:cubicBezTo>
                  <a:pt x="998374" y="495831"/>
                  <a:pt x="982019" y="503239"/>
                  <a:pt x="966923" y="503239"/>
                </a:cubicBezTo>
                <a:cubicBezTo>
                  <a:pt x="950569" y="503239"/>
                  <a:pt x="941763" y="495831"/>
                  <a:pt x="946795" y="485953"/>
                </a:cubicBezTo>
                <a:cubicBezTo>
                  <a:pt x="951827" y="477310"/>
                  <a:pt x="968181" y="469901"/>
                  <a:pt x="983277" y="469901"/>
                </a:cubicBezTo>
                <a:close/>
                <a:moveTo>
                  <a:pt x="913427" y="469901"/>
                </a:moveTo>
                <a:cubicBezTo>
                  <a:pt x="929782" y="469901"/>
                  <a:pt x="938588" y="477310"/>
                  <a:pt x="933556" y="485953"/>
                </a:cubicBezTo>
                <a:cubicBezTo>
                  <a:pt x="928524" y="495831"/>
                  <a:pt x="912169" y="503239"/>
                  <a:pt x="895815" y="503239"/>
                </a:cubicBezTo>
                <a:cubicBezTo>
                  <a:pt x="880719" y="503239"/>
                  <a:pt x="871913" y="495831"/>
                  <a:pt x="876945" y="485953"/>
                </a:cubicBezTo>
                <a:cubicBezTo>
                  <a:pt x="881977" y="477310"/>
                  <a:pt x="898331" y="469901"/>
                  <a:pt x="913427" y="469901"/>
                </a:cubicBezTo>
                <a:close/>
                <a:moveTo>
                  <a:pt x="774986" y="469901"/>
                </a:moveTo>
                <a:cubicBezTo>
                  <a:pt x="791340" y="469901"/>
                  <a:pt x="798888" y="477310"/>
                  <a:pt x="793856" y="485953"/>
                </a:cubicBezTo>
                <a:cubicBezTo>
                  <a:pt x="788824" y="495831"/>
                  <a:pt x="772469" y="503239"/>
                  <a:pt x="756115" y="503239"/>
                </a:cubicBezTo>
                <a:cubicBezTo>
                  <a:pt x="741019" y="503239"/>
                  <a:pt x="732213" y="495831"/>
                  <a:pt x="737245" y="485953"/>
                </a:cubicBezTo>
                <a:cubicBezTo>
                  <a:pt x="743535" y="477310"/>
                  <a:pt x="759889" y="469901"/>
                  <a:pt x="774986" y="469901"/>
                </a:cubicBezTo>
                <a:close/>
                <a:moveTo>
                  <a:pt x="4296242" y="469900"/>
                </a:moveTo>
                <a:cubicBezTo>
                  <a:pt x="4312596" y="469900"/>
                  <a:pt x="4328950" y="477309"/>
                  <a:pt x="4333982" y="485952"/>
                </a:cubicBezTo>
                <a:cubicBezTo>
                  <a:pt x="4339014" y="495830"/>
                  <a:pt x="4331466" y="503238"/>
                  <a:pt x="4315112" y="503238"/>
                </a:cubicBezTo>
                <a:cubicBezTo>
                  <a:pt x="4300016" y="503238"/>
                  <a:pt x="4282403" y="495830"/>
                  <a:pt x="4277371" y="485952"/>
                </a:cubicBezTo>
                <a:cubicBezTo>
                  <a:pt x="4272339" y="477309"/>
                  <a:pt x="4281145" y="469900"/>
                  <a:pt x="4296242" y="469900"/>
                </a:cubicBezTo>
                <a:close/>
                <a:moveTo>
                  <a:pt x="4157800" y="469900"/>
                </a:moveTo>
                <a:cubicBezTo>
                  <a:pt x="4172896" y="469900"/>
                  <a:pt x="4189250" y="477309"/>
                  <a:pt x="4194282" y="485952"/>
                </a:cubicBezTo>
                <a:cubicBezTo>
                  <a:pt x="4199314" y="495830"/>
                  <a:pt x="4190508" y="503238"/>
                  <a:pt x="4174154" y="503238"/>
                </a:cubicBezTo>
                <a:cubicBezTo>
                  <a:pt x="4159058" y="503238"/>
                  <a:pt x="4141445" y="495830"/>
                  <a:pt x="4137671" y="485952"/>
                </a:cubicBezTo>
                <a:cubicBezTo>
                  <a:pt x="4132639" y="477309"/>
                  <a:pt x="4141445" y="469900"/>
                  <a:pt x="4157800" y="469900"/>
                </a:cubicBezTo>
                <a:close/>
                <a:moveTo>
                  <a:pt x="4089410" y="469900"/>
                </a:moveTo>
                <a:cubicBezTo>
                  <a:pt x="4104430" y="469900"/>
                  <a:pt x="4120702" y="477309"/>
                  <a:pt x="4125709" y="485952"/>
                </a:cubicBezTo>
                <a:cubicBezTo>
                  <a:pt x="4129464" y="495830"/>
                  <a:pt x="4120702" y="503238"/>
                  <a:pt x="4105682" y="503238"/>
                </a:cubicBezTo>
                <a:cubicBezTo>
                  <a:pt x="4089410" y="503238"/>
                  <a:pt x="4073138" y="495830"/>
                  <a:pt x="4069383" y="485952"/>
                </a:cubicBezTo>
                <a:cubicBezTo>
                  <a:pt x="4064376" y="477309"/>
                  <a:pt x="4073138" y="469900"/>
                  <a:pt x="4089410" y="469900"/>
                </a:cubicBezTo>
                <a:close/>
                <a:moveTo>
                  <a:pt x="4020170" y="469900"/>
                </a:moveTo>
                <a:cubicBezTo>
                  <a:pt x="4035557" y="469900"/>
                  <a:pt x="4052226" y="477309"/>
                  <a:pt x="4056072" y="485952"/>
                </a:cubicBezTo>
                <a:cubicBezTo>
                  <a:pt x="4061201" y="495830"/>
                  <a:pt x="4052226" y="503238"/>
                  <a:pt x="4035557" y="503238"/>
                </a:cubicBezTo>
                <a:cubicBezTo>
                  <a:pt x="4020170" y="503238"/>
                  <a:pt x="4003502" y="495830"/>
                  <a:pt x="3998373" y="485952"/>
                </a:cubicBezTo>
                <a:cubicBezTo>
                  <a:pt x="3994526" y="477309"/>
                  <a:pt x="4003502" y="469900"/>
                  <a:pt x="4020170" y="469900"/>
                </a:cubicBezTo>
                <a:close/>
                <a:moveTo>
                  <a:pt x="3951298" y="469900"/>
                </a:moveTo>
                <a:cubicBezTo>
                  <a:pt x="3966318" y="469900"/>
                  <a:pt x="3982590" y="477309"/>
                  <a:pt x="3986345" y="485952"/>
                </a:cubicBezTo>
                <a:cubicBezTo>
                  <a:pt x="3991352" y="495830"/>
                  <a:pt x="3981339" y="503238"/>
                  <a:pt x="3966318" y="503238"/>
                </a:cubicBezTo>
                <a:cubicBezTo>
                  <a:pt x="3950046" y="503238"/>
                  <a:pt x="3933774" y="495830"/>
                  <a:pt x="3930019" y="485952"/>
                </a:cubicBezTo>
                <a:cubicBezTo>
                  <a:pt x="3926264" y="477309"/>
                  <a:pt x="3935026" y="469900"/>
                  <a:pt x="3951298" y="469900"/>
                </a:cubicBezTo>
                <a:close/>
                <a:moveTo>
                  <a:pt x="3881939" y="469900"/>
                </a:moveTo>
                <a:cubicBezTo>
                  <a:pt x="3897254" y="469900"/>
                  <a:pt x="3913845" y="477309"/>
                  <a:pt x="3917674" y="485952"/>
                </a:cubicBezTo>
                <a:cubicBezTo>
                  <a:pt x="3921502" y="495830"/>
                  <a:pt x="3912569" y="503238"/>
                  <a:pt x="3895978" y="503238"/>
                </a:cubicBezTo>
                <a:cubicBezTo>
                  <a:pt x="3880663" y="503238"/>
                  <a:pt x="3864072" y="495830"/>
                  <a:pt x="3860243" y="485952"/>
                </a:cubicBezTo>
                <a:cubicBezTo>
                  <a:pt x="3856414" y="477309"/>
                  <a:pt x="3866624" y="469900"/>
                  <a:pt x="3881939" y="469900"/>
                </a:cubicBezTo>
                <a:close/>
                <a:moveTo>
                  <a:pt x="3813053" y="469900"/>
                </a:moveTo>
                <a:cubicBezTo>
                  <a:pt x="3827994" y="469900"/>
                  <a:pt x="3844181" y="477309"/>
                  <a:pt x="3847916" y="485952"/>
                </a:cubicBezTo>
                <a:cubicBezTo>
                  <a:pt x="3851651" y="495830"/>
                  <a:pt x="3841690" y="503238"/>
                  <a:pt x="3826749" y="503238"/>
                </a:cubicBezTo>
                <a:cubicBezTo>
                  <a:pt x="3810563" y="503238"/>
                  <a:pt x="3795622" y="495830"/>
                  <a:pt x="3791887" y="485952"/>
                </a:cubicBezTo>
                <a:cubicBezTo>
                  <a:pt x="3788151" y="477309"/>
                  <a:pt x="3798112" y="469900"/>
                  <a:pt x="3813053" y="469900"/>
                </a:cubicBezTo>
                <a:close/>
                <a:moveTo>
                  <a:pt x="3743701" y="469900"/>
                </a:moveTo>
                <a:cubicBezTo>
                  <a:pt x="3758941" y="469900"/>
                  <a:pt x="3775451" y="477309"/>
                  <a:pt x="3779261" y="485952"/>
                </a:cubicBezTo>
                <a:cubicBezTo>
                  <a:pt x="3781801" y="495830"/>
                  <a:pt x="3772911" y="503238"/>
                  <a:pt x="3756401" y="503238"/>
                </a:cubicBezTo>
                <a:cubicBezTo>
                  <a:pt x="3741161" y="503238"/>
                  <a:pt x="3724651" y="495830"/>
                  <a:pt x="3720841" y="485952"/>
                </a:cubicBezTo>
                <a:cubicBezTo>
                  <a:pt x="3718301" y="477309"/>
                  <a:pt x="3728461" y="469900"/>
                  <a:pt x="3743701" y="469900"/>
                </a:cubicBezTo>
                <a:close/>
                <a:moveTo>
                  <a:pt x="3674804" y="469900"/>
                </a:moveTo>
                <a:cubicBezTo>
                  <a:pt x="3690902" y="469900"/>
                  <a:pt x="3705761" y="477309"/>
                  <a:pt x="3708237" y="485952"/>
                </a:cubicBezTo>
                <a:cubicBezTo>
                  <a:pt x="3711952" y="495830"/>
                  <a:pt x="3702046" y="503238"/>
                  <a:pt x="3687187" y="503238"/>
                </a:cubicBezTo>
                <a:cubicBezTo>
                  <a:pt x="3671090" y="503238"/>
                  <a:pt x="3656231" y="495830"/>
                  <a:pt x="3652516" y="485952"/>
                </a:cubicBezTo>
                <a:cubicBezTo>
                  <a:pt x="3650039" y="477309"/>
                  <a:pt x="3659945" y="469900"/>
                  <a:pt x="3674804" y="469900"/>
                </a:cubicBezTo>
                <a:close/>
                <a:moveTo>
                  <a:pt x="3605589" y="469900"/>
                </a:moveTo>
                <a:cubicBezTo>
                  <a:pt x="3622099" y="469900"/>
                  <a:pt x="3637339" y="477309"/>
                  <a:pt x="3639879" y="485952"/>
                </a:cubicBezTo>
                <a:cubicBezTo>
                  <a:pt x="3643689" y="495830"/>
                  <a:pt x="3633529" y="503238"/>
                  <a:pt x="3617019" y="503238"/>
                </a:cubicBezTo>
                <a:cubicBezTo>
                  <a:pt x="3601779" y="503238"/>
                  <a:pt x="3585269" y="495830"/>
                  <a:pt x="3582729" y="485952"/>
                </a:cubicBezTo>
                <a:cubicBezTo>
                  <a:pt x="3580189" y="477309"/>
                  <a:pt x="3590349" y="469900"/>
                  <a:pt x="3605589" y="469900"/>
                </a:cubicBezTo>
                <a:close/>
                <a:moveTo>
                  <a:pt x="3536549" y="469900"/>
                </a:moveTo>
                <a:cubicBezTo>
                  <a:pt x="3552553" y="469900"/>
                  <a:pt x="3567327" y="477309"/>
                  <a:pt x="3569789" y="485952"/>
                </a:cubicBezTo>
                <a:cubicBezTo>
                  <a:pt x="3572251" y="495830"/>
                  <a:pt x="3562402" y="503238"/>
                  <a:pt x="3547629" y="503238"/>
                </a:cubicBezTo>
                <a:cubicBezTo>
                  <a:pt x="3531624" y="503238"/>
                  <a:pt x="3516851" y="495830"/>
                  <a:pt x="3514388" y="485952"/>
                </a:cubicBezTo>
                <a:cubicBezTo>
                  <a:pt x="3511926" y="477309"/>
                  <a:pt x="3521775" y="469900"/>
                  <a:pt x="3536549" y="469900"/>
                </a:cubicBezTo>
                <a:close/>
                <a:moveTo>
                  <a:pt x="3467347" y="469900"/>
                </a:moveTo>
                <a:cubicBezTo>
                  <a:pt x="3483773" y="469900"/>
                  <a:pt x="3498935" y="477309"/>
                  <a:pt x="3501462" y="485952"/>
                </a:cubicBezTo>
                <a:cubicBezTo>
                  <a:pt x="3503989" y="495830"/>
                  <a:pt x="3493881" y="503238"/>
                  <a:pt x="3477455" y="503238"/>
                </a:cubicBezTo>
                <a:cubicBezTo>
                  <a:pt x="3461029" y="503238"/>
                  <a:pt x="3447130" y="495830"/>
                  <a:pt x="3444603" y="485952"/>
                </a:cubicBezTo>
                <a:cubicBezTo>
                  <a:pt x="3442076" y="477309"/>
                  <a:pt x="3452184" y="469900"/>
                  <a:pt x="3467347" y="469900"/>
                </a:cubicBezTo>
                <a:close/>
                <a:moveTo>
                  <a:pt x="3398437" y="469900"/>
                </a:moveTo>
                <a:cubicBezTo>
                  <a:pt x="3414441" y="469900"/>
                  <a:pt x="3427984" y="477309"/>
                  <a:pt x="3430446" y="485952"/>
                </a:cubicBezTo>
                <a:cubicBezTo>
                  <a:pt x="3434139" y="495830"/>
                  <a:pt x="3423059" y="503238"/>
                  <a:pt x="3408286" y="503238"/>
                </a:cubicBezTo>
                <a:cubicBezTo>
                  <a:pt x="3392281" y="503238"/>
                  <a:pt x="3377508" y="495830"/>
                  <a:pt x="3375045" y="485952"/>
                </a:cubicBezTo>
                <a:cubicBezTo>
                  <a:pt x="3373814" y="477309"/>
                  <a:pt x="3383663" y="469900"/>
                  <a:pt x="3398437" y="469900"/>
                </a:cubicBezTo>
                <a:close/>
                <a:moveTo>
                  <a:pt x="3330356" y="469900"/>
                </a:moveTo>
                <a:cubicBezTo>
                  <a:pt x="3345438" y="469900"/>
                  <a:pt x="3359262" y="477309"/>
                  <a:pt x="3361776" y="485952"/>
                </a:cubicBezTo>
                <a:cubicBezTo>
                  <a:pt x="3364289" y="495830"/>
                  <a:pt x="3354235" y="503238"/>
                  <a:pt x="3337897" y="503238"/>
                </a:cubicBezTo>
                <a:cubicBezTo>
                  <a:pt x="3321559" y="503238"/>
                  <a:pt x="3307735" y="495830"/>
                  <a:pt x="3305221" y="485952"/>
                </a:cubicBezTo>
                <a:cubicBezTo>
                  <a:pt x="3303964" y="477309"/>
                  <a:pt x="3314018" y="469900"/>
                  <a:pt x="3330356" y="469900"/>
                </a:cubicBezTo>
                <a:close/>
                <a:moveTo>
                  <a:pt x="3261199" y="469900"/>
                </a:moveTo>
                <a:cubicBezTo>
                  <a:pt x="3275972" y="469900"/>
                  <a:pt x="3289515" y="477309"/>
                  <a:pt x="3291977" y="485952"/>
                </a:cubicBezTo>
                <a:cubicBezTo>
                  <a:pt x="3294439" y="495830"/>
                  <a:pt x="3283359" y="503238"/>
                  <a:pt x="3267355" y="503238"/>
                </a:cubicBezTo>
                <a:cubicBezTo>
                  <a:pt x="3252581" y="503238"/>
                  <a:pt x="3239039" y="495830"/>
                  <a:pt x="3236576" y="485952"/>
                </a:cubicBezTo>
                <a:cubicBezTo>
                  <a:pt x="3234114" y="477309"/>
                  <a:pt x="3245194" y="469900"/>
                  <a:pt x="3261199" y="469900"/>
                </a:cubicBezTo>
                <a:close/>
                <a:moveTo>
                  <a:pt x="3191913" y="469900"/>
                </a:moveTo>
                <a:cubicBezTo>
                  <a:pt x="3206994" y="469900"/>
                  <a:pt x="3220819" y="477309"/>
                  <a:pt x="3223332" y="485952"/>
                </a:cubicBezTo>
                <a:cubicBezTo>
                  <a:pt x="3224589" y="495830"/>
                  <a:pt x="3213278" y="503238"/>
                  <a:pt x="3198197" y="503238"/>
                </a:cubicBezTo>
                <a:cubicBezTo>
                  <a:pt x="3181859" y="503238"/>
                  <a:pt x="3168035" y="495830"/>
                  <a:pt x="3166778" y="485952"/>
                </a:cubicBezTo>
                <a:cubicBezTo>
                  <a:pt x="3164264" y="477309"/>
                  <a:pt x="3175575" y="469900"/>
                  <a:pt x="3191913" y="469900"/>
                </a:cubicBezTo>
                <a:close/>
                <a:moveTo>
                  <a:pt x="3123650" y="469900"/>
                </a:moveTo>
                <a:cubicBezTo>
                  <a:pt x="3138731" y="469900"/>
                  <a:pt x="3152556" y="477309"/>
                  <a:pt x="3155069" y="485952"/>
                </a:cubicBezTo>
                <a:cubicBezTo>
                  <a:pt x="3156326" y="495830"/>
                  <a:pt x="3145015" y="503238"/>
                  <a:pt x="3128677" y="503238"/>
                </a:cubicBezTo>
                <a:cubicBezTo>
                  <a:pt x="3113596" y="503238"/>
                  <a:pt x="3099772" y="495830"/>
                  <a:pt x="3098515" y="485952"/>
                </a:cubicBezTo>
                <a:cubicBezTo>
                  <a:pt x="3096001" y="477309"/>
                  <a:pt x="3107312" y="469900"/>
                  <a:pt x="3123650" y="469900"/>
                </a:cubicBezTo>
                <a:close/>
                <a:moveTo>
                  <a:pt x="3053800" y="469900"/>
                </a:moveTo>
                <a:cubicBezTo>
                  <a:pt x="3068881" y="469900"/>
                  <a:pt x="3082706" y="477309"/>
                  <a:pt x="3083963" y="485952"/>
                </a:cubicBezTo>
                <a:cubicBezTo>
                  <a:pt x="3086476" y="495830"/>
                  <a:pt x="3073909" y="503238"/>
                  <a:pt x="3058827" y="503238"/>
                </a:cubicBezTo>
                <a:cubicBezTo>
                  <a:pt x="3042489" y="503238"/>
                  <a:pt x="3028665" y="495830"/>
                  <a:pt x="3027408" y="485952"/>
                </a:cubicBezTo>
                <a:cubicBezTo>
                  <a:pt x="3026151" y="477309"/>
                  <a:pt x="3037462" y="469900"/>
                  <a:pt x="3053800" y="469900"/>
                </a:cubicBezTo>
                <a:close/>
                <a:moveTo>
                  <a:pt x="2985384" y="469900"/>
                </a:moveTo>
                <a:cubicBezTo>
                  <a:pt x="3000381" y="469900"/>
                  <a:pt x="3014128" y="477309"/>
                  <a:pt x="3015378" y="485952"/>
                </a:cubicBezTo>
                <a:cubicBezTo>
                  <a:pt x="3016627" y="495830"/>
                  <a:pt x="3005380" y="503238"/>
                  <a:pt x="2989133" y="503238"/>
                </a:cubicBezTo>
                <a:cubicBezTo>
                  <a:pt x="2974136" y="503238"/>
                  <a:pt x="2960389" y="495830"/>
                  <a:pt x="2959139" y="485952"/>
                </a:cubicBezTo>
                <a:cubicBezTo>
                  <a:pt x="2957889" y="477309"/>
                  <a:pt x="2970387" y="469900"/>
                  <a:pt x="2985384" y="469900"/>
                </a:cubicBezTo>
                <a:close/>
                <a:moveTo>
                  <a:pt x="2500689" y="469900"/>
                </a:moveTo>
                <a:cubicBezTo>
                  <a:pt x="2516840" y="469900"/>
                  <a:pt x="2529264" y="477309"/>
                  <a:pt x="2529264" y="485952"/>
                </a:cubicBezTo>
                <a:cubicBezTo>
                  <a:pt x="2529264" y="495830"/>
                  <a:pt x="2515598" y="503238"/>
                  <a:pt x="2500689" y="503238"/>
                </a:cubicBezTo>
                <a:cubicBezTo>
                  <a:pt x="2484538" y="503238"/>
                  <a:pt x="2472114" y="495830"/>
                  <a:pt x="2473357" y="485952"/>
                </a:cubicBezTo>
                <a:cubicBezTo>
                  <a:pt x="2473357" y="477309"/>
                  <a:pt x="2485781" y="469900"/>
                  <a:pt x="2500689" y="469900"/>
                </a:cubicBezTo>
                <a:close/>
                <a:moveTo>
                  <a:pt x="2432910" y="469900"/>
                </a:moveTo>
                <a:cubicBezTo>
                  <a:pt x="2448233" y="469900"/>
                  <a:pt x="2461002" y="477309"/>
                  <a:pt x="2459725" y="485952"/>
                </a:cubicBezTo>
                <a:cubicBezTo>
                  <a:pt x="2459725" y="495830"/>
                  <a:pt x="2446956" y="503238"/>
                  <a:pt x="2430356" y="503238"/>
                </a:cubicBezTo>
                <a:cubicBezTo>
                  <a:pt x="2415033" y="503238"/>
                  <a:pt x="2402264" y="495830"/>
                  <a:pt x="2402264" y="485952"/>
                </a:cubicBezTo>
                <a:cubicBezTo>
                  <a:pt x="2403541" y="477309"/>
                  <a:pt x="2416310" y="469900"/>
                  <a:pt x="2432910" y="469900"/>
                </a:cubicBezTo>
                <a:close/>
                <a:moveTo>
                  <a:pt x="2363819" y="469900"/>
                </a:moveTo>
                <a:cubicBezTo>
                  <a:pt x="2378727" y="469900"/>
                  <a:pt x="2391151" y="477309"/>
                  <a:pt x="2389909" y="485952"/>
                </a:cubicBezTo>
                <a:cubicBezTo>
                  <a:pt x="2389909" y="495830"/>
                  <a:pt x="2376243" y="503238"/>
                  <a:pt x="2361334" y="503238"/>
                </a:cubicBezTo>
                <a:cubicBezTo>
                  <a:pt x="2345183" y="503238"/>
                  <a:pt x="2334001" y="495830"/>
                  <a:pt x="2334001" y="485952"/>
                </a:cubicBezTo>
                <a:cubicBezTo>
                  <a:pt x="2335244" y="477309"/>
                  <a:pt x="2347668" y="469900"/>
                  <a:pt x="2363819" y="469900"/>
                </a:cubicBezTo>
                <a:close/>
                <a:moveTo>
                  <a:pt x="845043" y="469900"/>
                </a:moveTo>
                <a:cubicBezTo>
                  <a:pt x="861477" y="469900"/>
                  <a:pt x="870326" y="477309"/>
                  <a:pt x="865269" y="485952"/>
                </a:cubicBezTo>
                <a:cubicBezTo>
                  <a:pt x="858949" y="495830"/>
                  <a:pt x="842515" y="503238"/>
                  <a:pt x="827345" y="503238"/>
                </a:cubicBezTo>
                <a:cubicBezTo>
                  <a:pt x="810912" y="503238"/>
                  <a:pt x="802063" y="495830"/>
                  <a:pt x="807119" y="485952"/>
                </a:cubicBezTo>
                <a:cubicBezTo>
                  <a:pt x="813440" y="477309"/>
                  <a:pt x="829874" y="469900"/>
                  <a:pt x="845043" y="469900"/>
                </a:cubicBezTo>
                <a:close/>
                <a:moveTo>
                  <a:pt x="707982" y="469900"/>
                </a:moveTo>
                <a:cubicBezTo>
                  <a:pt x="723078" y="469900"/>
                  <a:pt x="730626" y="477309"/>
                  <a:pt x="725594" y="485952"/>
                </a:cubicBezTo>
                <a:cubicBezTo>
                  <a:pt x="720562" y="495830"/>
                  <a:pt x="702949" y="503238"/>
                  <a:pt x="687853" y="503238"/>
                </a:cubicBezTo>
                <a:cubicBezTo>
                  <a:pt x="671499" y="503238"/>
                  <a:pt x="663951" y="495830"/>
                  <a:pt x="668983" y="485952"/>
                </a:cubicBezTo>
                <a:cubicBezTo>
                  <a:pt x="675273" y="477309"/>
                  <a:pt x="691627" y="469900"/>
                  <a:pt x="707982" y="469900"/>
                </a:cubicBezTo>
                <a:close/>
                <a:moveTo>
                  <a:pt x="638022" y="469900"/>
                </a:moveTo>
                <a:cubicBezTo>
                  <a:pt x="653191" y="469900"/>
                  <a:pt x="660776" y="477309"/>
                  <a:pt x="655719" y="485952"/>
                </a:cubicBezTo>
                <a:cubicBezTo>
                  <a:pt x="649399" y="495830"/>
                  <a:pt x="632965" y="503238"/>
                  <a:pt x="616531" y="503238"/>
                </a:cubicBezTo>
                <a:cubicBezTo>
                  <a:pt x="601362" y="503238"/>
                  <a:pt x="592513" y="495830"/>
                  <a:pt x="598834" y="485952"/>
                </a:cubicBezTo>
                <a:cubicBezTo>
                  <a:pt x="603890" y="477309"/>
                  <a:pt x="621588" y="469900"/>
                  <a:pt x="638022" y="469900"/>
                </a:cubicBezTo>
                <a:close/>
                <a:moveTo>
                  <a:pt x="4478804" y="430213"/>
                </a:moveTo>
                <a:cubicBezTo>
                  <a:pt x="4493900" y="430213"/>
                  <a:pt x="4510254" y="437906"/>
                  <a:pt x="4516544" y="446882"/>
                </a:cubicBezTo>
                <a:cubicBezTo>
                  <a:pt x="4521576" y="455858"/>
                  <a:pt x="4514028" y="463551"/>
                  <a:pt x="4498932" y="463551"/>
                </a:cubicBezTo>
                <a:cubicBezTo>
                  <a:pt x="4482578" y="463551"/>
                  <a:pt x="4466223" y="455858"/>
                  <a:pt x="4459933" y="446882"/>
                </a:cubicBezTo>
                <a:cubicBezTo>
                  <a:pt x="4454901" y="437906"/>
                  <a:pt x="4462449" y="430213"/>
                  <a:pt x="4478804" y="430213"/>
                </a:cubicBezTo>
                <a:close/>
                <a:moveTo>
                  <a:pt x="4273896" y="430213"/>
                </a:moveTo>
                <a:cubicBezTo>
                  <a:pt x="4288917" y="430213"/>
                  <a:pt x="4305189" y="437906"/>
                  <a:pt x="4310195" y="446882"/>
                </a:cubicBezTo>
                <a:cubicBezTo>
                  <a:pt x="4315202" y="455858"/>
                  <a:pt x="4307692" y="463551"/>
                  <a:pt x="4291420" y="463551"/>
                </a:cubicBezTo>
                <a:cubicBezTo>
                  <a:pt x="4276400" y="463551"/>
                  <a:pt x="4260128" y="455858"/>
                  <a:pt x="4255121" y="446882"/>
                </a:cubicBezTo>
                <a:cubicBezTo>
                  <a:pt x="4250114" y="437906"/>
                  <a:pt x="4258876" y="430213"/>
                  <a:pt x="4273896" y="430213"/>
                </a:cubicBezTo>
                <a:close/>
                <a:moveTo>
                  <a:pt x="4137371" y="430213"/>
                </a:moveTo>
                <a:cubicBezTo>
                  <a:pt x="4153643" y="430213"/>
                  <a:pt x="4169915" y="437906"/>
                  <a:pt x="4173670" y="446882"/>
                </a:cubicBezTo>
                <a:cubicBezTo>
                  <a:pt x="4178677" y="455858"/>
                  <a:pt x="4169915" y="463551"/>
                  <a:pt x="4154895" y="463551"/>
                </a:cubicBezTo>
                <a:cubicBezTo>
                  <a:pt x="4138623" y="463551"/>
                  <a:pt x="4122351" y="455858"/>
                  <a:pt x="4118596" y="446882"/>
                </a:cubicBezTo>
                <a:cubicBezTo>
                  <a:pt x="4113589" y="437906"/>
                  <a:pt x="4122351" y="430213"/>
                  <a:pt x="4137371" y="430213"/>
                </a:cubicBezTo>
                <a:close/>
                <a:moveTo>
                  <a:pt x="4068983" y="430213"/>
                </a:moveTo>
                <a:cubicBezTo>
                  <a:pt x="4083924" y="430213"/>
                  <a:pt x="4100111" y="437906"/>
                  <a:pt x="4105091" y="446882"/>
                </a:cubicBezTo>
                <a:cubicBezTo>
                  <a:pt x="4108826" y="455858"/>
                  <a:pt x="4100111" y="463551"/>
                  <a:pt x="4085169" y="463551"/>
                </a:cubicBezTo>
                <a:cubicBezTo>
                  <a:pt x="4068983" y="463551"/>
                  <a:pt x="4054042" y="455858"/>
                  <a:pt x="4049062" y="446882"/>
                </a:cubicBezTo>
                <a:cubicBezTo>
                  <a:pt x="4045326" y="437906"/>
                  <a:pt x="4054042" y="430213"/>
                  <a:pt x="4068983" y="430213"/>
                </a:cubicBezTo>
                <a:close/>
                <a:moveTo>
                  <a:pt x="4001313" y="430213"/>
                </a:moveTo>
                <a:cubicBezTo>
                  <a:pt x="4016628" y="430213"/>
                  <a:pt x="4033219" y="437906"/>
                  <a:pt x="4037047" y="446882"/>
                </a:cubicBezTo>
                <a:cubicBezTo>
                  <a:pt x="4042152" y="455858"/>
                  <a:pt x="4031942" y="463551"/>
                  <a:pt x="4016628" y="463551"/>
                </a:cubicBezTo>
                <a:cubicBezTo>
                  <a:pt x="4001313" y="463551"/>
                  <a:pt x="3984722" y="455858"/>
                  <a:pt x="3980893" y="446882"/>
                </a:cubicBezTo>
                <a:cubicBezTo>
                  <a:pt x="3977064" y="437906"/>
                  <a:pt x="3985998" y="430213"/>
                  <a:pt x="4001313" y="430213"/>
                </a:cubicBezTo>
                <a:close/>
                <a:moveTo>
                  <a:pt x="3933703" y="430213"/>
                </a:moveTo>
                <a:cubicBezTo>
                  <a:pt x="3948644" y="430213"/>
                  <a:pt x="3964831" y="437906"/>
                  <a:pt x="3968566" y="446882"/>
                </a:cubicBezTo>
                <a:cubicBezTo>
                  <a:pt x="3972301" y="455858"/>
                  <a:pt x="3963586" y="463551"/>
                  <a:pt x="3947399" y="463551"/>
                </a:cubicBezTo>
                <a:cubicBezTo>
                  <a:pt x="3932458" y="463551"/>
                  <a:pt x="3916272" y="455858"/>
                  <a:pt x="3912537" y="446882"/>
                </a:cubicBezTo>
                <a:cubicBezTo>
                  <a:pt x="3908801" y="437906"/>
                  <a:pt x="3918762" y="430213"/>
                  <a:pt x="3933703" y="430213"/>
                </a:cubicBezTo>
                <a:close/>
                <a:moveTo>
                  <a:pt x="3865939" y="430213"/>
                </a:moveTo>
                <a:cubicBezTo>
                  <a:pt x="3881179" y="430213"/>
                  <a:pt x="3896419" y="437906"/>
                  <a:pt x="3900229" y="446882"/>
                </a:cubicBezTo>
                <a:cubicBezTo>
                  <a:pt x="3904039" y="455858"/>
                  <a:pt x="3895149" y="463551"/>
                  <a:pt x="3878639" y="463551"/>
                </a:cubicBezTo>
                <a:cubicBezTo>
                  <a:pt x="3863399" y="463551"/>
                  <a:pt x="3848159" y="455858"/>
                  <a:pt x="3844349" y="446882"/>
                </a:cubicBezTo>
                <a:cubicBezTo>
                  <a:pt x="3840539" y="437906"/>
                  <a:pt x="3849429" y="430213"/>
                  <a:pt x="3865939" y="430213"/>
                </a:cubicBezTo>
                <a:close/>
                <a:moveTo>
                  <a:pt x="3796214" y="430213"/>
                </a:moveTo>
                <a:cubicBezTo>
                  <a:pt x="3812805" y="430213"/>
                  <a:pt x="3828120" y="437906"/>
                  <a:pt x="3831949" y="446882"/>
                </a:cubicBezTo>
                <a:cubicBezTo>
                  <a:pt x="3835777" y="455858"/>
                  <a:pt x="3825567" y="463551"/>
                  <a:pt x="3810253" y="463551"/>
                </a:cubicBezTo>
                <a:cubicBezTo>
                  <a:pt x="3793661" y="463551"/>
                  <a:pt x="3778347" y="455858"/>
                  <a:pt x="3774518" y="446882"/>
                </a:cubicBezTo>
                <a:cubicBezTo>
                  <a:pt x="3770689" y="437906"/>
                  <a:pt x="3780899" y="430213"/>
                  <a:pt x="3796214" y="430213"/>
                </a:cubicBezTo>
                <a:close/>
                <a:moveTo>
                  <a:pt x="3728779" y="430213"/>
                </a:moveTo>
                <a:cubicBezTo>
                  <a:pt x="3743639" y="430213"/>
                  <a:pt x="3758498" y="437906"/>
                  <a:pt x="3762212" y="446882"/>
                </a:cubicBezTo>
                <a:cubicBezTo>
                  <a:pt x="3765927" y="455858"/>
                  <a:pt x="3756021" y="463551"/>
                  <a:pt x="3741162" y="463551"/>
                </a:cubicBezTo>
                <a:cubicBezTo>
                  <a:pt x="3726303" y="463551"/>
                  <a:pt x="3710206" y="455858"/>
                  <a:pt x="3707729" y="446882"/>
                </a:cubicBezTo>
                <a:cubicBezTo>
                  <a:pt x="3704014" y="437906"/>
                  <a:pt x="3713920" y="430213"/>
                  <a:pt x="3728779" y="430213"/>
                </a:cubicBezTo>
                <a:close/>
                <a:moveTo>
                  <a:pt x="3661022" y="430213"/>
                </a:moveTo>
                <a:cubicBezTo>
                  <a:pt x="3676184" y="430213"/>
                  <a:pt x="3691347" y="437906"/>
                  <a:pt x="3695137" y="446882"/>
                </a:cubicBezTo>
                <a:cubicBezTo>
                  <a:pt x="3697664" y="455858"/>
                  <a:pt x="3687556" y="463551"/>
                  <a:pt x="3672394" y="463551"/>
                </a:cubicBezTo>
                <a:cubicBezTo>
                  <a:pt x="3657231" y="463551"/>
                  <a:pt x="3642069" y="455858"/>
                  <a:pt x="3638278" y="446882"/>
                </a:cubicBezTo>
                <a:cubicBezTo>
                  <a:pt x="3635751" y="437906"/>
                  <a:pt x="3645859" y="430213"/>
                  <a:pt x="3661022" y="430213"/>
                </a:cubicBezTo>
                <a:close/>
                <a:moveTo>
                  <a:pt x="3592571" y="430213"/>
                </a:moveTo>
                <a:cubicBezTo>
                  <a:pt x="3607811" y="430213"/>
                  <a:pt x="3623051" y="437906"/>
                  <a:pt x="3625591" y="446882"/>
                </a:cubicBezTo>
                <a:cubicBezTo>
                  <a:pt x="3629401" y="455858"/>
                  <a:pt x="3619241" y="463551"/>
                  <a:pt x="3602731" y="463551"/>
                </a:cubicBezTo>
                <a:cubicBezTo>
                  <a:pt x="3587491" y="463551"/>
                  <a:pt x="3572251" y="455858"/>
                  <a:pt x="3569711" y="446882"/>
                </a:cubicBezTo>
                <a:cubicBezTo>
                  <a:pt x="3565901" y="437906"/>
                  <a:pt x="3576061" y="430213"/>
                  <a:pt x="3592571" y="430213"/>
                </a:cubicBezTo>
                <a:close/>
                <a:moveTo>
                  <a:pt x="3525080" y="430213"/>
                </a:moveTo>
                <a:cubicBezTo>
                  <a:pt x="3539853" y="430213"/>
                  <a:pt x="3553396" y="437906"/>
                  <a:pt x="3557089" y="446882"/>
                </a:cubicBezTo>
                <a:cubicBezTo>
                  <a:pt x="3559551" y="455858"/>
                  <a:pt x="3549702" y="463551"/>
                  <a:pt x="3534929" y="463551"/>
                </a:cubicBezTo>
                <a:cubicBezTo>
                  <a:pt x="3518924" y="463551"/>
                  <a:pt x="3504151" y="455858"/>
                  <a:pt x="3501688" y="446882"/>
                </a:cubicBezTo>
                <a:cubicBezTo>
                  <a:pt x="3499226" y="437906"/>
                  <a:pt x="3509075" y="430213"/>
                  <a:pt x="3525080" y="430213"/>
                </a:cubicBezTo>
                <a:close/>
                <a:moveTo>
                  <a:pt x="3456100" y="430213"/>
                </a:moveTo>
                <a:cubicBezTo>
                  <a:pt x="3471181" y="430213"/>
                  <a:pt x="3486262" y="437906"/>
                  <a:pt x="3488776" y="446882"/>
                </a:cubicBezTo>
                <a:cubicBezTo>
                  <a:pt x="3491289" y="455858"/>
                  <a:pt x="3481235" y="463551"/>
                  <a:pt x="3466154" y="463551"/>
                </a:cubicBezTo>
                <a:cubicBezTo>
                  <a:pt x="3449816" y="463551"/>
                  <a:pt x="3435991" y="455858"/>
                  <a:pt x="3433478" y="446882"/>
                </a:cubicBezTo>
                <a:cubicBezTo>
                  <a:pt x="3430964" y="437906"/>
                  <a:pt x="3441018" y="430213"/>
                  <a:pt x="3456100" y="430213"/>
                </a:cubicBezTo>
                <a:close/>
                <a:moveTo>
                  <a:pt x="3387648" y="430213"/>
                </a:moveTo>
                <a:cubicBezTo>
                  <a:pt x="3402811" y="430213"/>
                  <a:pt x="3417973" y="437906"/>
                  <a:pt x="3420500" y="446882"/>
                </a:cubicBezTo>
                <a:cubicBezTo>
                  <a:pt x="3423027" y="455858"/>
                  <a:pt x="3411655" y="463551"/>
                  <a:pt x="3396493" y="463551"/>
                </a:cubicBezTo>
                <a:cubicBezTo>
                  <a:pt x="3381331" y="463551"/>
                  <a:pt x="3366168" y="455858"/>
                  <a:pt x="3363641" y="446882"/>
                </a:cubicBezTo>
                <a:cubicBezTo>
                  <a:pt x="3361114" y="437906"/>
                  <a:pt x="3372486" y="430213"/>
                  <a:pt x="3387648" y="430213"/>
                </a:cubicBezTo>
                <a:close/>
                <a:moveTo>
                  <a:pt x="3320831" y="430213"/>
                </a:moveTo>
                <a:cubicBezTo>
                  <a:pt x="3335913" y="430213"/>
                  <a:pt x="3349737" y="437906"/>
                  <a:pt x="3352251" y="446882"/>
                </a:cubicBezTo>
                <a:cubicBezTo>
                  <a:pt x="3354764" y="455858"/>
                  <a:pt x="3343453" y="463551"/>
                  <a:pt x="3328372" y="463551"/>
                </a:cubicBezTo>
                <a:cubicBezTo>
                  <a:pt x="3313291" y="463551"/>
                  <a:pt x="3298210" y="455858"/>
                  <a:pt x="3296953" y="446882"/>
                </a:cubicBezTo>
                <a:cubicBezTo>
                  <a:pt x="3294439" y="437906"/>
                  <a:pt x="3305750" y="430213"/>
                  <a:pt x="3320831" y="430213"/>
                </a:cubicBezTo>
                <a:close/>
                <a:moveTo>
                  <a:pt x="3252421" y="430213"/>
                </a:moveTo>
                <a:cubicBezTo>
                  <a:pt x="3267418" y="430213"/>
                  <a:pt x="3281165" y="437906"/>
                  <a:pt x="3283665" y="446882"/>
                </a:cubicBezTo>
                <a:cubicBezTo>
                  <a:pt x="3284914" y="455858"/>
                  <a:pt x="3274916" y="463551"/>
                  <a:pt x="3258670" y="463551"/>
                </a:cubicBezTo>
                <a:cubicBezTo>
                  <a:pt x="3243673" y="463551"/>
                  <a:pt x="3229925" y="455858"/>
                  <a:pt x="3227426" y="446882"/>
                </a:cubicBezTo>
                <a:cubicBezTo>
                  <a:pt x="3226176" y="437906"/>
                  <a:pt x="3236174" y="430213"/>
                  <a:pt x="3252421" y="430213"/>
                </a:cubicBezTo>
                <a:close/>
                <a:moveTo>
                  <a:pt x="3115896" y="430213"/>
                </a:moveTo>
                <a:cubicBezTo>
                  <a:pt x="3130893" y="430213"/>
                  <a:pt x="3144640" y="437906"/>
                  <a:pt x="3147140" y="446882"/>
                </a:cubicBezTo>
                <a:cubicBezTo>
                  <a:pt x="3148389" y="455858"/>
                  <a:pt x="3137142" y="463551"/>
                  <a:pt x="3122145" y="463551"/>
                </a:cubicBezTo>
                <a:cubicBezTo>
                  <a:pt x="3105898" y="463551"/>
                  <a:pt x="3092151" y="455858"/>
                  <a:pt x="3090901" y="446882"/>
                </a:cubicBezTo>
                <a:cubicBezTo>
                  <a:pt x="3089651" y="437906"/>
                  <a:pt x="3100899" y="430213"/>
                  <a:pt x="3115896" y="430213"/>
                </a:cubicBezTo>
                <a:close/>
                <a:moveTo>
                  <a:pt x="3047479" y="430213"/>
                </a:moveTo>
                <a:cubicBezTo>
                  <a:pt x="3062388" y="430213"/>
                  <a:pt x="3076054" y="437906"/>
                  <a:pt x="3077297" y="446882"/>
                </a:cubicBezTo>
                <a:cubicBezTo>
                  <a:pt x="3078539" y="455858"/>
                  <a:pt x="3067358" y="463551"/>
                  <a:pt x="3052449" y="463551"/>
                </a:cubicBezTo>
                <a:cubicBezTo>
                  <a:pt x="3037540" y="463551"/>
                  <a:pt x="3023874" y="455858"/>
                  <a:pt x="3022632" y="446882"/>
                </a:cubicBezTo>
                <a:cubicBezTo>
                  <a:pt x="3021389" y="437906"/>
                  <a:pt x="3032571" y="430213"/>
                  <a:pt x="3047479" y="430213"/>
                </a:cubicBezTo>
                <a:close/>
                <a:moveTo>
                  <a:pt x="2979776" y="430213"/>
                </a:moveTo>
                <a:cubicBezTo>
                  <a:pt x="2995179" y="430213"/>
                  <a:pt x="3009297" y="437906"/>
                  <a:pt x="3010581" y="446882"/>
                </a:cubicBezTo>
                <a:cubicBezTo>
                  <a:pt x="3011864" y="455858"/>
                  <a:pt x="2999029" y="463551"/>
                  <a:pt x="2983627" y="463551"/>
                </a:cubicBezTo>
                <a:cubicBezTo>
                  <a:pt x="2968225" y="463551"/>
                  <a:pt x="2954106" y="455858"/>
                  <a:pt x="2952823" y="446882"/>
                </a:cubicBezTo>
                <a:cubicBezTo>
                  <a:pt x="2951539" y="437906"/>
                  <a:pt x="2964374" y="430213"/>
                  <a:pt x="2979776" y="430213"/>
                </a:cubicBezTo>
                <a:close/>
                <a:moveTo>
                  <a:pt x="2912197" y="430213"/>
                </a:moveTo>
                <a:cubicBezTo>
                  <a:pt x="2927106" y="430213"/>
                  <a:pt x="2939529" y="437906"/>
                  <a:pt x="2940772" y="446882"/>
                </a:cubicBezTo>
                <a:cubicBezTo>
                  <a:pt x="2942014" y="455858"/>
                  <a:pt x="2930833" y="463551"/>
                  <a:pt x="2914682" y="463551"/>
                </a:cubicBezTo>
                <a:cubicBezTo>
                  <a:pt x="2899773" y="463551"/>
                  <a:pt x="2886107" y="455858"/>
                  <a:pt x="2886107" y="446882"/>
                </a:cubicBezTo>
                <a:cubicBezTo>
                  <a:pt x="2884864" y="437906"/>
                  <a:pt x="2896046" y="430213"/>
                  <a:pt x="2912197" y="430213"/>
                </a:cubicBezTo>
                <a:close/>
                <a:moveTo>
                  <a:pt x="2842531" y="430213"/>
                </a:moveTo>
                <a:cubicBezTo>
                  <a:pt x="2857347" y="430213"/>
                  <a:pt x="2870930" y="437906"/>
                  <a:pt x="2872164" y="446882"/>
                </a:cubicBezTo>
                <a:cubicBezTo>
                  <a:pt x="2872164" y="455858"/>
                  <a:pt x="2861052" y="463551"/>
                  <a:pt x="2846235" y="463551"/>
                </a:cubicBezTo>
                <a:cubicBezTo>
                  <a:pt x="2830183" y="463551"/>
                  <a:pt x="2817836" y="455858"/>
                  <a:pt x="2816601" y="446882"/>
                </a:cubicBezTo>
                <a:cubicBezTo>
                  <a:pt x="2816601" y="437906"/>
                  <a:pt x="2827714" y="430213"/>
                  <a:pt x="2842531" y="430213"/>
                </a:cubicBezTo>
                <a:close/>
                <a:moveTo>
                  <a:pt x="2774843" y="430213"/>
                </a:moveTo>
                <a:cubicBezTo>
                  <a:pt x="2790166" y="430213"/>
                  <a:pt x="2804212" y="437906"/>
                  <a:pt x="2804212" y="446882"/>
                </a:cubicBezTo>
                <a:cubicBezTo>
                  <a:pt x="2805489" y="455858"/>
                  <a:pt x="2792720" y="463551"/>
                  <a:pt x="2777397" y="463551"/>
                </a:cubicBezTo>
                <a:cubicBezTo>
                  <a:pt x="2760797" y="463551"/>
                  <a:pt x="2748028" y="455858"/>
                  <a:pt x="2748028" y="446882"/>
                </a:cubicBezTo>
                <a:cubicBezTo>
                  <a:pt x="2746751" y="437906"/>
                  <a:pt x="2759520" y="430213"/>
                  <a:pt x="2774843" y="430213"/>
                </a:cubicBezTo>
                <a:close/>
                <a:moveTo>
                  <a:pt x="2707240" y="430213"/>
                </a:moveTo>
                <a:cubicBezTo>
                  <a:pt x="2722057" y="430213"/>
                  <a:pt x="2734405" y="437906"/>
                  <a:pt x="2735639" y="446882"/>
                </a:cubicBezTo>
                <a:cubicBezTo>
                  <a:pt x="2735639" y="455858"/>
                  <a:pt x="2723292" y="463551"/>
                  <a:pt x="2708475" y="463551"/>
                </a:cubicBezTo>
                <a:cubicBezTo>
                  <a:pt x="2693658" y="463551"/>
                  <a:pt x="2680076" y="455858"/>
                  <a:pt x="2680076" y="446882"/>
                </a:cubicBezTo>
                <a:cubicBezTo>
                  <a:pt x="2680076" y="437906"/>
                  <a:pt x="2692424" y="430213"/>
                  <a:pt x="2707240" y="430213"/>
                </a:cubicBezTo>
                <a:close/>
                <a:moveTo>
                  <a:pt x="2366235" y="430213"/>
                </a:moveTo>
                <a:cubicBezTo>
                  <a:pt x="2381558" y="430213"/>
                  <a:pt x="2394327" y="437906"/>
                  <a:pt x="2393050" y="446882"/>
                </a:cubicBezTo>
                <a:cubicBezTo>
                  <a:pt x="2393050" y="455858"/>
                  <a:pt x="2379004" y="463551"/>
                  <a:pt x="2363681" y="463551"/>
                </a:cubicBezTo>
                <a:cubicBezTo>
                  <a:pt x="2348358" y="463551"/>
                  <a:pt x="2335589" y="455858"/>
                  <a:pt x="2336866" y="446882"/>
                </a:cubicBezTo>
                <a:cubicBezTo>
                  <a:pt x="2336866" y="437906"/>
                  <a:pt x="2350912" y="430213"/>
                  <a:pt x="2366235" y="430213"/>
                </a:cubicBezTo>
                <a:close/>
                <a:moveTo>
                  <a:pt x="2298386" y="430213"/>
                </a:moveTo>
                <a:cubicBezTo>
                  <a:pt x="2313295" y="430213"/>
                  <a:pt x="2324476" y="437906"/>
                  <a:pt x="2324476" y="446882"/>
                </a:cubicBezTo>
                <a:cubicBezTo>
                  <a:pt x="2323234" y="455858"/>
                  <a:pt x="2310810" y="463551"/>
                  <a:pt x="2294659" y="463551"/>
                </a:cubicBezTo>
                <a:cubicBezTo>
                  <a:pt x="2279750" y="463551"/>
                  <a:pt x="2267326" y="455858"/>
                  <a:pt x="2268569" y="446882"/>
                </a:cubicBezTo>
                <a:cubicBezTo>
                  <a:pt x="2269811" y="437906"/>
                  <a:pt x="2282235" y="430213"/>
                  <a:pt x="2298386" y="430213"/>
                </a:cubicBezTo>
                <a:close/>
                <a:moveTo>
                  <a:pt x="1275636" y="430213"/>
                </a:moveTo>
                <a:cubicBezTo>
                  <a:pt x="1290577" y="430213"/>
                  <a:pt x="1300538" y="437906"/>
                  <a:pt x="1296803" y="446882"/>
                </a:cubicBezTo>
                <a:cubicBezTo>
                  <a:pt x="1293067" y="455858"/>
                  <a:pt x="1278126" y="463551"/>
                  <a:pt x="1261940" y="463551"/>
                </a:cubicBezTo>
                <a:cubicBezTo>
                  <a:pt x="1246999" y="463551"/>
                  <a:pt x="1237038" y="455858"/>
                  <a:pt x="1242018" y="446882"/>
                </a:cubicBezTo>
                <a:cubicBezTo>
                  <a:pt x="1245754" y="437906"/>
                  <a:pt x="1260695" y="430213"/>
                  <a:pt x="1275636" y="430213"/>
                </a:cubicBezTo>
                <a:close/>
                <a:moveTo>
                  <a:pt x="1207374" y="430213"/>
                </a:moveTo>
                <a:cubicBezTo>
                  <a:pt x="1222315" y="430213"/>
                  <a:pt x="1232276" y="437906"/>
                  <a:pt x="1228541" y="446882"/>
                </a:cubicBezTo>
                <a:cubicBezTo>
                  <a:pt x="1223560" y="455858"/>
                  <a:pt x="1208619" y="463551"/>
                  <a:pt x="1193678" y="463551"/>
                </a:cubicBezTo>
                <a:cubicBezTo>
                  <a:pt x="1177492" y="463551"/>
                  <a:pt x="1168776" y="455858"/>
                  <a:pt x="1172511" y="446882"/>
                </a:cubicBezTo>
                <a:cubicBezTo>
                  <a:pt x="1176246" y="437906"/>
                  <a:pt x="1192433" y="430213"/>
                  <a:pt x="1207374" y="430213"/>
                </a:cubicBezTo>
                <a:close/>
                <a:moveTo>
                  <a:pt x="1139765" y="430213"/>
                </a:moveTo>
                <a:cubicBezTo>
                  <a:pt x="1155080" y="430213"/>
                  <a:pt x="1164014" y="437906"/>
                  <a:pt x="1160185" y="446882"/>
                </a:cubicBezTo>
                <a:cubicBezTo>
                  <a:pt x="1156356" y="455858"/>
                  <a:pt x="1139765" y="463551"/>
                  <a:pt x="1124451" y="463551"/>
                </a:cubicBezTo>
                <a:cubicBezTo>
                  <a:pt x="1107860" y="463551"/>
                  <a:pt x="1098926" y="455858"/>
                  <a:pt x="1104031" y="446882"/>
                </a:cubicBezTo>
                <a:cubicBezTo>
                  <a:pt x="1107860" y="437906"/>
                  <a:pt x="1124451" y="430213"/>
                  <a:pt x="1139765" y="430213"/>
                </a:cubicBezTo>
                <a:close/>
                <a:moveTo>
                  <a:pt x="1071969" y="430213"/>
                </a:moveTo>
                <a:cubicBezTo>
                  <a:pt x="1086989" y="430213"/>
                  <a:pt x="1095751" y="437906"/>
                  <a:pt x="1091996" y="446882"/>
                </a:cubicBezTo>
                <a:cubicBezTo>
                  <a:pt x="1086989" y="455858"/>
                  <a:pt x="1070717" y="463551"/>
                  <a:pt x="1055697" y="463551"/>
                </a:cubicBezTo>
                <a:cubicBezTo>
                  <a:pt x="1040676" y="463551"/>
                  <a:pt x="1030663" y="455858"/>
                  <a:pt x="1035670" y="446882"/>
                </a:cubicBezTo>
                <a:cubicBezTo>
                  <a:pt x="1040676" y="437906"/>
                  <a:pt x="1055697" y="430213"/>
                  <a:pt x="1071969" y="430213"/>
                </a:cubicBezTo>
                <a:close/>
                <a:moveTo>
                  <a:pt x="1002455" y="430213"/>
                </a:moveTo>
                <a:cubicBezTo>
                  <a:pt x="1018727" y="430213"/>
                  <a:pt x="1027489" y="437906"/>
                  <a:pt x="1022482" y="446882"/>
                </a:cubicBezTo>
                <a:cubicBezTo>
                  <a:pt x="1017475" y="455858"/>
                  <a:pt x="1002455" y="463551"/>
                  <a:pt x="986183" y="463551"/>
                </a:cubicBezTo>
                <a:cubicBezTo>
                  <a:pt x="971163" y="463551"/>
                  <a:pt x="962401" y="455858"/>
                  <a:pt x="967408" y="446882"/>
                </a:cubicBezTo>
                <a:cubicBezTo>
                  <a:pt x="971163" y="437906"/>
                  <a:pt x="987435" y="430213"/>
                  <a:pt x="1002455" y="430213"/>
                </a:cubicBezTo>
                <a:close/>
                <a:moveTo>
                  <a:pt x="935444" y="430213"/>
                </a:moveTo>
                <a:cubicBezTo>
                  <a:pt x="950464" y="430213"/>
                  <a:pt x="959226" y="437906"/>
                  <a:pt x="955471" y="446882"/>
                </a:cubicBezTo>
                <a:cubicBezTo>
                  <a:pt x="950464" y="455858"/>
                  <a:pt x="934192" y="463551"/>
                  <a:pt x="917920" y="463551"/>
                </a:cubicBezTo>
                <a:cubicBezTo>
                  <a:pt x="902900" y="463551"/>
                  <a:pt x="894138" y="455858"/>
                  <a:pt x="899145" y="446882"/>
                </a:cubicBezTo>
                <a:cubicBezTo>
                  <a:pt x="904151" y="437906"/>
                  <a:pt x="920423" y="430213"/>
                  <a:pt x="935444" y="430213"/>
                </a:cubicBezTo>
                <a:close/>
                <a:moveTo>
                  <a:pt x="867182" y="430213"/>
                </a:moveTo>
                <a:cubicBezTo>
                  <a:pt x="882202" y="430213"/>
                  <a:pt x="890964" y="437906"/>
                  <a:pt x="885957" y="446882"/>
                </a:cubicBezTo>
                <a:cubicBezTo>
                  <a:pt x="880950" y="455858"/>
                  <a:pt x="864678" y="463551"/>
                  <a:pt x="849658" y="463551"/>
                </a:cubicBezTo>
                <a:cubicBezTo>
                  <a:pt x="833386" y="463551"/>
                  <a:pt x="825876" y="455858"/>
                  <a:pt x="830883" y="446882"/>
                </a:cubicBezTo>
                <a:cubicBezTo>
                  <a:pt x="835889" y="437906"/>
                  <a:pt x="852161" y="430213"/>
                  <a:pt x="867182" y="430213"/>
                </a:cubicBezTo>
                <a:close/>
                <a:moveTo>
                  <a:pt x="798799" y="430213"/>
                </a:moveTo>
                <a:cubicBezTo>
                  <a:pt x="813895" y="430213"/>
                  <a:pt x="822701" y="437906"/>
                  <a:pt x="817669" y="446882"/>
                </a:cubicBezTo>
                <a:cubicBezTo>
                  <a:pt x="811379" y="455858"/>
                  <a:pt x="795024" y="463551"/>
                  <a:pt x="779928" y="463551"/>
                </a:cubicBezTo>
                <a:cubicBezTo>
                  <a:pt x="763574" y="463551"/>
                  <a:pt x="756026" y="455858"/>
                  <a:pt x="761058" y="446882"/>
                </a:cubicBezTo>
                <a:cubicBezTo>
                  <a:pt x="766090" y="437906"/>
                  <a:pt x="783702" y="430213"/>
                  <a:pt x="798799" y="430213"/>
                </a:cubicBezTo>
                <a:close/>
                <a:moveTo>
                  <a:pt x="731794" y="430213"/>
                </a:moveTo>
                <a:cubicBezTo>
                  <a:pt x="746890" y="430213"/>
                  <a:pt x="754438" y="437906"/>
                  <a:pt x="749406" y="446882"/>
                </a:cubicBezTo>
                <a:cubicBezTo>
                  <a:pt x="744374" y="455858"/>
                  <a:pt x="726761" y="463551"/>
                  <a:pt x="711665" y="463551"/>
                </a:cubicBezTo>
                <a:cubicBezTo>
                  <a:pt x="696569" y="463551"/>
                  <a:pt x="687763" y="455858"/>
                  <a:pt x="694053" y="446882"/>
                </a:cubicBezTo>
                <a:cubicBezTo>
                  <a:pt x="699085" y="437906"/>
                  <a:pt x="715439" y="430213"/>
                  <a:pt x="731794" y="430213"/>
                </a:cubicBezTo>
                <a:close/>
                <a:moveTo>
                  <a:pt x="662274" y="430213"/>
                </a:moveTo>
                <a:cubicBezTo>
                  <a:pt x="678628" y="430213"/>
                  <a:pt x="686176" y="437906"/>
                  <a:pt x="681144" y="446882"/>
                </a:cubicBezTo>
                <a:cubicBezTo>
                  <a:pt x="674854" y="455858"/>
                  <a:pt x="658499" y="463551"/>
                  <a:pt x="642145" y="463551"/>
                </a:cubicBezTo>
                <a:cubicBezTo>
                  <a:pt x="627049" y="463551"/>
                  <a:pt x="619501" y="455858"/>
                  <a:pt x="624533" y="446882"/>
                </a:cubicBezTo>
                <a:cubicBezTo>
                  <a:pt x="630823" y="437906"/>
                  <a:pt x="647177" y="430213"/>
                  <a:pt x="662274" y="430213"/>
                </a:cubicBezTo>
                <a:close/>
                <a:moveTo>
                  <a:pt x="593895" y="430213"/>
                </a:moveTo>
                <a:cubicBezTo>
                  <a:pt x="609065" y="430213"/>
                  <a:pt x="617914" y="437906"/>
                  <a:pt x="611593" y="446882"/>
                </a:cubicBezTo>
                <a:cubicBezTo>
                  <a:pt x="605273" y="455858"/>
                  <a:pt x="588839" y="463551"/>
                  <a:pt x="572405" y="463551"/>
                </a:cubicBezTo>
                <a:cubicBezTo>
                  <a:pt x="557236" y="463551"/>
                  <a:pt x="549651" y="455858"/>
                  <a:pt x="555972" y="446882"/>
                </a:cubicBezTo>
                <a:cubicBezTo>
                  <a:pt x="561028" y="437906"/>
                  <a:pt x="578726" y="430213"/>
                  <a:pt x="593895" y="430213"/>
                </a:cubicBezTo>
                <a:close/>
                <a:moveTo>
                  <a:pt x="4453733" y="392113"/>
                </a:moveTo>
                <a:cubicBezTo>
                  <a:pt x="4468829" y="392113"/>
                  <a:pt x="4486441" y="398463"/>
                  <a:pt x="4491473" y="407353"/>
                </a:cubicBezTo>
                <a:cubicBezTo>
                  <a:pt x="4497763" y="416243"/>
                  <a:pt x="4488957" y="423863"/>
                  <a:pt x="4473861" y="423863"/>
                </a:cubicBezTo>
                <a:cubicBezTo>
                  <a:pt x="4458765" y="423863"/>
                  <a:pt x="4441152" y="416243"/>
                  <a:pt x="4436120" y="407353"/>
                </a:cubicBezTo>
                <a:cubicBezTo>
                  <a:pt x="4431088" y="398463"/>
                  <a:pt x="4438636" y="392113"/>
                  <a:pt x="4453733" y="392113"/>
                </a:cubicBezTo>
                <a:close/>
                <a:moveTo>
                  <a:pt x="4319231" y="392113"/>
                </a:moveTo>
                <a:cubicBezTo>
                  <a:pt x="4334618" y="392113"/>
                  <a:pt x="4351286" y="398463"/>
                  <a:pt x="4357697" y="407353"/>
                </a:cubicBezTo>
                <a:cubicBezTo>
                  <a:pt x="4362826" y="416243"/>
                  <a:pt x="4353851" y="423863"/>
                  <a:pt x="4338464" y="423863"/>
                </a:cubicBezTo>
                <a:cubicBezTo>
                  <a:pt x="4323078" y="423863"/>
                  <a:pt x="4306409" y="416243"/>
                  <a:pt x="4301280" y="407353"/>
                </a:cubicBezTo>
                <a:cubicBezTo>
                  <a:pt x="4296151" y="398463"/>
                  <a:pt x="4303845" y="392113"/>
                  <a:pt x="4319231" y="392113"/>
                </a:cubicBezTo>
                <a:close/>
                <a:moveTo>
                  <a:pt x="4253258" y="392113"/>
                </a:moveTo>
                <a:cubicBezTo>
                  <a:pt x="4268279" y="392113"/>
                  <a:pt x="4284551" y="398463"/>
                  <a:pt x="4289557" y="407353"/>
                </a:cubicBezTo>
                <a:cubicBezTo>
                  <a:pt x="4294564" y="416243"/>
                  <a:pt x="4285802" y="423863"/>
                  <a:pt x="4270782" y="423863"/>
                </a:cubicBezTo>
                <a:cubicBezTo>
                  <a:pt x="4255762" y="423863"/>
                  <a:pt x="4239490" y="416243"/>
                  <a:pt x="4234483" y="407353"/>
                </a:cubicBezTo>
                <a:cubicBezTo>
                  <a:pt x="4229476" y="398463"/>
                  <a:pt x="4238238" y="392113"/>
                  <a:pt x="4253258" y="392113"/>
                </a:cubicBezTo>
                <a:close/>
                <a:moveTo>
                  <a:pt x="4184996" y="392113"/>
                </a:moveTo>
                <a:cubicBezTo>
                  <a:pt x="4200017" y="392113"/>
                  <a:pt x="4216289" y="398463"/>
                  <a:pt x="4221295" y="407353"/>
                </a:cubicBezTo>
                <a:cubicBezTo>
                  <a:pt x="4226302" y="416243"/>
                  <a:pt x="4217540" y="423863"/>
                  <a:pt x="4202520" y="423863"/>
                </a:cubicBezTo>
                <a:cubicBezTo>
                  <a:pt x="4186248" y="423863"/>
                  <a:pt x="4171228" y="416243"/>
                  <a:pt x="4166221" y="407353"/>
                </a:cubicBezTo>
                <a:cubicBezTo>
                  <a:pt x="4161214" y="398463"/>
                  <a:pt x="4169976" y="392113"/>
                  <a:pt x="4184996" y="392113"/>
                </a:cubicBezTo>
                <a:close/>
                <a:moveTo>
                  <a:pt x="4118196" y="392113"/>
                </a:moveTo>
                <a:cubicBezTo>
                  <a:pt x="4133137" y="392113"/>
                  <a:pt x="4148078" y="398463"/>
                  <a:pt x="4153059" y="407353"/>
                </a:cubicBezTo>
                <a:cubicBezTo>
                  <a:pt x="4158039" y="416243"/>
                  <a:pt x="4149324" y="423863"/>
                  <a:pt x="4134382" y="423863"/>
                </a:cubicBezTo>
                <a:cubicBezTo>
                  <a:pt x="4118196" y="423863"/>
                  <a:pt x="4103255" y="416243"/>
                  <a:pt x="4098275" y="407353"/>
                </a:cubicBezTo>
                <a:cubicBezTo>
                  <a:pt x="4094539" y="398463"/>
                  <a:pt x="4103255" y="392113"/>
                  <a:pt x="4118196" y="392113"/>
                </a:cubicBezTo>
                <a:close/>
                <a:moveTo>
                  <a:pt x="4050525" y="392113"/>
                </a:moveTo>
                <a:cubicBezTo>
                  <a:pt x="4065840" y="392113"/>
                  <a:pt x="4082431" y="398463"/>
                  <a:pt x="4086259" y="407353"/>
                </a:cubicBezTo>
                <a:cubicBezTo>
                  <a:pt x="4091364" y="416243"/>
                  <a:pt x="4082431" y="423863"/>
                  <a:pt x="4065840" y="423863"/>
                </a:cubicBezTo>
                <a:cubicBezTo>
                  <a:pt x="4050525" y="423863"/>
                  <a:pt x="4035210" y="416243"/>
                  <a:pt x="4030105" y="407353"/>
                </a:cubicBezTo>
                <a:cubicBezTo>
                  <a:pt x="4026276" y="398463"/>
                  <a:pt x="4035210" y="392113"/>
                  <a:pt x="4050525" y="392113"/>
                </a:cubicBezTo>
                <a:close/>
                <a:moveTo>
                  <a:pt x="3983539" y="392113"/>
                </a:moveTo>
                <a:cubicBezTo>
                  <a:pt x="3998854" y="392113"/>
                  <a:pt x="4014169" y="398463"/>
                  <a:pt x="4017997" y="407353"/>
                </a:cubicBezTo>
                <a:cubicBezTo>
                  <a:pt x="4023102" y="416243"/>
                  <a:pt x="4014169" y="423863"/>
                  <a:pt x="3997578" y="423863"/>
                </a:cubicBezTo>
                <a:cubicBezTo>
                  <a:pt x="3982263" y="423863"/>
                  <a:pt x="3966948" y="416243"/>
                  <a:pt x="3963119" y="407353"/>
                </a:cubicBezTo>
                <a:cubicBezTo>
                  <a:pt x="3958014" y="398463"/>
                  <a:pt x="3968224" y="392113"/>
                  <a:pt x="3983539" y="392113"/>
                </a:cubicBezTo>
                <a:close/>
                <a:moveTo>
                  <a:pt x="3915469" y="392113"/>
                </a:moveTo>
                <a:cubicBezTo>
                  <a:pt x="3930709" y="392113"/>
                  <a:pt x="3947219" y="398463"/>
                  <a:pt x="3951029" y="407353"/>
                </a:cubicBezTo>
                <a:cubicBezTo>
                  <a:pt x="3954839" y="416243"/>
                  <a:pt x="3945949" y="423863"/>
                  <a:pt x="3929439" y="423863"/>
                </a:cubicBezTo>
                <a:cubicBezTo>
                  <a:pt x="3914199" y="423863"/>
                  <a:pt x="3898959" y="416243"/>
                  <a:pt x="3895149" y="407353"/>
                </a:cubicBezTo>
                <a:cubicBezTo>
                  <a:pt x="3891339" y="398463"/>
                  <a:pt x="3900229" y="392113"/>
                  <a:pt x="3915469" y="392113"/>
                </a:cubicBezTo>
                <a:close/>
                <a:moveTo>
                  <a:pt x="3849429" y="392113"/>
                </a:moveTo>
                <a:cubicBezTo>
                  <a:pt x="3864289" y="392113"/>
                  <a:pt x="3879148" y="398463"/>
                  <a:pt x="3882862" y="407353"/>
                </a:cubicBezTo>
                <a:cubicBezTo>
                  <a:pt x="3886577" y="416243"/>
                  <a:pt x="3876671" y="423863"/>
                  <a:pt x="3861812" y="423863"/>
                </a:cubicBezTo>
                <a:cubicBezTo>
                  <a:pt x="3846953" y="423863"/>
                  <a:pt x="3832094" y="416243"/>
                  <a:pt x="3828379" y="407353"/>
                </a:cubicBezTo>
                <a:cubicBezTo>
                  <a:pt x="3824664" y="398463"/>
                  <a:pt x="3834570" y="392113"/>
                  <a:pt x="3849429" y="392113"/>
                </a:cubicBezTo>
                <a:close/>
                <a:moveTo>
                  <a:pt x="3781801" y="392113"/>
                </a:moveTo>
                <a:cubicBezTo>
                  <a:pt x="3797041" y="392113"/>
                  <a:pt x="3812281" y="398463"/>
                  <a:pt x="3816091" y="407353"/>
                </a:cubicBezTo>
                <a:cubicBezTo>
                  <a:pt x="3819901" y="416243"/>
                  <a:pt x="3809741" y="423863"/>
                  <a:pt x="3794501" y="423863"/>
                </a:cubicBezTo>
                <a:cubicBezTo>
                  <a:pt x="3779261" y="423863"/>
                  <a:pt x="3764021" y="416243"/>
                  <a:pt x="3760211" y="407353"/>
                </a:cubicBezTo>
                <a:cubicBezTo>
                  <a:pt x="3756401" y="398463"/>
                  <a:pt x="3766561" y="392113"/>
                  <a:pt x="3781801" y="392113"/>
                </a:cubicBezTo>
                <a:close/>
                <a:moveTo>
                  <a:pt x="3714997" y="392113"/>
                </a:moveTo>
                <a:cubicBezTo>
                  <a:pt x="3730159" y="392113"/>
                  <a:pt x="3745322" y="398463"/>
                  <a:pt x="3747849" y="407353"/>
                </a:cubicBezTo>
                <a:cubicBezTo>
                  <a:pt x="3751639" y="416243"/>
                  <a:pt x="3741531" y="423863"/>
                  <a:pt x="3726369" y="423863"/>
                </a:cubicBezTo>
                <a:cubicBezTo>
                  <a:pt x="3711206" y="423863"/>
                  <a:pt x="3696044" y="416243"/>
                  <a:pt x="3692253" y="407353"/>
                </a:cubicBezTo>
                <a:cubicBezTo>
                  <a:pt x="3689726" y="398463"/>
                  <a:pt x="3698571" y="392113"/>
                  <a:pt x="3714997" y="392113"/>
                </a:cubicBezTo>
                <a:close/>
                <a:moveTo>
                  <a:pt x="3646735" y="392113"/>
                </a:moveTo>
                <a:cubicBezTo>
                  <a:pt x="3661897" y="392113"/>
                  <a:pt x="3677060" y="398463"/>
                  <a:pt x="3679587" y="407353"/>
                </a:cubicBezTo>
                <a:cubicBezTo>
                  <a:pt x="3683377" y="416243"/>
                  <a:pt x="3673269" y="423863"/>
                  <a:pt x="3658107" y="423863"/>
                </a:cubicBezTo>
                <a:cubicBezTo>
                  <a:pt x="3642944" y="423863"/>
                  <a:pt x="3627782" y="416243"/>
                  <a:pt x="3623991" y="407353"/>
                </a:cubicBezTo>
                <a:cubicBezTo>
                  <a:pt x="3621464" y="398463"/>
                  <a:pt x="3631572" y="392113"/>
                  <a:pt x="3646735" y="392113"/>
                </a:cubicBezTo>
                <a:close/>
                <a:moveTo>
                  <a:pt x="3579412" y="392113"/>
                </a:moveTo>
                <a:cubicBezTo>
                  <a:pt x="3595416" y="392113"/>
                  <a:pt x="3608959" y="398463"/>
                  <a:pt x="3612652" y="407353"/>
                </a:cubicBezTo>
                <a:cubicBezTo>
                  <a:pt x="3615114" y="416243"/>
                  <a:pt x="3605265" y="423863"/>
                  <a:pt x="3590492" y="423863"/>
                </a:cubicBezTo>
                <a:cubicBezTo>
                  <a:pt x="3575718" y="423863"/>
                  <a:pt x="3560945" y="416243"/>
                  <a:pt x="3558483" y="407353"/>
                </a:cubicBezTo>
                <a:cubicBezTo>
                  <a:pt x="3554789" y="398463"/>
                  <a:pt x="3564638" y="392113"/>
                  <a:pt x="3579412" y="392113"/>
                </a:cubicBezTo>
                <a:close/>
                <a:moveTo>
                  <a:pt x="3513250" y="392113"/>
                </a:moveTo>
                <a:cubicBezTo>
                  <a:pt x="3528331" y="392113"/>
                  <a:pt x="3543412" y="398463"/>
                  <a:pt x="3545926" y="407353"/>
                </a:cubicBezTo>
                <a:cubicBezTo>
                  <a:pt x="3548439" y="416243"/>
                  <a:pt x="3538385" y="423863"/>
                  <a:pt x="3523304" y="423863"/>
                </a:cubicBezTo>
                <a:cubicBezTo>
                  <a:pt x="3508223" y="423863"/>
                  <a:pt x="3493141" y="416243"/>
                  <a:pt x="3490628" y="407353"/>
                </a:cubicBezTo>
                <a:cubicBezTo>
                  <a:pt x="3488114" y="398463"/>
                  <a:pt x="3498168" y="392113"/>
                  <a:pt x="3513250" y="392113"/>
                </a:cubicBezTo>
                <a:close/>
                <a:moveTo>
                  <a:pt x="3444987" y="392113"/>
                </a:moveTo>
                <a:cubicBezTo>
                  <a:pt x="3460068" y="392113"/>
                  <a:pt x="3475149" y="398463"/>
                  <a:pt x="3477663" y="407353"/>
                </a:cubicBezTo>
                <a:cubicBezTo>
                  <a:pt x="3480176" y="416243"/>
                  <a:pt x="3470122" y="423863"/>
                  <a:pt x="3455041" y="423863"/>
                </a:cubicBezTo>
                <a:cubicBezTo>
                  <a:pt x="3438703" y="423863"/>
                  <a:pt x="3424878" y="416243"/>
                  <a:pt x="3422365" y="407353"/>
                </a:cubicBezTo>
                <a:cubicBezTo>
                  <a:pt x="3419851" y="398463"/>
                  <a:pt x="3429905" y="392113"/>
                  <a:pt x="3444987" y="392113"/>
                </a:cubicBezTo>
                <a:close/>
                <a:moveTo>
                  <a:pt x="3377981" y="392113"/>
                </a:moveTo>
                <a:cubicBezTo>
                  <a:pt x="3393063" y="392113"/>
                  <a:pt x="3406887" y="398463"/>
                  <a:pt x="3409401" y="407353"/>
                </a:cubicBezTo>
                <a:cubicBezTo>
                  <a:pt x="3411914" y="416243"/>
                  <a:pt x="3401860" y="423863"/>
                  <a:pt x="3386779" y="423863"/>
                </a:cubicBezTo>
                <a:cubicBezTo>
                  <a:pt x="3370441" y="423863"/>
                  <a:pt x="3356616" y="416243"/>
                  <a:pt x="3354103" y="407353"/>
                </a:cubicBezTo>
                <a:cubicBezTo>
                  <a:pt x="3351589" y="398463"/>
                  <a:pt x="3362900" y="392113"/>
                  <a:pt x="3377981" y="392113"/>
                </a:cubicBezTo>
                <a:close/>
                <a:moveTo>
                  <a:pt x="3309909" y="392113"/>
                </a:moveTo>
                <a:cubicBezTo>
                  <a:pt x="3324906" y="392113"/>
                  <a:pt x="3339903" y="398463"/>
                  <a:pt x="3341153" y="407353"/>
                </a:cubicBezTo>
                <a:cubicBezTo>
                  <a:pt x="3343652" y="416243"/>
                  <a:pt x="3333654" y="423863"/>
                  <a:pt x="3317408" y="423863"/>
                </a:cubicBezTo>
                <a:cubicBezTo>
                  <a:pt x="3302411" y="423863"/>
                  <a:pt x="3288663" y="416243"/>
                  <a:pt x="3286164" y="407353"/>
                </a:cubicBezTo>
                <a:cubicBezTo>
                  <a:pt x="3284914" y="398463"/>
                  <a:pt x="3294912" y="392113"/>
                  <a:pt x="3309909" y="392113"/>
                </a:cubicBezTo>
                <a:close/>
                <a:moveTo>
                  <a:pt x="3243605" y="392113"/>
                </a:moveTo>
                <a:cubicBezTo>
                  <a:pt x="3259007" y="392113"/>
                  <a:pt x="3273126" y="398463"/>
                  <a:pt x="3275693" y="407353"/>
                </a:cubicBezTo>
                <a:cubicBezTo>
                  <a:pt x="3276976" y="416243"/>
                  <a:pt x="3266708" y="423863"/>
                  <a:pt x="3250023" y="423863"/>
                </a:cubicBezTo>
                <a:cubicBezTo>
                  <a:pt x="3234620" y="423863"/>
                  <a:pt x="3220502" y="416243"/>
                  <a:pt x="3219218" y="407353"/>
                </a:cubicBezTo>
                <a:cubicBezTo>
                  <a:pt x="3216651" y="398463"/>
                  <a:pt x="3228203" y="392113"/>
                  <a:pt x="3243605" y="392113"/>
                </a:cubicBezTo>
                <a:close/>
                <a:moveTo>
                  <a:pt x="3176221" y="392113"/>
                </a:moveTo>
                <a:cubicBezTo>
                  <a:pt x="3191218" y="392113"/>
                  <a:pt x="3204965" y="398463"/>
                  <a:pt x="3207465" y="407353"/>
                </a:cubicBezTo>
                <a:cubicBezTo>
                  <a:pt x="3208714" y="416243"/>
                  <a:pt x="3197467" y="423863"/>
                  <a:pt x="3182470" y="423863"/>
                </a:cubicBezTo>
                <a:cubicBezTo>
                  <a:pt x="3167473" y="423863"/>
                  <a:pt x="3153725" y="416243"/>
                  <a:pt x="3152476" y="407353"/>
                </a:cubicBezTo>
                <a:cubicBezTo>
                  <a:pt x="3149976" y="398463"/>
                  <a:pt x="3161224" y="392113"/>
                  <a:pt x="3176221" y="392113"/>
                </a:cubicBezTo>
                <a:close/>
                <a:moveTo>
                  <a:pt x="3041129" y="392113"/>
                </a:moveTo>
                <a:cubicBezTo>
                  <a:pt x="3056038" y="392113"/>
                  <a:pt x="3069704" y="398463"/>
                  <a:pt x="3070947" y="407353"/>
                </a:cubicBezTo>
                <a:cubicBezTo>
                  <a:pt x="3072189" y="416243"/>
                  <a:pt x="3061008" y="423863"/>
                  <a:pt x="3046099" y="423863"/>
                </a:cubicBezTo>
                <a:cubicBezTo>
                  <a:pt x="3031190" y="423863"/>
                  <a:pt x="3017524" y="416243"/>
                  <a:pt x="3016282" y="407353"/>
                </a:cubicBezTo>
                <a:cubicBezTo>
                  <a:pt x="3015039" y="398463"/>
                  <a:pt x="3026221" y="392113"/>
                  <a:pt x="3041129" y="392113"/>
                </a:cubicBezTo>
                <a:close/>
                <a:moveTo>
                  <a:pt x="2772512" y="392113"/>
                </a:moveTo>
                <a:cubicBezTo>
                  <a:pt x="2787232" y="392113"/>
                  <a:pt x="2799500" y="398463"/>
                  <a:pt x="2800726" y="407353"/>
                </a:cubicBezTo>
                <a:cubicBezTo>
                  <a:pt x="2800726" y="416243"/>
                  <a:pt x="2789686" y="423863"/>
                  <a:pt x="2774965" y="423863"/>
                </a:cubicBezTo>
                <a:cubicBezTo>
                  <a:pt x="2760245" y="423863"/>
                  <a:pt x="2746751" y="416243"/>
                  <a:pt x="2746751" y="407353"/>
                </a:cubicBezTo>
                <a:cubicBezTo>
                  <a:pt x="2746751" y="398463"/>
                  <a:pt x="2757792" y="392113"/>
                  <a:pt x="2772512" y="392113"/>
                </a:cubicBezTo>
                <a:close/>
                <a:moveTo>
                  <a:pt x="2706271" y="392113"/>
                </a:moveTo>
                <a:cubicBezTo>
                  <a:pt x="2721424" y="392113"/>
                  <a:pt x="2734052" y="398463"/>
                  <a:pt x="2734052" y="407353"/>
                </a:cubicBezTo>
                <a:cubicBezTo>
                  <a:pt x="2734052" y="416243"/>
                  <a:pt x="2722687" y="423863"/>
                  <a:pt x="2707534" y="423863"/>
                </a:cubicBezTo>
                <a:cubicBezTo>
                  <a:pt x="2691117" y="423863"/>
                  <a:pt x="2678489" y="416243"/>
                  <a:pt x="2678489" y="407353"/>
                </a:cubicBezTo>
                <a:cubicBezTo>
                  <a:pt x="2678489" y="398463"/>
                  <a:pt x="2689854" y="392113"/>
                  <a:pt x="2706271" y="392113"/>
                </a:cubicBezTo>
                <a:close/>
                <a:moveTo>
                  <a:pt x="2638008" y="392113"/>
                </a:moveTo>
                <a:cubicBezTo>
                  <a:pt x="2653161" y="392113"/>
                  <a:pt x="2665789" y="398463"/>
                  <a:pt x="2665789" y="407353"/>
                </a:cubicBezTo>
                <a:cubicBezTo>
                  <a:pt x="2665789" y="416243"/>
                  <a:pt x="2654424" y="423863"/>
                  <a:pt x="2639271" y="423863"/>
                </a:cubicBezTo>
                <a:cubicBezTo>
                  <a:pt x="2622854" y="423863"/>
                  <a:pt x="2610226" y="416243"/>
                  <a:pt x="2610226" y="407353"/>
                </a:cubicBezTo>
                <a:cubicBezTo>
                  <a:pt x="2610226" y="398463"/>
                  <a:pt x="2622854" y="392113"/>
                  <a:pt x="2638008" y="392113"/>
                </a:cubicBezTo>
                <a:close/>
                <a:moveTo>
                  <a:pt x="2569746" y="392113"/>
                </a:moveTo>
                <a:cubicBezTo>
                  <a:pt x="2586162" y="392113"/>
                  <a:pt x="2597527" y="398463"/>
                  <a:pt x="2597527" y="407353"/>
                </a:cubicBezTo>
                <a:cubicBezTo>
                  <a:pt x="2597527" y="416243"/>
                  <a:pt x="2586162" y="423863"/>
                  <a:pt x="2569746" y="423863"/>
                </a:cubicBezTo>
                <a:cubicBezTo>
                  <a:pt x="2554592" y="423863"/>
                  <a:pt x="2541964" y="416243"/>
                  <a:pt x="2541964" y="407353"/>
                </a:cubicBezTo>
                <a:cubicBezTo>
                  <a:pt x="2543227" y="398463"/>
                  <a:pt x="2554592" y="392113"/>
                  <a:pt x="2569746" y="392113"/>
                </a:cubicBezTo>
                <a:close/>
                <a:moveTo>
                  <a:pt x="2503688" y="392113"/>
                </a:moveTo>
                <a:cubicBezTo>
                  <a:pt x="2518505" y="392113"/>
                  <a:pt x="2530852" y="398463"/>
                  <a:pt x="2530852" y="407353"/>
                </a:cubicBezTo>
                <a:cubicBezTo>
                  <a:pt x="2529618" y="416243"/>
                  <a:pt x="2518505" y="423863"/>
                  <a:pt x="2502453" y="423863"/>
                </a:cubicBezTo>
                <a:cubicBezTo>
                  <a:pt x="2487637" y="423863"/>
                  <a:pt x="2475289" y="416243"/>
                  <a:pt x="2476524" y="407353"/>
                </a:cubicBezTo>
                <a:cubicBezTo>
                  <a:pt x="2476524" y="398463"/>
                  <a:pt x="2488871" y="392113"/>
                  <a:pt x="2503688" y="392113"/>
                </a:cubicBezTo>
                <a:close/>
                <a:moveTo>
                  <a:pt x="2435425" y="392113"/>
                </a:moveTo>
                <a:cubicBezTo>
                  <a:pt x="2450242" y="392113"/>
                  <a:pt x="2462589" y="398463"/>
                  <a:pt x="2462589" y="407353"/>
                </a:cubicBezTo>
                <a:cubicBezTo>
                  <a:pt x="2462589" y="416243"/>
                  <a:pt x="2449007" y="423863"/>
                  <a:pt x="2434190" y="423863"/>
                </a:cubicBezTo>
                <a:cubicBezTo>
                  <a:pt x="2419374" y="423863"/>
                  <a:pt x="2407026" y="416243"/>
                  <a:pt x="2408261" y="407353"/>
                </a:cubicBezTo>
                <a:cubicBezTo>
                  <a:pt x="2408261" y="398463"/>
                  <a:pt x="2420608" y="392113"/>
                  <a:pt x="2435425" y="392113"/>
                </a:cubicBezTo>
                <a:close/>
                <a:moveTo>
                  <a:pt x="2369396" y="392113"/>
                </a:moveTo>
                <a:cubicBezTo>
                  <a:pt x="2384549" y="392113"/>
                  <a:pt x="2395914" y="398463"/>
                  <a:pt x="2395914" y="407353"/>
                </a:cubicBezTo>
                <a:cubicBezTo>
                  <a:pt x="2395914" y="416243"/>
                  <a:pt x="2382023" y="423863"/>
                  <a:pt x="2366870" y="423863"/>
                </a:cubicBezTo>
                <a:cubicBezTo>
                  <a:pt x="2351716" y="423863"/>
                  <a:pt x="2340351" y="416243"/>
                  <a:pt x="2340351" y="407353"/>
                </a:cubicBezTo>
                <a:cubicBezTo>
                  <a:pt x="2341614" y="398463"/>
                  <a:pt x="2354242" y="392113"/>
                  <a:pt x="2369396" y="392113"/>
                </a:cubicBezTo>
                <a:close/>
                <a:moveTo>
                  <a:pt x="2301299" y="392113"/>
                </a:moveTo>
                <a:cubicBezTo>
                  <a:pt x="2316539" y="392113"/>
                  <a:pt x="2329239" y="398463"/>
                  <a:pt x="2327969" y="407353"/>
                </a:cubicBezTo>
                <a:cubicBezTo>
                  <a:pt x="2327969" y="416243"/>
                  <a:pt x="2313999" y="423863"/>
                  <a:pt x="2298759" y="423863"/>
                </a:cubicBezTo>
                <a:cubicBezTo>
                  <a:pt x="2283519" y="423863"/>
                  <a:pt x="2272089" y="416243"/>
                  <a:pt x="2272089" y="407353"/>
                </a:cubicBezTo>
                <a:cubicBezTo>
                  <a:pt x="2273359" y="398463"/>
                  <a:pt x="2286059" y="392113"/>
                  <a:pt x="2301299" y="392113"/>
                </a:cubicBezTo>
                <a:close/>
                <a:moveTo>
                  <a:pt x="1359911" y="392113"/>
                </a:moveTo>
                <a:cubicBezTo>
                  <a:pt x="1374770" y="392113"/>
                  <a:pt x="1384676" y="398463"/>
                  <a:pt x="1380961" y="407353"/>
                </a:cubicBezTo>
                <a:cubicBezTo>
                  <a:pt x="1377246" y="416243"/>
                  <a:pt x="1362387" y="423863"/>
                  <a:pt x="1347528" y="423863"/>
                </a:cubicBezTo>
                <a:cubicBezTo>
                  <a:pt x="1332669" y="423863"/>
                  <a:pt x="1322763" y="416243"/>
                  <a:pt x="1326478" y="407353"/>
                </a:cubicBezTo>
                <a:cubicBezTo>
                  <a:pt x="1330192" y="398463"/>
                  <a:pt x="1345052" y="392113"/>
                  <a:pt x="1359911" y="392113"/>
                </a:cubicBezTo>
                <a:close/>
                <a:moveTo>
                  <a:pt x="1291649" y="392113"/>
                </a:moveTo>
                <a:cubicBezTo>
                  <a:pt x="1306508" y="392113"/>
                  <a:pt x="1316414" y="398463"/>
                  <a:pt x="1312699" y="407353"/>
                </a:cubicBezTo>
                <a:cubicBezTo>
                  <a:pt x="1308984" y="416243"/>
                  <a:pt x="1294125" y="423863"/>
                  <a:pt x="1279266" y="423863"/>
                </a:cubicBezTo>
                <a:cubicBezTo>
                  <a:pt x="1263169" y="423863"/>
                  <a:pt x="1254501" y="416243"/>
                  <a:pt x="1258216" y="407353"/>
                </a:cubicBezTo>
                <a:cubicBezTo>
                  <a:pt x="1261930" y="398463"/>
                  <a:pt x="1276790" y="392113"/>
                  <a:pt x="1291649" y="392113"/>
                </a:cubicBezTo>
                <a:close/>
                <a:moveTo>
                  <a:pt x="1225608" y="392113"/>
                </a:moveTo>
                <a:cubicBezTo>
                  <a:pt x="1240848" y="392113"/>
                  <a:pt x="1249738" y="398463"/>
                  <a:pt x="1245928" y="407353"/>
                </a:cubicBezTo>
                <a:cubicBezTo>
                  <a:pt x="1242118" y="416243"/>
                  <a:pt x="1226878" y="423863"/>
                  <a:pt x="1211638" y="423863"/>
                </a:cubicBezTo>
                <a:cubicBezTo>
                  <a:pt x="1195128" y="423863"/>
                  <a:pt x="1186238" y="416243"/>
                  <a:pt x="1190048" y="407353"/>
                </a:cubicBezTo>
                <a:cubicBezTo>
                  <a:pt x="1193858" y="398463"/>
                  <a:pt x="1210368" y="392113"/>
                  <a:pt x="1225608" y="392113"/>
                </a:cubicBezTo>
                <a:close/>
                <a:moveTo>
                  <a:pt x="1157539" y="392113"/>
                </a:moveTo>
                <a:cubicBezTo>
                  <a:pt x="1172854" y="392113"/>
                  <a:pt x="1183064" y="398463"/>
                  <a:pt x="1177959" y="407353"/>
                </a:cubicBezTo>
                <a:cubicBezTo>
                  <a:pt x="1174130" y="416243"/>
                  <a:pt x="1158815" y="423863"/>
                  <a:pt x="1142224" y="423863"/>
                </a:cubicBezTo>
                <a:cubicBezTo>
                  <a:pt x="1126910" y="423863"/>
                  <a:pt x="1117976" y="416243"/>
                  <a:pt x="1121805" y="407353"/>
                </a:cubicBezTo>
                <a:cubicBezTo>
                  <a:pt x="1126910" y="398463"/>
                  <a:pt x="1142224" y="392113"/>
                  <a:pt x="1157539" y="392113"/>
                </a:cubicBezTo>
                <a:close/>
                <a:moveTo>
                  <a:pt x="1091144" y="392113"/>
                </a:moveTo>
                <a:cubicBezTo>
                  <a:pt x="1106085" y="392113"/>
                  <a:pt x="1114801" y="398463"/>
                  <a:pt x="1111066" y="407353"/>
                </a:cubicBezTo>
                <a:cubicBezTo>
                  <a:pt x="1106085" y="416243"/>
                  <a:pt x="1091144" y="423863"/>
                  <a:pt x="1074958" y="423863"/>
                </a:cubicBezTo>
                <a:cubicBezTo>
                  <a:pt x="1060017" y="423863"/>
                  <a:pt x="1051301" y="416243"/>
                  <a:pt x="1056281" y="407353"/>
                </a:cubicBezTo>
                <a:cubicBezTo>
                  <a:pt x="1060017" y="398463"/>
                  <a:pt x="1076203" y="392113"/>
                  <a:pt x="1091144" y="392113"/>
                </a:cubicBezTo>
                <a:close/>
                <a:moveTo>
                  <a:pt x="1022881" y="392113"/>
                </a:moveTo>
                <a:cubicBezTo>
                  <a:pt x="1037822" y="392113"/>
                  <a:pt x="1046538" y="398463"/>
                  <a:pt x="1042803" y="407353"/>
                </a:cubicBezTo>
                <a:cubicBezTo>
                  <a:pt x="1037822" y="416243"/>
                  <a:pt x="1021636" y="423863"/>
                  <a:pt x="1006695" y="423863"/>
                </a:cubicBezTo>
                <a:cubicBezTo>
                  <a:pt x="991754" y="423863"/>
                  <a:pt x="983038" y="416243"/>
                  <a:pt x="988018" y="407353"/>
                </a:cubicBezTo>
                <a:cubicBezTo>
                  <a:pt x="991754" y="398463"/>
                  <a:pt x="1007940" y="392113"/>
                  <a:pt x="1022881" y="392113"/>
                </a:cubicBezTo>
                <a:close/>
                <a:moveTo>
                  <a:pt x="956082" y="392113"/>
                </a:moveTo>
                <a:cubicBezTo>
                  <a:pt x="971102" y="392113"/>
                  <a:pt x="979864" y="398463"/>
                  <a:pt x="974857" y="407353"/>
                </a:cubicBezTo>
                <a:cubicBezTo>
                  <a:pt x="969850" y="416243"/>
                  <a:pt x="953578" y="423863"/>
                  <a:pt x="938558" y="423863"/>
                </a:cubicBezTo>
                <a:cubicBezTo>
                  <a:pt x="923538" y="423863"/>
                  <a:pt x="914776" y="416243"/>
                  <a:pt x="919783" y="407353"/>
                </a:cubicBezTo>
                <a:cubicBezTo>
                  <a:pt x="924789" y="398463"/>
                  <a:pt x="941061" y="392113"/>
                  <a:pt x="956082" y="392113"/>
                </a:cubicBezTo>
                <a:close/>
                <a:moveTo>
                  <a:pt x="887819" y="392113"/>
                </a:moveTo>
                <a:cubicBezTo>
                  <a:pt x="902839" y="392113"/>
                  <a:pt x="911601" y="398463"/>
                  <a:pt x="906594" y="407353"/>
                </a:cubicBezTo>
                <a:cubicBezTo>
                  <a:pt x="901587" y="416243"/>
                  <a:pt x="885315" y="423863"/>
                  <a:pt x="870295" y="423863"/>
                </a:cubicBezTo>
                <a:cubicBezTo>
                  <a:pt x="855275" y="423863"/>
                  <a:pt x="846513" y="416243"/>
                  <a:pt x="851520" y="407353"/>
                </a:cubicBezTo>
                <a:cubicBezTo>
                  <a:pt x="856526" y="398463"/>
                  <a:pt x="872798" y="392113"/>
                  <a:pt x="887819" y="392113"/>
                </a:cubicBezTo>
                <a:close/>
                <a:moveTo>
                  <a:pt x="822395" y="392113"/>
                </a:moveTo>
                <a:cubicBezTo>
                  <a:pt x="837416" y="392113"/>
                  <a:pt x="844926" y="398463"/>
                  <a:pt x="839919" y="407353"/>
                </a:cubicBezTo>
                <a:cubicBezTo>
                  <a:pt x="834912" y="416243"/>
                  <a:pt x="818640" y="423863"/>
                  <a:pt x="803620" y="423863"/>
                </a:cubicBezTo>
                <a:cubicBezTo>
                  <a:pt x="788600" y="423863"/>
                  <a:pt x="779838" y="416243"/>
                  <a:pt x="784845" y="407353"/>
                </a:cubicBezTo>
                <a:cubicBezTo>
                  <a:pt x="789851" y="398463"/>
                  <a:pt x="807375" y="392113"/>
                  <a:pt x="822395" y="392113"/>
                </a:cubicBezTo>
                <a:close/>
                <a:moveTo>
                  <a:pt x="754349" y="392113"/>
                </a:moveTo>
                <a:cubicBezTo>
                  <a:pt x="769445" y="392113"/>
                  <a:pt x="778251" y="398463"/>
                  <a:pt x="773219" y="407353"/>
                </a:cubicBezTo>
                <a:cubicBezTo>
                  <a:pt x="766929" y="416243"/>
                  <a:pt x="750574" y="423863"/>
                  <a:pt x="735478" y="423863"/>
                </a:cubicBezTo>
                <a:cubicBezTo>
                  <a:pt x="720382" y="423863"/>
                  <a:pt x="711576" y="416243"/>
                  <a:pt x="717866" y="407353"/>
                </a:cubicBezTo>
                <a:cubicBezTo>
                  <a:pt x="722898" y="398463"/>
                  <a:pt x="739252" y="392113"/>
                  <a:pt x="754349" y="392113"/>
                </a:cubicBezTo>
                <a:close/>
                <a:moveTo>
                  <a:pt x="687344" y="392113"/>
                </a:moveTo>
                <a:cubicBezTo>
                  <a:pt x="702440" y="392113"/>
                  <a:pt x="709988" y="398463"/>
                  <a:pt x="704956" y="407353"/>
                </a:cubicBezTo>
                <a:cubicBezTo>
                  <a:pt x="698666" y="416243"/>
                  <a:pt x="682311" y="423863"/>
                  <a:pt x="667215" y="423863"/>
                </a:cubicBezTo>
                <a:cubicBezTo>
                  <a:pt x="652119" y="423863"/>
                  <a:pt x="643313" y="416243"/>
                  <a:pt x="649603" y="407353"/>
                </a:cubicBezTo>
                <a:cubicBezTo>
                  <a:pt x="654635" y="398463"/>
                  <a:pt x="670989" y="392113"/>
                  <a:pt x="687344" y="392113"/>
                </a:cubicBezTo>
                <a:close/>
                <a:moveTo>
                  <a:pt x="619082" y="392113"/>
                </a:moveTo>
                <a:cubicBezTo>
                  <a:pt x="634178" y="392113"/>
                  <a:pt x="641726" y="398463"/>
                  <a:pt x="636694" y="407353"/>
                </a:cubicBezTo>
                <a:cubicBezTo>
                  <a:pt x="630404" y="416243"/>
                  <a:pt x="614049" y="423863"/>
                  <a:pt x="598953" y="423863"/>
                </a:cubicBezTo>
                <a:cubicBezTo>
                  <a:pt x="583857" y="423863"/>
                  <a:pt x="575051" y="416243"/>
                  <a:pt x="581341" y="407353"/>
                </a:cubicBezTo>
                <a:cubicBezTo>
                  <a:pt x="587631" y="398463"/>
                  <a:pt x="603985" y="392113"/>
                  <a:pt x="619082" y="392113"/>
                </a:cubicBezTo>
                <a:close/>
                <a:moveTo>
                  <a:pt x="4431058" y="355601"/>
                </a:moveTo>
                <a:cubicBezTo>
                  <a:pt x="4446079" y="355601"/>
                  <a:pt x="4462351" y="362840"/>
                  <a:pt x="4467357" y="370079"/>
                </a:cubicBezTo>
                <a:cubicBezTo>
                  <a:pt x="4472364" y="378525"/>
                  <a:pt x="4464854" y="385764"/>
                  <a:pt x="4449834" y="385764"/>
                </a:cubicBezTo>
                <a:cubicBezTo>
                  <a:pt x="4434813" y="385764"/>
                  <a:pt x="4418541" y="378525"/>
                  <a:pt x="4413535" y="370079"/>
                </a:cubicBezTo>
                <a:cubicBezTo>
                  <a:pt x="4407276" y="362840"/>
                  <a:pt x="4416038" y="355601"/>
                  <a:pt x="4431058" y="355601"/>
                </a:cubicBezTo>
                <a:close/>
                <a:moveTo>
                  <a:pt x="4364600" y="355601"/>
                </a:moveTo>
                <a:cubicBezTo>
                  <a:pt x="4379541" y="355601"/>
                  <a:pt x="4395727" y="362840"/>
                  <a:pt x="4400708" y="370079"/>
                </a:cubicBezTo>
                <a:cubicBezTo>
                  <a:pt x="4405688" y="378525"/>
                  <a:pt x="4398218" y="385764"/>
                  <a:pt x="4383276" y="385764"/>
                </a:cubicBezTo>
                <a:cubicBezTo>
                  <a:pt x="4368335" y="385764"/>
                  <a:pt x="4352149" y="378525"/>
                  <a:pt x="4347169" y="370079"/>
                </a:cubicBezTo>
                <a:cubicBezTo>
                  <a:pt x="4342188" y="362840"/>
                  <a:pt x="4349659" y="355601"/>
                  <a:pt x="4364600" y="355601"/>
                </a:cubicBezTo>
                <a:close/>
                <a:moveTo>
                  <a:pt x="4165023" y="355601"/>
                </a:moveTo>
                <a:cubicBezTo>
                  <a:pt x="4180263" y="355601"/>
                  <a:pt x="4196773" y="362840"/>
                  <a:pt x="4200583" y="370079"/>
                </a:cubicBezTo>
                <a:cubicBezTo>
                  <a:pt x="4205663" y="378525"/>
                  <a:pt x="4196773" y="385764"/>
                  <a:pt x="4181533" y="385764"/>
                </a:cubicBezTo>
                <a:cubicBezTo>
                  <a:pt x="4166293" y="385764"/>
                  <a:pt x="4151053" y="378525"/>
                  <a:pt x="4145973" y="370079"/>
                </a:cubicBezTo>
                <a:cubicBezTo>
                  <a:pt x="4142163" y="362840"/>
                  <a:pt x="4149783" y="355601"/>
                  <a:pt x="4165023" y="355601"/>
                </a:cubicBezTo>
                <a:close/>
                <a:moveTo>
                  <a:pt x="4098348" y="355601"/>
                </a:moveTo>
                <a:cubicBezTo>
                  <a:pt x="4113588" y="355601"/>
                  <a:pt x="4130098" y="362840"/>
                  <a:pt x="4133908" y="370079"/>
                </a:cubicBezTo>
                <a:cubicBezTo>
                  <a:pt x="4138988" y="378525"/>
                  <a:pt x="4130098" y="385764"/>
                  <a:pt x="4114858" y="385764"/>
                </a:cubicBezTo>
                <a:cubicBezTo>
                  <a:pt x="4099618" y="385764"/>
                  <a:pt x="4083108" y="378525"/>
                  <a:pt x="4079298" y="370079"/>
                </a:cubicBezTo>
                <a:cubicBezTo>
                  <a:pt x="4075488" y="362840"/>
                  <a:pt x="4083108" y="355601"/>
                  <a:pt x="4098348" y="355601"/>
                </a:cubicBezTo>
                <a:close/>
                <a:moveTo>
                  <a:pt x="4032943" y="355601"/>
                </a:moveTo>
                <a:cubicBezTo>
                  <a:pt x="4046913" y="355601"/>
                  <a:pt x="4063423" y="362840"/>
                  <a:pt x="4067233" y="370079"/>
                </a:cubicBezTo>
                <a:cubicBezTo>
                  <a:pt x="4072313" y="378525"/>
                  <a:pt x="4063423" y="385764"/>
                  <a:pt x="4048183" y="385764"/>
                </a:cubicBezTo>
                <a:cubicBezTo>
                  <a:pt x="4031673" y="385764"/>
                  <a:pt x="4016433" y="378525"/>
                  <a:pt x="4012623" y="370079"/>
                </a:cubicBezTo>
                <a:cubicBezTo>
                  <a:pt x="4008813" y="362840"/>
                  <a:pt x="4017703" y="355601"/>
                  <a:pt x="4032943" y="355601"/>
                </a:cubicBezTo>
                <a:close/>
                <a:moveTo>
                  <a:pt x="3966145" y="355601"/>
                </a:moveTo>
                <a:cubicBezTo>
                  <a:pt x="3981308" y="355601"/>
                  <a:pt x="3996470" y="362840"/>
                  <a:pt x="4000261" y="370079"/>
                </a:cubicBezTo>
                <a:cubicBezTo>
                  <a:pt x="4004051" y="378525"/>
                  <a:pt x="3995207" y="385764"/>
                  <a:pt x="3980044" y="385764"/>
                </a:cubicBezTo>
                <a:cubicBezTo>
                  <a:pt x="3964882" y="385764"/>
                  <a:pt x="3949719" y="378525"/>
                  <a:pt x="3945929" y="370079"/>
                </a:cubicBezTo>
                <a:cubicBezTo>
                  <a:pt x="3942138" y="362840"/>
                  <a:pt x="3950983" y="355601"/>
                  <a:pt x="3966145" y="355601"/>
                </a:cubicBezTo>
                <a:close/>
                <a:moveTo>
                  <a:pt x="3899470" y="355601"/>
                </a:moveTo>
                <a:cubicBezTo>
                  <a:pt x="3914633" y="355601"/>
                  <a:pt x="3929795" y="362840"/>
                  <a:pt x="3933586" y="370079"/>
                </a:cubicBezTo>
                <a:cubicBezTo>
                  <a:pt x="3937376" y="378525"/>
                  <a:pt x="3928532" y="385764"/>
                  <a:pt x="3913369" y="385764"/>
                </a:cubicBezTo>
                <a:cubicBezTo>
                  <a:pt x="3898207" y="385764"/>
                  <a:pt x="3883044" y="378525"/>
                  <a:pt x="3879254" y="370079"/>
                </a:cubicBezTo>
                <a:cubicBezTo>
                  <a:pt x="3875463" y="362840"/>
                  <a:pt x="3884308" y="355601"/>
                  <a:pt x="3899470" y="355601"/>
                </a:cubicBezTo>
                <a:close/>
                <a:moveTo>
                  <a:pt x="3832795" y="355601"/>
                </a:moveTo>
                <a:cubicBezTo>
                  <a:pt x="3847958" y="355601"/>
                  <a:pt x="3863120" y="362840"/>
                  <a:pt x="3866911" y="370079"/>
                </a:cubicBezTo>
                <a:cubicBezTo>
                  <a:pt x="3870701" y="378525"/>
                  <a:pt x="3860593" y="385764"/>
                  <a:pt x="3845431" y="385764"/>
                </a:cubicBezTo>
                <a:cubicBezTo>
                  <a:pt x="3830268" y="385764"/>
                  <a:pt x="3815106" y="378525"/>
                  <a:pt x="3811315" y="370079"/>
                </a:cubicBezTo>
                <a:cubicBezTo>
                  <a:pt x="3808788" y="362840"/>
                  <a:pt x="3817633" y="355601"/>
                  <a:pt x="3832795" y="355601"/>
                </a:cubicBezTo>
                <a:close/>
                <a:moveTo>
                  <a:pt x="3765992" y="355601"/>
                </a:moveTo>
                <a:cubicBezTo>
                  <a:pt x="3781073" y="355601"/>
                  <a:pt x="3796154" y="362840"/>
                  <a:pt x="3799925" y="370079"/>
                </a:cubicBezTo>
                <a:cubicBezTo>
                  <a:pt x="3802438" y="378525"/>
                  <a:pt x="3793641" y="385764"/>
                  <a:pt x="3778560" y="385764"/>
                </a:cubicBezTo>
                <a:cubicBezTo>
                  <a:pt x="3763478" y="385764"/>
                  <a:pt x="3748397" y="378525"/>
                  <a:pt x="3744627" y="370079"/>
                </a:cubicBezTo>
                <a:cubicBezTo>
                  <a:pt x="3742113" y="362840"/>
                  <a:pt x="3750911" y="355601"/>
                  <a:pt x="3765992" y="355601"/>
                </a:cubicBezTo>
                <a:close/>
                <a:moveTo>
                  <a:pt x="3699317" y="355601"/>
                </a:moveTo>
                <a:cubicBezTo>
                  <a:pt x="3714398" y="355601"/>
                  <a:pt x="3729479" y="362840"/>
                  <a:pt x="3733250" y="370079"/>
                </a:cubicBezTo>
                <a:cubicBezTo>
                  <a:pt x="3735763" y="378525"/>
                  <a:pt x="3726966" y="385764"/>
                  <a:pt x="3710628" y="385764"/>
                </a:cubicBezTo>
                <a:cubicBezTo>
                  <a:pt x="3695547" y="385764"/>
                  <a:pt x="3681722" y="378525"/>
                  <a:pt x="3677952" y="370079"/>
                </a:cubicBezTo>
                <a:cubicBezTo>
                  <a:pt x="3675438" y="362840"/>
                  <a:pt x="3684236" y="355601"/>
                  <a:pt x="3699317" y="355601"/>
                </a:cubicBezTo>
                <a:close/>
                <a:moveTo>
                  <a:pt x="3632642" y="355601"/>
                </a:moveTo>
                <a:cubicBezTo>
                  <a:pt x="3647723" y="355601"/>
                  <a:pt x="3662804" y="362840"/>
                  <a:pt x="3665318" y="370079"/>
                </a:cubicBezTo>
                <a:cubicBezTo>
                  <a:pt x="3669088" y="378525"/>
                  <a:pt x="3659034" y="385764"/>
                  <a:pt x="3643953" y="385764"/>
                </a:cubicBezTo>
                <a:cubicBezTo>
                  <a:pt x="3628872" y="385764"/>
                  <a:pt x="3613790" y="378525"/>
                  <a:pt x="3611277" y="370079"/>
                </a:cubicBezTo>
                <a:cubicBezTo>
                  <a:pt x="3608763" y="362840"/>
                  <a:pt x="3617561" y="355601"/>
                  <a:pt x="3632642" y="355601"/>
                </a:cubicBezTo>
                <a:close/>
                <a:moveTo>
                  <a:pt x="3567224" y="355601"/>
                </a:moveTo>
                <a:cubicBezTo>
                  <a:pt x="3581048" y="355601"/>
                  <a:pt x="3596129" y="362840"/>
                  <a:pt x="3598643" y="370079"/>
                </a:cubicBezTo>
                <a:cubicBezTo>
                  <a:pt x="3602413" y="378525"/>
                  <a:pt x="3592359" y="385764"/>
                  <a:pt x="3577278" y="385764"/>
                </a:cubicBezTo>
                <a:cubicBezTo>
                  <a:pt x="3562197" y="385764"/>
                  <a:pt x="3547115" y="378525"/>
                  <a:pt x="3544602" y="370079"/>
                </a:cubicBezTo>
                <a:cubicBezTo>
                  <a:pt x="3542088" y="362840"/>
                  <a:pt x="3552142" y="355601"/>
                  <a:pt x="3567224" y="355601"/>
                </a:cubicBezTo>
                <a:close/>
                <a:moveTo>
                  <a:pt x="3501083" y="355601"/>
                </a:moveTo>
                <a:cubicBezTo>
                  <a:pt x="3516486" y="355601"/>
                  <a:pt x="3530604" y="362840"/>
                  <a:pt x="3533171" y="370079"/>
                </a:cubicBezTo>
                <a:cubicBezTo>
                  <a:pt x="3535738" y="378525"/>
                  <a:pt x="3525470" y="385764"/>
                  <a:pt x="3510068" y="385764"/>
                </a:cubicBezTo>
                <a:cubicBezTo>
                  <a:pt x="3494666" y="385764"/>
                  <a:pt x="3480547" y="378525"/>
                  <a:pt x="3477980" y="370079"/>
                </a:cubicBezTo>
                <a:cubicBezTo>
                  <a:pt x="3475413" y="362840"/>
                  <a:pt x="3485681" y="355601"/>
                  <a:pt x="3501083" y="355601"/>
                </a:cubicBezTo>
                <a:close/>
                <a:moveTo>
                  <a:pt x="3434408" y="355601"/>
                </a:moveTo>
                <a:cubicBezTo>
                  <a:pt x="3449811" y="355601"/>
                  <a:pt x="3463929" y="362840"/>
                  <a:pt x="3466496" y="370079"/>
                </a:cubicBezTo>
                <a:cubicBezTo>
                  <a:pt x="3469063" y="378525"/>
                  <a:pt x="3458795" y="385764"/>
                  <a:pt x="3443393" y="385764"/>
                </a:cubicBezTo>
                <a:cubicBezTo>
                  <a:pt x="3427991" y="385764"/>
                  <a:pt x="3412589" y="378525"/>
                  <a:pt x="3411305" y="370079"/>
                </a:cubicBezTo>
                <a:cubicBezTo>
                  <a:pt x="3408738" y="362840"/>
                  <a:pt x="3419006" y="355601"/>
                  <a:pt x="3434408" y="355601"/>
                </a:cubicBezTo>
                <a:close/>
                <a:moveTo>
                  <a:pt x="3368646" y="355601"/>
                </a:moveTo>
                <a:cubicBezTo>
                  <a:pt x="3383643" y="355601"/>
                  <a:pt x="3397390" y="362840"/>
                  <a:pt x="3399890" y="370079"/>
                </a:cubicBezTo>
                <a:cubicBezTo>
                  <a:pt x="3402389" y="378525"/>
                  <a:pt x="3391142" y="385764"/>
                  <a:pt x="3376145" y="385764"/>
                </a:cubicBezTo>
                <a:cubicBezTo>
                  <a:pt x="3361148" y="385764"/>
                  <a:pt x="3347400" y="378525"/>
                  <a:pt x="3344901" y="370079"/>
                </a:cubicBezTo>
                <a:cubicBezTo>
                  <a:pt x="3343651" y="362840"/>
                  <a:pt x="3353649" y="355601"/>
                  <a:pt x="3368646" y="355601"/>
                </a:cubicBezTo>
                <a:close/>
                <a:moveTo>
                  <a:pt x="3301824" y="355601"/>
                </a:moveTo>
                <a:cubicBezTo>
                  <a:pt x="3316733" y="355601"/>
                  <a:pt x="3330399" y="362840"/>
                  <a:pt x="3332884" y="370079"/>
                </a:cubicBezTo>
                <a:cubicBezTo>
                  <a:pt x="3334126" y="378525"/>
                  <a:pt x="3324187" y="385764"/>
                  <a:pt x="3309278" y="385764"/>
                </a:cubicBezTo>
                <a:cubicBezTo>
                  <a:pt x="3294370" y="385764"/>
                  <a:pt x="3280703" y="378525"/>
                  <a:pt x="3278219" y="370079"/>
                </a:cubicBezTo>
                <a:cubicBezTo>
                  <a:pt x="3276976" y="362840"/>
                  <a:pt x="3286915" y="355601"/>
                  <a:pt x="3301824" y="355601"/>
                </a:cubicBezTo>
                <a:close/>
                <a:moveTo>
                  <a:pt x="3235149" y="355601"/>
                </a:moveTo>
                <a:cubicBezTo>
                  <a:pt x="3250058" y="355601"/>
                  <a:pt x="3263724" y="362840"/>
                  <a:pt x="3266209" y="370079"/>
                </a:cubicBezTo>
                <a:cubicBezTo>
                  <a:pt x="3267451" y="378525"/>
                  <a:pt x="3257512" y="385764"/>
                  <a:pt x="3242603" y="385764"/>
                </a:cubicBezTo>
                <a:cubicBezTo>
                  <a:pt x="3227695" y="385764"/>
                  <a:pt x="3214028" y="378525"/>
                  <a:pt x="3211544" y="370079"/>
                </a:cubicBezTo>
                <a:cubicBezTo>
                  <a:pt x="3210301" y="362840"/>
                  <a:pt x="3220240" y="355601"/>
                  <a:pt x="3235149" y="355601"/>
                </a:cubicBezTo>
                <a:close/>
                <a:moveTo>
                  <a:pt x="3168474" y="355601"/>
                </a:moveTo>
                <a:cubicBezTo>
                  <a:pt x="3183383" y="355601"/>
                  <a:pt x="3197049" y="362840"/>
                  <a:pt x="3198291" y="370079"/>
                </a:cubicBezTo>
                <a:cubicBezTo>
                  <a:pt x="3200776" y="378525"/>
                  <a:pt x="3189595" y="385764"/>
                  <a:pt x="3174686" y="385764"/>
                </a:cubicBezTo>
                <a:cubicBezTo>
                  <a:pt x="3159777" y="385764"/>
                  <a:pt x="3146111" y="378525"/>
                  <a:pt x="3144869" y="370079"/>
                </a:cubicBezTo>
                <a:cubicBezTo>
                  <a:pt x="3143626" y="362840"/>
                  <a:pt x="3153565" y="355601"/>
                  <a:pt x="3168474" y="355601"/>
                </a:cubicBezTo>
                <a:close/>
                <a:moveTo>
                  <a:pt x="1508434" y="355601"/>
                </a:moveTo>
                <a:cubicBezTo>
                  <a:pt x="1523515" y="355601"/>
                  <a:pt x="1532313" y="362840"/>
                  <a:pt x="1529799" y="370079"/>
                </a:cubicBezTo>
                <a:cubicBezTo>
                  <a:pt x="1527286" y="378525"/>
                  <a:pt x="1512205" y="385764"/>
                  <a:pt x="1497123" y="385764"/>
                </a:cubicBezTo>
                <a:cubicBezTo>
                  <a:pt x="1482042" y="385764"/>
                  <a:pt x="1471988" y="378525"/>
                  <a:pt x="1475758" y="370079"/>
                </a:cubicBezTo>
                <a:cubicBezTo>
                  <a:pt x="1478272" y="362840"/>
                  <a:pt x="1493353" y="355601"/>
                  <a:pt x="1508434" y="355601"/>
                </a:cubicBezTo>
                <a:close/>
                <a:moveTo>
                  <a:pt x="1441759" y="355601"/>
                </a:moveTo>
                <a:cubicBezTo>
                  <a:pt x="1456840" y="355601"/>
                  <a:pt x="1465638" y="362840"/>
                  <a:pt x="1463124" y="370079"/>
                </a:cubicBezTo>
                <a:cubicBezTo>
                  <a:pt x="1459354" y="378525"/>
                  <a:pt x="1445530" y="385764"/>
                  <a:pt x="1429192" y="385764"/>
                </a:cubicBezTo>
                <a:cubicBezTo>
                  <a:pt x="1414110" y="385764"/>
                  <a:pt x="1405313" y="378525"/>
                  <a:pt x="1407826" y="370079"/>
                </a:cubicBezTo>
                <a:cubicBezTo>
                  <a:pt x="1411597" y="362840"/>
                  <a:pt x="1426678" y="355601"/>
                  <a:pt x="1441759" y="355601"/>
                </a:cubicBezTo>
                <a:close/>
                <a:moveTo>
                  <a:pt x="1375084" y="355601"/>
                </a:moveTo>
                <a:cubicBezTo>
                  <a:pt x="1390165" y="355601"/>
                  <a:pt x="1398963" y="362840"/>
                  <a:pt x="1396449" y="370079"/>
                </a:cubicBezTo>
                <a:cubicBezTo>
                  <a:pt x="1392679" y="378525"/>
                  <a:pt x="1377598" y="385764"/>
                  <a:pt x="1362517" y="385764"/>
                </a:cubicBezTo>
                <a:cubicBezTo>
                  <a:pt x="1347435" y="385764"/>
                  <a:pt x="1338638" y="378525"/>
                  <a:pt x="1341151" y="370079"/>
                </a:cubicBezTo>
                <a:cubicBezTo>
                  <a:pt x="1344922" y="362840"/>
                  <a:pt x="1360003" y="355601"/>
                  <a:pt x="1375084" y="355601"/>
                </a:cubicBezTo>
                <a:close/>
                <a:moveTo>
                  <a:pt x="1308282" y="355601"/>
                </a:moveTo>
                <a:cubicBezTo>
                  <a:pt x="1323444" y="355601"/>
                  <a:pt x="1332289" y="362840"/>
                  <a:pt x="1329762" y="370079"/>
                </a:cubicBezTo>
                <a:cubicBezTo>
                  <a:pt x="1325971" y="378525"/>
                  <a:pt x="1310809" y="385764"/>
                  <a:pt x="1295646" y="385764"/>
                </a:cubicBezTo>
                <a:cubicBezTo>
                  <a:pt x="1280484" y="385764"/>
                  <a:pt x="1270376" y="378525"/>
                  <a:pt x="1274166" y="370079"/>
                </a:cubicBezTo>
                <a:cubicBezTo>
                  <a:pt x="1277957" y="362840"/>
                  <a:pt x="1293119" y="355601"/>
                  <a:pt x="1308282" y="355601"/>
                </a:cubicBezTo>
                <a:close/>
                <a:moveTo>
                  <a:pt x="1241607" y="355601"/>
                </a:moveTo>
                <a:cubicBezTo>
                  <a:pt x="1256769" y="355601"/>
                  <a:pt x="1265614" y="362840"/>
                  <a:pt x="1261823" y="370079"/>
                </a:cubicBezTo>
                <a:cubicBezTo>
                  <a:pt x="1258033" y="378525"/>
                  <a:pt x="1242870" y="385764"/>
                  <a:pt x="1227708" y="385764"/>
                </a:cubicBezTo>
                <a:cubicBezTo>
                  <a:pt x="1212546" y="385764"/>
                  <a:pt x="1203701" y="378525"/>
                  <a:pt x="1207491" y="370079"/>
                </a:cubicBezTo>
                <a:cubicBezTo>
                  <a:pt x="1211282" y="362840"/>
                  <a:pt x="1226444" y="355601"/>
                  <a:pt x="1241607" y="355601"/>
                </a:cubicBezTo>
                <a:close/>
                <a:moveTo>
                  <a:pt x="1174932" y="355601"/>
                </a:moveTo>
                <a:cubicBezTo>
                  <a:pt x="1190094" y="355601"/>
                  <a:pt x="1198939" y="362840"/>
                  <a:pt x="1195148" y="370079"/>
                </a:cubicBezTo>
                <a:cubicBezTo>
                  <a:pt x="1191358" y="378525"/>
                  <a:pt x="1176195" y="385764"/>
                  <a:pt x="1161033" y="385764"/>
                </a:cubicBezTo>
                <a:cubicBezTo>
                  <a:pt x="1145871" y="385764"/>
                  <a:pt x="1137026" y="378525"/>
                  <a:pt x="1140816" y="370079"/>
                </a:cubicBezTo>
                <a:cubicBezTo>
                  <a:pt x="1144607" y="362840"/>
                  <a:pt x="1159769" y="355601"/>
                  <a:pt x="1174932" y="355601"/>
                </a:cubicBezTo>
                <a:close/>
                <a:moveTo>
                  <a:pt x="1108133" y="355601"/>
                </a:moveTo>
                <a:cubicBezTo>
                  <a:pt x="1123373" y="355601"/>
                  <a:pt x="1132263" y="362840"/>
                  <a:pt x="1128453" y="370079"/>
                </a:cubicBezTo>
                <a:cubicBezTo>
                  <a:pt x="1124643" y="378525"/>
                  <a:pt x="1108133" y="385764"/>
                  <a:pt x="1092893" y="385764"/>
                </a:cubicBezTo>
                <a:cubicBezTo>
                  <a:pt x="1077653" y="385764"/>
                  <a:pt x="1068763" y="378525"/>
                  <a:pt x="1073843" y="370079"/>
                </a:cubicBezTo>
                <a:cubicBezTo>
                  <a:pt x="1077653" y="362840"/>
                  <a:pt x="1094163" y="355601"/>
                  <a:pt x="1108133" y="355601"/>
                </a:cubicBezTo>
                <a:close/>
                <a:moveTo>
                  <a:pt x="1042728" y="355601"/>
                </a:moveTo>
                <a:cubicBezTo>
                  <a:pt x="1057968" y="355601"/>
                  <a:pt x="1065588" y="362840"/>
                  <a:pt x="1061778" y="370079"/>
                </a:cubicBezTo>
                <a:cubicBezTo>
                  <a:pt x="1057968" y="378525"/>
                  <a:pt x="1041458" y="385764"/>
                  <a:pt x="1026218" y="385764"/>
                </a:cubicBezTo>
                <a:cubicBezTo>
                  <a:pt x="1010978" y="385764"/>
                  <a:pt x="1002088" y="378525"/>
                  <a:pt x="1007168" y="370079"/>
                </a:cubicBezTo>
                <a:cubicBezTo>
                  <a:pt x="1010978" y="362840"/>
                  <a:pt x="1027488" y="355601"/>
                  <a:pt x="1042728" y="355601"/>
                </a:cubicBezTo>
                <a:close/>
                <a:moveTo>
                  <a:pt x="976625" y="355601"/>
                </a:moveTo>
                <a:cubicBezTo>
                  <a:pt x="991484" y="355601"/>
                  <a:pt x="998914" y="362840"/>
                  <a:pt x="995199" y="370079"/>
                </a:cubicBezTo>
                <a:cubicBezTo>
                  <a:pt x="990246" y="378525"/>
                  <a:pt x="975387" y="385764"/>
                  <a:pt x="960528" y="385764"/>
                </a:cubicBezTo>
                <a:cubicBezTo>
                  <a:pt x="945669" y="385764"/>
                  <a:pt x="937001" y="378525"/>
                  <a:pt x="941954" y="370079"/>
                </a:cubicBezTo>
                <a:cubicBezTo>
                  <a:pt x="945669" y="362840"/>
                  <a:pt x="961766" y="355601"/>
                  <a:pt x="976625" y="355601"/>
                </a:cubicBezTo>
                <a:close/>
                <a:moveTo>
                  <a:pt x="843369" y="355601"/>
                </a:moveTo>
                <a:cubicBezTo>
                  <a:pt x="858389" y="355601"/>
                  <a:pt x="867151" y="362840"/>
                  <a:pt x="862144" y="370079"/>
                </a:cubicBezTo>
                <a:cubicBezTo>
                  <a:pt x="857137" y="378525"/>
                  <a:pt x="840865" y="385764"/>
                  <a:pt x="825845" y="385764"/>
                </a:cubicBezTo>
                <a:cubicBezTo>
                  <a:pt x="810825" y="385764"/>
                  <a:pt x="802063" y="378525"/>
                  <a:pt x="807070" y="370079"/>
                </a:cubicBezTo>
                <a:cubicBezTo>
                  <a:pt x="812076" y="362840"/>
                  <a:pt x="828348" y="355601"/>
                  <a:pt x="843369" y="355601"/>
                </a:cubicBezTo>
                <a:close/>
                <a:moveTo>
                  <a:pt x="4297926" y="355600"/>
                </a:moveTo>
                <a:cubicBezTo>
                  <a:pt x="4312867" y="355600"/>
                  <a:pt x="4329053" y="362839"/>
                  <a:pt x="4334034" y="370078"/>
                </a:cubicBezTo>
                <a:cubicBezTo>
                  <a:pt x="4339014" y="378524"/>
                  <a:pt x="4330299" y="385763"/>
                  <a:pt x="4315357" y="385763"/>
                </a:cubicBezTo>
                <a:cubicBezTo>
                  <a:pt x="4300416" y="385763"/>
                  <a:pt x="4284230" y="378524"/>
                  <a:pt x="4279250" y="370078"/>
                </a:cubicBezTo>
                <a:cubicBezTo>
                  <a:pt x="4275514" y="362839"/>
                  <a:pt x="4282985" y="355600"/>
                  <a:pt x="4297926" y="355600"/>
                </a:cubicBezTo>
                <a:close/>
                <a:moveTo>
                  <a:pt x="4231699" y="355600"/>
                </a:moveTo>
                <a:cubicBezTo>
                  <a:pt x="4246939" y="355600"/>
                  <a:pt x="4263449" y="362839"/>
                  <a:pt x="4268529" y="370078"/>
                </a:cubicBezTo>
                <a:cubicBezTo>
                  <a:pt x="4272339" y="378524"/>
                  <a:pt x="4264719" y="385763"/>
                  <a:pt x="4249479" y="385763"/>
                </a:cubicBezTo>
                <a:cubicBezTo>
                  <a:pt x="4234239" y="385763"/>
                  <a:pt x="4217729" y="378524"/>
                  <a:pt x="4212649" y="370078"/>
                </a:cubicBezTo>
                <a:cubicBezTo>
                  <a:pt x="4208839" y="362839"/>
                  <a:pt x="4216459" y="355600"/>
                  <a:pt x="4231699" y="355600"/>
                </a:cubicBezTo>
                <a:close/>
                <a:moveTo>
                  <a:pt x="3036206" y="355600"/>
                </a:moveTo>
                <a:cubicBezTo>
                  <a:pt x="3049788" y="355600"/>
                  <a:pt x="3063370" y="362839"/>
                  <a:pt x="3064605" y="370078"/>
                </a:cubicBezTo>
                <a:cubicBezTo>
                  <a:pt x="3065839" y="378524"/>
                  <a:pt x="3054727" y="385763"/>
                  <a:pt x="3039910" y="385763"/>
                </a:cubicBezTo>
                <a:cubicBezTo>
                  <a:pt x="3025093" y="385763"/>
                  <a:pt x="3012746" y="378524"/>
                  <a:pt x="3011511" y="370078"/>
                </a:cubicBezTo>
                <a:cubicBezTo>
                  <a:pt x="3010276" y="362839"/>
                  <a:pt x="3021389" y="355600"/>
                  <a:pt x="3036206" y="355600"/>
                </a:cubicBezTo>
                <a:close/>
                <a:moveTo>
                  <a:pt x="2969531" y="355600"/>
                </a:moveTo>
                <a:cubicBezTo>
                  <a:pt x="2984347" y="355600"/>
                  <a:pt x="2996695" y="362839"/>
                  <a:pt x="2997930" y="370078"/>
                </a:cubicBezTo>
                <a:cubicBezTo>
                  <a:pt x="2999164" y="378524"/>
                  <a:pt x="2988052" y="385763"/>
                  <a:pt x="2973235" y="385763"/>
                </a:cubicBezTo>
                <a:cubicBezTo>
                  <a:pt x="2958418" y="385763"/>
                  <a:pt x="2944836" y="378524"/>
                  <a:pt x="2944836" y="370078"/>
                </a:cubicBezTo>
                <a:cubicBezTo>
                  <a:pt x="2943601" y="362839"/>
                  <a:pt x="2954714" y="355600"/>
                  <a:pt x="2969531" y="355600"/>
                </a:cubicBezTo>
                <a:close/>
                <a:moveTo>
                  <a:pt x="2902856" y="355600"/>
                </a:moveTo>
                <a:cubicBezTo>
                  <a:pt x="2917672" y="355600"/>
                  <a:pt x="2930020" y="362839"/>
                  <a:pt x="2931255" y="370078"/>
                </a:cubicBezTo>
                <a:cubicBezTo>
                  <a:pt x="2932489" y="378524"/>
                  <a:pt x="2921377" y="385763"/>
                  <a:pt x="2906560" y="385763"/>
                </a:cubicBezTo>
                <a:cubicBezTo>
                  <a:pt x="2890508" y="385763"/>
                  <a:pt x="2878161" y="378524"/>
                  <a:pt x="2876926" y="370078"/>
                </a:cubicBezTo>
                <a:cubicBezTo>
                  <a:pt x="2876926" y="362839"/>
                  <a:pt x="2888039" y="355600"/>
                  <a:pt x="2902856" y="355600"/>
                </a:cubicBezTo>
                <a:close/>
                <a:moveTo>
                  <a:pt x="2836770" y="355600"/>
                </a:moveTo>
                <a:cubicBezTo>
                  <a:pt x="2851923" y="355600"/>
                  <a:pt x="2864551" y="362839"/>
                  <a:pt x="2865814" y="370078"/>
                </a:cubicBezTo>
                <a:cubicBezTo>
                  <a:pt x="2865814" y="378524"/>
                  <a:pt x="2854449" y="385763"/>
                  <a:pt x="2839296" y="385763"/>
                </a:cubicBezTo>
                <a:cubicBezTo>
                  <a:pt x="2824142" y="385763"/>
                  <a:pt x="2811514" y="378524"/>
                  <a:pt x="2810251" y="370078"/>
                </a:cubicBezTo>
                <a:cubicBezTo>
                  <a:pt x="2810251" y="362839"/>
                  <a:pt x="2821616" y="355600"/>
                  <a:pt x="2836770" y="355600"/>
                </a:cubicBezTo>
                <a:close/>
                <a:moveTo>
                  <a:pt x="2770095" y="355600"/>
                </a:moveTo>
                <a:cubicBezTo>
                  <a:pt x="2785248" y="355600"/>
                  <a:pt x="2797876" y="362839"/>
                  <a:pt x="2799139" y="370078"/>
                </a:cubicBezTo>
                <a:cubicBezTo>
                  <a:pt x="2799139" y="378524"/>
                  <a:pt x="2787774" y="385763"/>
                  <a:pt x="2772621" y="385763"/>
                </a:cubicBezTo>
                <a:cubicBezTo>
                  <a:pt x="2757467" y="385763"/>
                  <a:pt x="2744839" y="378524"/>
                  <a:pt x="2743576" y="370078"/>
                </a:cubicBezTo>
                <a:cubicBezTo>
                  <a:pt x="2743576" y="362839"/>
                  <a:pt x="2754941" y="355600"/>
                  <a:pt x="2770095" y="355600"/>
                </a:cubicBezTo>
                <a:close/>
                <a:moveTo>
                  <a:pt x="2703420" y="355600"/>
                </a:moveTo>
                <a:cubicBezTo>
                  <a:pt x="2718573" y="355600"/>
                  <a:pt x="2731201" y="362839"/>
                  <a:pt x="2731201" y="370078"/>
                </a:cubicBezTo>
                <a:cubicBezTo>
                  <a:pt x="2732464" y="378524"/>
                  <a:pt x="2719836" y="385763"/>
                  <a:pt x="2704683" y="385763"/>
                </a:cubicBezTo>
                <a:cubicBezTo>
                  <a:pt x="2689529" y="385763"/>
                  <a:pt x="2676901" y="378524"/>
                  <a:pt x="2676901" y="370078"/>
                </a:cubicBezTo>
                <a:cubicBezTo>
                  <a:pt x="2676901" y="362839"/>
                  <a:pt x="2688266" y="355600"/>
                  <a:pt x="2703420" y="355600"/>
                </a:cubicBezTo>
                <a:close/>
                <a:moveTo>
                  <a:pt x="2636745" y="355600"/>
                </a:moveTo>
                <a:cubicBezTo>
                  <a:pt x="2651898" y="355600"/>
                  <a:pt x="2664526" y="362839"/>
                  <a:pt x="2664526" y="370078"/>
                </a:cubicBezTo>
                <a:cubicBezTo>
                  <a:pt x="2665789" y="378524"/>
                  <a:pt x="2653161" y="385763"/>
                  <a:pt x="2638008" y="385763"/>
                </a:cubicBezTo>
                <a:cubicBezTo>
                  <a:pt x="2622854" y="385763"/>
                  <a:pt x="2610226" y="378524"/>
                  <a:pt x="2610226" y="370078"/>
                </a:cubicBezTo>
                <a:cubicBezTo>
                  <a:pt x="2610226" y="362839"/>
                  <a:pt x="2621591" y="355600"/>
                  <a:pt x="2636745" y="355600"/>
                </a:cubicBezTo>
                <a:close/>
                <a:moveTo>
                  <a:pt x="2571166" y="355600"/>
                </a:moveTo>
                <a:cubicBezTo>
                  <a:pt x="2584974" y="355600"/>
                  <a:pt x="2597526" y="362839"/>
                  <a:pt x="2597526" y="370078"/>
                </a:cubicBezTo>
                <a:cubicBezTo>
                  <a:pt x="2597526" y="378524"/>
                  <a:pt x="2586229" y="385763"/>
                  <a:pt x="2569911" y="385763"/>
                </a:cubicBezTo>
                <a:cubicBezTo>
                  <a:pt x="2554848" y="385763"/>
                  <a:pt x="2543551" y="378524"/>
                  <a:pt x="2543551" y="370078"/>
                </a:cubicBezTo>
                <a:cubicBezTo>
                  <a:pt x="2543551" y="362839"/>
                  <a:pt x="2556104" y="355600"/>
                  <a:pt x="2571166" y="355600"/>
                </a:cubicBezTo>
                <a:close/>
                <a:moveTo>
                  <a:pt x="2504334" y="355600"/>
                </a:moveTo>
                <a:cubicBezTo>
                  <a:pt x="2519487" y="355600"/>
                  <a:pt x="2530852" y="362839"/>
                  <a:pt x="2530852" y="370078"/>
                </a:cubicBezTo>
                <a:cubicBezTo>
                  <a:pt x="2530852" y="378524"/>
                  <a:pt x="2518224" y="385763"/>
                  <a:pt x="2503071" y="385763"/>
                </a:cubicBezTo>
                <a:cubicBezTo>
                  <a:pt x="2487917" y="385763"/>
                  <a:pt x="2475289" y="378524"/>
                  <a:pt x="2476552" y="370078"/>
                </a:cubicBezTo>
                <a:cubicBezTo>
                  <a:pt x="2476552" y="362839"/>
                  <a:pt x="2489180" y="355600"/>
                  <a:pt x="2504334" y="355600"/>
                </a:cubicBezTo>
                <a:close/>
                <a:moveTo>
                  <a:pt x="2437659" y="355600"/>
                </a:moveTo>
                <a:cubicBezTo>
                  <a:pt x="2452812" y="355600"/>
                  <a:pt x="2464177" y="362839"/>
                  <a:pt x="2464177" y="370078"/>
                </a:cubicBezTo>
                <a:cubicBezTo>
                  <a:pt x="2464177" y="378524"/>
                  <a:pt x="2451549" y="385763"/>
                  <a:pt x="2436396" y="385763"/>
                </a:cubicBezTo>
                <a:cubicBezTo>
                  <a:pt x="2421242" y="385763"/>
                  <a:pt x="2408614" y="378524"/>
                  <a:pt x="2409877" y="370078"/>
                </a:cubicBezTo>
                <a:cubicBezTo>
                  <a:pt x="2409877" y="362839"/>
                  <a:pt x="2422505" y="355600"/>
                  <a:pt x="2437659" y="355600"/>
                </a:cubicBezTo>
                <a:close/>
                <a:moveTo>
                  <a:pt x="2370984" y="355600"/>
                </a:moveTo>
                <a:cubicBezTo>
                  <a:pt x="2386137" y="355600"/>
                  <a:pt x="2397502" y="362839"/>
                  <a:pt x="2397502" y="370078"/>
                </a:cubicBezTo>
                <a:cubicBezTo>
                  <a:pt x="2396239" y="378524"/>
                  <a:pt x="2383611" y="385763"/>
                  <a:pt x="2368458" y="385763"/>
                </a:cubicBezTo>
                <a:cubicBezTo>
                  <a:pt x="2353304" y="385763"/>
                  <a:pt x="2341939" y="378524"/>
                  <a:pt x="2341939" y="370078"/>
                </a:cubicBezTo>
                <a:cubicBezTo>
                  <a:pt x="2343202" y="362839"/>
                  <a:pt x="2355830" y="355600"/>
                  <a:pt x="2370984" y="355600"/>
                </a:cubicBezTo>
                <a:close/>
                <a:moveTo>
                  <a:pt x="909950" y="355600"/>
                </a:moveTo>
                <a:cubicBezTo>
                  <a:pt x="924809" y="355600"/>
                  <a:pt x="932239" y="362839"/>
                  <a:pt x="928524" y="370078"/>
                </a:cubicBezTo>
                <a:cubicBezTo>
                  <a:pt x="923571" y="378524"/>
                  <a:pt x="907474" y="385763"/>
                  <a:pt x="892615" y="385763"/>
                </a:cubicBezTo>
                <a:cubicBezTo>
                  <a:pt x="877755" y="385763"/>
                  <a:pt x="870326" y="378524"/>
                  <a:pt x="874041" y="370078"/>
                </a:cubicBezTo>
                <a:cubicBezTo>
                  <a:pt x="878994" y="362839"/>
                  <a:pt x="895091" y="355600"/>
                  <a:pt x="909950" y="355600"/>
                </a:cubicBezTo>
                <a:close/>
                <a:moveTo>
                  <a:pt x="776694" y="355600"/>
                </a:moveTo>
                <a:cubicBezTo>
                  <a:pt x="791714" y="355600"/>
                  <a:pt x="800476" y="362839"/>
                  <a:pt x="795469" y="370078"/>
                </a:cubicBezTo>
                <a:cubicBezTo>
                  <a:pt x="789211" y="378524"/>
                  <a:pt x="772939" y="385763"/>
                  <a:pt x="757918" y="385763"/>
                </a:cubicBezTo>
                <a:cubicBezTo>
                  <a:pt x="742898" y="385763"/>
                  <a:pt x="735388" y="378524"/>
                  <a:pt x="740395" y="370078"/>
                </a:cubicBezTo>
                <a:cubicBezTo>
                  <a:pt x="745401" y="362839"/>
                  <a:pt x="761673" y="355600"/>
                  <a:pt x="776694" y="355600"/>
                </a:cubicBezTo>
                <a:close/>
                <a:moveTo>
                  <a:pt x="710019" y="355600"/>
                </a:moveTo>
                <a:cubicBezTo>
                  <a:pt x="725039" y="355600"/>
                  <a:pt x="733801" y="362839"/>
                  <a:pt x="727542" y="370078"/>
                </a:cubicBezTo>
                <a:cubicBezTo>
                  <a:pt x="722536" y="378524"/>
                  <a:pt x="706264" y="385763"/>
                  <a:pt x="691243" y="385763"/>
                </a:cubicBezTo>
                <a:cubicBezTo>
                  <a:pt x="676223" y="385763"/>
                  <a:pt x="668713" y="378524"/>
                  <a:pt x="673720" y="370078"/>
                </a:cubicBezTo>
                <a:cubicBezTo>
                  <a:pt x="678726" y="362839"/>
                  <a:pt x="694998" y="355600"/>
                  <a:pt x="710019" y="355600"/>
                </a:cubicBezTo>
                <a:close/>
                <a:moveTo>
                  <a:pt x="643224" y="355600"/>
                </a:moveTo>
                <a:cubicBezTo>
                  <a:pt x="658320" y="355600"/>
                  <a:pt x="667126" y="362839"/>
                  <a:pt x="660836" y="370078"/>
                </a:cubicBezTo>
                <a:cubicBezTo>
                  <a:pt x="655804" y="378524"/>
                  <a:pt x="639449" y="385763"/>
                  <a:pt x="624353" y="385763"/>
                </a:cubicBezTo>
                <a:cubicBezTo>
                  <a:pt x="609257" y="385763"/>
                  <a:pt x="600451" y="378524"/>
                  <a:pt x="606741" y="370078"/>
                </a:cubicBezTo>
                <a:cubicBezTo>
                  <a:pt x="611773" y="362839"/>
                  <a:pt x="629385" y="355600"/>
                  <a:pt x="643224" y="355600"/>
                </a:cubicBezTo>
                <a:close/>
                <a:moveTo>
                  <a:pt x="4407582" y="319088"/>
                </a:moveTo>
                <a:cubicBezTo>
                  <a:pt x="4422602" y="319088"/>
                  <a:pt x="4438874" y="326629"/>
                  <a:pt x="4443881" y="334170"/>
                </a:cubicBezTo>
                <a:cubicBezTo>
                  <a:pt x="4450139" y="342967"/>
                  <a:pt x="4441377" y="349251"/>
                  <a:pt x="4426357" y="349251"/>
                </a:cubicBezTo>
                <a:cubicBezTo>
                  <a:pt x="4411337" y="349251"/>
                  <a:pt x="4396316" y="342967"/>
                  <a:pt x="4390058" y="334170"/>
                </a:cubicBezTo>
                <a:cubicBezTo>
                  <a:pt x="4385051" y="326629"/>
                  <a:pt x="4393813" y="319088"/>
                  <a:pt x="4407582" y="319088"/>
                </a:cubicBezTo>
                <a:close/>
                <a:moveTo>
                  <a:pt x="4342375" y="319088"/>
                </a:moveTo>
                <a:cubicBezTo>
                  <a:pt x="4357316" y="319088"/>
                  <a:pt x="4373502" y="326629"/>
                  <a:pt x="4378483" y="334170"/>
                </a:cubicBezTo>
                <a:cubicBezTo>
                  <a:pt x="4383463" y="342967"/>
                  <a:pt x="4375993" y="349251"/>
                  <a:pt x="4361051" y="349251"/>
                </a:cubicBezTo>
                <a:cubicBezTo>
                  <a:pt x="4346110" y="349251"/>
                  <a:pt x="4329924" y="342967"/>
                  <a:pt x="4324944" y="334170"/>
                </a:cubicBezTo>
                <a:cubicBezTo>
                  <a:pt x="4319963" y="326629"/>
                  <a:pt x="4328679" y="319088"/>
                  <a:pt x="4342375" y="319088"/>
                </a:cubicBezTo>
                <a:close/>
                <a:moveTo>
                  <a:pt x="4276148" y="319088"/>
                </a:moveTo>
                <a:cubicBezTo>
                  <a:pt x="4291388" y="319088"/>
                  <a:pt x="4307898" y="326629"/>
                  <a:pt x="4311708" y="334170"/>
                </a:cubicBezTo>
                <a:cubicBezTo>
                  <a:pt x="4316788" y="342967"/>
                  <a:pt x="4309168" y="349251"/>
                  <a:pt x="4293928" y="349251"/>
                </a:cubicBezTo>
                <a:cubicBezTo>
                  <a:pt x="4278688" y="349251"/>
                  <a:pt x="4262178" y="342967"/>
                  <a:pt x="4258368" y="334170"/>
                </a:cubicBezTo>
                <a:cubicBezTo>
                  <a:pt x="4253288" y="326629"/>
                  <a:pt x="4260908" y="319088"/>
                  <a:pt x="4276148" y="319088"/>
                </a:cubicBezTo>
                <a:close/>
                <a:moveTo>
                  <a:pt x="4211858" y="319088"/>
                </a:moveTo>
                <a:cubicBezTo>
                  <a:pt x="4226799" y="319088"/>
                  <a:pt x="4241740" y="326629"/>
                  <a:pt x="4246721" y="334170"/>
                </a:cubicBezTo>
                <a:cubicBezTo>
                  <a:pt x="4251701" y="342967"/>
                  <a:pt x="4242986" y="349251"/>
                  <a:pt x="4228044" y="349251"/>
                </a:cubicBezTo>
                <a:cubicBezTo>
                  <a:pt x="4213103" y="349251"/>
                  <a:pt x="4198162" y="342967"/>
                  <a:pt x="4193182" y="334170"/>
                </a:cubicBezTo>
                <a:cubicBezTo>
                  <a:pt x="4188201" y="326629"/>
                  <a:pt x="4196917" y="319088"/>
                  <a:pt x="4211858" y="319088"/>
                </a:cubicBezTo>
                <a:close/>
                <a:moveTo>
                  <a:pt x="4145656" y="319088"/>
                </a:moveTo>
                <a:cubicBezTo>
                  <a:pt x="4159626" y="319088"/>
                  <a:pt x="4176136" y="326629"/>
                  <a:pt x="4179946" y="334170"/>
                </a:cubicBezTo>
                <a:cubicBezTo>
                  <a:pt x="4185026" y="342967"/>
                  <a:pt x="4176136" y="349251"/>
                  <a:pt x="4160896" y="349251"/>
                </a:cubicBezTo>
                <a:cubicBezTo>
                  <a:pt x="4146926" y="349251"/>
                  <a:pt x="4130416" y="342967"/>
                  <a:pt x="4126606" y="334170"/>
                </a:cubicBezTo>
                <a:cubicBezTo>
                  <a:pt x="4121526" y="326629"/>
                  <a:pt x="4130416" y="319088"/>
                  <a:pt x="4145656" y="319088"/>
                </a:cubicBezTo>
                <a:close/>
                <a:moveTo>
                  <a:pt x="4079182" y="319088"/>
                </a:moveTo>
                <a:cubicBezTo>
                  <a:pt x="4094344" y="319088"/>
                  <a:pt x="4110770" y="326629"/>
                  <a:pt x="4114561" y="334170"/>
                </a:cubicBezTo>
                <a:cubicBezTo>
                  <a:pt x="4118351" y="342967"/>
                  <a:pt x="4110770" y="349251"/>
                  <a:pt x="4095608" y="349251"/>
                </a:cubicBezTo>
                <a:cubicBezTo>
                  <a:pt x="4080445" y="349251"/>
                  <a:pt x="4064019" y="342967"/>
                  <a:pt x="4060229" y="334170"/>
                </a:cubicBezTo>
                <a:cubicBezTo>
                  <a:pt x="4056438" y="326629"/>
                  <a:pt x="4065283" y="319088"/>
                  <a:pt x="4079182" y="319088"/>
                </a:cubicBezTo>
                <a:close/>
                <a:moveTo>
                  <a:pt x="4013893" y="319088"/>
                </a:moveTo>
                <a:cubicBezTo>
                  <a:pt x="4029133" y="319088"/>
                  <a:pt x="4044373" y="326629"/>
                  <a:pt x="4048183" y="334170"/>
                </a:cubicBezTo>
                <a:cubicBezTo>
                  <a:pt x="4053263" y="342967"/>
                  <a:pt x="4044373" y="349251"/>
                  <a:pt x="4029133" y="349251"/>
                </a:cubicBezTo>
                <a:cubicBezTo>
                  <a:pt x="4013893" y="349251"/>
                  <a:pt x="3998653" y="342967"/>
                  <a:pt x="3994843" y="334170"/>
                </a:cubicBezTo>
                <a:cubicBezTo>
                  <a:pt x="3989763" y="326629"/>
                  <a:pt x="3998653" y="319088"/>
                  <a:pt x="4013893" y="319088"/>
                </a:cubicBezTo>
                <a:close/>
                <a:moveTo>
                  <a:pt x="3948683" y="319088"/>
                </a:moveTo>
                <a:cubicBezTo>
                  <a:pt x="3963846" y="319088"/>
                  <a:pt x="3979008" y="326629"/>
                  <a:pt x="3982799" y="334170"/>
                </a:cubicBezTo>
                <a:cubicBezTo>
                  <a:pt x="3986589" y="342967"/>
                  <a:pt x="3977745" y="349251"/>
                  <a:pt x="3962582" y="349251"/>
                </a:cubicBezTo>
                <a:cubicBezTo>
                  <a:pt x="3947420" y="349251"/>
                  <a:pt x="3932257" y="342967"/>
                  <a:pt x="3928467" y="334170"/>
                </a:cubicBezTo>
                <a:cubicBezTo>
                  <a:pt x="3924676" y="326629"/>
                  <a:pt x="3933521" y="319088"/>
                  <a:pt x="3948683" y="319088"/>
                </a:cubicBezTo>
                <a:close/>
                <a:moveTo>
                  <a:pt x="3883595" y="319088"/>
                </a:moveTo>
                <a:cubicBezTo>
                  <a:pt x="3898758" y="319088"/>
                  <a:pt x="3913920" y="326629"/>
                  <a:pt x="3917711" y="334170"/>
                </a:cubicBezTo>
                <a:cubicBezTo>
                  <a:pt x="3921501" y="342967"/>
                  <a:pt x="3911393" y="349251"/>
                  <a:pt x="3896231" y="349251"/>
                </a:cubicBezTo>
                <a:cubicBezTo>
                  <a:pt x="3882332" y="349251"/>
                  <a:pt x="3867169" y="342967"/>
                  <a:pt x="3863379" y="334170"/>
                </a:cubicBezTo>
                <a:cubicBezTo>
                  <a:pt x="3859588" y="326629"/>
                  <a:pt x="3868433" y="319088"/>
                  <a:pt x="3883595" y="319088"/>
                </a:cubicBezTo>
                <a:close/>
                <a:moveTo>
                  <a:pt x="3818184" y="319088"/>
                </a:moveTo>
                <a:cubicBezTo>
                  <a:pt x="3832083" y="319088"/>
                  <a:pt x="3847245" y="326629"/>
                  <a:pt x="3851036" y="334170"/>
                </a:cubicBezTo>
                <a:cubicBezTo>
                  <a:pt x="3854826" y="342967"/>
                  <a:pt x="3845982" y="349251"/>
                  <a:pt x="3830819" y="349251"/>
                </a:cubicBezTo>
                <a:cubicBezTo>
                  <a:pt x="3815657" y="349251"/>
                  <a:pt x="3800494" y="342967"/>
                  <a:pt x="3796704" y="334170"/>
                </a:cubicBezTo>
                <a:cubicBezTo>
                  <a:pt x="3792913" y="326629"/>
                  <a:pt x="3803021" y="319088"/>
                  <a:pt x="3818184" y="319088"/>
                </a:cubicBezTo>
                <a:close/>
                <a:moveTo>
                  <a:pt x="3751705" y="319088"/>
                </a:moveTo>
                <a:cubicBezTo>
                  <a:pt x="3766786" y="319088"/>
                  <a:pt x="3781867" y="326629"/>
                  <a:pt x="3785638" y="334170"/>
                </a:cubicBezTo>
                <a:cubicBezTo>
                  <a:pt x="3788151" y="342967"/>
                  <a:pt x="3779354" y="349251"/>
                  <a:pt x="3764273" y="349251"/>
                </a:cubicBezTo>
                <a:cubicBezTo>
                  <a:pt x="3749191" y="349251"/>
                  <a:pt x="3734110" y="342967"/>
                  <a:pt x="3731597" y="334170"/>
                </a:cubicBezTo>
                <a:cubicBezTo>
                  <a:pt x="3727826" y="326629"/>
                  <a:pt x="3737880" y="319088"/>
                  <a:pt x="3751705" y="319088"/>
                </a:cubicBezTo>
                <a:close/>
                <a:moveTo>
                  <a:pt x="3686617" y="319088"/>
                </a:moveTo>
                <a:cubicBezTo>
                  <a:pt x="3701698" y="319088"/>
                  <a:pt x="3716779" y="326629"/>
                  <a:pt x="3719293" y="334170"/>
                </a:cubicBezTo>
                <a:cubicBezTo>
                  <a:pt x="3723063" y="342967"/>
                  <a:pt x="3713009" y="349251"/>
                  <a:pt x="3697928" y="349251"/>
                </a:cubicBezTo>
                <a:cubicBezTo>
                  <a:pt x="3682847" y="349251"/>
                  <a:pt x="3669022" y="342967"/>
                  <a:pt x="3665252" y="334170"/>
                </a:cubicBezTo>
                <a:cubicBezTo>
                  <a:pt x="3662738" y="326629"/>
                  <a:pt x="3671536" y="319088"/>
                  <a:pt x="3686617" y="319088"/>
                </a:cubicBezTo>
                <a:close/>
                <a:moveTo>
                  <a:pt x="3621199" y="319088"/>
                </a:moveTo>
                <a:cubicBezTo>
                  <a:pt x="3636280" y="319088"/>
                  <a:pt x="3650104" y="326629"/>
                  <a:pt x="3653875" y="334170"/>
                </a:cubicBezTo>
                <a:cubicBezTo>
                  <a:pt x="3656388" y="342967"/>
                  <a:pt x="3646334" y="349251"/>
                  <a:pt x="3631253" y="349251"/>
                </a:cubicBezTo>
                <a:cubicBezTo>
                  <a:pt x="3617428" y="349251"/>
                  <a:pt x="3602347" y="342967"/>
                  <a:pt x="3599834" y="334170"/>
                </a:cubicBezTo>
                <a:cubicBezTo>
                  <a:pt x="3596063" y="326629"/>
                  <a:pt x="3606117" y="319088"/>
                  <a:pt x="3621199" y="319088"/>
                </a:cubicBezTo>
                <a:close/>
                <a:moveTo>
                  <a:pt x="3555058" y="319088"/>
                </a:moveTo>
                <a:cubicBezTo>
                  <a:pt x="3570461" y="319088"/>
                  <a:pt x="3584579" y="326629"/>
                  <a:pt x="3587146" y="334170"/>
                </a:cubicBezTo>
                <a:cubicBezTo>
                  <a:pt x="3589713" y="342967"/>
                  <a:pt x="3580729" y="349251"/>
                  <a:pt x="3565327" y="349251"/>
                </a:cubicBezTo>
                <a:cubicBezTo>
                  <a:pt x="3549924" y="349251"/>
                  <a:pt x="3534522" y="342967"/>
                  <a:pt x="3531955" y="334170"/>
                </a:cubicBezTo>
                <a:cubicBezTo>
                  <a:pt x="3529388" y="326629"/>
                  <a:pt x="3539656" y="319088"/>
                  <a:pt x="3555058" y="319088"/>
                </a:cubicBezTo>
                <a:close/>
                <a:moveTo>
                  <a:pt x="3489971" y="319088"/>
                </a:moveTo>
                <a:cubicBezTo>
                  <a:pt x="3504090" y="319088"/>
                  <a:pt x="3519492" y="326629"/>
                  <a:pt x="3522059" y="334170"/>
                </a:cubicBezTo>
                <a:cubicBezTo>
                  <a:pt x="3524626" y="342967"/>
                  <a:pt x="3514358" y="349251"/>
                  <a:pt x="3498956" y="349251"/>
                </a:cubicBezTo>
                <a:cubicBezTo>
                  <a:pt x="3483554" y="349251"/>
                  <a:pt x="3469435" y="342967"/>
                  <a:pt x="3466868" y="334170"/>
                </a:cubicBezTo>
                <a:cubicBezTo>
                  <a:pt x="3464301" y="326629"/>
                  <a:pt x="3474569" y="319088"/>
                  <a:pt x="3489971" y="319088"/>
                </a:cubicBezTo>
                <a:close/>
                <a:moveTo>
                  <a:pt x="3423475" y="319088"/>
                </a:moveTo>
                <a:cubicBezTo>
                  <a:pt x="3438798" y="319088"/>
                  <a:pt x="3452844" y="326629"/>
                  <a:pt x="3455397" y="334170"/>
                </a:cubicBezTo>
                <a:cubicBezTo>
                  <a:pt x="3457951" y="342967"/>
                  <a:pt x="3447736" y="349251"/>
                  <a:pt x="3432413" y="349251"/>
                </a:cubicBezTo>
                <a:cubicBezTo>
                  <a:pt x="3417090" y="349251"/>
                  <a:pt x="3403044" y="342967"/>
                  <a:pt x="3400490" y="334170"/>
                </a:cubicBezTo>
                <a:cubicBezTo>
                  <a:pt x="3399213" y="326629"/>
                  <a:pt x="3409429" y="319088"/>
                  <a:pt x="3423475" y="319088"/>
                </a:cubicBezTo>
                <a:close/>
                <a:moveTo>
                  <a:pt x="3357533" y="319088"/>
                </a:moveTo>
                <a:cubicBezTo>
                  <a:pt x="3372530" y="319088"/>
                  <a:pt x="3386277" y="326629"/>
                  <a:pt x="3388777" y="334170"/>
                </a:cubicBezTo>
                <a:cubicBezTo>
                  <a:pt x="3391276" y="342967"/>
                  <a:pt x="3380029" y="349251"/>
                  <a:pt x="3365032" y="349251"/>
                </a:cubicBezTo>
                <a:cubicBezTo>
                  <a:pt x="3351284" y="349251"/>
                  <a:pt x="3337537" y="342967"/>
                  <a:pt x="3335038" y="334170"/>
                </a:cubicBezTo>
                <a:cubicBezTo>
                  <a:pt x="3332538" y="326629"/>
                  <a:pt x="3342536" y="319088"/>
                  <a:pt x="3357533" y="319088"/>
                </a:cubicBezTo>
                <a:close/>
                <a:moveTo>
                  <a:pt x="3292299" y="319088"/>
                </a:moveTo>
                <a:cubicBezTo>
                  <a:pt x="3307208" y="319088"/>
                  <a:pt x="3320874" y="326629"/>
                  <a:pt x="3322116" y="334170"/>
                </a:cubicBezTo>
                <a:cubicBezTo>
                  <a:pt x="3324601" y="342967"/>
                  <a:pt x="3314662" y="349251"/>
                  <a:pt x="3299753" y="349251"/>
                </a:cubicBezTo>
                <a:cubicBezTo>
                  <a:pt x="3284845" y="349251"/>
                  <a:pt x="3271178" y="342967"/>
                  <a:pt x="3268694" y="334170"/>
                </a:cubicBezTo>
                <a:cubicBezTo>
                  <a:pt x="3267451" y="326629"/>
                  <a:pt x="3277390" y="319088"/>
                  <a:pt x="3292299" y="319088"/>
                </a:cubicBezTo>
                <a:close/>
                <a:moveTo>
                  <a:pt x="3226866" y="319088"/>
                </a:moveTo>
                <a:cubicBezTo>
                  <a:pt x="3240533" y="319088"/>
                  <a:pt x="3254199" y="326629"/>
                  <a:pt x="3256684" y="334170"/>
                </a:cubicBezTo>
                <a:cubicBezTo>
                  <a:pt x="3257926" y="342967"/>
                  <a:pt x="3247987" y="349251"/>
                  <a:pt x="3233078" y="349251"/>
                </a:cubicBezTo>
                <a:cubicBezTo>
                  <a:pt x="3218170" y="349251"/>
                  <a:pt x="3204503" y="342967"/>
                  <a:pt x="3203261" y="334170"/>
                </a:cubicBezTo>
                <a:cubicBezTo>
                  <a:pt x="3200776" y="326629"/>
                  <a:pt x="3211958" y="319088"/>
                  <a:pt x="3226866" y="319088"/>
                </a:cubicBezTo>
                <a:close/>
                <a:moveTo>
                  <a:pt x="3160536" y="319088"/>
                </a:moveTo>
                <a:cubicBezTo>
                  <a:pt x="3175445" y="319088"/>
                  <a:pt x="3189111" y="326629"/>
                  <a:pt x="3190353" y="334170"/>
                </a:cubicBezTo>
                <a:cubicBezTo>
                  <a:pt x="3192838" y="342967"/>
                  <a:pt x="3181657" y="349251"/>
                  <a:pt x="3166748" y="349251"/>
                </a:cubicBezTo>
                <a:cubicBezTo>
                  <a:pt x="3151839" y="349251"/>
                  <a:pt x="3139415" y="342967"/>
                  <a:pt x="3136931" y="334170"/>
                </a:cubicBezTo>
                <a:cubicBezTo>
                  <a:pt x="3135688" y="326629"/>
                  <a:pt x="3146870" y="319088"/>
                  <a:pt x="3160536" y="319088"/>
                </a:cubicBezTo>
                <a:close/>
                <a:moveTo>
                  <a:pt x="3095296" y="319088"/>
                </a:moveTo>
                <a:cubicBezTo>
                  <a:pt x="3110113" y="319088"/>
                  <a:pt x="3123695" y="326629"/>
                  <a:pt x="3124930" y="334170"/>
                </a:cubicBezTo>
                <a:cubicBezTo>
                  <a:pt x="3126164" y="342967"/>
                  <a:pt x="3115052" y="349251"/>
                  <a:pt x="3100235" y="349251"/>
                </a:cubicBezTo>
                <a:cubicBezTo>
                  <a:pt x="3086653" y="349251"/>
                  <a:pt x="3073071" y="342967"/>
                  <a:pt x="3071836" y="334170"/>
                </a:cubicBezTo>
                <a:cubicBezTo>
                  <a:pt x="3070601" y="326629"/>
                  <a:pt x="3080479" y="319088"/>
                  <a:pt x="3095296" y="319088"/>
                </a:cubicBezTo>
                <a:close/>
                <a:moveTo>
                  <a:pt x="3030047" y="319088"/>
                </a:moveTo>
                <a:cubicBezTo>
                  <a:pt x="3044768" y="319088"/>
                  <a:pt x="3057035" y="326629"/>
                  <a:pt x="3058262" y="334170"/>
                </a:cubicBezTo>
                <a:cubicBezTo>
                  <a:pt x="3059488" y="342967"/>
                  <a:pt x="3049675" y="349251"/>
                  <a:pt x="3034954" y="349251"/>
                </a:cubicBezTo>
                <a:cubicBezTo>
                  <a:pt x="3020234" y="349251"/>
                  <a:pt x="3006740" y="342967"/>
                  <a:pt x="3005513" y="334170"/>
                </a:cubicBezTo>
                <a:cubicBezTo>
                  <a:pt x="3005513" y="326629"/>
                  <a:pt x="3015327" y="319088"/>
                  <a:pt x="3030047" y="319088"/>
                </a:cubicBezTo>
                <a:close/>
                <a:moveTo>
                  <a:pt x="2964769" y="319088"/>
                </a:moveTo>
                <a:cubicBezTo>
                  <a:pt x="2979585" y="319088"/>
                  <a:pt x="2991933" y="326629"/>
                  <a:pt x="2993168" y="334170"/>
                </a:cubicBezTo>
                <a:cubicBezTo>
                  <a:pt x="2994402" y="342967"/>
                  <a:pt x="2983290" y="349251"/>
                  <a:pt x="2968473" y="349251"/>
                </a:cubicBezTo>
                <a:cubicBezTo>
                  <a:pt x="2953656" y="349251"/>
                  <a:pt x="2941309" y="342967"/>
                  <a:pt x="2940074" y="334170"/>
                </a:cubicBezTo>
                <a:cubicBezTo>
                  <a:pt x="2938839" y="326629"/>
                  <a:pt x="2949952" y="319088"/>
                  <a:pt x="2964769" y="319088"/>
                </a:cubicBezTo>
                <a:close/>
                <a:moveTo>
                  <a:pt x="2898683" y="319088"/>
                </a:moveTo>
                <a:cubicBezTo>
                  <a:pt x="2912574" y="319088"/>
                  <a:pt x="2926464" y="326629"/>
                  <a:pt x="2926464" y="334170"/>
                </a:cubicBezTo>
                <a:cubicBezTo>
                  <a:pt x="2927727" y="342967"/>
                  <a:pt x="2916362" y="349251"/>
                  <a:pt x="2901209" y="349251"/>
                </a:cubicBezTo>
                <a:cubicBezTo>
                  <a:pt x="2886055" y="349251"/>
                  <a:pt x="2873427" y="342967"/>
                  <a:pt x="2873427" y="334170"/>
                </a:cubicBezTo>
                <a:cubicBezTo>
                  <a:pt x="2872164" y="326629"/>
                  <a:pt x="2883529" y="319088"/>
                  <a:pt x="2898683" y="319088"/>
                </a:cubicBezTo>
                <a:close/>
                <a:moveTo>
                  <a:pt x="2832332" y="319088"/>
                </a:moveTo>
                <a:cubicBezTo>
                  <a:pt x="2847486" y="319088"/>
                  <a:pt x="2860114" y="326629"/>
                  <a:pt x="2861376" y="334170"/>
                </a:cubicBezTo>
                <a:cubicBezTo>
                  <a:pt x="2862639" y="342967"/>
                  <a:pt x="2850011" y="349251"/>
                  <a:pt x="2836121" y="349251"/>
                </a:cubicBezTo>
                <a:cubicBezTo>
                  <a:pt x="2820967" y="349251"/>
                  <a:pt x="2808339" y="342967"/>
                  <a:pt x="2807076" y="334170"/>
                </a:cubicBezTo>
                <a:cubicBezTo>
                  <a:pt x="2807076" y="326629"/>
                  <a:pt x="2818441" y="319088"/>
                  <a:pt x="2832332" y="319088"/>
                </a:cubicBezTo>
                <a:close/>
                <a:moveTo>
                  <a:pt x="2766920" y="319088"/>
                </a:moveTo>
                <a:cubicBezTo>
                  <a:pt x="2782073" y="319088"/>
                  <a:pt x="2794701" y="326629"/>
                  <a:pt x="2794701" y="334170"/>
                </a:cubicBezTo>
                <a:cubicBezTo>
                  <a:pt x="2795964" y="342967"/>
                  <a:pt x="2784599" y="349251"/>
                  <a:pt x="2769446" y="349251"/>
                </a:cubicBezTo>
                <a:cubicBezTo>
                  <a:pt x="2754292" y="349251"/>
                  <a:pt x="2741664" y="342967"/>
                  <a:pt x="2741664" y="334170"/>
                </a:cubicBezTo>
                <a:cubicBezTo>
                  <a:pt x="2740401" y="326629"/>
                  <a:pt x="2751766" y="319088"/>
                  <a:pt x="2766920" y="319088"/>
                </a:cubicBezTo>
                <a:close/>
                <a:moveTo>
                  <a:pt x="2701674" y="319088"/>
                </a:moveTo>
                <a:cubicBezTo>
                  <a:pt x="2716737" y="319088"/>
                  <a:pt x="2729289" y="326629"/>
                  <a:pt x="2729289" y="334170"/>
                </a:cubicBezTo>
                <a:cubicBezTo>
                  <a:pt x="2729289" y="342967"/>
                  <a:pt x="2717992" y="349251"/>
                  <a:pt x="2702929" y="349251"/>
                </a:cubicBezTo>
                <a:cubicBezTo>
                  <a:pt x="2687867" y="349251"/>
                  <a:pt x="2675314" y="342967"/>
                  <a:pt x="2675314" y="334170"/>
                </a:cubicBezTo>
                <a:cubicBezTo>
                  <a:pt x="2675314" y="326629"/>
                  <a:pt x="2686611" y="319088"/>
                  <a:pt x="2701674" y="319088"/>
                </a:cubicBezTo>
                <a:close/>
                <a:moveTo>
                  <a:pt x="2636586" y="319088"/>
                </a:moveTo>
                <a:cubicBezTo>
                  <a:pt x="2651649" y="319088"/>
                  <a:pt x="2662946" y="326629"/>
                  <a:pt x="2662946" y="334170"/>
                </a:cubicBezTo>
                <a:cubicBezTo>
                  <a:pt x="2664201" y="342967"/>
                  <a:pt x="2651649" y="349251"/>
                  <a:pt x="2636586" y="349251"/>
                </a:cubicBezTo>
                <a:cubicBezTo>
                  <a:pt x="2621523" y="349251"/>
                  <a:pt x="2610226" y="342967"/>
                  <a:pt x="2610226" y="334170"/>
                </a:cubicBezTo>
                <a:cubicBezTo>
                  <a:pt x="2610226" y="326629"/>
                  <a:pt x="2621523" y="319088"/>
                  <a:pt x="2636586" y="319088"/>
                </a:cubicBezTo>
                <a:close/>
                <a:moveTo>
                  <a:pt x="2570539" y="319088"/>
                </a:moveTo>
                <a:cubicBezTo>
                  <a:pt x="2585444" y="319088"/>
                  <a:pt x="2597527" y="325840"/>
                  <a:pt x="2597527" y="334170"/>
                </a:cubicBezTo>
                <a:cubicBezTo>
                  <a:pt x="2597527" y="342500"/>
                  <a:pt x="2585444" y="349252"/>
                  <a:pt x="2570539" y="349252"/>
                </a:cubicBezTo>
                <a:cubicBezTo>
                  <a:pt x="2555634" y="349252"/>
                  <a:pt x="2543551" y="342500"/>
                  <a:pt x="2543551" y="334170"/>
                </a:cubicBezTo>
                <a:cubicBezTo>
                  <a:pt x="2543551" y="325840"/>
                  <a:pt x="2555634" y="319088"/>
                  <a:pt x="2570539" y="319088"/>
                </a:cubicBezTo>
                <a:close/>
                <a:moveTo>
                  <a:pt x="2504658" y="319088"/>
                </a:moveTo>
                <a:cubicBezTo>
                  <a:pt x="2519811" y="319088"/>
                  <a:pt x="2532439" y="326629"/>
                  <a:pt x="2531176" y="334170"/>
                </a:cubicBezTo>
                <a:cubicBezTo>
                  <a:pt x="2531176" y="342967"/>
                  <a:pt x="2519811" y="349251"/>
                  <a:pt x="2504658" y="349251"/>
                </a:cubicBezTo>
                <a:cubicBezTo>
                  <a:pt x="2489504" y="349251"/>
                  <a:pt x="2476876" y="342967"/>
                  <a:pt x="2478139" y="334170"/>
                </a:cubicBezTo>
                <a:cubicBezTo>
                  <a:pt x="2478139" y="326629"/>
                  <a:pt x="2490767" y="319088"/>
                  <a:pt x="2504658" y="319088"/>
                </a:cubicBezTo>
                <a:close/>
                <a:moveTo>
                  <a:pt x="2439404" y="319088"/>
                </a:moveTo>
                <a:cubicBezTo>
                  <a:pt x="2454467" y="319088"/>
                  <a:pt x="2465764" y="326629"/>
                  <a:pt x="2465764" y="334170"/>
                </a:cubicBezTo>
                <a:cubicBezTo>
                  <a:pt x="2465764" y="342967"/>
                  <a:pt x="2453212" y="349251"/>
                  <a:pt x="2438149" y="349251"/>
                </a:cubicBezTo>
                <a:cubicBezTo>
                  <a:pt x="2423086" y="349251"/>
                  <a:pt x="2411789" y="342967"/>
                  <a:pt x="2411789" y="334170"/>
                </a:cubicBezTo>
                <a:cubicBezTo>
                  <a:pt x="2413044" y="326629"/>
                  <a:pt x="2424342" y="319088"/>
                  <a:pt x="2439404" y="319088"/>
                </a:cubicBezTo>
                <a:close/>
                <a:moveTo>
                  <a:pt x="2309070" y="319088"/>
                </a:moveTo>
                <a:cubicBezTo>
                  <a:pt x="2322961" y="319088"/>
                  <a:pt x="2335589" y="326629"/>
                  <a:pt x="2334326" y="334170"/>
                </a:cubicBezTo>
                <a:cubicBezTo>
                  <a:pt x="2333064" y="342967"/>
                  <a:pt x="2320436" y="349251"/>
                  <a:pt x="2306545" y="349251"/>
                </a:cubicBezTo>
                <a:cubicBezTo>
                  <a:pt x="2291391" y="349251"/>
                  <a:pt x="2280026" y="342967"/>
                  <a:pt x="2280026" y="334170"/>
                </a:cubicBezTo>
                <a:cubicBezTo>
                  <a:pt x="2281289" y="326629"/>
                  <a:pt x="2293917" y="319088"/>
                  <a:pt x="2309070" y="319088"/>
                </a:cubicBezTo>
                <a:close/>
                <a:moveTo>
                  <a:pt x="1456047" y="319088"/>
                </a:moveTo>
                <a:cubicBezTo>
                  <a:pt x="1471128" y="319088"/>
                  <a:pt x="1479926" y="326629"/>
                  <a:pt x="1477412" y="334170"/>
                </a:cubicBezTo>
                <a:cubicBezTo>
                  <a:pt x="1473642" y="342967"/>
                  <a:pt x="1459818" y="349251"/>
                  <a:pt x="1444736" y="349251"/>
                </a:cubicBezTo>
                <a:cubicBezTo>
                  <a:pt x="1429655" y="349251"/>
                  <a:pt x="1419601" y="342967"/>
                  <a:pt x="1423371" y="334170"/>
                </a:cubicBezTo>
                <a:cubicBezTo>
                  <a:pt x="1427141" y="326629"/>
                  <a:pt x="1440966" y="319088"/>
                  <a:pt x="1456047" y="319088"/>
                </a:cubicBezTo>
                <a:close/>
                <a:moveTo>
                  <a:pt x="1389372" y="319088"/>
                </a:moveTo>
                <a:cubicBezTo>
                  <a:pt x="1403197" y="319088"/>
                  <a:pt x="1413251" y="326629"/>
                  <a:pt x="1409481" y="334170"/>
                </a:cubicBezTo>
                <a:cubicBezTo>
                  <a:pt x="1406967" y="342967"/>
                  <a:pt x="1391886" y="349251"/>
                  <a:pt x="1376805" y="349251"/>
                </a:cubicBezTo>
                <a:cubicBezTo>
                  <a:pt x="1361723" y="349251"/>
                  <a:pt x="1352926" y="342967"/>
                  <a:pt x="1356696" y="334170"/>
                </a:cubicBezTo>
                <a:cubicBezTo>
                  <a:pt x="1359210" y="326629"/>
                  <a:pt x="1374291" y="319088"/>
                  <a:pt x="1389372" y="319088"/>
                </a:cubicBezTo>
                <a:close/>
                <a:moveTo>
                  <a:pt x="1322893" y="319088"/>
                </a:moveTo>
                <a:cubicBezTo>
                  <a:pt x="1338056" y="319088"/>
                  <a:pt x="1348164" y="326629"/>
                  <a:pt x="1344373" y="334170"/>
                </a:cubicBezTo>
                <a:cubicBezTo>
                  <a:pt x="1340583" y="342967"/>
                  <a:pt x="1325420" y="349251"/>
                  <a:pt x="1310258" y="349251"/>
                </a:cubicBezTo>
                <a:cubicBezTo>
                  <a:pt x="1295096" y="349251"/>
                  <a:pt x="1286251" y="342967"/>
                  <a:pt x="1290041" y="334170"/>
                </a:cubicBezTo>
                <a:cubicBezTo>
                  <a:pt x="1293832" y="326629"/>
                  <a:pt x="1308994" y="319088"/>
                  <a:pt x="1322893" y="319088"/>
                </a:cubicBezTo>
                <a:close/>
                <a:moveTo>
                  <a:pt x="1257609" y="319088"/>
                </a:moveTo>
                <a:cubicBezTo>
                  <a:pt x="1272690" y="319088"/>
                  <a:pt x="1281488" y="326629"/>
                  <a:pt x="1277718" y="334170"/>
                </a:cubicBezTo>
                <a:cubicBezTo>
                  <a:pt x="1275204" y="342967"/>
                  <a:pt x="1258866" y="349251"/>
                  <a:pt x="1245042" y="349251"/>
                </a:cubicBezTo>
                <a:cubicBezTo>
                  <a:pt x="1229960" y="349251"/>
                  <a:pt x="1221163" y="342967"/>
                  <a:pt x="1224933" y="334170"/>
                </a:cubicBezTo>
                <a:cubicBezTo>
                  <a:pt x="1228703" y="326629"/>
                  <a:pt x="1243785" y="319088"/>
                  <a:pt x="1257609" y="319088"/>
                </a:cubicBezTo>
                <a:close/>
                <a:moveTo>
                  <a:pt x="1192394" y="319088"/>
                </a:moveTo>
                <a:cubicBezTo>
                  <a:pt x="1207556" y="319088"/>
                  <a:pt x="1216401" y="326629"/>
                  <a:pt x="1212610" y="334170"/>
                </a:cubicBezTo>
                <a:cubicBezTo>
                  <a:pt x="1208820" y="342967"/>
                  <a:pt x="1193657" y="349251"/>
                  <a:pt x="1178495" y="349251"/>
                </a:cubicBezTo>
                <a:cubicBezTo>
                  <a:pt x="1163333" y="349251"/>
                  <a:pt x="1154488" y="342967"/>
                  <a:pt x="1158278" y="334170"/>
                </a:cubicBezTo>
                <a:cubicBezTo>
                  <a:pt x="1162069" y="326629"/>
                  <a:pt x="1177231" y="319088"/>
                  <a:pt x="1192394" y="319088"/>
                </a:cubicBezTo>
                <a:close/>
                <a:moveTo>
                  <a:pt x="1127183" y="319088"/>
                </a:moveTo>
                <a:cubicBezTo>
                  <a:pt x="1142423" y="319088"/>
                  <a:pt x="1151313" y="326629"/>
                  <a:pt x="1146233" y="334170"/>
                </a:cubicBezTo>
                <a:cubicBezTo>
                  <a:pt x="1142423" y="342967"/>
                  <a:pt x="1127183" y="349251"/>
                  <a:pt x="1111943" y="349251"/>
                </a:cubicBezTo>
                <a:cubicBezTo>
                  <a:pt x="1096703" y="349251"/>
                  <a:pt x="1087813" y="342967"/>
                  <a:pt x="1092893" y="334170"/>
                </a:cubicBezTo>
                <a:cubicBezTo>
                  <a:pt x="1096703" y="326629"/>
                  <a:pt x="1111943" y="319088"/>
                  <a:pt x="1127183" y="319088"/>
                </a:cubicBezTo>
                <a:close/>
                <a:moveTo>
                  <a:pt x="1061895" y="319088"/>
                </a:moveTo>
                <a:cubicBezTo>
                  <a:pt x="1075794" y="319088"/>
                  <a:pt x="1084639" y="326629"/>
                  <a:pt x="1080848" y="334170"/>
                </a:cubicBezTo>
                <a:cubicBezTo>
                  <a:pt x="1077058" y="342967"/>
                  <a:pt x="1060632" y="349251"/>
                  <a:pt x="1045469" y="349251"/>
                </a:cubicBezTo>
                <a:cubicBezTo>
                  <a:pt x="1030307" y="349251"/>
                  <a:pt x="1022726" y="342967"/>
                  <a:pt x="1026516" y="334170"/>
                </a:cubicBezTo>
                <a:cubicBezTo>
                  <a:pt x="1031571" y="326629"/>
                  <a:pt x="1046733" y="319088"/>
                  <a:pt x="1061895" y="319088"/>
                </a:cubicBezTo>
                <a:close/>
                <a:moveTo>
                  <a:pt x="995421" y="319088"/>
                </a:moveTo>
                <a:cubicBezTo>
                  <a:pt x="1010661" y="319088"/>
                  <a:pt x="1019551" y="326629"/>
                  <a:pt x="1014471" y="334170"/>
                </a:cubicBezTo>
                <a:cubicBezTo>
                  <a:pt x="1010661" y="342967"/>
                  <a:pt x="995421" y="349251"/>
                  <a:pt x="980181" y="349251"/>
                </a:cubicBezTo>
                <a:cubicBezTo>
                  <a:pt x="964941" y="349251"/>
                  <a:pt x="956051" y="342967"/>
                  <a:pt x="961131" y="334170"/>
                </a:cubicBezTo>
                <a:cubicBezTo>
                  <a:pt x="964941" y="326629"/>
                  <a:pt x="981451" y="319088"/>
                  <a:pt x="995421" y="319088"/>
                </a:cubicBezTo>
                <a:close/>
                <a:moveTo>
                  <a:pt x="930215" y="319088"/>
                </a:moveTo>
                <a:cubicBezTo>
                  <a:pt x="945530" y="319088"/>
                  <a:pt x="954464" y="326629"/>
                  <a:pt x="949359" y="334170"/>
                </a:cubicBezTo>
                <a:cubicBezTo>
                  <a:pt x="944254" y="342967"/>
                  <a:pt x="928939" y="349251"/>
                  <a:pt x="913624" y="349251"/>
                </a:cubicBezTo>
                <a:cubicBezTo>
                  <a:pt x="898310" y="349251"/>
                  <a:pt x="889376" y="342967"/>
                  <a:pt x="894481" y="334170"/>
                </a:cubicBezTo>
                <a:cubicBezTo>
                  <a:pt x="899586" y="326629"/>
                  <a:pt x="914901" y="319088"/>
                  <a:pt x="930215" y="319088"/>
                </a:cubicBezTo>
                <a:close/>
                <a:moveTo>
                  <a:pt x="864928" y="319088"/>
                </a:moveTo>
                <a:cubicBezTo>
                  <a:pt x="880168" y="319088"/>
                  <a:pt x="887788" y="326629"/>
                  <a:pt x="883978" y="334170"/>
                </a:cubicBezTo>
                <a:cubicBezTo>
                  <a:pt x="878898" y="342967"/>
                  <a:pt x="862388" y="349251"/>
                  <a:pt x="847148" y="349251"/>
                </a:cubicBezTo>
                <a:cubicBezTo>
                  <a:pt x="831908" y="349251"/>
                  <a:pt x="824288" y="342967"/>
                  <a:pt x="829368" y="334170"/>
                </a:cubicBezTo>
                <a:cubicBezTo>
                  <a:pt x="834448" y="326629"/>
                  <a:pt x="849688" y="319088"/>
                  <a:pt x="864928" y="319088"/>
                </a:cubicBezTo>
                <a:close/>
                <a:moveTo>
                  <a:pt x="798701" y="319088"/>
                </a:moveTo>
                <a:cubicBezTo>
                  <a:pt x="813642" y="319088"/>
                  <a:pt x="821113" y="326629"/>
                  <a:pt x="816132" y="334170"/>
                </a:cubicBezTo>
                <a:cubicBezTo>
                  <a:pt x="811152" y="342967"/>
                  <a:pt x="794966" y="349251"/>
                  <a:pt x="780025" y="349251"/>
                </a:cubicBezTo>
                <a:cubicBezTo>
                  <a:pt x="766329" y="349251"/>
                  <a:pt x="757613" y="342967"/>
                  <a:pt x="762593" y="334170"/>
                </a:cubicBezTo>
                <a:cubicBezTo>
                  <a:pt x="767574" y="326629"/>
                  <a:pt x="783760" y="319088"/>
                  <a:pt x="798701" y="319088"/>
                </a:cubicBezTo>
                <a:close/>
                <a:moveTo>
                  <a:pt x="733614" y="319088"/>
                </a:moveTo>
                <a:cubicBezTo>
                  <a:pt x="747310" y="319088"/>
                  <a:pt x="756026" y="326629"/>
                  <a:pt x="751045" y="334170"/>
                </a:cubicBezTo>
                <a:cubicBezTo>
                  <a:pt x="744820" y="342967"/>
                  <a:pt x="729879" y="349251"/>
                  <a:pt x="714938" y="349251"/>
                </a:cubicBezTo>
                <a:cubicBezTo>
                  <a:pt x="699996" y="349251"/>
                  <a:pt x="692526" y="342967"/>
                  <a:pt x="697506" y="334170"/>
                </a:cubicBezTo>
                <a:cubicBezTo>
                  <a:pt x="702487" y="326629"/>
                  <a:pt x="718673" y="319088"/>
                  <a:pt x="733614" y="319088"/>
                </a:cubicBezTo>
                <a:close/>
                <a:moveTo>
                  <a:pt x="666939" y="319088"/>
                </a:moveTo>
                <a:cubicBezTo>
                  <a:pt x="681880" y="319088"/>
                  <a:pt x="689351" y="326629"/>
                  <a:pt x="684370" y="334170"/>
                </a:cubicBezTo>
                <a:cubicBezTo>
                  <a:pt x="679390" y="342967"/>
                  <a:pt x="663204" y="349251"/>
                  <a:pt x="648263" y="349251"/>
                </a:cubicBezTo>
                <a:cubicBezTo>
                  <a:pt x="633321" y="349251"/>
                  <a:pt x="625851" y="342967"/>
                  <a:pt x="630831" y="334170"/>
                </a:cubicBezTo>
                <a:cubicBezTo>
                  <a:pt x="637057" y="326629"/>
                  <a:pt x="653243" y="319088"/>
                  <a:pt x="666939" y="319088"/>
                </a:cubicBezTo>
                <a:close/>
                <a:moveTo>
                  <a:pt x="601733" y="319088"/>
                </a:moveTo>
                <a:cubicBezTo>
                  <a:pt x="616754" y="319088"/>
                  <a:pt x="624264" y="326629"/>
                  <a:pt x="619257" y="334170"/>
                </a:cubicBezTo>
                <a:cubicBezTo>
                  <a:pt x="612999" y="342967"/>
                  <a:pt x="596727" y="349251"/>
                  <a:pt x="581706" y="349251"/>
                </a:cubicBezTo>
                <a:cubicBezTo>
                  <a:pt x="566686" y="349251"/>
                  <a:pt x="559176" y="342967"/>
                  <a:pt x="565434" y="334170"/>
                </a:cubicBezTo>
                <a:cubicBezTo>
                  <a:pt x="570441" y="326629"/>
                  <a:pt x="586713" y="319088"/>
                  <a:pt x="601733" y="319088"/>
                </a:cubicBezTo>
                <a:close/>
                <a:moveTo>
                  <a:pt x="4644872" y="282576"/>
                </a:moveTo>
                <a:cubicBezTo>
                  <a:pt x="4660187" y="282576"/>
                  <a:pt x="4676778" y="289133"/>
                  <a:pt x="4681883" y="298313"/>
                </a:cubicBezTo>
                <a:cubicBezTo>
                  <a:pt x="4688264" y="306182"/>
                  <a:pt x="4680607" y="312739"/>
                  <a:pt x="4666568" y="312739"/>
                </a:cubicBezTo>
                <a:cubicBezTo>
                  <a:pt x="4651253" y="312739"/>
                  <a:pt x="4634662" y="306182"/>
                  <a:pt x="4628281" y="298313"/>
                </a:cubicBezTo>
                <a:cubicBezTo>
                  <a:pt x="4623176" y="289133"/>
                  <a:pt x="4629557" y="282576"/>
                  <a:pt x="4644872" y="282576"/>
                </a:cubicBezTo>
                <a:close/>
                <a:moveTo>
                  <a:pt x="4579255" y="282576"/>
                </a:moveTo>
                <a:cubicBezTo>
                  <a:pt x="4594196" y="282576"/>
                  <a:pt x="4610382" y="289133"/>
                  <a:pt x="4616608" y="298313"/>
                </a:cubicBezTo>
                <a:cubicBezTo>
                  <a:pt x="4621588" y="306182"/>
                  <a:pt x="4614118" y="312739"/>
                  <a:pt x="4600422" y="312739"/>
                </a:cubicBezTo>
                <a:cubicBezTo>
                  <a:pt x="4585480" y="312739"/>
                  <a:pt x="4569294" y="306182"/>
                  <a:pt x="4563069" y="298313"/>
                </a:cubicBezTo>
                <a:cubicBezTo>
                  <a:pt x="4558088" y="289133"/>
                  <a:pt x="4565559" y="282576"/>
                  <a:pt x="4579255" y="282576"/>
                </a:cubicBezTo>
                <a:close/>
                <a:moveTo>
                  <a:pt x="4385686" y="282576"/>
                </a:moveTo>
                <a:cubicBezTo>
                  <a:pt x="4399656" y="282576"/>
                  <a:pt x="4416166" y="289133"/>
                  <a:pt x="4421246" y="298313"/>
                </a:cubicBezTo>
                <a:cubicBezTo>
                  <a:pt x="4426326" y="306182"/>
                  <a:pt x="4418706" y="312739"/>
                  <a:pt x="4403466" y="312739"/>
                </a:cubicBezTo>
                <a:cubicBezTo>
                  <a:pt x="4389496" y="312739"/>
                  <a:pt x="4372986" y="306182"/>
                  <a:pt x="4367906" y="298313"/>
                </a:cubicBezTo>
                <a:cubicBezTo>
                  <a:pt x="4362826" y="289133"/>
                  <a:pt x="4370446" y="282576"/>
                  <a:pt x="4385686" y="282576"/>
                </a:cubicBezTo>
                <a:close/>
                <a:moveTo>
                  <a:pt x="4320598" y="282576"/>
                </a:moveTo>
                <a:cubicBezTo>
                  <a:pt x="4335838" y="282576"/>
                  <a:pt x="4351078" y="289133"/>
                  <a:pt x="4356158" y="298313"/>
                </a:cubicBezTo>
                <a:cubicBezTo>
                  <a:pt x="4361238" y="306182"/>
                  <a:pt x="4353618" y="312739"/>
                  <a:pt x="4338378" y="312739"/>
                </a:cubicBezTo>
                <a:cubicBezTo>
                  <a:pt x="4323138" y="312739"/>
                  <a:pt x="4307898" y="306182"/>
                  <a:pt x="4302818" y="298313"/>
                </a:cubicBezTo>
                <a:cubicBezTo>
                  <a:pt x="4297738" y="289133"/>
                  <a:pt x="4306628" y="282576"/>
                  <a:pt x="4320598" y="282576"/>
                </a:cubicBezTo>
                <a:close/>
                <a:moveTo>
                  <a:pt x="4256781" y="282576"/>
                </a:moveTo>
                <a:cubicBezTo>
                  <a:pt x="4270751" y="282576"/>
                  <a:pt x="4287261" y="289133"/>
                  <a:pt x="4291071" y="298313"/>
                </a:cubicBezTo>
                <a:cubicBezTo>
                  <a:pt x="4296151" y="306182"/>
                  <a:pt x="4288531" y="312739"/>
                  <a:pt x="4273291" y="312739"/>
                </a:cubicBezTo>
                <a:cubicBezTo>
                  <a:pt x="4258051" y="312739"/>
                  <a:pt x="4242811" y="306182"/>
                  <a:pt x="4237731" y="298313"/>
                </a:cubicBezTo>
                <a:cubicBezTo>
                  <a:pt x="4232651" y="289133"/>
                  <a:pt x="4241541" y="282576"/>
                  <a:pt x="4256781" y="282576"/>
                </a:cubicBezTo>
                <a:close/>
                <a:moveTo>
                  <a:pt x="4191311" y="282576"/>
                </a:moveTo>
                <a:cubicBezTo>
                  <a:pt x="4206085" y="282576"/>
                  <a:pt x="4220858" y="289133"/>
                  <a:pt x="4225783" y="298313"/>
                </a:cubicBezTo>
                <a:cubicBezTo>
                  <a:pt x="4229476" y="306182"/>
                  <a:pt x="4222090" y="312739"/>
                  <a:pt x="4207316" y="312739"/>
                </a:cubicBezTo>
                <a:cubicBezTo>
                  <a:pt x="4192543" y="312739"/>
                  <a:pt x="4177769" y="306182"/>
                  <a:pt x="4172845" y="298313"/>
                </a:cubicBezTo>
                <a:cubicBezTo>
                  <a:pt x="4169151" y="289133"/>
                  <a:pt x="4176538" y="282576"/>
                  <a:pt x="4191311" y="282576"/>
                </a:cubicBezTo>
                <a:close/>
                <a:moveTo>
                  <a:pt x="4125220" y="282576"/>
                </a:moveTo>
                <a:cubicBezTo>
                  <a:pt x="4140382" y="282576"/>
                  <a:pt x="4155545" y="289133"/>
                  <a:pt x="4160599" y="298313"/>
                </a:cubicBezTo>
                <a:cubicBezTo>
                  <a:pt x="4164389" y="306182"/>
                  <a:pt x="4156808" y="312739"/>
                  <a:pt x="4141646" y="312739"/>
                </a:cubicBezTo>
                <a:cubicBezTo>
                  <a:pt x="4126483" y="312739"/>
                  <a:pt x="4111321" y="306182"/>
                  <a:pt x="4106267" y="298313"/>
                </a:cubicBezTo>
                <a:cubicBezTo>
                  <a:pt x="4102476" y="289133"/>
                  <a:pt x="4111321" y="282576"/>
                  <a:pt x="4125220" y="282576"/>
                </a:cubicBezTo>
                <a:close/>
                <a:moveTo>
                  <a:pt x="4061395" y="282576"/>
                </a:moveTo>
                <a:cubicBezTo>
                  <a:pt x="4075294" y="282576"/>
                  <a:pt x="4091720" y="289133"/>
                  <a:pt x="4095511" y="298313"/>
                </a:cubicBezTo>
                <a:cubicBezTo>
                  <a:pt x="4099301" y="306182"/>
                  <a:pt x="4091720" y="312739"/>
                  <a:pt x="4076558" y="312739"/>
                </a:cubicBezTo>
                <a:cubicBezTo>
                  <a:pt x="4061395" y="312739"/>
                  <a:pt x="4046233" y="306182"/>
                  <a:pt x="4042442" y="298313"/>
                </a:cubicBezTo>
                <a:cubicBezTo>
                  <a:pt x="4037388" y="289133"/>
                  <a:pt x="4046233" y="282576"/>
                  <a:pt x="4061395" y="282576"/>
                </a:cubicBezTo>
                <a:close/>
                <a:moveTo>
                  <a:pt x="3996510" y="282576"/>
                </a:moveTo>
                <a:cubicBezTo>
                  <a:pt x="4011591" y="282576"/>
                  <a:pt x="4026673" y="289133"/>
                  <a:pt x="4030443" y="298313"/>
                </a:cubicBezTo>
                <a:cubicBezTo>
                  <a:pt x="4034213" y="306182"/>
                  <a:pt x="4025416" y="312739"/>
                  <a:pt x="4011591" y="312739"/>
                </a:cubicBezTo>
                <a:cubicBezTo>
                  <a:pt x="3996510" y="312739"/>
                  <a:pt x="3981429" y="306182"/>
                  <a:pt x="3977659" y="298313"/>
                </a:cubicBezTo>
                <a:cubicBezTo>
                  <a:pt x="3973888" y="289133"/>
                  <a:pt x="3982686" y="282576"/>
                  <a:pt x="3996510" y="282576"/>
                </a:cubicBezTo>
                <a:close/>
                <a:moveTo>
                  <a:pt x="3932680" y="282576"/>
                </a:moveTo>
                <a:cubicBezTo>
                  <a:pt x="3946504" y="282576"/>
                  <a:pt x="3961586" y="289133"/>
                  <a:pt x="3965356" y="298313"/>
                </a:cubicBezTo>
                <a:cubicBezTo>
                  <a:pt x="3969126" y="306182"/>
                  <a:pt x="3960329" y="312739"/>
                  <a:pt x="3946504" y="312739"/>
                </a:cubicBezTo>
                <a:cubicBezTo>
                  <a:pt x="3931423" y="312739"/>
                  <a:pt x="3916342" y="306182"/>
                  <a:pt x="3912572" y="298313"/>
                </a:cubicBezTo>
                <a:cubicBezTo>
                  <a:pt x="3908801" y="289133"/>
                  <a:pt x="3917599" y="282576"/>
                  <a:pt x="3932680" y="282576"/>
                </a:cubicBezTo>
                <a:close/>
                <a:moveTo>
                  <a:pt x="3867592" y="282576"/>
                </a:moveTo>
                <a:cubicBezTo>
                  <a:pt x="3882673" y="282576"/>
                  <a:pt x="3897754" y="289133"/>
                  <a:pt x="3900268" y="298313"/>
                </a:cubicBezTo>
                <a:cubicBezTo>
                  <a:pt x="3904038" y="306182"/>
                  <a:pt x="3895241" y="312739"/>
                  <a:pt x="3880160" y="312739"/>
                </a:cubicBezTo>
                <a:cubicBezTo>
                  <a:pt x="3866335" y="312739"/>
                  <a:pt x="3851254" y="306182"/>
                  <a:pt x="3847484" y="298313"/>
                </a:cubicBezTo>
                <a:cubicBezTo>
                  <a:pt x="3843713" y="289133"/>
                  <a:pt x="3853767" y="282576"/>
                  <a:pt x="3867592" y="282576"/>
                </a:cubicBezTo>
                <a:close/>
                <a:moveTo>
                  <a:pt x="3802371" y="282576"/>
                </a:moveTo>
                <a:cubicBezTo>
                  <a:pt x="3816119" y="282576"/>
                  <a:pt x="3831116" y="289133"/>
                  <a:pt x="3834865" y="298313"/>
                </a:cubicBezTo>
                <a:cubicBezTo>
                  <a:pt x="3837364" y="306182"/>
                  <a:pt x="3828616" y="312739"/>
                  <a:pt x="3813619" y="312739"/>
                </a:cubicBezTo>
                <a:cubicBezTo>
                  <a:pt x="3799872" y="312739"/>
                  <a:pt x="3784875" y="306182"/>
                  <a:pt x="3781126" y="298313"/>
                </a:cubicBezTo>
                <a:cubicBezTo>
                  <a:pt x="3778626" y="289133"/>
                  <a:pt x="3787374" y="282576"/>
                  <a:pt x="3802371" y="282576"/>
                </a:cubicBezTo>
                <a:close/>
                <a:moveTo>
                  <a:pt x="3737283" y="282576"/>
                </a:moveTo>
                <a:cubicBezTo>
                  <a:pt x="3752280" y="282576"/>
                  <a:pt x="3766028" y="289133"/>
                  <a:pt x="3769777" y="298313"/>
                </a:cubicBezTo>
                <a:cubicBezTo>
                  <a:pt x="3772276" y="306182"/>
                  <a:pt x="3763528" y="312739"/>
                  <a:pt x="3748531" y="312739"/>
                </a:cubicBezTo>
                <a:cubicBezTo>
                  <a:pt x="3734784" y="312739"/>
                  <a:pt x="3719787" y="306182"/>
                  <a:pt x="3716038" y="298313"/>
                </a:cubicBezTo>
                <a:cubicBezTo>
                  <a:pt x="3713538" y="289133"/>
                  <a:pt x="3722286" y="282576"/>
                  <a:pt x="3737283" y="282576"/>
                </a:cubicBezTo>
                <a:close/>
                <a:moveTo>
                  <a:pt x="3672196" y="282576"/>
                </a:moveTo>
                <a:cubicBezTo>
                  <a:pt x="3687193" y="282576"/>
                  <a:pt x="3700941" y="289133"/>
                  <a:pt x="3704690" y="298313"/>
                </a:cubicBezTo>
                <a:cubicBezTo>
                  <a:pt x="3707189" y="306182"/>
                  <a:pt x="3698441" y="312739"/>
                  <a:pt x="3683444" y="312739"/>
                </a:cubicBezTo>
                <a:cubicBezTo>
                  <a:pt x="3668447" y="312739"/>
                  <a:pt x="3654700" y="306182"/>
                  <a:pt x="3652200" y="298313"/>
                </a:cubicBezTo>
                <a:cubicBezTo>
                  <a:pt x="3648451" y="289133"/>
                  <a:pt x="3658449" y="282576"/>
                  <a:pt x="3672196" y="282576"/>
                </a:cubicBezTo>
                <a:close/>
                <a:moveTo>
                  <a:pt x="3608557" y="282576"/>
                </a:moveTo>
                <a:cubicBezTo>
                  <a:pt x="3622223" y="282576"/>
                  <a:pt x="3637132" y="289133"/>
                  <a:pt x="3639616" y="298313"/>
                </a:cubicBezTo>
                <a:cubicBezTo>
                  <a:pt x="3642101" y="306182"/>
                  <a:pt x="3633405" y="312739"/>
                  <a:pt x="3618496" y="312739"/>
                </a:cubicBezTo>
                <a:cubicBezTo>
                  <a:pt x="3603587" y="312739"/>
                  <a:pt x="3589921" y="306182"/>
                  <a:pt x="3587436" y="298313"/>
                </a:cubicBezTo>
                <a:cubicBezTo>
                  <a:pt x="3584951" y="289133"/>
                  <a:pt x="3593648" y="282576"/>
                  <a:pt x="3608557" y="282576"/>
                </a:cubicBezTo>
                <a:close/>
                <a:moveTo>
                  <a:pt x="3542538" y="282576"/>
                </a:moveTo>
                <a:cubicBezTo>
                  <a:pt x="3557861" y="282576"/>
                  <a:pt x="3571907" y="289133"/>
                  <a:pt x="3574460" y="298313"/>
                </a:cubicBezTo>
                <a:cubicBezTo>
                  <a:pt x="3577014" y="306182"/>
                  <a:pt x="3568076" y="312739"/>
                  <a:pt x="3552753" y="312739"/>
                </a:cubicBezTo>
                <a:cubicBezTo>
                  <a:pt x="3537430" y="312739"/>
                  <a:pt x="3523384" y="306182"/>
                  <a:pt x="3520830" y="298313"/>
                </a:cubicBezTo>
                <a:cubicBezTo>
                  <a:pt x="3518276" y="289133"/>
                  <a:pt x="3528492" y="282576"/>
                  <a:pt x="3542538" y="282576"/>
                </a:cubicBezTo>
                <a:close/>
                <a:moveTo>
                  <a:pt x="3478727" y="282576"/>
                </a:moveTo>
                <a:cubicBezTo>
                  <a:pt x="3492773" y="282576"/>
                  <a:pt x="3506819" y="289133"/>
                  <a:pt x="3509372" y="298313"/>
                </a:cubicBezTo>
                <a:cubicBezTo>
                  <a:pt x="3511926" y="306182"/>
                  <a:pt x="3502988" y="312739"/>
                  <a:pt x="3487665" y="312739"/>
                </a:cubicBezTo>
                <a:cubicBezTo>
                  <a:pt x="3472342" y="312739"/>
                  <a:pt x="3458296" y="306182"/>
                  <a:pt x="3455742" y="298313"/>
                </a:cubicBezTo>
                <a:cubicBezTo>
                  <a:pt x="3453188" y="289133"/>
                  <a:pt x="3463404" y="282576"/>
                  <a:pt x="3478727" y="282576"/>
                </a:cubicBezTo>
                <a:close/>
                <a:moveTo>
                  <a:pt x="3413096" y="282576"/>
                </a:moveTo>
                <a:cubicBezTo>
                  <a:pt x="3428093" y="282576"/>
                  <a:pt x="3441840" y="289133"/>
                  <a:pt x="3444340" y="298313"/>
                </a:cubicBezTo>
                <a:cubicBezTo>
                  <a:pt x="3446839" y="306182"/>
                  <a:pt x="3436841" y="312739"/>
                  <a:pt x="3421844" y="312739"/>
                </a:cubicBezTo>
                <a:cubicBezTo>
                  <a:pt x="3406847" y="312739"/>
                  <a:pt x="3393100" y="306182"/>
                  <a:pt x="3390601" y="298313"/>
                </a:cubicBezTo>
                <a:cubicBezTo>
                  <a:pt x="3388101" y="289133"/>
                  <a:pt x="3398099" y="282576"/>
                  <a:pt x="3413096" y="282576"/>
                </a:cubicBezTo>
                <a:close/>
                <a:moveTo>
                  <a:pt x="3349449" y="282576"/>
                </a:moveTo>
                <a:cubicBezTo>
                  <a:pt x="3363115" y="282576"/>
                  <a:pt x="3376782" y="289133"/>
                  <a:pt x="3379266" y="298313"/>
                </a:cubicBezTo>
                <a:cubicBezTo>
                  <a:pt x="3381751" y="306182"/>
                  <a:pt x="3370570" y="312739"/>
                  <a:pt x="3356903" y="312739"/>
                </a:cubicBezTo>
                <a:cubicBezTo>
                  <a:pt x="3341995" y="312739"/>
                  <a:pt x="3328328" y="306182"/>
                  <a:pt x="3325844" y="298313"/>
                </a:cubicBezTo>
                <a:cubicBezTo>
                  <a:pt x="3324601" y="289133"/>
                  <a:pt x="3334540" y="282576"/>
                  <a:pt x="3349449" y="282576"/>
                </a:cubicBezTo>
                <a:close/>
                <a:moveTo>
                  <a:pt x="3283465" y="282576"/>
                </a:moveTo>
                <a:cubicBezTo>
                  <a:pt x="3298787" y="282576"/>
                  <a:pt x="3311557" y="289133"/>
                  <a:pt x="3314110" y="298313"/>
                </a:cubicBezTo>
                <a:cubicBezTo>
                  <a:pt x="3316664" y="306182"/>
                  <a:pt x="3305172" y="312739"/>
                  <a:pt x="3291126" y="312739"/>
                </a:cubicBezTo>
                <a:cubicBezTo>
                  <a:pt x="3275803" y="312739"/>
                  <a:pt x="3261757" y="306182"/>
                  <a:pt x="3260480" y="298313"/>
                </a:cubicBezTo>
                <a:cubicBezTo>
                  <a:pt x="3257926" y="289133"/>
                  <a:pt x="3268142" y="282576"/>
                  <a:pt x="3283465" y="282576"/>
                </a:cubicBezTo>
                <a:close/>
                <a:moveTo>
                  <a:pt x="3218377" y="282576"/>
                </a:moveTo>
                <a:cubicBezTo>
                  <a:pt x="3233699" y="282576"/>
                  <a:pt x="3247746" y="289133"/>
                  <a:pt x="3249022" y="298313"/>
                </a:cubicBezTo>
                <a:cubicBezTo>
                  <a:pt x="3251576" y="306182"/>
                  <a:pt x="3240084" y="312739"/>
                  <a:pt x="3226038" y="312739"/>
                </a:cubicBezTo>
                <a:cubicBezTo>
                  <a:pt x="3210715" y="312739"/>
                  <a:pt x="3196669" y="306182"/>
                  <a:pt x="3195392" y="298313"/>
                </a:cubicBezTo>
                <a:cubicBezTo>
                  <a:pt x="3192838" y="289133"/>
                  <a:pt x="3204330" y="282576"/>
                  <a:pt x="3218377" y="282576"/>
                </a:cubicBezTo>
                <a:close/>
                <a:moveTo>
                  <a:pt x="3154738" y="282576"/>
                </a:moveTo>
                <a:cubicBezTo>
                  <a:pt x="3168708" y="282576"/>
                  <a:pt x="3182678" y="289133"/>
                  <a:pt x="3183948" y="298313"/>
                </a:cubicBezTo>
                <a:cubicBezTo>
                  <a:pt x="3186488" y="306182"/>
                  <a:pt x="3175058" y="312739"/>
                  <a:pt x="3159818" y="312739"/>
                </a:cubicBezTo>
                <a:cubicBezTo>
                  <a:pt x="3145848" y="312739"/>
                  <a:pt x="3131878" y="306182"/>
                  <a:pt x="3130608" y="298313"/>
                </a:cubicBezTo>
                <a:cubicBezTo>
                  <a:pt x="3129338" y="289133"/>
                  <a:pt x="3139498" y="282576"/>
                  <a:pt x="3154738" y="282576"/>
                </a:cubicBezTo>
                <a:close/>
                <a:moveTo>
                  <a:pt x="3088946" y="282576"/>
                </a:moveTo>
                <a:cubicBezTo>
                  <a:pt x="3103763" y="282576"/>
                  <a:pt x="3116110" y="289133"/>
                  <a:pt x="3117345" y="298313"/>
                </a:cubicBezTo>
                <a:cubicBezTo>
                  <a:pt x="3119814" y="306182"/>
                  <a:pt x="3108702" y="312739"/>
                  <a:pt x="3093885" y="312739"/>
                </a:cubicBezTo>
                <a:cubicBezTo>
                  <a:pt x="3080303" y="312739"/>
                  <a:pt x="3066721" y="306182"/>
                  <a:pt x="3065486" y="298313"/>
                </a:cubicBezTo>
                <a:cubicBezTo>
                  <a:pt x="3064251" y="289133"/>
                  <a:pt x="3075364" y="282576"/>
                  <a:pt x="3088946" y="282576"/>
                </a:cubicBezTo>
                <a:close/>
                <a:moveTo>
                  <a:pt x="3025093" y="282576"/>
                </a:moveTo>
                <a:cubicBezTo>
                  <a:pt x="3038675" y="282576"/>
                  <a:pt x="3052257" y="289133"/>
                  <a:pt x="3053492" y="298313"/>
                </a:cubicBezTo>
                <a:cubicBezTo>
                  <a:pt x="3054726" y="306182"/>
                  <a:pt x="3043614" y="312739"/>
                  <a:pt x="3028797" y="312739"/>
                </a:cubicBezTo>
                <a:cubicBezTo>
                  <a:pt x="3015215" y="312739"/>
                  <a:pt x="3001633" y="306182"/>
                  <a:pt x="3000398" y="298313"/>
                </a:cubicBezTo>
                <a:cubicBezTo>
                  <a:pt x="2999163" y="289133"/>
                  <a:pt x="3010276" y="282576"/>
                  <a:pt x="3025093" y="282576"/>
                </a:cubicBezTo>
                <a:close/>
                <a:moveTo>
                  <a:pt x="1598540" y="282576"/>
                </a:moveTo>
                <a:cubicBezTo>
                  <a:pt x="1613862" y="282576"/>
                  <a:pt x="1622801" y="289133"/>
                  <a:pt x="1620247" y="298313"/>
                </a:cubicBezTo>
                <a:cubicBezTo>
                  <a:pt x="1617693" y="306182"/>
                  <a:pt x="1603647" y="312739"/>
                  <a:pt x="1588324" y="312739"/>
                </a:cubicBezTo>
                <a:cubicBezTo>
                  <a:pt x="1573001" y="312739"/>
                  <a:pt x="1564063" y="306182"/>
                  <a:pt x="1566617" y="298313"/>
                </a:cubicBezTo>
                <a:cubicBezTo>
                  <a:pt x="1569171" y="289133"/>
                  <a:pt x="1583217" y="282576"/>
                  <a:pt x="1598540" y="282576"/>
                </a:cubicBezTo>
                <a:close/>
                <a:moveTo>
                  <a:pt x="1532719" y="282576"/>
                </a:moveTo>
                <a:cubicBezTo>
                  <a:pt x="1547716" y="282576"/>
                  <a:pt x="1557714" y="289133"/>
                  <a:pt x="1553965" y="298313"/>
                </a:cubicBezTo>
                <a:cubicBezTo>
                  <a:pt x="1551465" y="306182"/>
                  <a:pt x="1537718" y="312739"/>
                  <a:pt x="1522721" y="312739"/>
                </a:cubicBezTo>
                <a:cubicBezTo>
                  <a:pt x="1507724" y="312739"/>
                  <a:pt x="1498976" y="306182"/>
                  <a:pt x="1501475" y="298313"/>
                </a:cubicBezTo>
                <a:cubicBezTo>
                  <a:pt x="1503975" y="289133"/>
                  <a:pt x="1518972" y="282576"/>
                  <a:pt x="1532719" y="282576"/>
                </a:cubicBezTo>
                <a:close/>
                <a:moveTo>
                  <a:pt x="1468881" y="282576"/>
                </a:moveTo>
                <a:cubicBezTo>
                  <a:pt x="1482628" y="282576"/>
                  <a:pt x="1492626" y="289133"/>
                  <a:pt x="1490126" y="298313"/>
                </a:cubicBezTo>
                <a:cubicBezTo>
                  <a:pt x="1486377" y="306182"/>
                  <a:pt x="1472630" y="312739"/>
                  <a:pt x="1457633" y="312739"/>
                </a:cubicBezTo>
                <a:cubicBezTo>
                  <a:pt x="1442636" y="312739"/>
                  <a:pt x="1433888" y="306182"/>
                  <a:pt x="1436387" y="298313"/>
                </a:cubicBezTo>
                <a:cubicBezTo>
                  <a:pt x="1440137" y="289133"/>
                  <a:pt x="1453884" y="282576"/>
                  <a:pt x="1468881" y="282576"/>
                </a:cubicBezTo>
                <a:close/>
                <a:moveTo>
                  <a:pt x="1403794" y="282576"/>
                </a:moveTo>
                <a:cubicBezTo>
                  <a:pt x="1418791" y="282576"/>
                  <a:pt x="1427539" y="289133"/>
                  <a:pt x="1425039" y="298313"/>
                </a:cubicBezTo>
                <a:cubicBezTo>
                  <a:pt x="1421290" y="306182"/>
                  <a:pt x="1407543" y="312739"/>
                  <a:pt x="1392546" y="312739"/>
                </a:cubicBezTo>
                <a:cubicBezTo>
                  <a:pt x="1377549" y="312739"/>
                  <a:pt x="1368801" y="306182"/>
                  <a:pt x="1371300" y="298313"/>
                </a:cubicBezTo>
                <a:cubicBezTo>
                  <a:pt x="1375050" y="289133"/>
                  <a:pt x="1390047" y="282576"/>
                  <a:pt x="1403794" y="282576"/>
                </a:cubicBezTo>
                <a:close/>
                <a:moveTo>
                  <a:pt x="1340159" y="282576"/>
                </a:moveTo>
                <a:cubicBezTo>
                  <a:pt x="1353984" y="282576"/>
                  <a:pt x="1364038" y="289133"/>
                  <a:pt x="1360268" y="298313"/>
                </a:cubicBezTo>
                <a:cubicBezTo>
                  <a:pt x="1356497" y="306182"/>
                  <a:pt x="1341416" y="312739"/>
                  <a:pt x="1327592" y="312739"/>
                </a:cubicBezTo>
                <a:cubicBezTo>
                  <a:pt x="1312510" y="312739"/>
                  <a:pt x="1303713" y="306182"/>
                  <a:pt x="1307483" y="298313"/>
                </a:cubicBezTo>
                <a:cubicBezTo>
                  <a:pt x="1309997" y="289133"/>
                  <a:pt x="1325078" y="282576"/>
                  <a:pt x="1340159" y="282576"/>
                </a:cubicBezTo>
                <a:close/>
                <a:moveTo>
                  <a:pt x="1208397" y="282576"/>
                </a:moveTo>
                <a:cubicBezTo>
                  <a:pt x="1223478" y="282576"/>
                  <a:pt x="1232276" y="289133"/>
                  <a:pt x="1228506" y="298313"/>
                </a:cubicBezTo>
                <a:cubicBezTo>
                  <a:pt x="1224735" y="306182"/>
                  <a:pt x="1209654" y="312739"/>
                  <a:pt x="1195830" y="312739"/>
                </a:cubicBezTo>
                <a:cubicBezTo>
                  <a:pt x="1180748" y="312739"/>
                  <a:pt x="1171951" y="306182"/>
                  <a:pt x="1175721" y="298313"/>
                </a:cubicBezTo>
                <a:cubicBezTo>
                  <a:pt x="1179491" y="289133"/>
                  <a:pt x="1194573" y="282576"/>
                  <a:pt x="1208397" y="282576"/>
                </a:cubicBezTo>
                <a:close/>
                <a:moveTo>
                  <a:pt x="1144566" y="282576"/>
                </a:moveTo>
                <a:cubicBezTo>
                  <a:pt x="1159647" y="282576"/>
                  <a:pt x="1167188" y="289133"/>
                  <a:pt x="1163418" y="298313"/>
                </a:cubicBezTo>
                <a:cubicBezTo>
                  <a:pt x="1159647" y="306182"/>
                  <a:pt x="1144566" y="312739"/>
                  <a:pt x="1129485" y="312739"/>
                </a:cubicBezTo>
                <a:cubicBezTo>
                  <a:pt x="1115660" y="312739"/>
                  <a:pt x="1106863" y="306182"/>
                  <a:pt x="1110633" y="298313"/>
                </a:cubicBezTo>
                <a:cubicBezTo>
                  <a:pt x="1114403" y="289133"/>
                  <a:pt x="1129485" y="282576"/>
                  <a:pt x="1144566" y="282576"/>
                </a:cubicBezTo>
                <a:close/>
                <a:moveTo>
                  <a:pt x="1079682" y="282576"/>
                </a:moveTo>
                <a:cubicBezTo>
                  <a:pt x="1094844" y="282576"/>
                  <a:pt x="1103689" y="289133"/>
                  <a:pt x="1099898" y="298313"/>
                </a:cubicBezTo>
                <a:cubicBezTo>
                  <a:pt x="1094844" y="306182"/>
                  <a:pt x="1079682" y="312739"/>
                  <a:pt x="1064519" y="312739"/>
                </a:cubicBezTo>
                <a:cubicBezTo>
                  <a:pt x="1050621" y="312739"/>
                  <a:pt x="1041776" y="306182"/>
                  <a:pt x="1045566" y="298313"/>
                </a:cubicBezTo>
                <a:cubicBezTo>
                  <a:pt x="1050621" y="289133"/>
                  <a:pt x="1065783" y="282576"/>
                  <a:pt x="1079682" y="282576"/>
                </a:cubicBezTo>
                <a:close/>
                <a:moveTo>
                  <a:pt x="1015857" y="282576"/>
                </a:moveTo>
                <a:cubicBezTo>
                  <a:pt x="1029756" y="282576"/>
                  <a:pt x="1038601" y="289133"/>
                  <a:pt x="1034810" y="298313"/>
                </a:cubicBezTo>
                <a:cubicBezTo>
                  <a:pt x="1029756" y="306182"/>
                  <a:pt x="1014594" y="312739"/>
                  <a:pt x="999431" y="312739"/>
                </a:cubicBezTo>
                <a:cubicBezTo>
                  <a:pt x="985533" y="312739"/>
                  <a:pt x="976688" y="306182"/>
                  <a:pt x="980478" y="298313"/>
                </a:cubicBezTo>
                <a:cubicBezTo>
                  <a:pt x="985533" y="289133"/>
                  <a:pt x="1000695" y="282576"/>
                  <a:pt x="1015857" y="282576"/>
                </a:cubicBezTo>
                <a:close/>
                <a:moveTo>
                  <a:pt x="886137" y="282576"/>
                </a:moveTo>
                <a:cubicBezTo>
                  <a:pt x="899758" y="282576"/>
                  <a:pt x="908426" y="289133"/>
                  <a:pt x="903473" y="298313"/>
                </a:cubicBezTo>
                <a:cubicBezTo>
                  <a:pt x="898520" y="306182"/>
                  <a:pt x="883661" y="312739"/>
                  <a:pt x="868802" y="312739"/>
                </a:cubicBezTo>
                <a:cubicBezTo>
                  <a:pt x="853942" y="312739"/>
                  <a:pt x="846513" y="306182"/>
                  <a:pt x="851466" y="298313"/>
                </a:cubicBezTo>
                <a:cubicBezTo>
                  <a:pt x="855181" y="289133"/>
                  <a:pt x="871278" y="282576"/>
                  <a:pt x="886137" y="282576"/>
                </a:cubicBezTo>
                <a:close/>
                <a:moveTo>
                  <a:pt x="2959332" y="282575"/>
                </a:moveTo>
                <a:cubicBezTo>
                  <a:pt x="2974486" y="282575"/>
                  <a:pt x="2987114" y="289132"/>
                  <a:pt x="2988376" y="298312"/>
                </a:cubicBezTo>
                <a:cubicBezTo>
                  <a:pt x="2989639" y="306181"/>
                  <a:pt x="2978274" y="312738"/>
                  <a:pt x="2963121" y="312738"/>
                </a:cubicBezTo>
                <a:cubicBezTo>
                  <a:pt x="2947967" y="312738"/>
                  <a:pt x="2935339" y="306181"/>
                  <a:pt x="2934076" y="298312"/>
                </a:cubicBezTo>
                <a:cubicBezTo>
                  <a:pt x="2934076" y="289132"/>
                  <a:pt x="2944179" y="282575"/>
                  <a:pt x="2959332" y="282575"/>
                </a:cubicBezTo>
                <a:close/>
                <a:moveTo>
                  <a:pt x="2894245" y="282575"/>
                </a:moveTo>
                <a:cubicBezTo>
                  <a:pt x="2909399" y="282575"/>
                  <a:pt x="2922027" y="289132"/>
                  <a:pt x="2923289" y="298312"/>
                </a:cubicBezTo>
                <a:cubicBezTo>
                  <a:pt x="2924552" y="306181"/>
                  <a:pt x="2913187" y="312738"/>
                  <a:pt x="2898034" y="312738"/>
                </a:cubicBezTo>
                <a:cubicBezTo>
                  <a:pt x="2882880" y="312738"/>
                  <a:pt x="2870252" y="306181"/>
                  <a:pt x="2870252" y="298312"/>
                </a:cubicBezTo>
                <a:cubicBezTo>
                  <a:pt x="2868989" y="289132"/>
                  <a:pt x="2880354" y="282575"/>
                  <a:pt x="2894245" y="282575"/>
                </a:cubicBezTo>
                <a:close/>
                <a:moveTo>
                  <a:pt x="2830420" y="282575"/>
                </a:moveTo>
                <a:cubicBezTo>
                  <a:pt x="2844311" y="282575"/>
                  <a:pt x="2856939" y="289132"/>
                  <a:pt x="2858201" y="298312"/>
                </a:cubicBezTo>
                <a:cubicBezTo>
                  <a:pt x="2859464" y="306181"/>
                  <a:pt x="2848099" y="312738"/>
                  <a:pt x="2832946" y="312738"/>
                </a:cubicBezTo>
                <a:cubicBezTo>
                  <a:pt x="2817792" y="312738"/>
                  <a:pt x="2805164" y="306181"/>
                  <a:pt x="2805164" y="298312"/>
                </a:cubicBezTo>
                <a:cubicBezTo>
                  <a:pt x="2803901" y="289132"/>
                  <a:pt x="2815266" y="282575"/>
                  <a:pt x="2830420" y="282575"/>
                </a:cubicBezTo>
                <a:close/>
                <a:moveTo>
                  <a:pt x="2765506" y="282575"/>
                </a:moveTo>
                <a:cubicBezTo>
                  <a:pt x="2780569" y="282575"/>
                  <a:pt x="2793121" y="289132"/>
                  <a:pt x="2793121" y="298312"/>
                </a:cubicBezTo>
                <a:cubicBezTo>
                  <a:pt x="2794376" y="306181"/>
                  <a:pt x="2783079" y="312738"/>
                  <a:pt x="2768016" y="312738"/>
                </a:cubicBezTo>
                <a:cubicBezTo>
                  <a:pt x="2752954" y="312738"/>
                  <a:pt x="2740401" y="306181"/>
                  <a:pt x="2740401" y="298312"/>
                </a:cubicBezTo>
                <a:cubicBezTo>
                  <a:pt x="2740401" y="289132"/>
                  <a:pt x="2751698" y="282575"/>
                  <a:pt x="2765506" y="282575"/>
                </a:cubicBezTo>
                <a:close/>
                <a:moveTo>
                  <a:pt x="2700086" y="282575"/>
                </a:moveTo>
                <a:cubicBezTo>
                  <a:pt x="2713894" y="282575"/>
                  <a:pt x="2726446" y="289132"/>
                  <a:pt x="2726446" y="298312"/>
                </a:cubicBezTo>
                <a:cubicBezTo>
                  <a:pt x="2727701" y="306181"/>
                  <a:pt x="2716404" y="312738"/>
                  <a:pt x="2701341" y="312738"/>
                </a:cubicBezTo>
                <a:cubicBezTo>
                  <a:pt x="2686279" y="312738"/>
                  <a:pt x="2673726" y="306181"/>
                  <a:pt x="2673726" y="298312"/>
                </a:cubicBezTo>
                <a:cubicBezTo>
                  <a:pt x="2673726" y="289132"/>
                  <a:pt x="2685023" y="282575"/>
                  <a:pt x="2700086" y="282575"/>
                </a:cubicBezTo>
                <a:close/>
                <a:moveTo>
                  <a:pt x="2634999" y="282575"/>
                </a:moveTo>
                <a:cubicBezTo>
                  <a:pt x="2650062" y="282575"/>
                  <a:pt x="2661359" y="289132"/>
                  <a:pt x="2662614" y="298312"/>
                </a:cubicBezTo>
                <a:cubicBezTo>
                  <a:pt x="2662614" y="306181"/>
                  <a:pt x="2650062" y="312738"/>
                  <a:pt x="2636254" y="312738"/>
                </a:cubicBezTo>
                <a:cubicBezTo>
                  <a:pt x="2621192" y="312738"/>
                  <a:pt x="2608639" y="306181"/>
                  <a:pt x="2608639" y="298312"/>
                </a:cubicBezTo>
                <a:cubicBezTo>
                  <a:pt x="2608639" y="289132"/>
                  <a:pt x="2621192" y="282575"/>
                  <a:pt x="2634999" y="282575"/>
                </a:cubicBezTo>
                <a:close/>
                <a:moveTo>
                  <a:pt x="2570539" y="282575"/>
                </a:moveTo>
                <a:cubicBezTo>
                  <a:pt x="2585444" y="282575"/>
                  <a:pt x="2597527" y="289327"/>
                  <a:pt x="2597527" y="297657"/>
                </a:cubicBezTo>
                <a:cubicBezTo>
                  <a:pt x="2597527" y="305987"/>
                  <a:pt x="2585444" y="312739"/>
                  <a:pt x="2570539" y="312739"/>
                </a:cubicBezTo>
                <a:cubicBezTo>
                  <a:pt x="2555634" y="312739"/>
                  <a:pt x="2543551" y="305987"/>
                  <a:pt x="2543551" y="297657"/>
                </a:cubicBezTo>
                <a:cubicBezTo>
                  <a:pt x="2543551" y="289327"/>
                  <a:pt x="2555634" y="282575"/>
                  <a:pt x="2570539" y="282575"/>
                </a:cubicBezTo>
                <a:close/>
                <a:moveTo>
                  <a:pt x="2506079" y="282575"/>
                </a:moveTo>
                <a:cubicBezTo>
                  <a:pt x="2521142" y="282575"/>
                  <a:pt x="2532439" y="289132"/>
                  <a:pt x="2532439" y="298312"/>
                </a:cubicBezTo>
                <a:cubicBezTo>
                  <a:pt x="2532439" y="306181"/>
                  <a:pt x="2519887" y="312738"/>
                  <a:pt x="2504824" y="312738"/>
                </a:cubicBezTo>
                <a:cubicBezTo>
                  <a:pt x="2491017" y="312738"/>
                  <a:pt x="2478464" y="306181"/>
                  <a:pt x="2479719" y="298312"/>
                </a:cubicBezTo>
                <a:cubicBezTo>
                  <a:pt x="2479719" y="289132"/>
                  <a:pt x="2491017" y="282575"/>
                  <a:pt x="2506079" y="282575"/>
                </a:cubicBezTo>
                <a:close/>
                <a:moveTo>
                  <a:pt x="2376503" y="282575"/>
                </a:moveTo>
                <a:cubicBezTo>
                  <a:pt x="2389997" y="282575"/>
                  <a:pt x="2402264" y="289132"/>
                  <a:pt x="2401038" y="298312"/>
                </a:cubicBezTo>
                <a:cubicBezTo>
                  <a:pt x="2401038" y="306181"/>
                  <a:pt x="2388770" y="312738"/>
                  <a:pt x="2374050" y="312738"/>
                </a:cubicBezTo>
                <a:cubicBezTo>
                  <a:pt x="2360556" y="312738"/>
                  <a:pt x="2348289" y="306181"/>
                  <a:pt x="2349516" y="298312"/>
                </a:cubicBezTo>
                <a:cubicBezTo>
                  <a:pt x="2349516" y="289132"/>
                  <a:pt x="2361783" y="282575"/>
                  <a:pt x="2376503" y="282575"/>
                </a:cubicBezTo>
                <a:close/>
                <a:moveTo>
                  <a:pt x="2310658" y="282575"/>
                </a:moveTo>
                <a:cubicBezTo>
                  <a:pt x="2325812" y="282575"/>
                  <a:pt x="2337177" y="289132"/>
                  <a:pt x="2335914" y="298312"/>
                </a:cubicBezTo>
                <a:cubicBezTo>
                  <a:pt x="2335914" y="306181"/>
                  <a:pt x="2323286" y="312738"/>
                  <a:pt x="2308133" y="312738"/>
                </a:cubicBezTo>
                <a:cubicBezTo>
                  <a:pt x="2292979" y="312738"/>
                  <a:pt x="2281614" y="306181"/>
                  <a:pt x="2282877" y="298312"/>
                </a:cubicBezTo>
                <a:cubicBezTo>
                  <a:pt x="2284140" y="289132"/>
                  <a:pt x="2296768" y="282575"/>
                  <a:pt x="2310658" y="282575"/>
                </a:cubicBezTo>
                <a:close/>
                <a:moveTo>
                  <a:pt x="949766" y="282575"/>
                </a:moveTo>
                <a:cubicBezTo>
                  <a:pt x="964539" y="282575"/>
                  <a:pt x="971926" y="289132"/>
                  <a:pt x="968233" y="298312"/>
                </a:cubicBezTo>
                <a:cubicBezTo>
                  <a:pt x="963308" y="306181"/>
                  <a:pt x="948535" y="312738"/>
                  <a:pt x="933761" y="312738"/>
                </a:cubicBezTo>
                <a:cubicBezTo>
                  <a:pt x="918988" y="312738"/>
                  <a:pt x="911601" y="306181"/>
                  <a:pt x="916525" y="298312"/>
                </a:cubicBezTo>
                <a:cubicBezTo>
                  <a:pt x="920219" y="289132"/>
                  <a:pt x="936223" y="282575"/>
                  <a:pt x="949766" y="282575"/>
                </a:cubicBezTo>
                <a:close/>
                <a:moveTo>
                  <a:pt x="820478" y="282575"/>
                </a:moveTo>
                <a:cubicBezTo>
                  <a:pt x="835718" y="282575"/>
                  <a:pt x="843338" y="289132"/>
                  <a:pt x="838258" y="298312"/>
                </a:cubicBezTo>
                <a:cubicBezTo>
                  <a:pt x="833178" y="306181"/>
                  <a:pt x="817938" y="312738"/>
                  <a:pt x="802698" y="312738"/>
                </a:cubicBezTo>
                <a:cubicBezTo>
                  <a:pt x="787458" y="312738"/>
                  <a:pt x="779838" y="306181"/>
                  <a:pt x="784918" y="298312"/>
                </a:cubicBezTo>
                <a:cubicBezTo>
                  <a:pt x="789998" y="289132"/>
                  <a:pt x="805238" y="282575"/>
                  <a:pt x="820478" y="282575"/>
                </a:cubicBezTo>
                <a:close/>
                <a:moveTo>
                  <a:pt x="755391" y="282575"/>
                </a:moveTo>
                <a:cubicBezTo>
                  <a:pt x="770631" y="282575"/>
                  <a:pt x="778251" y="289132"/>
                  <a:pt x="773171" y="298312"/>
                </a:cubicBezTo>
                <a:cubicBezTo>
                  <a:pt x="768091" y="306181"/>
                  <a:pt x="752851" y="312738"/>
                  <a:pt x="737611" y="312738"/>
                </a:cubicBezTo>
                <a:cubicBezTo>
                  <a:pt x="722371" y="312738"/>
                  <a:pt x="714751" y="306181"/>
                  <a:pt x="719831" y="298312"/>
                </a:cubicBezTo>
                <a:cubicBezTo>
                  <a:pt x="724911" y="289132"/>
                  <a:pt x="741421" y="282575"/>
                  <a:pt x="755391" y="282575"/>
                </a:cubicBezTo>
                <a:close/>
                <a:moveTo>
                  <a:pt x="690751" y="282575"/>
                </a:moveTo>
                <a:cubicBezTo>
                  <a:pt x="704447" y="282575"/>
                  <a:pt x="713163" y="289132"/>
                  <a:pt x="708182" y="298312"/>
                </a:cubicBezTo>
                <a:cubicBezTo>
                  <a:pt x="701957" y="306181"/>
                  <a:pt x="687016" y="312738"/>
                  <a:pt x="672075" y="312738"/>
                </a:cubicBezTo>
                <a:cubicBezTo>
                  <a:pt x="657133" y="312738"/>
                  <a:pt x="649663" y="306181"/>
                  <a:pt x="654643" y="298312"/>
                </a:cubicBezTo>
                <a:cubicBezTo>
                  <a:pt x="659624" y="289132"/>
                  <a:pt x="675810" y="282575"/>
                  <a:pt x="690751" y="282575"/>
                </a:cubicBezTo>
                <a:close/>
                <a:moveTo>
                  <a:pt x="625664" y="282575"/>
                </a:moveTo>
                <a:cubicBezTo>
                  <a:pt x="640605" y="282575"/>
                  <a:pt x="648076" y="289132"/>
                  <a:pt x="643095" y="298312"/>
                </a:cubicBezTo>
                <a:cubicBezTo>
                  <a:pt x="636870" y="306181"/>
                  <a:pt x="620684" y="312738"/>
                  <a:pt x="606988" y="312738"/>
                </a:cubicBezTo>
                <a:cubicBezTo>
                  <a:pt x="592046" y="312738"/>
                  <a:pt x="584576" y="306181"/>
                  <a:pt x="589556" y="298312"/>
                </a:cubicBezTo>
                <a:cubicBezTo>
                  <a:pt x="595782" y="289132"/>
                  <a:pt x="611968" y="282575"/>
                  <a:pt x="625664" y="282575"/>
                </a:cubicBezTo>
                <a:close/>
                <a:moveTo>
                  <a:pt x="107742" y="282575"/>
                </a:moveTo>
                <a:cubicBezTo>
                  <a:pt x="121251" y="282575"/>
                  <a:pt x="127391" y="289132"/>
                  <a:pt x="121251" y="298312"/>
                </a:cubicBezTo>
                <a:cubicBezTo>
                  <a:pt x="115110" y="306181"/>
                  <a:pt x="97918" y="312738"/>
                  <a:pt x="83181" y="312738"/>
                </a:cubicBezTo>
                <a:cubicBezTo>
                  <a:pt x="68444" y="312738"/>
                  <a:pt x="62304" y="306181"/>
                  <a:pt x="69672" y="298312"/>
                </a:cubicBezTo>
                <a:cubicBezTo>
                  <a:pt x="75812" y="289132"/>
                  <a:pt x="93005" y="282575"/>
                  <a:pt x="107742" y="282575"/>
                </a:cubicBezTo>
                <a:close/>
                <a:moveTo>
                  <a:pt x="42402" y="282575"/>
                </a:moveTo>
                <a:cubicBezTo>
                  <a:pt x="57571" y="282575"/>
                  <a:pt x="63891" y="289132"/>
                  <a:pt x="56307" y="298312"/>
                </a:cubicBezTo>
                <a:cubicBezTo>
                  <a:pt x="49987" y="306181"/>
                  <a:pt x="32289" y="312738"/>
                  <a:pt x="17119" y="312738"/>
                </a:cubicBezTo>
                <a:cubicBezTo>
                  <a:pt x="1950" y="312738"/>
                  <a:pt x="-4371" y="306181"/>
                  <a:pt x="3214" y="298312"/>
                </a:cubicBezTo>
                <a:cubicBezTo>
                  <a:pt x="9534" y="289132"/>
                  <a:pt x="27232" y="282575"/>
                  <a:pt x="42402" y="282575"/>
                </a:cubicBezTo>
                <a:close/>
                <a:moveTo>
                  <a:pt x="4619472" y="249238"/>
                </a:moveTo>
                <a:cubicBezTo>
                  <a:pt x="4634787" y="249238"/>
                  <a:pt x="4651378" y="255372"/>
                  <a:pt x="4656483" y="262732"/>
                </a:cubicBezTo>
                <a:cubicBezTo>
                  <a:pt x="4662864" y="270092"/>
                  <a:pt x="4655207" y="276226"/>
                  <a:pt x="4639892" y="276226"/>
                </a:cubicBezTo>
                <a:cubicBezTo>
                  <a:pt x="4625853" y="276226"/>
                  <a:pt x="4609262" y="270092"/>
                  <a:pt x="4602881" y="262732"/>
                </a:cubicBezTo>
                <a:cubicBezTo>
                  <a:pt x="4597776" y="255372"/>
                  <a:pt x="4605434" y="249238"/>
                  <a:pt x="4619472" y="249238"/>
                </a:cubicBezTo>
                <a:close/>
                <a:moveTo>
                  <a:pt x="4363668" y="249238"/>
                </a:moveTo>
                <a:cubicBezTo>
                  <a:pt x="4378831" y="249238"/>
                  <a:pt x="4393993" y="255372"/>
                  <a:pt x="4399047" y="262732"/>
                </a:cubicBezTo>
                <a:cubicBezTo>
                  <a:pt x="4404101" y="270092"/>
                  <a:pt x="4396520" y="276226"/>
                  <a:pt x="4382621" y="276226"/>
                </a:cubicBezTo>
                <a:cubicBezTo>
                  <a:pt x="4367459" y="276226"/>
                  <a:pt x="4351033" y="270092"/>
                  <a:pt x="4347242" y="262732"/>
                </a:cubicBezTo>
                <a:cubicBezTo>
                  <a:pt x="4342188" y="255372"/>
                  <a:pt x="4349769" y="249238"/>
                  <a:pt x="4363668" y="249238"/>
                </a:cubicBezTo>
                <a:close/>
                <a:moveTo>
                  <a:pt x="4299617" y="249238"/>
                </a:moveTo>
                <a:cubicBezTo>
                  <a:pt x="4314391" y="249238"/>
                  <a:pt x="4329164" y="255372"/>
                  <a:pt x="4334089" y="262732"/>
                </a:cubicBezTo>
                <a:cubicBezTo>
                  <a:pt x="4339013" y="270092"/>
                  <a:pt x="4331627" y="276226"/>
                  <a:pt x="4316853" y="276226"/>
                </a:cubicBezTo>
                <a:cubicBezTo>
                  <a:pt x="4302080" y="276226"/>
                  <a:pt x="4287306" y="270092"/>
                  <a:pt x="4282382" y="262732"/>
                </a:cubicBezTo>
                <a:cubicBezTo>
                  <a:pt x="4278688" y="255372"/>
                  <a:pt x="4286075" y="249238"/>
                  <a:pt x="4299617" y="249238"/>
                </a:cubicBezTo>
                <a:close/>
                <a:moveTo>
                  <a:pt x="4235081" y="249238"/>
                </a:moveTo>
                <a:cubicBezTo>
                  <a:pt x="4250244" y="249238"/>
                  <a:pt x="4265406" y="255372"/>
                  <a:pt x="4270460" y="262732"/>
                </a:cubicBezTo>
                <a:cubicBezTo>
                  <a:pt x="4275514" y="270092"/>
                  <a:pt x="4266670" y="276226"/>
                  <a:pt x="4252771" y="276226"/>
                </a:cubicBezTo>
                <a:cubicBezTo>
                  <a:pt x="4237608" y="276226"/>
                  <a:pt x="4222446" y="270092"/>
                  <a:pt x="4217392" y="262732"/>
                </a:cubicBezTo>
                <a:cubicBezTo>
                  <a:pt x="4213601" y="255372"/>
                  <a:pt x="4221182" y="249238"/>
                  <a:pt x="4235081" y="249238"/>
                </a:cubicBezTo>
                <a:close/>
                <a:moveTo>
                  <a:pt x="4172520" y="249238"/>
                </a:moveTo>
                <a:cubicBezTo>
                  <a:pt x="4186419" y="249238"/>
                  <a:pt x="4201582" y="255372"/>
                  <a:pt x="4206636" y="262732"/>
                </a:cubicBezTo>
                <a:cubicBezTo>
                  <a:pt x="4210426" y="270092"/>
                  <a:pt x="4202845" y="276226"/>
                  <a:pt x="4187683" y="276226"/>
                </a:cubicBezTo>
                <a:cubicBezTo>
                  <a:pt x="4173784" y="276226"/>
                  <a:pt x="4157358" y="270092"/>
                  <a:pt x="4153567" y="262732"/>
                </a:cubicBezTo>
                <a:cubicBezTo>
                  <a:pt x="4148513" y="255372"/>
                  <a:pt x="4157358" y="249238"/>
                  <a:pt x="4172520" y="249238"/>
                </a:cubicBezTo>
                <a:close/>
                <a:moveTo>
                  <a:pt x="4108405" y="249238"/>
                </a:moveTo>
                <a:cubicBezTo>
                  <a:pt x="4121947" y="249238"/>
                  <a:pt x="4136720" y="255372"/>
                  <a:pt x="4141645" y="262732"/>
                </a:cubicBezTo>
                <a:cubicBezTo>
                  <a:pt x="4145338" y="270092"/>
                  <a:pt x="4136720" y="276226"/>
                  <a:pt x="4123178" y="276226"/>
                </a:cubicBezTo>
                <a:cubicBezTo>
                  <a:pt x="4108405" y="276226"/>
                  <a:pt x="4093631" y="270092"/>
                  <a:pt x="4089938" y="262732"/>
                </a:cubicBezTo>
                <a:cubicBezTo>
                  <a:pt x="4085013" y="255372"/>
                  <a:pt x="4093631" y="249238"/>
                  <a:pt x="4108405" y="249238"/>
                </a:cubicBezTo>
                <a:close/>
                <a:moveTo>
                  <a:pt x="4043933" y="249238"/>
                </a:moveTo>
                <a:cubicBezTo>
                  <a:pt x="4057832" y="249238"/>
                  <a:pt x="4072995" y="255372"/>
                  <a:pt x="4076785" y="262732"/>
                </a:cubicBezTo>
                <a:cubicBezTo>
                  <a:pt x="4081839" y="270092"/>
                  <a:pt x="4072995" y="276226"/>
                  <a:pt x="4057832" y="276226"/>
                </a:cubicBezTo>
                <a:cubicBezTo>
                  <a:pt x="4043933" y="276226"/>
                  <a:pt x="4028771" y="270092"/>
                  <a:pt x="4024980" y="262732"/>
                </a:cubicBezTo>
                <a:cubicBezTo>
                  <a:pt x="4019926" y="255372"/>
                  <a:pt x="4028771" y="249238"/>
                  <a:pt x="4043933" y="249238"/>
                </a:cubicBezTo>
                <a:close/>
                <a:moveTo>
                  <a:pt x="3980305" y="249238"/>
                </a:moveTo>
                <a:cubicBezTo>
                  <a:pt x="3994129" y="249238"/>
                  <a:pt x="4009211" y="255372"/>
                  <a:pt x="4012981" y="262732"/>
                </a:cubicBezTo>
                <a:cubicBezTo>
                  <a:pt x="4016751" y="270092"/>
                  <a:pt x="4007954" y="276226"/>
                  <a:pt x="3994129" y="276226"/>
                </a:cubicBezTo>
                <a:cubicBezTo>
                  <a:pt x="3979048" y="276226"/>
                  <a:pt x="3963967" y="270092"/>
                  <a:pt x="3960197" y="262732"/>
                </a:cubicBezTo>
                <a:cubicBezTo>
                  <a:pt x="3956426" y="255372"/>
                  <a:pt x="3965224" y="249238"/>
                  <a:pt x="3980305" y="249238"/>
                </a:cubicBezTo>
                <a:close/>
                <a:moveTo>
                  <a:pt x="3915217" y="249238"/>
                </a:moveTo>
                <a:cubicBezTo>
                  <a:pt x="3929041" y="249238"/>
                  <a:pt x="3944123" y="255372"/>
                  <a:pt x="3947893" y="262732"/>
                </a:cubicBezTo>
                <a:cubicBezTo>
                  <a:pt x="3951663" y="270092"/>
                  <a:pt x="3942866" y="276226"/>
                  <a:pt x="3927785" y="276226"/>
                </a:cubicBezTo>
                <a:cubicBezTo>
                  <a:pt x="3913960" y="276226"/>
                  <a:pt x="3898879" y="270092"/>
                  <a:pt x="3895109" y="262732"/>
                </a:cubicBezTo>
                <a:cubicBezTo>
                  <a:pt x="3891338" y="255372"/>
                  <a:pt x="3900136" y="249238"/>
                  <a:pt x="3915217" y="249238"/>
                </a:cubicBezTo>
                <a:close/>
                <a:moveTo>
                  <a:pt x="3851717" y="249238"/>
                </a:moveTo>
                <a:cubicBezTo>
                  <a:pt x="3865541" y="249238"/>
                  <a:pt x="3880623" y="255372"/>
                  <a:pt x="3884393" y="262732"/>
                </a:cubicBezTo>
                <a:cubicBezTo>
                  <a:pt x="3888163" y="270092"/>
                  <a:pt x="3878109" y="276226"/>
                  <a:pt x="3864285" y="276226"/>
                </a:cubicBezTo>
                <a:cubicBezTo>
                  <a:pt x="3849203" y="276226"/>
                  <a:pt x="3835379" y="270092"/>
                  <a:pt x="3831609" y="262732"/>
                </a:cubicBezTo>
                <a:cubicBezTo>
                  <a:pt x="3827838" y="255372"/>
                  <a:pt x="3836636" y="249238"/>
                  <a:pt x="3851717" y="249238"/>
                </a:cubicBezTo>
                <a:close/>
                <a:moveTo>
                  <a:pt x="3788083" y="249238"/>
                </a:moveTo>
                <a:cubicBezTo>
                  <a:pt x="3801831" y="249238"/>
                  <a:pt x="3816828" y="255372"/>
                  <a:pt x="3819327" y="262732"/>
                </a:cubicBezTo>
                <a:cubicBezTo>
                  <a:pt x="3823076" y="270092"/>
                  <a:pt x="3814328" y="276226"/>
                  <a:pt x="3799331" y="276226"/>
                </a:cubicBezTo>
                <a:cubicBezTo>
                  <a:pt x="3785584" y="276226"/>
                  <a:pt x="3770587" y="270092"/>
                  <a:pt x="3768087" y="262732"/>
                </a:cubicBezTo>
                <a:cubicBezTo>
                  <a:pt x="3764338" y="255372"/>
                  <a:pt x="3773086" y="249238"/>
                  <a:pt x="3788083" y="249238"/>
                </a:cubicBezTo>
                <a:close/>
                <a:moveTo>
                  <a:pt x="3723638" y="249238"/>
                </a:moveTo>
                <a:cubicBezTo>
                  <a:pt x="3737757" y="249238"/>
                  <a:pt x="3753159" y="255372"/>
                  <a:pt x="3755726" y="262732"/>
                </a:cubicBezTo>
                <a:cubicBezTo>
                  <a:pt x="3759576" y="270092"/>
                  <a:pt x="3750592" y="276226"/>
                  <a:pt x="3735190" y="276226"/>
                </a:cubicBezTo>
                <a:cubicBezTo>
                  <a:pt x="3719787" y="276226"/>
                  <a:pt x="3705669" y="270092"/>
                  <a:pt x="3701818" y="262732"/>
                </a:cubicBezTo>
                <a:cubicBezTo>
                  <a:pt x="3699251" y="255372"/>
                  <a:pt x="3708236" y="249238"/>
                  <a:pt x="3723638" y="249238"/>
                </a:cubicBezTo>
                <a:close/>
                <a:moveTo>
                  <a:pt x="3659357" y="249238"/>
                </a:moveTo>
                <a:cubicBezTo>
                  <a:pt x="3673023" y="249238"/>
                  <a:pt x="3687932" y="255372"/>
                  <a:pt x="3690416" y="262732"/>
                </a:cubicBezTo>
                <a:cubicBezTo>
                  <a:pt x="3692901" y="270092"/>
                  <a:pt x="3684205" y="276226"/>
                  <a:pt x="3669296" y="276226"/>
                </a:cubicBezTo>
                <a:cubicBezTo>
                  <a:pt x="3655630" y="276226"/>
                  <a:pt x="3641963" y="270092"/>
                  <a:pt x="3638236" y="262732"/>
                </a:cubicBezTo>
                <a:cubicBezTo>
                  <a:pt x="3635751" y="255372"/>
                  <a:pt x="3644448" y="249238"/>
                  <a:pt x="3659357" y="249238"/>
                </a:cubicBezTo>
                <a:close/>
                <a:moveTo>
                  <a:pt x="3595857" y="249238"/>
                </a:moveTo>
                <a:cubicBezTo>
                  <a:pt x="3609523" y="249238"/>
                  <a:pt x="3624432" y="255372"/>
                  <a:pt x="3626916" y="262732"/>
                </a:cubicBezTo>
                <a:cubicBezTo>
                  <a:pt x="3629401" y="270092"/>
                  <a:pt x="3620705" y="276226"/>
                  <a:pt x="3605796" y="276226"/>
                </a:cubicBezTo>
                <a:cubicBezTo>
                  <a:pt x="3590887" y="276226"/>
                  <a:pt x="3577221" y="270092"/>
                  <a:pt x="3574736" y="262732"/>
                </a:cubicBezTo>
                <a:cubicBezTo>
                  <a:pt x="3572251" y="255372"/>
                  <a:pt x="3580948" y="249238"/>
                  <a:pt x="3595857" y="249238"/>
                </a:cubicBezTo>
                <a:close/>
                <a:moveTo>
                  <a:pt x="3531425" y="249238"/>
                </a:moveTo>
                <a:cubicBezTo>
                  <a:pt x="3545471" y="249238"/>
                  <a:pt x="3559517" y="255372"/>
                  <a:pt x="3563347" y="262732"/>
                </a:cubicBezTo>
                <a:cubicBezTo>
                  <a:pt x="3565901" y="270092"/>
                  <a:pt x="3555686" y="276226"/>
                  <a:pt x="3541640" y="276226"/>
                </a:cubicBezTo>
                <a:cubicBezTo>
                  <a:pt x="3526317" y="276226"/>
                  <a:pt x="3512271" y="270092"/>
                  <a:pt x="3509717" y="262732"/>
                </a:cubicBezTo>
                <a:cubicBezTo>
                  <a:pt x="3507163" y="255372"/>
                  <a:pt x="3516102" y="249238"/>
                  <a:pt x="3531425" y="249238"/>
                </a:cubicBezTo>
                <a:close/>
                <a:moveTo>
                  <a:pt x="3467123" y="249238"/>
                </a:moveTo>
                <a:cubicBezTo>
                  <a:pt x="3481940" y="249238"/>
                  <a:pt x="3494287" y="255372"/>
                  <a:pt x="3496757" y="262732"/>
                </a:cubicBezTo>
                <a:cubicBezTo>
                  <a:pt x="3499226" y="270092"/>
                  <a:pt x="3490583" y="276226"/>
                  <a:pt x="3475766" y="276226"/>
                </a:cubicBezTo>
                <a:cubicBezTo>
                  <a:pt x="3460950" y="276226"/>
                  <a:pt x="3448602" y="270092"/>
                  <a:pt x="3446133" y="262732"/>
                </a:cubicBezTo>
                <a:cubicBezTo>
                  <a:pt x="3443663" y="255372"/>
                  <a:pt x="3453541" y="249238"/>
                  <a:pt x="3467123" y="249238"/>
                </a:cubicBezTo>
                <a:close/>
                <a:moveTo>
                  <a:pt x="3402706" y="249238"/>
                </a:moveTo>
                <a:cubicBezTo>
                  <a:pt x="3417946" y="249238"/>
                  <a:pt x="3430646" y="255372"/>
                  <a:pt x="3433186" y="262732"/>
                </a:cubicBezTo>
                <a:cubicBezTo>
                  <a:pt x="3435726" y="270092"/>
                  <a:pt x="3425566" y="276226"/>
                  <a:pt x="3411596" y="276226"/>
                </a:cubicBezTo>
                <a:cubicBezTo>
                  <a:pt x="3396356" y="276226"/>
                  <a:pt x="3382386" y="270092"/>
                  <a:pt x="3379846" y="262732"/>
                </a:cubicBezTo>
                <a:cubicBezTo>
                  <a:pt x="3378576" y="255372"/>
                  <a:pt x="3388736" y="249238"/>
                  <a:pt x="3402706" y="249238"/>
                </a:cubicBezTo>
                <a:close/>
                <a:moveTo>
                  <a:pt x="3339206" y="249238"/>
                </a:moveTo>
                <a:cubicBezTo>
                  <a:pt x="3354446" y="249238"/>
                  <a:pt x="3367146" y="255372"/>
                  <a:pt x="3369686" y="262732"/>
                </a:cubicBezTo>
                <a:cubicBezTo>
                  <a:pt x="3372226" y="270092"/>
                  <a:pt x="3362066" y="276226"/>
                  <a:pt x="3346826" y="276226"/>
                </a:cubicBezTo>
                <a:cubicBezTo>
                  <a:pt x="3332856" y="276226"/>
                  <a:pt x="3318886" y="270092"/>
                  <a:pt x="3316346" y="262732"/>
                </a:cubicBezTo>
                <a:cubicBezTo>
                  <a:pt x="3315076" y="255372"/>
                  <a:pt x="3325236" y="249238"/>
                  <a:pt x="3339206" y="249238"/>
                </a:cubicBezTo>
                <a:close/>
                <a:moveTo>
                  <a:pt x="3275569" y="249238"/>
                </a:moveTo>
                <a:cubicBezTo>
                  <a:pt x="3290723" y="249238"/>
                  <a:pt x="3303351" y="255372"/>
                  <a:pt x="3305876" y="262732"/>
                </a:cubicBezTo>
                <a:cubicBezTo>
                  <a:pt x="3307139" y="270092"/>
                  <a:pt x="3297037" y="276226"/>
                  <a:pt x="3283146" y="276226"/>
                </a:cubicBezTo>
                <a:cubicBezTo>
                  <a:pt x="3267993" y="276226"/>
                  <a:pt x="3254102" y="270092"/>
                  <a:pt x="3252839" y="262732"/>
                </a:cubicBezTo>
                <a:cubicBezTo>
                  <a:pt x="3251576" y="255372"/>
                  <a:pt x="3261679" y="249238"/>
                  <a:pt x="3275569" y="249238"/>
                </a:cubicBezTo>
                <a:close/>
                <a:moveTo>
                  <a:pt x="3211183" y="249238"/>
                </a:moveTo>
                <a:cubicBezTo>
                  <a:pt x="3226000" y="249238"/>
                  <a:pt x="3238347" y="255372"/>
                  <a:pt x="3240817" y="262732"/>
                </a:cubicBezTo>
                <a:cubicBezTo>
                  <a:pt x="3242051" y="270092"/>
                  <a:pt x="3232173" y="276226"/>
                  <a:pt x="3217357" y="276226"/>
                </a:cubicBezTo>
                <a:cubicBezTo>
                  <a:pt x="3203775" y="276226"/>
                  <a:pt x="3190192" y="270092"/>
                  <a:pt x="3188958" y="262732"/>
                </a:cubicBezTo>
                <a:cubicBezTo>
                  <a:pt x="3186488" y="255372"/>
                  <a:pt x="3197601" y="249238"/>
                  <a:pt x="3211183" y="249238"/>
                </a:cubicBezTo>
                <a:close/>
                <a:moveTo>
                  <a:pt x="3146801" y="249238"/>
                </a:moveTo>
                <a:cubicBezTo>
                  <a:pt x="3162041" y="249238"/>
                  <a:pt x="3174741" y="255372"/>
                  <a:pt x="3176011" y="262732"/>
                </a:cubicBezTo>
                <a:cubicBezTo>
                  <a:pt x="3178551" y="270092"/>
                  <a:pt x="3167121" y="276226"/>
                  <a:pt x="3153151" y="276226"/>
                </a:cubicBezTo>
                <a:cubicBezTo>
                  <a:pt x="3137911" y="276226"/>
                  <a:pt x="3125211" y="270092"/>
                  <a:pt x="3123941" y="262732"/>
                </a:cubicBezTo>
                <a:cubicBezTo>
                  <a:pt x="3121401" y="255372"/>
                  <a:pt x="3132831" y="249238"/>
                  <a:pt x="3146801" y="249238"/>
                </a:cubicBezTo>
                <a:close/>
                <a:moveTo>
                  <a:pt x="3083157" y="249238"/>
                </a:moveTo>
                <a:cubicBezTo>
                  <a:pt x="3098311" y="249238"/>
                  <a:pt x="3110939" y="255372"/>
                  <a:pt x="3112201" y="262732"/>
                </a:cubicBezTo>
                <a:cubicBezTo>
                  <a:pt x="3113464" y="270092"/>
                  <a:pt x="3103362" y="276226"/>
                  <a:pt x="3088208" y="276226"/>
                </a:cubicBezTo>
                <a:cubicBezTo>
                  <a:pt x="3074318" y="276226"/>
                  <a:pt x="3060427" y="270092"/>
                  <a:pt x="3059164" y="262732"/>
                </a:cubicBezTo>
                <a:cubicBezTo>
                  <a:pt x="3057901" y="255372"/>
                  <a:pt x="3069266" y="249238"/>
                  <a:pt x="3083157" y="249238"/>
                </a:cubicBezTo>
                <a:close/>
                <a:moveTo>
                  <a:pt x="3018069" y="249238"/>
                </a:moveTo>
                <a:cubicBezTo>
                  <a:pt x="3033223" y="249238"/>
                  <a:pt x="3045851" y="255372"/>
                  <a:pt x="3047113" y="262732"/>
                </a:cubicBezTo>
                <a:cubicBezTo>
                  <a:pt x="3048376" y="270092"/>
                  <a:pt x="3037011" y="276226"/>
                  <a:pt x="3023120" y="276226"/>
                </a:cubicBezTo>
                <a:cubicBezTo>
                  <a:pt x="3007967" y="276226"/>
                  <a:pt x="2995339" y="270092"/>
                  <a:pt x="2994076" y="262732"/>
                </a:cubicBezTo>
                <a:cubicBezTo>
                  <a:pt x="2992813" y="255372"/>
                  <a:pt x="3004178" y="249238"/>
                  <a:pt x="3018069" y="249238"/>
                </a:cubicBezTo>
                <a:close/>
                <a:moveTo>
                  <a:pt x="2954570" y="249238"/>
                </a:moveTo>
                <a:cubicBezTo>
                  <a:pt x="2969724" y="249238"/>
                  <a:pt x="2982352" y="255372"/>
                  <a:pt x="2983614" y="262732"/>
                </a:cubicBezTo>
                <a:cubicBezTo>
                  <a:pt x="2984877" y="270092"/>
                  <a:pt x="2973512" y="276226"/>
                  <a:pt x="2958359" y="276226"/>
                </a:cubicBezTo>
                <a:cubicBezTo>
                  <a:pt x="2944468" y="276226"/>
                  <a:pt x="2931840" y="270092"/>
                  <a:pt x="2930577" y="262732"/>
                </a:cubicBezTo>
                <a:cubicBezTo>
                  <a:pt x="2929314" y="255372"/>
                  <a:pt x="2940679" y="249238"/>
                  <a:pt x="2954570" y="249238"/>
                </a:cubicBezTo>
                <a:close/>
                <a:moveTo>
                  <a:pt x="2890919" y="249238"/>
                </a:moveTo>
                <a:cubicBezTo>
                  <a:pt x="2905982" y="249238"/>
                  <a:pt x="2918534" y="255372"/>
                  <a:pt x="2919789" y="262732"/>
                </a:cubicBezTo>
                <a:cubicBezTo>
                  <a:pt x="2919789" y="270092"/>
                  <a:pt x="2908492" y="276226"/>
                  <a:pt x="2894685" y="276226"/>
                </a:cubicBezTo>
                <a:cubicBezTo>
                  <a:pt x="2879622" y="276226"/>
                  <a:pt x="2867069" y="270092"/>
                  <a:pt x="2867069" y="262732"/>
                </a:cubicBezTo>
                <a:cubicBezTo>
                  <a:pt x="2865814" y="255372"/>
                  <a:pt x="2877111" y="249238"/>
                  <a:pt x="2890919" y="249238"/>
                </a:cubicBezTo>
                <a:close/>
                <a:moveTo>
                  <a:pt x="2825831" y="249238"/>
                </a:moveTo>
                <a:cubicBezTo>
                  <a:pt x="2840894" y="249238"/>
                  <a:pt x="2853446" y="255372"/>
                  <a:pt x="2853446" y="262732"/>
                </a:cubicBezTo>
                <a:cubicBezTo>
                  <a:pt x="2854701" y="270092"/>
                  <a:pt x="2843404" y="276226"/>
                  <a:pt x="2828341" y="276226"/>
                </a:cubicBezTo>
                <a:cubicBezTo>
                  <a:pt x="2814534" y="276226"/>
                  <a:pt x="2801981" y="270092"/>
                  <a:pt x="2801981" y="262732"/>
                </a:cubicBezTo>
                <a:cubicBezTo>
                  <a:pt x="2800726" y="255372"/>
                  <a:pt x="2812023" y="249238"/>
                  <a:pt x="2825831" y="249238"/>
                </a:cubicBezTo>
                <a:close/>
                <a:moveTo>
                  <a:pt x="2762331" y="249238"/>
                </a:moveTo>
                <a:cubicBezTo>
                  <a:pt x="2777394" y="249238"/>
                  <a:pt x="2789946" y="255372"/>
                  <a:pt x="2789946" y="262732"/>
                </a:cubicBezTo>
                <a:cubicBezTo>
                  <a:pt x="2791201" y="270092"/>
                  <a:pt x="2779904" y="276226"/>
                  <a:pt x="2764841" y="276226"/>
                </a:cubicBezTo>
                <a:cubicBezTo>
                  <a:pt x="2749779" y="276226"/>
                  <a:pt x="2738481" y="270092"/>
                  <a:pt x="2737226" y="262732"/>
                </a:cubicBezTo>
                <a:cubicBezTo>
                  <a:pt x="2737226" y="255372"/>
                  <a:pt x="2748523" y="249238"/>
                  <a:pt x="2762331" y="249238"/>
                </a:cubicBezTo>
                <a:close/>
                <a:moveTo>
                  <a:pt x="2630070" y="249238"/>
                </a:moveTo>
                <a:cubicBezTo>
                  <a:pt x="2643791" y="249238"/>
                  <a:pt x="2656264" y="255372"/>
                  <a:pt x="2656264" y="262732"/>
                </a:cubicBezTo>
                <a:cubicBezTo>
                  <a:pt x="2656264" y="270092"/>
                  <a:pt x="2645038" y="276226"/>
                  <a:pt x="2630070" y="276226"/>
                </a:cubicBezTo>
                <a:cubicBezTo>
                  <a:pt x="2616350" y="276226"/>
                  <a:pt x="2603876" y="270092"/>
                  <a:pt x="2603876" y="262732"/>
                </a:cubicBezTo>
                <a:cubicBezTo>
                  <a:pt x="2603876" y="255372"/>
                  <a:pt x="2615102" y="249238"/>
                  <a:pt x="2630070" y="249238"/>
                </a:cubicBezTo>
                <a:close/>
                <a:moveTo>
                  <a:pt x="2566570" y="249238"/>
                </a:moveTo>
                <a:cubicBezTo>
                  <a:pt x="2581037" y="249238"/>
                  <a:pt x="2592764" y="255279"/>
                  <a:pt x="2592764" y="262732"/>
                </a:cubicBezTo>
                <a:cubicBezTo>
                  <a:pt x="2592764" y="270185"/>
                  <a:pt x="2581037" y="276226"/>
                  <a:pt x="2566570" y="276226"/>
                </a:cubicBezTo>
                <a:cubicBezTo>
                  <a:pt x="2552103" y="276226"/>
                  <a:pt x="2540376" y="270185"/>
                  <a:pt x="2540376" y="262732"/>
                </a:cubicBezTo>
                <a:cubicBezTo>
                  <a:pt x="2540376" y="255279"/>
                  <a:pt x="2552103" y="249238"/>
                  <a:pt x="2566570" y="249238"/>
                </a:cubicBezTo>
                <a:close/>
                <a:moveTo>
                  <a:pt x="2502277" y="249238"/>
                </a:moveTo>
                <a:cubicBezTo>
                  <a:pt x="2516413" y="249238"/>
                  <a:pt x="2529264" y="255372"/>
                  <a:pt x="2529264" y="262732"/>
                </a:cubicBezTo>
                <a:cubicBezTo>
                  <a:pt x="2529264" y="270092"/>
                  <a:pt x="2516413" y="276226"/>
                  <a:pt x="2500992" y="276226"/>
                </a:cubicBezTo>
                <a:cubicBezTo>
                  <a:pt x="2486855" y="276226"/>
                  <a:pt x="2475289" y="270092"/>
                  <a:pt x="2475289" y="262732"/>
                </a:cubicBezTo>
                <a:cubicBezTo>
                  <a:pt x="2475289" y="255372"/>
                  <a:pt x="2488140" y="249238"/>
                  <a:pt x="2502277" y="249238"/>
                </a:cubicBezTo>
                <a:close/>
                <a:moveTo>
                  <a:pt x="2378906" y="249238"/>
                </a:moveTo>
                <a:cubicBezTo>
                  <a:pt x="2392626" y="249238"/>
                  <a:pt x="2403852" y="255372"/>
                  <a:pt x="2403852" y="262732"/>
                </a:cubicBezTo>
                <a:cubicBezTo>
                  <a:pt x="2403852" y="270092"/>
                  <a:pt x="2391379" y="276226"/>
                  <a:pt x="2376411" y="276226"/>
                </a:cubicBezTo>
                <a:cubicBezTo>
                  <a:pt x="2362690" y="276226"/>
                  <a:pt x="2351464" y="270092"/>
                  <a:pt x="2351464" y="262732"/>
                </a:cubicBezTo>
                <a:cubicBezTo>
                  <a:pt x="2352712" y="255372"/>
                  <a:pt x="2363938" y="249238"/>
                  <a:pt x="2378906" y="249238"/>
                </a:cubicBezTo>
                <a:close/>
                <a:moveTo>
                  <a:pt x="1546153" y="249238"/>
                </a:moveTo>
                <a:cubicBezTo>
                  <a:pt x="1561475" y="249238"/>
                  <a:pt x="1570414" y="255372"/>
                  <a:pt x="1567860" y="262732"/>
                </a:cubicBezTo>
                <a:cubicBezTo>
                  <a:pt x="1565306" y="270092"/>
                  <a:pt x="1551260" y="276226"/>
                  <a:pt x="1535937" y="276226"/>
                </a:cubicBezTo>
                <a:cubicBezTo>
                  <a:pt x="1521891" y="276226"/>
                  <a:pt x="1511676" y="270092"/>
                  <a:pt x="1514230" y="262732"/>
                </a:cubicBezTo>
                <a:cubicBezTo>
                  <a:pt x="1518060" y="255372"/>
                  <a:pt x="1532106" y="249238"/>
                  <a:pt x="1546153" y="249238"/>
                </a:cubicBezTo>
                <a:close/>
                <a:moveTo>
                  <a:pt x="1481720" y="249238"/>
                </a:moveTo>
                <a:cubicBezTo>
                  <a:pt x="1496629" y="249238"/>
                  <a:pt x="1505326" y="255372"/>
                  <a:pt x="1502841" y="262732"/>
                </a:cubicBezTo>
                <a:cubicBezTo>
                  <a:pt x="1500356" y="270092"/>
                  <a:pt x="1485448" y="276226"/>
                  <a:pt x="1471781" y="276226"/>
                </a:cubicBezTo>
                <a:cubicBezTo>
                  <a:pt x="1456873" y="276226"/>
                  <a:pt x="1448176" y="270092"/>
                  <a:pt x="1450661" y="262732"/>
                </a:cubicBezTo>
                <a:cubicBezTo>
                  <a:pt x="1454388" y="255372"/>
                  <a:pt x="1468054" y="249238"/>
                  <a:pt x="1481720" y="249238"/>
                </a:cubicBezTo>
                <a:close/>
                <a:moveTo>
                  <a:pt x="1418081" y="249238"/>
                </a:moveTo>
                <a:cubicBezTo>
                  <a:pt x="1433078" y="249238"/>
                  <a:pt x="1441826" y="255372"/>
                  <a:pt x="1439326" y="262732"/>
                </a:cubicBezTo>
                <a:cubicBezTo>
                  <a:pt x="1435577" y="270092"/>
                  <a:pt x="1421830" y="276226"/>
                  <a:pt x="1406833" y="276226"/>
                </a:cubicBezTo>
                <a:cubicBezTo>
                  <a:pt x="1393086" y="276226"/>
                  <a:pt x="1383088" y="270092"/>
                  <a:pt x="1386837" y="262732"/>
                </a:cubicBezTo>
                <a:cubicBezTo>
                  <a:pt x="1390586" y="255372"/>
                  <a:pt x="1404334" y="249238"/>
                  <a:pt x="1418081" y="249238"/>
                </a:cubicBezTo>
                <a:close/>
                <a:moveTo>
                  <a:pt x="1352994" y="249238"/>
                </a:moveTo>
                <a:cubicBezTo>
                  <a:pt x="1367991" y="249238"/>
                  <a:pt x="1376739" y="255372"/>
                  <a:pt x="1374239" y="262732"/>
                </a:cubicBezTo>
                <a:cubicBezTo>
                  <a:pt x="1370490" y="270092"/>
                  <a:pt x="1355493" y="276226"/>
                  <a:pt x="1341746" y="276226"/>
                </a:cubicBezTo>
                <a:cubicBezTo>
                  <a:pt x="1326749" y="276226"/>
                  <a:pt x="1318001" y="270092"/>
                  <a:pt x="1321750" y="262732"/>
                </a:cubicBezTo>
                <a:cubicBezTo>
                  <a:pt x="1324250" y="255372"/>
                  <a:pt x="1339247" y="249238"/>
                  <a:pt x="1352994" y="249238"/>
                </a:cubicBezTo>
                <a:close/>
                <a:moveTo>
                  <a:pt x="1098529" y="249238"/>
                </a:moveTo>
                <a:cubicBezTo>
                  <a:pt x="1112353" y="249238"/>
                  <a:pt x="1121151" y="255372"/>
                  <a:pt x="1117381" y="262732"/>
                </a:cubicBezTo>
                <a:cubicBezTo>
                  <a:pt x="1113610" y="270092"/>
                  <a:pt x="1098529" y="276226"/>
                  <a:pt x="1083448" y="276226"/>
                </a:cubicBezTo>
                <a:cubicBezTo>
                  <a:pt x="1068366" y="276226"/>
                  <a:pt x="1060826" y="270092"/>
                  <a:pt x="1064596" y="262732"/>
                </a:cubicBezTo>
                <a:cubicBezTo>
                  <a:pt x="1068366" y="255372"/>
                  <a:pt x="1083448" y="249238"/>
                  <a:pt x="1098529" y="249238"/>
                </a:cubicBezTo>
                <a:close/>
                <a:moveTo>
                  <a:pt x="1034907" y="249238"/>
                </a:moveTo>
                <a:cubicBezTo>
                  <a:pt x="1048806" y="249238"/>
                  <a:pt x="1057651" y="255372"/>
                  <a:pt x="1053860" y="262732"/>
                </a:cubicBezTo>
                <a:cubicBezTo>
                  <a:pt x="1048806" y="270092"/>
                  <a:pt x="1033644" y="276226"/>
                  <a:pt x="1018481" y="276226"/>
                </a:cubicBezTo>
                <a:cubicBezTo>
                  <a:pt x="1004583" y="276226"/>
                  <a:pt x="995738" y="270092"/>
                  <a:pt x="1000792" y="262732"/>
                </a:cubicBezTo>
                <a:cubicBezTo>
                  <a:pt x="1004583" y="255372"/>
                  <a:pt x="1019745" y="249238"/>
                  <a:pt x="1034907" y="249238"/>
                </a:cubicBezTo>
                <a:close/>
                <a:moveTo>
                  <a:pt x="969820" y="249238"/>
                </a:moveTo>
                <a:cubicBezTo>
                  <a:pt x="983719" y="249238"/>
                  <a:pt x="992564" y="255372"/>
                  <a:pt x="987510" y="262732"/>
                </a:cubicBezTo>
                <a:cubicBezTo>
                  <a:pt x="983719" y="270092"/>
                  <a:pt x="968557" y="276226"/>
                  <a:pt x="953394" y="276226"/>
                </a:cubicBezTo>
                <a:cubicBezTo>
                  <a:pt x="938232" y="276226"/>
                  <a:pt x="930651" y="270092"/>
                  <a:pt x="935705" y="262732"/>
                </a:cubicBezTo>
                <a:cubicBezTo>
                  <a:pt x="939496" y="255372"/>
                  <a:pt x="954658" y="249238"/>
                  <a:pt x="969820" y="249238"/>
                </a:cubicBezTo>
                <a:close/>
                <a:moveTo>
                  <a:pt x="906320" y="249238"/>
                </a:moveTo>
                <a:cubicBezTo>
                  <a:pt x="920219" y="249238"/>
                  <a:pt x="929064" y="255372"/>
                  <a:pt x="924010" y="262732"/>
                </a:cubicBezTo>
                <a:cubicBezTo>
                  <a:pt x="918956" y="270092"/>
                  <a:pt x="903793" y="276226"/>
                  <a:pt x="889894" y="276226"/>
                </a:cubicBezTo>
                <a:cubicBezTo>
                  <a:pt x="874732" y="276226"/>
                  <a:pt x="867151" y="270092"/>
                  <a:pt x="870941" y="262732"/>
                </a:cubicBezTo>
                <a:cubicBezTo>
                  <a:pt x="875996" y="255372"/>
                  <a:pt x="891158" y="249238"/>
                  <a:pt x="906320" y="249238"/>
                </a:cubicBezTo>
                <a:close/>
                <a:moveTo>
                  <a:pt x="841687" y="249238"/>
                </a:moveTo>
                <a:cubicBezTo>
                  <a:pt x="855308" y="249238"/>
                  <a:pt x="863976" y="255372"/>
                  <a:pt x="859023" y="262732"/>
                </a:cubicBezTo>
                <a:cubicBezTo>
                  <a:pt x="854070" y="270092"/>
                  <a:pt x="839211" y="276226"/>
                  <a:pt x="824352" y="276226"/>
                </a:cubicBezTo>
                <a:cubicBezTo>
                  <a:pt x="809492" y="276226"/>
                  <a:pt x="802063" y="270092"/>
                  <a:pt x="807016" y="262732"/>
                </a:cubicBezTo>
                <a:cubicBezTo>
                  <a:pt x="811969" y="255372"/>
                  <a:pt x="826828" y="249238"/>
                  <a:pt x="841687" y="249238"/>
                </a:cubicBezTo>
                <a:close/>
                <a:moveTo>
                  <a:pt x="777616" y="249238"/>
                </a:moveTo>
                <a:cubicBezTo>
                  <a:pt x="791586" y="249238"/>
                  <a:pt x="800476" y="255372"/>
                  <a:pt x="795396" y="262732"/>
                </a:cubicBezTo>
                <a:cubicBezTo>
                  <a:pt x="790316" y="270092"/>
                  <a:pt x="773806" y="276226"/>
                  <a:pt x="759836" y="276226"/>
                </a:cubicBezTo>
                <a:cubicBezTo>
                  <a:pt x="744596" y="276226"/>
                  <a:pt x="736976" y="270092"/>
                  <a:pt x="742056" y="262732"/>
                </a:cubicBezTo>
                <a:cubicBezTo>
                  <a:pt x="747136" y="255372"/>
                  <a:pt x="762376" y="249238"/>
                  <a:pt x="777616" y="249238"/>
                </a:cubicBezTo>
                <a:close/>
                <a:moveTo>
                  <a:pt x="713909" y="249238"/>
                </a:moveTo>
                <a:cubicBezTo>
                  <a:pt x="727808" y="249238"/>
                  <a:pt x="735389" y="255372"/>
                  <a:pt x="730335" y="262732"/>
                </a:cubicBezTo>
                <a:cubicBezTo>
                  <a:pt x="725281" y="270092"/>
                  <a:pt x="710118" y="276226"/>
                  <a:pt x="694956" y="276226"/>
                </a:cubicBezTo>
                <a:cubicBezTo>
                  <a:pt x="681057" y="276226"/>
                  <a:pt x="673476" y="270092"/>
                  <a:pt x="678530" y="262732"/>
                </a:cubicBezTo>
                <a:cubicBezTo>
                  <a:pt x="683584" y="255372"/>
                  <a:pt x="698746" y="249238"/>
                  <a:pt x="713909" y="249238"/>
                </a:cubicBezTo>
                <a:close/>
                <a:moveTo>
                  <a:pt x="649250" y="249238"/>
                </a:moveTo>
                <a:cubicBezTo>
                  <a:pt x="662871" y="249238"/>
                  <a:pt x="670301" y="255372"/>
                  <a:pt x="665348" y="262732"/>
                </a:cubicBezTo>
                <a:cubicBezTo>
                  <a:pt x="660395" y="270092"/>
                  <a:pt x="644297" y="276226"/>
                  <a:pt x="630677" y="276226"/>
                </a:cubicBezTo>
                <a:cubicBezTo>
                  <a:pt x="615817" y="276226"/>
                  <a:pt x="608388" y="270092"/>
                  <a:pt x="613341" y="262732"/>
                </a:cubicBezTo>
                <a:cubicBezTo>
                  <a:pt x="619532" y="255372"/>
                  <a:pt x="634391" y="249238"/>
                  <a:pt x="649250" y="249238"/>
                </a:cubicBezTo>
                <a:close/>
                <a:moveTo>
                  <a:pt x="585750" y="249238"/>
                </a:moveTo>
                <a:cubicBezTo>
                  <a:pt x="599371" y="249238"/>
                  <a:pt x="606801" y="255372"/>
                  <a:pt x="601848" y="262732"/>
                </a:cubicBezTo>
                <a:cubicBezTo>
                  <a:pt x="596895" y="270092"/>
                  <a:pt x="580797" y="276226"/>
                  <a:pt x="565938" y="276226"/>
                </a:cubicBezTo>
                <a:cubicBezTo>
                  <a:pt x="552317" y="276226"/>
                  <a:pt x="544888" y="270092"/>
                  <a:pt x="549841" y="262732"/>
                </a:cubicBezTo>
                <a:cubicBezTo>
                  <a:pt x="556032" y="255372"/>
                  <a:pt x="570891" y="249238"/>
                  <a:pt x="585750" y="249238"/>
                </a:cubicBezTo>
                <a:close/>
                <a:moveTo>
                  <a:pt x="521605" y="249238"/>
                </a:moveTo>
                <a:cubicBezTo>
                  <a:pt x="536920" y="249238"/>
                  <a:pt x="543301" y="255372"/>
                  <a:pt x="538196" y="262732"/>
                </a:cubicBezTo>
                <a:cubicBezTo>
                  <a:pt x="531815" y="270092"/>
                  <a:pt x="515224" y="276226"/>
                  <a:pt x="501185" y="276226"/>
                </a:cubicBezTo>
                <a:cubicBezTo>
                  <a:pt x="485870" y="276226"/>
                  <a:pt x="478213" y="270092"/>
                  <a:pt x="484594" y="262732"/>
                </a:cubicBezTo>
                <a:cubicBezTo>
                  <a:pt x="490975" y="255372"/>
                  <a:pt x="507566" y="249238"/>
                  <a:pt x="521605" y="249238"/>
                </a:cubicBezTo>
                <a:close/>
                <a:moveTo>
                  <a:pt x="264847" y="249238"/>
                </a:moveTo>
                <a:cubicBezTo>
                  <a:pt x="279867" y="249238"/>
                  <a:pt x="286126" y="255372"/>
                  <a:pt x="279867" y="262732"/>
                </a:cubicBezTo>
                <a:cubicBezTo>
                  <a:pt x="273609" y="270092"/>
                  <a:pt x="257337" y="276226"/>
                  <a:pt x="242317" y="276226"/>
                </a:cubicBezTo>
                <a:cubicBezTo>
                  <a:pt x="227311" y="276226"/>
                  <a:pt x="221052" y="270092"/>
                  <a:pt x="227311" y="262732"/>
                </a:cubicBezTo>
                <a:cubicBezTo>
                  <a:pt x="233555" y="255372"/>
                  <a:pt x="251078" y="249238"/>
                  <a:pt x="264847" y="249238"/>
                </a:cubicBezTo>
                <a:close/>
                <a:moveTo>
                  <a:pt x="201362" y="249238"/>
                </a:moveTo>
                <a:cubicBezTo>
                  <a:pt x="216382" y="249238"/>
                  <a:pt x="222641" y="255372"/>
                  <a:pt x="216382" y="262732"/>
                </a:cubicBezTo>
                <a:cubicBezTo>
                  <a:pt x="210124" y="270092"/>
                  <a:pt x="192600" y="276226"/>
                  <a:pt x="177580" y="276226"/>
                </a:cubicBezTo>
                <a:cubicBezTo>
                  <a:pt x="163811" y="276226"/>
                  <a:pt x="157553" y="270092"/>
                  <a:pt x="163811" y="262732"/>
                </a:cubicBezTo>
                <a:cubicBezTo>
                  <a:pt x="170070" y="255372"/>
                  <a:pt x="187594" y="249238"/>
                  <a:pt x="201362" y="249238"/>
                </a:cubicBezTo>
                <a:close/>
                <a:moveTo>
                  <a:pt x="4785630" y="215901"/>
                </a:moveTo>
                <a:cubicBezTo>
                  <a:pt x="4799326" y="215901"/>
                  <a:pt x="4815512" y="222035"/>
                  <a:pt x="4821738" y="229395"/>
                </a:cubicBezTo>
                <a:cubicBezTo>
                  <a:pt x="4827963" y="236755"/>
                  <a:pt x="4821738" y="242889"/>
                  <a:pt x="4806797" y="242889"/>
                </a:cubicBezTo>
                <a:cubicBezTo>
                  <a:pt x="4793101" y="242889"/>
                  <a:pt x="4776914" y="236755"/>
                  <a:pt x="4770689" y="229395"/>
                </a:cubicBezTo>
                <a:cubicBezTo>
                  <a:pt x="4764463" y="222035"/>
                  <a:pt x="4771934" y="215901"/>
                  <a:pt x="4785630" y="215901"/>
                </a:cubicBezTo>
                <a:close/>
                <a:moveTo>
                  <a:pt x="4722553" y="215901"/>
                </a:moveTo>
                <a:cubicBezTo>
                  <a:pt x="4736523" y="215901"/>
                  <a:pt x="4753033" y="222035"/>
                  <a:pt x="4759383" y="229395"/>
                </a:cubicBezTo>
                <a:cubicBezTo>
                  <a:pt x="4764463" y="236755"/>
                  <a:pt x="4758113" y="242889"/>
                  <a:pt x="4742873" y="242889"/>
                </a:cubicBezTo>
                <a:cubicBezTo>
                  <a:pt x="4728903" y="242889"/>
                  <a:pt x="4712393" y="236755"/>
                  <a:pt x="4706043" y="229395"/>
                </a:cubicBezTo>
                <a:cubicBezTo>
                  <a:pt x="4700963" y="222035"/>
                  <a:pt x="4707313" y="215901"/>
                  <a:pt x="4722553" y="215901"/>
                </a:cubicBezTo>
                <a:close/>
                <a:moveTo>
                  <a:pt x="4658630" y="215901"/>
                </a:moveTo>
                <a:cubicBezTo>
                  <a:pt x="4673571" y="215901"/>
                  <a:pt x="4688512" y="222035"/>
                  <a:pt x="4694738" y="229395"/>
                </a:cubicBezTo>
                <a:cubicBezTo>
                  <a:pt x="4700963" y="236755"/>
                  <a:pt x="4693493" y="242889"/>
                  <a:pt x="4679797" y="242889"/>
                </a:cubicBezTo>
                <a:cubicBezTo>
                  <a:pt x="4664855" y="242889"/>
                  <a:pt x="4648669" y="236755"/>
                  <a:pt x="4643689" y="229395"/>
                </a:cubicBezTo>
                <a:cubicBezTo>
                  <a:pt x="4637463" y="222035"/>
                  <a:pt x="4644934" y="215901"/>
                  <a:pt x="4658630" y="215901"/>
                </a:cubicBezTo>
                <a:close/>
                <a:moveTo>
                  <a:pt x="4595553" y="215901"/>
                </a:moveTo>
                <a:cubicBezTo>
                  <a:pt x="4609523" y="215901"/>
                  <a:pt x="4626033" y="222035"/>
                  <a:pt x="4631113" y="229395"/>
                </a:cubicBezTo>
                <a:cubicBezTo>
                  <a:pt x="4637463" y="236755"/>
                  <a:pt x="4629843" y="242889"/>
                  <a:pt x="4615873" y="242889"/>
                </a:cubicBezTo>
                <a:cubicBezTo>
                  <a:pt x="4600633" y="242889"/>
                  <a:pt x="4584123" y="236755"/>
                  <a:pt x="4579043" y="229395"/>
                </a:cubicBezTo>
                <a:cubicBezTo>
                  <a:pt x="4573963" y="222035"/>
                  <a:pt x="4581583" y="215901"/>
                  <a:pt x="4595553" y="215901"/>
                </a:cubicBezTo>
                <a:close/>
                <a:moveTo>
                  <a:pt x="4533323" y="215901"/>
                </a:moveTo>
                <a:cubicBezTo>
                  <a:pt x="4547293" y="215901"/>
                  <a:pt x="4563803" y="222035"/>
                  <a:pt x="4568883" y="229395"/>
                </a:cubicBezTo>
                <a:cubicBezTo>
                  <a:pt x="4573963" y="236755"/>
                  <a:pt x="4566343" y="242889"/>
                  <a:pt x="4552373" y="242889"/>
                </a:cubicBezTo>
                <a:cubicBezTo>
                  <a:pt x="4537133" y="242889"/>
                  <a:pt x="4521893" y="236755"/>
                  <a:pt x="4515543" y="229395"/>
                </a:cubicBezTo>
                <a:cubicBezTo>
                  <a:pt x="4510463" y="222035"/>
                  <a:pt x="4518083" y="215901"/>
                  <a:pt x="4533323" y="215901"/>
                </a:cubicBezTo>
                <a:close/>
                <a:moveTo>
                  <a:pt x="4468443" y="215901"/>
                </a:moveTo>
                <a:cubicBezTo>
                  <a:pt x="4482342" y="215901"/>
                  <a:pt x="4498768" y="222035"/>
                  <a:pt x="4503822" y="229395"/>
                </a:cubicBezTo>
                <a:cubicBezTo>
                  <a:pt x="4508876" y="236755"/>
                  <a:pt x="4501295" y="242889"/>
                  <a:pt x="4487396" y="242889"/>
                </a:cubicBezTo>
                <a:cubicBezTo>
                  <a:pt x="4473497" y="242889"/>
                  <a:pt x="4457071" y="236755"/>
                  <a:pt x="4452017" y="229395"/>
                </a:cubicBezTo>
                <a:cubicBezTo>
                  <a:pt x="4446963" y="222035"/>
                  <a:pt x="4454544" y="215901"/>
                  <a:pt x="4468443" y="215901"/>
                </a:cubicBezTo>
                <a:close/>
                <a:moveTo>
                  <a:pt x="4406323" y="215901"/>
                </a:moveTo>
                <a:cubicBezTo>
                  <a:pt x="4420293" y="215901"/>
                  <a:pt x="4436803" y="222035"/>
                  <a:pt x="4441883" y="229395"/>
                </a:cubicBezTo>
                <a:cubicBezTo>
                  <a:pt x="4446963" y="236755"/>
                  <a:pt x="4439343" y="242889"/>
                  <a:pt x="4424103" y="242889"/>
                </a:cubicBezTo>
                <a:cubicBezTo>
                  <a:pt x="4410133" y="242889"/>
                  <a:pt x="4393623" y="236755"/>
                  <a:pt x="4388543" y="229395"/>
                </a:cubicBezTo>
                <a:cubicBezTo>
                  <a:pt x="4383463" y="222035"/>
                  <a:pt x="4391083" y="215901"/>
                  <a:pt x="4406323" y="215901"/>
                </a:cubicBezTo>
                <a:close/>
                <a:moveTo>
                  <a:pt x="4341443" y="215901"/>
                </a:moveTo>
                <a:cubicBezTo>
                  <a:pt x="4356606" y="215901"/>
                  <a:pt x="4371768" y="222035"/>
                  <a:pt x="4376822" y="229395"/>
                </a:cubicBezTo>
                <a:cubicBezTo>
                  <a:pt x="4381876" y="236755"/>
                  <a:pt x="4374295" y="242889"/>
                  <a:pt x="4359133" y="242889"/>
                </a:cubicBezTo>
                <a:cubicBezTo>
                  <a:pt x="4345234" y="242889"/>
                  <a:pt x="4328808" y="236755"/>
                  <a:pt x="4325017" y="229395"/>
                </a:cubicBezTo>
                <a:cubicBezTo>
                  <a:pt x="4319963" y="222035"/>
                  <a:pt x="4327544" y="215901"/>
                  <a:pt x="4341443" y="215901"/>
                </a:cubicBezTo>
                <a:close/>
                <a:moveTo>
                  <a:pt x="4279416" y="215901"/>
                </a:moveTo>
                <a:cubicBezTo>
                  <a:pt x="4293241" y="215901"/>
                  <a:pt x="4309579" y="222035"/>
                  <a:pt x="4313349" y="229395"/>
                </a:cubicBezTo>
                <a:cubicBezTo>
                  <a:pt x="4318376" y="236755"/>
                  <a:pt x="4310836" y="242889"/>
                  <a:pt x="4295754" y="242889"/>
                </a:cubicBezTo>
                <a:cubicBezTo>
                  <a:pt x="4281930" y="242889"/>
                  <a:pt x="4266849" y="236755"/>
                  <a:pt x="4261822" y="229395"/>
                </a:cubicBezTo>
                <a:cubicBezTo>
                  <a:pt x="4258051" y="222035"/>
                  <a:pt x="4265592" y="215901"/>
                  <a:pt x="4279416" y="215901"/>
                </a:cubicBezTo>
                <a:close/>
                <a:moveTo>
                  <a:pt x="4215585" y="215901"/>
                </a:moveTo>
                <a:cubicBezTo>
                  <a:pt x="4229410" y="215901"/>
                  <a:pt x="4244491" y="222035"/>
                  <a:pt x="4249518" y="229395"/>
                </a:cubicBezTo>
                <a:cubicBezTo>
                  <a:pt x="4253288" y="236755"/>
                  <a:pt x="4245748" y="242889"/>
                  <a:pt x="4231923" y="242889"/>
                </a:cubicBezTo>
                <a:cubicBezTo>
                  <a:pt x="4216842" y="242889"/>
                  <a:pt x="4201761" y="236755"/>
                  <a:pt x="4197990" y="229395"/>
                </a:cubicBezTo>
                <a:cubicBezTo>
                  <a:pt x="4192963" y="222035"/>
                  <a:pt x="4200504" y="215901"/>
                  <a:pt x="4215585" y="215901"/>
                </a:cubicBezTo>
                <a:close/>
                <a:moveTo>
                  <a:pt x="4152416" y="215901"/>
                </a:moveTo>
                <a:cubicBezTo>
                  <a:pt x="4167498" y="215901"/>
                  <a:pt x="4182579" y="222035"/>
                  <a:pt x="4186349" y="229395"/>
                </a:cubicBezTo>
                <a:cubicBezTo>
                  <a:pt x="4191376" y="236755"/>
                  <a:pt x="4182579" y="242889"/>
                  <a:pt x="4168754" y="242889"/>
                </a:cubicBezTo>
                <a:cubicBezTo>
                  <a:pt x="4153673" y="242889"/>
                  <a:pt x="4138592" y="236755"/>
                  <a:pt x="4134822" y="229395"/>
                </a:cubicBezTo>
                <a:cubicBezTo>
                  <a:pt x="4131051" y="222035"/>
                  <a:pt x="4138592" y="215901"/>
                  <a:pt x="4152416" y="215901"/>
                </a:cubicBezTo>
                <a:close/>
                <a:moveTo>
                  <a:pt x="4090173" y="215901"/>
                </a:moveTo>
                <a:cubicBezTo>
                  <a:pt x="4103998" y="215901"/>
                  <a:pt x="4119079" y="222035"/>
                  <a:pt x="4124106" y="229395"/>
                </a:cubicBezTo>
                <a:cubicBezTo>
                  <a:pt x="4127876" y="236755"/>
                  <a:pt x="4119079" y="242889"/>
                  <a:pt x="4105254" y="242889"/>
                </a:cubicBezTo>
                <a:cubicBezTo>
                  <a:pt x="4090173" y="242889"/>
                  <a:pt x="4076349" y="236755"/>
                  <a:pt x="4071322" y="229395"/>
                </a:cubicBezTo>
                <a:cubicBezTo>
                  <a:pt x="4067551" y="222035"/>
                  <a:pt x="4076349" y="215901"/>
                  <a:pt x="4090173" y="215901"/>
                </a:cubicBezTo>
                <a:close/>
                <a:moveTo>
                  <a:pt x="4026547" y="215901"/>
                </a:moveTo>
                <a:cubicBezTo>
                  <a:pt x="4040294" y="215901"/>
                  <a:pt x="4055291" y="222035"/>
                  <a:pt x="4059040" y="229395"/>
                </a:cubicBezTo>
                <a:cubicBezTo>
                  <a:pt x="4062789" y="236755"/>
                  <a:pt x="4055291" y="242889"/>
                  <a:pt x="4040294" y="242889"/>
                </a:cubicBezTo>
                <a:cubicBezTo>
                  <a:pt x="4026547" y="242889"/>
                  <a:pt x="4011550" y="236755"/>
                  <a:pt x="4007800" y="229395"/>
                </a:cubicBezTo>
                <a:cubicBezTo>
                  <a:pt x="4004051" y="222035"/>
                  <a:pt x="4011550" y="215901"/>
                  <a:pt x="4026547" y="215901"/>
                </a:cubicBezTo>
                <a:close/>
                <a:moveTo>
                  <a:pt x="3963047" y="215901"/>
                </a:moveTo>
                <a:cubicBezTo>
                  <a:pt x="3978044" y="215901"/>
                  <a:pt x="3991791" y="222035"/>
                  <a:pt x="3995540" y="229395"/>
                </a:cubicBezTo>
                <a:cubicBezTo>
                  <a:pt x="3999289" y="236755"/>
                  <a:pt x="3991791" y="242889"/>
                  <a:pt x="3976794" y="242889"/>
                </a:cubicBezTo>
                <a:cubicBezTo>
                  <a:pt x="3963047" y="242889"/>
                  <a:pt x="3948050" y="236755"/>
                  <a:pt x="3944300" y="229395"/>
                </a:cubicBezTo>
                <a:cubicBezTo>
                  <a:pt x="3940551" y="222035"/>
                  <a:pt x="3949299" y="215901"/>
                  <a:pt x="3963047" y="215901"/>
                </a:cubicBezTo>
                <a:close/>
                <a:moveTo>
                  <a:pt x="3899547" y="215901"/>
                </a:moveTo>
                <a:cubicBezTo>
                  <a:pt x="3913294" y="215901"/>
                  <a:pt x="3928291" y="222035"/>
                  <a:pt x="3932040" y="229395"/>
                </a:cubicBezTo>
                <a:cubicBezTo>
                  <a:pt x="3935789" y="236755"/>
                  <a:pt x="3927041" y="242889"/>
                  <a:pt x="3912044" y="242889"/>
                </a:cubicBezTo>
                <a:cubicBezTo>
                  <a:pt x="3898297" y="242889"/>
                  <a:pt x="3883300" y="236755"/>
                  <a:pt x="3880800" y="229395"/>
                </a:cubicBezTo>
                <a:cubicBezTo>
                  <a:pt x="3877051" y="222035"/>
                  <a:pt x="3885799" y="215901"/>
                  <a:pt x="3899547" y="215901"/>
                </a:cubicBezTo>
                <a:close/>
                <a:moveTo>
                  <a:pt x="3837296" y="215901"/>
                </a:moveTo>
                <a:cubicBezTo>
                  <a:pt x="3851044" y="215901"/>
                  <a:pt x="3864791" y="222035"/>
                  <a:pt x="3868540" y="229395"/>
                </a:cubicBezTo>
                <a:cubicBezTo>
                  <a:pt x="3872289" y="236755"/>
                  <a:pt x="3863541" y="242889"/>
                  <a:pt x="3849794" y="242889"/>
                </a:cubicBezTo>
                <a:cubicBezTo>
                  <a:pt x="3834797" y="242889"/>
                  <a:pt x="3821050" y="236755"/>
                  <a:pt x="3817300" y="229395"/>
                </a:cubicBezTo>
                <a:cubicBezTo>
                  <a:pt x="3813551" y="222035"/>
                  <a:pt x="3822299" y="215901"/>
                  <a:pt x="3837296" y="215901"/>
                </a:cubicBezTo>
                <a:close/>
                <a:moveTo>
                  <a:pt x="3772414" y="215901"/>
                </a:moveTo>
                <a:cubicBezTo>
                  <a:pt x="3787323" y="215901"/>
                  <a:pt x="3800989" y="222035"/>
                  <a:pt x="3804716" y="229395"/>
                </a:cubicBezTo>
                <a:cubicBezTo>
                  <a:pt x="3807201" y="236755"/>
                  <a:pt x="3798505" y="242889"/>
                  <a:pt x="3784838" y="242889"/>
                </a:cubicBezTo>
                <a:cubicBezTo>
                  <a:pt x="3769930" y="242889"/>
                  <a:pt x="3756263" y="236755"/>
                  <a:pt x="3752536" y="229395"/>
                </a:cubicBezTo>
                <a:cubicBezTo>
                  <a:pt x="3750051" y="222035"/>
                  <a:pt x="3758748" y="215901"/>
                  <a:pt x="3772414" y="215901"/>
                </a:cubicBezTo>
                <a:close/>
                <a:moveTo>
                  <a:pt x="3710296" y="215901"/>
                </a:moveTo>
                <a:cubicBezTo>
                  <a:pt x="3724044" y="215901"/>
                  <a:pt x="3739041" y="222035"/>
                  <a:pt x="3741540" y="229395"/>
                </a:cubicBezTo>
                <a:cubicBezTo>
                  <a:pt x="3745289" y="236755"/>
                  <a:pt x="3735291" y="242889"/>
                  <a:pt x="3721544" y="242889"/>
                </a:cubicBezTo>
                <a:cubicBezTo>
                  <a:pt x="3706547" y="242889"/>
                  <a:pt x="3692800" y="236755"/>
                  <a:pt x="3690300" y="229395"/>
                </a:cubicBezTo>
                <a:cubicBezTo>
                  <a:pt x="3686551" y="222035"/>
                  <a:pt x="3696549" y="215901"/>
                  <a:pt x="3710296" y="215901"/>
                </a:cubicBezTo>
                <a:close/>
                <a:moveTo>
                  <a:pt x="3646657" y="215901"/>
                </a:moveTo>
                <a:cubicBezTo>
                  <a:pt x="3660323" y="215901"/>
                  <a:pt x="3673989" y="222035"/>
                  <a:pt x="3676474" y="229395"/>
                </a:cubicBezTo>
                <a:cubicBezTo>
                  <a:pt x="3680201" y="236755"/>
                  <a:pt x="3670262" y="242889"/>
                  <a:pt x="3656596" y="242889"/>
                </a:cubicBezTo>
                <a:cubicBezTo>
                  <a:pt x="3642930" y="242889"/>
                  <a:pt x="3628021" y="236755"/>
                  <a:pt x="3625536" y="229395"/>
                </a:cubicBezTo>
                <a:cubicBezTo>
                  <a:pt x="3623051" y="222035"/>
                  <a:pt x="3631748" y="215901"/>
                  <a:pt x="3646657" y="215901"/>
                </a:cubicBezTo>
                <a:close/>
                <a:moveTo>
                  <a:pt x="3583157" y="215901"/>
                </a:moveTo>
                <a:cubicBezTo>
                  <a:pt x="3598065" y="215901"/>
                  <a:pt x="3611732" y="222035"/>
                  <a:pt x="3614216" y="229395"/>
                </a:cubicBezTo>
                <a:cubicBezTo>
                  <a:pt x="3616701" y="236755"/>
                  <a:pt x="3608005" y="242889"/>
                  <a:pt x="3593096" y="242889"/>
                </a:cubicBezTo>
                <a:cubicBezTo>
                  <a:pt x="3579430" y="242889"/>
                  <a:pt x="3565763" y="236755"/>
                  <a:pt x="3563278" y="229395"/>
                </a:cubicBezTo>
                <a:cubicBezTo>
                  <a:pt x="3559551" y="222035"/>
                  <a:pt x="3569490" y="215901"/>
                  <a:pt x="3583157" y="215901"/>
                </a:cubicBezTo>
                <a:close/>
                <a:moveTo>
                  <a:pt x="3520181" y="215901"/>
                </a:moveTo>
                <a:cubicBezTo>
                  <a:pt x="3534151" y="215901"/>
                  <a:pt x="3548121" y="222035"/>
                  <a:pt x="3550661" y="229395"/>
                </a:cubicBezTo>
                <a:cubicBezTo>
                  <a:pt x="3553201" y="236755"/>
                  <a:pt x="3544311" y="242889"/>
                  <a:pt x="3529071" y="242889"/>
                </a:cubicBezTo>
                <a:cubicBezTo>
                  <a:pt x="3515101" y="242889"/>
                  <a:pt x="3501131" y="236755"/>
                  <a:pt x="3498591" y="229395"/>
                </a:cubicBezTo>
                <a:cubicBezTo>
                  <a:pt x="3496051" y="222035"/>
                  <a:pt x="3506211" y="215901"/>
                  <a:pt x="3520181" y="215901"/>
                </a:cubicBezTo>
                <a:close/>
                <a:moveTo>
                  <a:pt x="3457598" y="215901"/>
                </a:moveTo>
                <a:cubicBezTo>
                  <a:pt x="3471180" y="215901"/>
                  <a:pt x="3484762" y="222035"/>
                  <a:pt x="3487232" y="229395"/>
                </a:cubicBezTo>
                <a:cubicBezTo>
                  <a:pt x="3489701" y="236755"/>
                  <a:pt x="3479823" y="242889"/>
                  <a:pt x="3465007" y="242889"/>
                </a:cubicBezTo>
                <a:cubicBezTo>
                  <a:pt x="3451425" y="242889"/>
                  <a:pt x="3437842" y="236755"/>
                  <a:pt x="3435373" y="229395"/>
                </a:cubicBezTo>
                <a:cubicBezTo>
                  <a:pt x="3434138" y="222035"/>
                  <a:pt x="3442781" y="215901"/>
                  <a:pt x="3457598" y="215901"/>
                </a:cubicBezTo>
                <a:close/>
                <a:moveTo>
                  <a:pt x="3393181" y="215901"/>
                </a:moveTo>
                <a:cubicBezTo>
                  <a:pt x="3408421" y="215901"/>
                  <a:pt x="3421121" y="222035"/>
                  <a:pt x="3423661" y="229395"/>
                </a:cubicBezTo>
                <a:cubicBezTo>
                  <a:pt x="3426201" y="236755"/>
                  <a:pt x="3416041" y="242889"/>
                  <a:pt x="3402071" y="242889"/>
                </a:cubicBezTo>
                <a:cubicBezTo>
                  <a:pt x="3386831" y="242889"/>
                  <a:pt x="3372861" y="236755"/>
                  <a:pt x="3371591" y="229395"/>
                </a:cubicBezTo>
                <a:cubicBezTo>
                  <a:pt x="3369051" y="222035"/>
                  <a:pt x="3379211" y="215901"/>
                  <a:pt x="3393181" y="215901"/>
                </a:cubicBezTo>
                <a:close/>
                <a:moveTo>
                  <a:pt x="3330446" y="215901"/>
                </a:moveTo>
                <a:cubicBezTo>
                  <a:pt x="3343939" y="215901"/>
                  <a:pt x="3357433" y="222035"/>
                  <a:pt x="3358660" y="229395"/>
                </a:cubicBezTo>
                <a:cubicBezTo>
                  <a:pt x="3361113" y="236755"/>
                  <a:pt x="3351300" y="242889"/>
                  <a:pt x="3337806" y="242889"/>
                </a:cubicBezTo>
                <a:cubicBezTo>
                  <a:pt x="3323085" y="242889"/>
                  <a:pt x="3310818" y="236755"/>
                  <a:pt x="3308365" y="229395"/>
                </a:cubicBezTo>
                <a:cubicBezTo>
                  <a:pt x="3307138" y="222035"/>
                  <a:pt x="3316952" y="215901"/>
                  <a:pt x="3330446" y="215901"/>
                </a:cubicBezTo>
                <a:close/>
                <a:moveTo>
                  <a:pt x="3267307" y="215901"/>
                </a:moveTo>
                <a:cubicBezTo>
                  <a:pt x="3281198" y="215901"/>
                  <a:pt x="3293826" y="222035"/>
                  <a:pt x="3296351" y="229395"/>
                </a:cubicBezTo>
                <a:cubicBezTo>
                  <a:pt x="3297614" y="236755"/>
                  <a:pt x="3287512" y="242889"/>
                  <a:pt x="3273621" y="242889"/>
                </a:cubicBezTo>
                <a:cubicBezTo>
                  <a:pt x="3258468" y="242889"/>
                  <a:pt x="3245840" y="236755"/>
                  <a:pt x="3244577" y="229395"/>
                </a:cubicBezTo>
                <a:cubicBezTo>
                  <a:pt x="3242051" y="222035"/>
                  <a:pt x="3252154" y="215901"/>
                  <a:pt x="3267307" y="215901"/>
                </a:cubicBezTo>
                <a:close/>
                <a:moveTo>
                  <a:pt x="3203446" y="215901"/>
                </a:moveTo>
                <a:cubicBezTo>
                  <a:pt x="3218166" y="215901"/>
                  <a:pt x="3230433" y="222035"/>
                  <a:pt x="3231660" y="229395"/>
                </a:cubicBezTo>
                <a:cubicBezTo>
                  <a:pt x="3234113" y="236755"/>
                  <a:pt x="3224300" y="242889"/>
                  <a:pt x="3209579" y="242889"/>
                </a:cubicBezTo>
                <a:cubicBezTo>
                  <a:pt x="3196085" y="242889"/>
                  <a:pt x="3182592" y="236755"/>
                  <a:pt x="3181365" y="229395"/>
                </a:cubicBezTo>
                <a:cubicBezTo>
                  <a:pt x="3180138" y="222035"/>
                  <a:pt x="3189952" y="215901"/>
                  <a:pt x="3203446" y="215901"/>
                </a:cubicBezTo>
                <a:close/>
                <a:moveTo>
                  <a:pt x="3140307" y="215901"/>
                </a:moveTo>
                <a:cubicBezTo>
                  <a:pt x="3154198" y="215901"/>
                  <a:pt x="3166826" y="222035"/>
                  <a:pt x="3169351" y="229395"/>
                </a:cubicBezTo>
                <a:cubicBezTo>
                  <a:pt x="3170614" y="236755"/>
                  <a:pt x="3160512" y="242889"/>
                  <a:pt x="3145358" y="242889"/>
                </a:cubicBezTo>
                <a:cubicBezTo>
                  <a:pt x="3131468" y="242889"/>
                  <a:pt x="3118840" y="236755"/>
                  <a:pt x="3116314" y="229395"/>
                </a:cubicBezTo>
                <a:cubicBezTo>
                  <a:pt x="3115051" y="222035"/>
                  <a:pt x="3125154" y="215901"/>
                  <a:pt x="3140307" y="215901"/>
                </a:cubicBezTo>
                <a:close/>
                <a:moveTo>
                  <a:pt x="3076988" y="215901"/>
                </a:moveTo>
                <a:cubicBezTo>
                  <a:pt x="3092050" y="215901"/>
                  <a:pt x="3104603" y="222035"/>
                  <a:pt x="3105858" y="229395"/>
                </a:cubicBezTo>
                <a:cubicBezTo>
                  <a:pt x="3107113" y="236755"/>
                  <a:pt x="3097071" y="242889"/>
                  <a:pt x="3082009" y="242889"/>
                </a:cubicBezTo>
                <a:cubicBezTo>
                  <a:pt x="3068201" y="242889"/>
                  <a:pt x="3055649" y="236755"/>
                  <a:pt x="3054393" y="229395"/>
                </a:cubicBezTo>
                <a:cubicBezTo>
                  <a:pt x="3053138" y="222035"/>
                  <a:pt x="3063180" y="215901"/>
                  <a:pt x="3076988" y="215901"/>
                </a:cubicBezTo>
                <a:close/>
                <a:moveTo>
                  <a:pt x="3013156" y="215901"/>
                </a:moveTo>
                <a:cubicBezTo>
                  <a:pt x="3026963" y="215901"/>
                  <a:pt x="3039516" y="222035"/>
                  <a:pt x="3040771" y="229395"/>
                </a:cubicBezTo>
                <a:cubicBezTo>
                  <a:pt x="3042026" y="236755"/>
                  <a:pt x="3031984" y="242889"/>
                  <a:pt x="3018177" y="242889"/>
                </a:cubicBezTo>
                <a:cubicBezTo>
                  <a:pt x="3003114" y="242889"/>
                  <a:pt x="2990562" y="236755"/>
                  <a:pt x="2989306" y="229395"/>
                </a:cubicBezTo>
                <a:cubicBezTo>
                  <a:pt x="2988051" y="222035"/>
                  <a:pt x="2999348" y="215901"/>
                  <a:pt x="3013156" y="215901"/>
                </a:cubicBezTo>
                <a:close/>
                <a:moveTo>
                  <a:pt x="1430920" y="215901"/>
                </a:moveTo>
                <a:cubicBezTo>
                  <a:pt x="1445829" y="215901"/>
                  <a:pt x="1454526" y="222035"/>
                  <a:pt x="1452041" y="229395"/>
                </a:cubicBezTo>
                <a:cubicBezTo>
                  <a:pt x="1448314" y="236755"/>
                  <a:pt x="1434648" y="242889"/>
                  <a:pt x="1419739" y="242889"/>
                </a:cubicBezTo>
                <a:cubicBezTo>
                  <a:pt x="1406073" y="242889"/>
                  <a:pt x="1397376" y="236755"/>
                  <a:pt x="1399861" y="229395"/>
                </a:cubicBezTo>
                <a:cubicBezTo>
                  <a:pt x="1403588" y="222035"/>
                  <a:pt x="1417254" y="215901"/>
                  <a:pt x="1430920" y="215901"/>
                </a:cubicBezTo>
                <a:close/>
                <a:moveTo>
                  <a:pt x="1368869" y="215901"/>
                </a:moveTo>
                <a:cubicBezTo>
                  <a:pt x="1382616" y="215901"/>
                  <a:pt x="1392614" y="222035"/>
                  <a:pt x="1388865" y="229395"/>
                </a:cubicBezTo>
                <a:cubicBezTo>
                  <a:pt x="1385115" y="236755"/>
                  <a:pt x="1371368" y="242889"/>
                  <a:pt x="1357621" y="242889"/>
                </a:cubicBezTo>
                <a:cubicBezTo>
                  <a:pt x="1342624" y="242889"/>
                  <a:pt x="1333876" y="236755"/>
                  <a:pt x="1337625" y="229395"/>
                </a:cubicBezTo>
                <a:cubicBezTo>
                  <a:pt x="1340125" y="222035"/>
                  <a:pt x="1355122" y="215901"/>
                  <a:pt x="1368869" y="215901"/>
                </a:cubicBezTo>
                <a:close/>
                <a:moveTo>
                  <a:pt x="1115991" y="215901"/>
                </a:moveTo>
                <a:cubicBezTo>
                  <a:pt x="1129815" y="215901"/>
                  <a:pt x="1138613" y="222035"/>
                  <a:pt x="1134843" y="229395"/>
                </a:cubicBezTo>
                <a:cubicBezTo>
                  <a:pt x="1129815" y="236755"/>
                  <a:pt x="1115991" y="242889"/>
                  <a:pt x="1100910" y="242889"/>
                </a:cubicBezTo>
                <a:cubicBezTo>
                  <a:pt x="1087085" y="242889"/>
                  <a:pt x="1078288" y="236755"/>
                  <a:pt x="1082058" y="229395"/>
                </a:cubicBezTo>
                <a:cubicBezTo>
                  <a:pt x="1085828" y="222035"/>
                  <a:pt x="1100910" y="215901"/>
                  <a:pt x="1115991" y="215901"/>
                </a:cubicBezTo>
                <a:close/>
                <a:moveTo>
                  <a:pt x="1052491" y="215901"/>
                </a:moveTo>
                <a:cubicBezTo>
                  <a:pt x="1067572" y="215901"/>
                  <a:pt x="1075113" y="222035"/>
                  <a:pt x="1071343" y="229395"/>
                </a:cubicBezTo>
                <a:cubicBezTo>
                  <a:pt x="1067572" y="236755"/>
                  <a:pt x="1052491" y="242889"/>
                  <a:pt x="1037410" y="242889"/>
                </a:cubicBezTo>
                <a:cubicBezTo>
                  <a:pt x="1023585" y="242889"/>
                  <a:pt x="1014788" y="236755"/>
                  <a:pt x="1019815" y="229395"/>
                </a:cubicBezTo>
                <a:cubicBezTo>
                  <a:pt x="1023585" y="222035"/>
                  <a:pt x="1038667" y="215901"/>
                  <a:pt x="1052491" y="215901"/>
                </a:cubicBezTo>
                <a:close/>
                <a:moveTo>
                  <a:pt x="926748" y="215901"/>
                </a:moveTo>
                <a:cubicBezTo>
                  <a:pt x="940572" y="215901"/>
                  <a:pt x="948113" y="222035"/>
                  <a:pt x="944343" y="229395"/>
                </a:cubicBezTo>
                <a:cubicBezTo>
                  <a:pt x="939315" y="236755"/>
                  <a:pt x="924234" y="242889"/>
                  <a:pt x="910410" y="242889"/>
                </a:cubicBezTo>
                <a:cubicBezTo>
                  <a:pt x="895328" y="242889"/>
                  <a:pt x="887788" y="236755"/>
                  <a:pt x="891558" y="229395"/>
                </a:cubicBezTo>
                <a:cubicBezTo>
                  <a:pt x="896585" y="222035"/>
                  <a:pt x="911667" y="215901"/>
                  <a:pt x="926748" y="215901"/>
                </a:cubicBezTo>
                <a:close/>
                <a:moveTo>
                  <a:pt x="861870" y="215901"/>
                </a:moveTo>
                <a:cubicBezTo>
                  <a:pt x="877033" y="215901"/>
                  <a:pt x="884614" y="222035"/>
                  <a:pt x="879560" y="229395"/>
                </a:cubicBezTo>
                <a:cubicBezTo>
                  <a:pt x="875769" y="236755"/>
                  <a:pt x="859343" y="242889"/>
                  <a:pt x="845444" y="242889"/>
                </a:cubicBezTo>
                <a:cubicBezTo>
                  <a:pt x="830282" y="242889"/>
                  <a:pt x="822701" y="236755"/>
                  <a:pt x="827755" y="229395"/>
                </a:cubicBezTo>
                <a:cubicBezTo>
                  <a:pt x="832809" y="222035"/>
                  <a:pt x="847971" y="215901"/>
                  <a:pt x="861870" y="215901"/>
                </a:cubicBezTo>
                <a:close/>
                <a:moveTo>
                  <a:pt x="799634" y="215901"/>
                </a:moveTo>
                <a:cubicBezTo>
                  <a:pt x="813533" y="215901"/>
                  <a:pt x="821114" y="222035"/>
                  <a:pt x="817323" y="229395"/>
                </a:cubicBezTo>
                <a:cubicBezTo>
                  <a:pt x="812269" y="236755"/>
                  <a:pt x="795843" y="242889"/>
                  <a:pt x="781944" y="242889"/>
                </a:cubicBezTo>
                <a:cubicBezTo>
                  <a:pt x="766782" y="242889"/>
                  <a:pt x="759201" y="236755"/>
                  <a:pt x="764255" y="229395"/>
                </a:cubicBezTo>
                <a:cubicBezTo>
                  <a:pt x="769309" y="222035"/>
                  <a:pt x="785735" y="215901"/>
                  <a:pt x="799634" y="215901"/>
                </a:cubicBezTo>
                <a:close/>
                <a:moveTo>
                  <a:pt x="736134" y="215901"/>
                </a:moveTo>
                <a:cubicBezTo>
                  <a:pt x="750033" y="215901"/>
                  <a:pt x="757614" y="222035"/>
                  <a:pt x="752560" y="229395"/>
                </a:cubicBezTo>
                <a:cubicBezTo>
                  <a:pt x="747506" y="236755"/>
                  <a:pt x="732343" y="242889"/>
                  <a:pt x="717181" y="242889"/>
                </a:cubicBezTo>
                <a:cubicBezTo>
                  <a:pt x="703282" y="242889"/>
                  <a:pt x="695701" y="236755"/>
                  <a:pt x="700755" y="229395"/>
                </a:cubicBezTo>
                <a:cubicBezTo>
                  <a:pt x="705809" y="222035"/>
                  <a:pt x="720971" y="215901"/>
                  <a:pt x="736134" y="215901"/>
                </a:cubicBezTo>
                <a:close/>
                <a:moveTo>
                  <a:pt x="672634" y="215901"/>
                </a:moveTo>
                <a:cubicBezTo>
                  <a:pt x="687796" y="215901"/>
                  <a:pt x="694114" y="222035"/>
                  <a:pt x="689060" y="229395"/>
                </a:cubicBezTo>
                <a:cubicBezTo>
                  <a:pt x="684006" y="236755"/>
                  <a:pt x="668843" y="242889"/>
                  <a:pt x="653681" y="242889"/>
                </a:cubicBezTo>
                <a:cubicBezTo>
                  <a:pt x="639782" y="242889"/>
                  <a:pt x="632201" y="236755"/>
                  <a:pt x="637255" y="229395"/>
                </a:cubicBezTo>
                <a:cubicBezTo>
                  <a:pt x="642309" y="222035"/>
                  <a:pt x="658735" y="215901"/>
                  <a:pt x="672634" y="215901"/>
                </a:cubicBezTo>
                <a:close/>
                <a:moveTo>
                  <a:pt x="609563" y="215901"/>
                </a:moveTo>
                <a:cubicBezTo>
                  <a:pt x="623184" y="215901"/>
                  <a:pt x="630614" y="222035"/>
                  <a:pt x="625661" y="229395"/>
                </a:cubicBezTo>
                <a:cubicBezTo>
                  <a:pt x="620708" y="236755"/>
                  <a:pt x="604610" y="242889"/>
                  <a:pt x="589751" y="242889"/>
                </a:cubicBezTo>
                <a:cubicBezTo>
                  <a:pt x="576130" y="242889"/>
                  <a:pt x="568701" y="236755"/>
                  <a:pt x="574892" y="229395"/>
                </a:cubicBezTo>
                <a:cubicBezTo>
                  <a:pt x="579845" y="222035"/>
                  <a:pt x="594704" y="215901"/>
                  <a:pt x="609563" y="215901"/>
                </a:cubicBezTo>
                <a:close/>
                <a:moveTo>
                  <a:pt x="2951244" y="215900"/>
                </a:moveTo>
                <a:cubicBezTo>
                  <a:pt x="2965051" y="215900"/>
                  <a:pt x="2977604" y="222034"/>
                  <a:pt x="2978859" y="229394"/>
                </a:cubicBezTo>
                <a:cubicBezTo>
                  <a:pt x="2980114" y="236754"/>
                  <a:pt x="2968817" y="242888"/>
                  <a:pt x="2955010" y="242888"/>
                </a:cubicBezTo>
                <a:cubicBezTo>
                  <a:pt x="2939947" y="242888"/>
                  <a:pt x="2927394" y="236754"/>
                  <a:pt x="2927394" y="229394"/>
                </a:cubicBezTo>
                <a:cubicBezTo>
                  <a:pt x="2926139" y="222034"/>
                  <a:pt x="2936181" y="215900"/>
                  <a:pt x="2951244" y="215900"/>
                </a:cubicBezTo>
                <a:close/>
                <a:moveTo>
                  <a:pt x="2882823" y="215900"/>
                </a:moveTo>
                <a:cubicBezTo>
                  <a:pt x="2896544" y="215900"/>
                  <a:pt x="2909017" y="222034"/>
                  <a:pt x="2910264" y="229394"/>
                </a:cubicBezTo>
                <a:cubicBezTo>
                  <a:pt x="2910264" y="236754"/>
                  <a:pt x="2900286" y="242888"/>
                  <a:pt x="2885318" y="242888"/>
                </a:cubicBezTo>
                <a:cubicBezTo>
                  <a:pt x="2871597" y="242888"/>
                  <a:pt x="2859124" y="236754"/>
                  <a:pt x="2857876" y="229394"/>
                </a:cubicBezTo>
                <a:cubicBezTo>
                  <a:pt x="2857876" y="222034"/>
                  <a:pt x="2867855" y="215900"/>
                  <a:pt x="2882823" y="215900"/>
                </a:cubicBezTo>
                <a:close/>
                <a:moveTo>
                  <a:pt x="2819481" y="215900"/>
                </a:moveTo>
                <a:cubicBezTo>
                  <a:pt x="2834544" y="215900"/>
                  <a:pt x="2845841" y="222034"/>
                  <a:pt x="2847096" y="229394"/>
                </a:cubicBezTo>
                <a:cubicBezTo>
                  <a:pt x="2848351" y="236754"/>
                  <a:pt x="2837054" y="242888"/>
                  <a:pt x="2821991" y="242888"/>
                </a:cubicBezTo>
                <a:cubicBezTo>
                  <a:pt x="2808184" y="242888"/>
                  <a:pt x="2795631" y="236754"/>
                  <a:pt x="2795631" y="229394"/>
                </a:cubicBezTo>
                <a:cubicBezTo>
                  <a:pt x="2794376" y="222034"/>
                  <a:pt x="2805673" y="215900"/>
                  <a:pt x="2819481" y="215900"/>
                </a:cubicBezTo>
                <a:close/>
                <a:moveTo>
                  <a:pt x="2760411" y="215900"/>
                </a:moveTo>
                <a:cubicBezTo>
                  <a:pt x="2774219" y="215900"/>
                  <a:pt x="2786771" y="222034"/>
                  <a:pt x="2786771" y="229394"/>
                </a:cubicBezTo>
                <a:cubicBezTo>
                  <a:pt x="2788026" y="236754"/>
                  <a:pt x="2776729" y="242888"/>
                  <a:pt x="2761666" y="242888"/>
                </a:cubicBezTo>
                <a:cubicBezTo>
                  <a:pt x="2747859" y="242888"/>
                  <a:pt x="2735306" y="236754"/>
                  <a:pt x="2735306" y="229394"/>
                </a:cubicBezTo>
                <a:cubicBezTo>
                  <a:pt x="2734051" y="222034"/>
                  <a:pt x="2745348" y="215900"/>
                  <a:pt x="2760411" y="215900"/>
                </a:cubicBezTo>
                <a:close/>
                <a:moveTo>
                  <a:pt x="2629431" y="215900"/>
                </a:moveTo>
                <a:cubicBezTo>
                  <a:pt x="2644764" y="215900"/>
                  <a:pt x="2656264" y="222034"/>
                  <a:pt x="2656264" y="229394"/>
                </a:cubicBezTo>
                <a:cubicBezTo>
                  <a:pt x="2656264" y="236754"/>
                  <a:pt x="2644764" y="242888"/>
                  <a:pt x="2630709" y="242888"/>
                </a:cubicBezTo>
                <a:cubicBezTo>
                  <a:pt x="2615376" y="242888"/>
                  <a:pt x="2603876" y="236754"/>
                  <a:pt x="2603876" y="229394"/>
                </a:cubicBezTo>
                <a:cubicBezTo>
                  <a:pt x="2603876" y="222034"/>
                  <a:pt x="2615376" y="215900"/>
                  <a:pt x="2629431" y="215900"/>
                </a:cubicBezTo>
                <a:close/>
                <a:moveTo>
                  <a:pt x="2566570" y="215900"/>
                </a:moveTo>
                <a:cubicBezTo>
                  <a:pt x="2581037" y="215900"/>
                  <a:pt x="2592764" y="221941"/>
                  <a:pt x="2592764" y="229394"/>
                </a:cubicBezTo>
                <a:cubicBezTo>
                  <a:pt x="2592764" y="236847"/>
                  <a:pt x="2581037" y="242888"/>
                  <a:pt x="2566570" y="242888"/>
                </a:cubicBezTo>
                <a:cubicBezTo>
                  <a:pt x="2552103" y="242888"/>
                  <a:pt x="2540376" y="236847"/>
                  <a:pt x="2540376" y="229394"/>
                </a:cubicBezTo>
                <a:cubicBezTo>
                  <a:pt x="2540376" y="221941"/>
                  <a:pt x="2552103" y="215900"/>
                  <a:pt x="2566570" y="215900"/>
                </a:cubicBezTo>
                <a:close/>
                <a:moveTo>
                  <a:pt x="2503709" y="215900"/>
                </a:moveTo>
                <a:cubicBezTo>
                  <a:pt x="2517764" y="215900"/>
                  <a:pt x="2529264" y="222034"/>
                  <a:pt x="2529264" y="229394"/>
                </a:cubicBezTo>
                <a:cubicBezTo>
                  <a:pt x="2529264" y="236754"/>
                  <a:pt x="2517764" y="242888"/>
                  <a:pt x="2502431" y="242888"/>
                </a:cubicBezTo>
                <a:cubicBezTo>
                  <a:pt x="2488376" y="242888"/>
                  <a:pt x="2476876" y="236754"/>
                  <a:pt x="2476876" y="229394"/>
                </a:cubicBezTo>
                <a:cubicBezTo>
                  <a:pt x="2476876" y="222034"/>
                  <a:pt x="2488376" y="215900"/>
                  <a:pt x="2503709" y="215900"/>
                </a:cubicBezTo>
                <a:close/>
                <a:moveTo>
                  <a:pt x="1747896" y="215900"/>
                </a:moveTo>
                <a:cubicBezTo>
                  <a:pt x="1761866" y="215900"/>
                  <a:pt x="1772026" y="222034"/>
                  <a:pt x="1770756" y="229394"/>
                </a:cubicBezTo>
                <a:cubicBezTo>
                  <a:pt x="1768216" y="236754"/>
                  <a:pt x="1754246" y="242888"/>
                  <a:pt x="1740276" y="242888"/>
                </a:cubicBezTo>
                <a:cubicBezTo>
                  <a:pt x="1725036" y="242888"/>
                  <a:pt x="1714876" y="236754"/>
                  <a:pt x="1717416" y="229394"/>
                </a:cubicBezTo>
                <a:cubicBezTo>
                  <a:pt x="1719956" y="222034"/>
                  <a:pt x="1733926" y="215900"/>
                  <a:pt x="1747896" y="215900"/>
                </a:cubicBezTo>
                <a:close/>
                <a:moveTo>
                  <a:pt x="988991" y="215900"/>
                </a:moveTo>
                <a:cubicBezTo>
                  <a:pt x="1002815" y="215900"/>
                  <a:pt x="1011613" y="222034"/>
                  <a:pt x="1006586" y="229394"/>
                </a:cubicBezTo>
                <a:cubicBezTo>
                  <a:pt x="1002815" y="236754"/>
                  <a:pt x="987734" y="242888"/>
                  <a:pt x="973910" y="242888"/>
                </a:cubicBezTo>
                <a:cubicBezTo>
                  <a:pt x="958828" y="242888"/>
                  <a:pt x="951288" y="236754"/>
                  <a:pt x="955058" y="229394"/>
                </a:cubicBezTo>
                <a:cubicBezTo>
                  <a:pt x="960085" y="222034"/>
                  <a:pt x="975167" y="215900"/>
                  <a:pt x="988991" y="215900"/>
                </a:cubicBezTo>
                <a:close/>
                <a:moveTo>
                  <a:pt x="545729" y="215900"/>
                </a:moveTo>
                <a:cubicBezTo>
                  <a:pt x="561043" y="215900"/>
                  <a:pt x="568701" y="222034"/>
                  <a:pt x="562320" y="229394"/>
                </a:cubicBezTo>
                <a:cubicBezTo>
                  <a:pt x="557215" y="236754"/>
                  <a:pt x="540624" y="242888"/>
                  <a:pt x="526585" y="242888"/>
                </a:cubicBezTo>
                <a:cubicBezTo>
                  <a:pt x="511270" y="242888"/>
                  <a:pt x="503613" y="236754"/>
                  <a:pt x="509994" y="229394"/>
                </a:cubicBezTo>
                <a:cubicBezTo>
                  <a:pt x="515099" y="222034"/>
                  <a:pt x="531690" y="215900"/>
                  <a:pt x="545729" y="215900"/>
                </a:cubicBezTo>
                <a:close/>
                <a:moveTo>
                  <a:pt x="482563" y="215900"/>
                </a:moveTo>
                <a:cubicBezTo>
                  <a:pt x="496184" y="215900"/>
                  <a:pt x="503614" y="222034"/>
                  <a:pt x="498661" y="229394"/>
                </a:cubicBezTo>
                <a:cubicBezTo>
                  <a:pt x="492470" y="236754"/>
                  <a:pt x="476372" y="242888"/>
                  <a:pt x="462751" y="242888"/>
                </a:cubicBezTo>
                <a:cubicBezTo>
                  <a:pt x="447892" y="242888"/>
                  <a:pt x="441701" y="236754"/>
                  <a:pt x="446654" y="229394"/>
                </a:cubicBezTo>
                <a:cubicBezTo>
                  <a:pt x="452845" y="222034"/>
                  <a:pt x="468943" y="215900"/>
                  <a:pt x="482563" y="215900"/>
                </a:cubicBezTo>
                <a:close/>
                <a:moveTo>
                  <a:pt x="420005" y="215900"/>
                </a:moveTo>
                <a:cubicBezTo>
                  <a:pt x="434043" y="215900"/>
                  <a:pt x="441701" y="222034"/>
                  <a:pt x="435320" y="229394"/>
                </a:cubicBezTo>
                <a:cubicBezTo>
                  <a:pt x="428939" y="236754"/>
                  <a:pt x="412347" y="242888"/>
                  <a:pt x="398309" y="242888"/>
                </a:cubicBezTo>
                <a:cubicBezTo>
                  <a:pt x="382994" y="242888"/>
                  <a:pt x="376613" y="236754"/>
                  <a:pt x="382994" y="229394"/>
                </a:cubicBezTo>
                <a:cubicBezTo>
                  <a:pt x="388099" y="222034"/>
                  <a:pt x="404690" y="215900"/>
                  <a:pt x="420005" y="215900"/>
                </a:cubicBezTo>
                <a:close/>
                <a:moveTo>
                  <a:pt x="355446" y="215900"/>
                </a:moveTo>
                <a:cubicBezTo>
                  <a:pt x="370387" y="215900"/>
                  <a:pt x="376613" y="222034"/>
                  <a:pt x="370387" y="229394"/>
                </a:cubicBezTo>
                <a:cubicBezTo>
                  <a:pt x="365407" y="236754"/>
                  <a:pt x="347976" y="242888"/>
                  <a:pt x="334280" y="242888"/>
                </a:cubicBezTo>
                <a:cubicBezTo>
                  <a:pt x="320583" y="242888"/>
                  <a:pt x="313113" y="236754"/>
                  <a:pt x="319338" y="229394"/>
                </a:cubicBezTo>
                <a:cubicBezTo>
                  <a:pt x="325564" y="222034"/>
                  <a:pt x="341750" y="215900"/>
                  <a:pt x="355446" y="215900"/>
                </a:cubicBezTo>
                <a:close/>
                <a:moveTo>
                  <a:pt x="293005" y="215900"/>
                </a:moveTo>
                <a:cubicBezTo>
                  <a:pt x="307043" y="215900"/>
                  <a:pt x="314701" y="222034"/>
                  <a:pt x="308320" y="229394"/>
                </a:cubicBezTo>
                <a:cubicBezTo>
                  <a:pt x="301939" y="236754"/>
                  <a:pt x="285347" y="242888"/>
                  <a:pt x="270033" y="242888"/>
                </a:cubicBezTo>
                <a:cubicBezTo>
                  <a:pt x="255994" y="242888"/>
                  <a:pt x="249613" y="236754"/>
                  <a:pt x="255994" y="229394"/>
                </a:cubicBezTo>
                <a:cubicBezTo>
                  <a:pt x="262375" y="222034"/>
                  <a:pt x="278966" y="215900"/>
                  <a:pt x="293005" y="215900"/>
                </a:cubicBezTo>
                <a:close/>
                <a:moveTo>
                  <a:pt x="229691" y="215900"/>
                </a:moveTo>
                <a:cubicBezTo>
                  <a:pt x="243387" y="215900"/>
                  <a:pt x="249613" y="222034"/>
                  <a:pt x="243387" y="229394"/>
                </a:cubicBezTo>
                <a:cubicBezTo>
                  <a:pt x="237162" y="236754"/>
                  <a:pt x="220990" y="242888"/>
                  <a:pt x="206049" y="242888"/>
                </a:cubicBezTo>
                <a:cubicBezTo>
                  <a:pt x="192353" y="242888"/>
                  <a:pt x="186128" y="236754"/>
                  <a:pt x="192353" y="229394"/>
                </a:cubicBezTo>
                <a:cubicBezTo>
                  <a:pt x="198579" y="222034"/>
                  <a:pt x="214765" y="215900"/>
                  <a:pt x="229691" y="215900"/>
                </a:cubicBezTo>
                <a:close/>
                <a:moveTo>
                  <a:pt x="166437" y="215900"/>
                </a:moveTo>
                <a:cubicBezTo>
                  <a:pt x="181457" y="215900"/>
                  <a:pt x="187715" y="222034"/>
                  <a:pt x="181457" y="229394"/>
                </a:cubicBezTo>
                <a:cubicBezTo>
                  <a:pt x="173947" y="236754"/>
                  <a:pt x="157676" y="242888"/>
                  <a:pt x="143907" y="242888"/>
                </a:cubicBezTo>
                <a:cubicBezTo>
                  <a:pt x="128887" y="242888"/>
                  <a:pt x="122628" y="236754"/>
                  <a:pt x="128887" y="229394"/>
                </a:cubicBezTo>
                <a:cubicBezTo>
                  <a:pt x="136397" y="222034"/>
                  <a:pt x="152669" y="215900"/>
                  <a:pt x="166437" y="215900"/>
                </a:cubicBezTo>
                <a:close/>
                <a:moveTo>
                  <a:pt x="4822143" y="182563"/>
                </a:moveTo>
                <a:cubicBezTo>
                  <a:pt x="4835839" y="182563"/>
                  <a:pt x="4852025" y="188989"/>
                  <a:pt x="4858251" y="195414"/>
                </a:cubicBezTo>
                <a:cubicBezTo>
                  <a:pt x="4864476" y="203125"/>
                  <a:pt x="4858251" y="209551"/>
                  <a:pt x="4843310" y="209551"/>
                </a:cubicBezTo>
                <a:cubicBezTo>
                  <a:pt x="4829614" y="209551"/>
                  <a:pt x="4813427" y="203125"/>
                  <a:pt x="4807202" y="195414"/>
                </a:cubicBezTo>
                <a:cubicBezTo>
                  <a:pt x="4800976" y="188989"/>
                  <a:pt x="4808447" y="182563"/>
                  <a:pt x="4822143" y="182563"/>
                </a:cubicBezTo>
                <a:close/>
                <a:moveTo>
                  <a:pt x="4759383" y="182563"/>
                </a:moveTo>
                <a:cubicBezTo>
                  <a:pt x="4773353" y="182563"/>
                  <a:pt x="4789863" y="188989"/>
                  <a:pt x="4796213" y="195414"/>
                </a:cubicBezTo>
                <a:cubicBezTo>
                  <a:pt x="4802563" y="203125"/>
                  <a:pt x="4794943" y="209551"/>
                  <a:pt x="4780973" y="209551"/>
                </a:cubicBezTo>
                <a:cubicBezTo>
                  <a:pt x="4767003" y="209551"/>
                  <a:pt x="4750493" y="203125"/>
                  <a:pt x="4744143" y="195414"/>
                </a:cubicBezTo>
                <a:cubicBezTo>
                  <a:pt x="4739063" y="188989"/>
                  <a:pt x="4745413" y="182563"/>
                  <a:pt x="4759383" y="182563"/>
                </a:cubicBezTo>
                <a:close/>
                <a:moveTo>
                  <a:pt x="4695883" y="182563"/>
                </a:moveTo>
                <a:cubicBezTo>
                  <a:pt x="4711123" y="182563"/>
                  <a:pt x="4726363" y="188989"/>
                  <a:pt x="4732713" y="195414"/>
                </a:cubicBezTo>
                <a:cubicBezTo>
                  <a:pt x="4739063" y="203125"/>
                  <a:pt x="4731443" y="209551"/>
                  <a:pt x="4717473" y="209551"/>
                </a:cubicBezTo>
                <a:cubicBezTo>
                  <a:pt x="4703503" y="209551"/>
                  <a:pt x="4686993" y="203125"/>
                  <a:pt x="4680643" y="195414"/>
                </a:cubicBezTo>
                <a:cubicBezTo>
                  <a:pt x="4675563" y="188989"/>
                  <a:pt x="4681913" y="182563"/>
                  <a:pt x="4695883" y="182563"/>
                </a:cubicBezTo>
                <a:close/>
                <a:moveTo>
                  <a:pt x="4635131" y="182563"/>
                </a:moveTo>
                <a:cubicBezTo>
                  <a:pt x="4649030" y="182563"/>
                  <a:pt x="4665456" y="188989"/>
                  <a:pt x="4670510" y="195414"/>
                </a:cubicBezTo>
                <a:cubicBezTo>
                  <a:pt x="4675564" y="203125"/>
                  <a:pt x="4669247" y="209551"/>
                  <a:pt x="4655348" y="209551"/>
                </a:cubicBezTo>
                <a:cubicBezTo>
                  <a:pt x="4640185" y="209551"/>
                  <a:pt x="4625023" y="203125"/>
                  <a:pt x="4618705" y="195414"/>
                </a:cubicBezTo>
                <a:cubicBezTo>
                  <a:pt x="4613651" y="188989"/>
                  <a:pt x="4621232" y="182563"/>
                  <a:pt x="4635131" y="182563"/>
                </a:cubicBezTo>
                <a:close/>
                <a:moveTo>
                  <a:pt x="4571631" y="182563"/>
                </a:moveTo>
                <a:cubicBezTo>
                  <a:pt x="4585530" y="182563"/>
                  <a:pt x="4601956" y="188989"/>
                  <a:pt x="4607010" y="195414"/>
                </a:cubicBezTo>
                <a:cubicBezTo>
                  <a:pt x="4612064" y="203125"/>
                  <a:pt x="4605747" y="209551"/>
                  <a:pt x="4590584" y="209551"/>
                </a:cubicBezTo>
                <a:cubicBezTo>
                  <a:pt x="4576685" y="209551"/>
                  <a:pt x="4560259" y="203125"/>
                  <a:pt x="4555205" y="195414"/>
                </a:cubicBezTo>
                <a:cubicBezTo>
                  <a:pt x="4550151" y="188989"/>
                  <a:pt x="4557732" y="182563"/>
                  <a:pt x="4571631" y="182563"/>
                </a:cubicBezTo>
                <a:close/>
                <a:moveTo>
                  <a:pt x="4509718" y="182563"/>
                </a:moveTo>
                <a:cubicBezTo>
                  <a:pt x="4523617" y="182563"/>
                  <a:pt x="4540043" y="188989"/>
                  <a:pt x="4545097" y="195414"/>
                </a:cubicBezTo>
                <a:cubicBezTo>
                  <a:pt x="4550151" y="203125"/>
                  <a:pt x="4542570" y="209551"/>
                  <a:pt x="4528671" y="209551"/>
                </a:cubicBezTo>
                <a:cubicBezTo>
                  <a:pt x="4514772" y="209551"/>
                  <a:pt x="4498346" y="203125"/>
                  <a:pt x="4493292" y="195414"/>
                </a:cubicBezTo>
                <a:cubicBezTo>
                  <a:pt x="4488238" y="188989"/>
                  <a:pt x="4495819" y="182563"/>
                  <a:pt x="4509718" y="182563"/>
                </a:cubicBezTo>
                <a:close/>
                <a:moveTo>
                  <a:pt x="4446218" y="182563"/>
                </a:moveTo>
                <a:cubicBezTo>
                  <a:pt x="4461381" y="182563"/>
                  <a:pt x="4476543" y="188989"/>
                  <a:pt x="4481597" y="195414"/>
                </a:cubicBezTo>
                <a:cubicBezTo>
                  <a:pt x="4486651" y="203125"/>
                  <a:pt x="4479070" y="209551"/>
                  <a:pt x="4465171" y="209551"/>
                </a:cubicBezTo>
                <a:cubicBezTo>
                  <a:pt x="4451272" y="209551"/>
                  <a:pt x="4434846" y="203125"/>
                  <a:pt x="4429792" y="195414"/>
                </a:cubicBezTo>
                <a:cubicBezTo>
                  <a:pt x="4424738" y="188989"/>
                  <a:pt x="4432319" y="182563"/>
                  <a:pt x="4446218" y="182563"/>
                </a:cubicBezTo>
                <a:close/>
                <a:moveTo>
                  <a:pt x="4384986" y="182563"/>
                </a:moveTo>
                <a:cubicBezTo>
                  <a:pt x="4398529" y="182563"/>
                  <a:pt x="4413302" y="188989"/>
                  <a:pt x="4418227" y="195414"/>
                </a:cubicBezTo>
                <a:cubicBezTo>
                  <a:pt x="4423151" y="203125"/>
                  <a:pt x="4415765" y="209551"/>
                  <a:pt x="4402222" y="209551"/>
                </a:cubicBezTo>
                <a:cubicBezTo>
                  <a:pt x="4387449" y="209551"/>
                  <a:pt x="4372675" y="203125"/>
                  <a:pt x="4367751" y="195414"/>
                </a:cubicBezTo>
                <a:cubicBezTo>
                  <a:pt x="4362826" y="188989"/>
                  <a:pt x="4370213" y="182563"/>
                  <a:pt x="4384986" y="182563"/>
                </a:cubicBezTo>
                <a:close/>
                <a:moveTo>
                  <a:pt x="4322278" y="182563"/>
                </a:moveTo>
                <a:cubicBezTo>
                  <a:pt x="4336103" y="182563"/>
                  <a:pt x="4351184" y="188989"/>
                  <a:pt x="4356211" y="195414"/>
                </a:cubicBezTo>
                <a:cubicBezTo>
                  <a:pt x="4361238" y="203125"/>
                  <a:pt x="4353698" y="209551"/>
                  <a:pt x="4338616" y="209551"/>
                </a:cubicBezTo>
                <a:cubicBezTo>
                  <a:pt x="4324792" y="209551"/>
                  <a:pt x="4309711" y="203125"/>
                  <a:pt x="4304684" y="195414"/>
                </a:cubicBezTo>
                <a:cubicBezTo>
                  <a:pt x="4300913" y="188989"/>
                  <a:pt x="4308454" y="182563"/>
                  <a:pt x="4322278" y="182563"/>
                </a:cubicBezTo>
                <a:close/>
                <a:moveTo>
                  <a:pt x="4258778" y="182563"/>
                </a:moveTo>
                <a:cubicBezTo>
                  <a:pt x="4272603" y="182563"/>
                  <a:pt x="4287684" y="188989"/>
                  <a:pt x="4292711" y="195414"/>
                </a:cubicBezTo>
                <a:cubicBezTo>
                  <a:pt x="4297738" y="203125"/>
                  <a:pt x="4290198" y="209551"/>
                  <a:pt x="4275116" y="209551"/>
                </a:cubicBezTo>
                <a:cubicBezTo>
                  <a:pt x="4261292" y="209551"/>
                  <a:pt x="4246211" y="203125"/>
                  <a:pt x="4241184" y="195414"/>
                </a:cubicBezTo>
                <a:cubicBezTo>
                  <a:pt x="4237413" y="188989"/>
                  <a:pt x="4244954" y="182563"/>
                  <a:pt x="4258778" y="182563"/>
                </a:cubicBezTo>
                <a:close/>
                <a:moveTo>
                  <a:pt x="4196866" y="182563"/>
                </a:moveTo>
                <a:cubicBezTo>
                  <a:pt x="4211948" y="182563"/>
                  <a:pt x="4227029" y="188989"/>
                  <a:pt x="4230799" y="195414"/>
                </a:cubicBezTo>
                <a:cubicBezTo>
                  <a:pt x="4235826" y="203125"/>
                  <a:pt x="4227029" y="209551"/>
                  <a:pt x="4213204" y="209551"/>
                </a:cubicBezTo>
                <a:cubicBezTo>
                  <a:pt x="4199380" y="209551"/>
                  <a:pt x="4184299" y="203125"/>
                  <a:pt x="4179272" y="195414"/>
                </a:cubicBezTo>
                <a:cubicBezTo>
                  <a:pt x="4175501" y="188989"/>
                  <a:pt x="4183042" y="182563"/>
                  <a:pt x="4196866" y="182563"/>
                </a:cubicBezTo>
                <a:close/>
                <a:moveTo>
                  <a:pt x="4134497" y="182563"/>
                </a:moveTo>
                <a:cubicBezTo>
                  <a:pt x="4148244" y="182563"/>
                  <a:pt x="4163241" y="188989"/>
                  <a:pt x="4166990" y="195414"/>
                </a:cubicBezTo>
                <a:cubicBezTo>
                  <a:pt x="4170739" y="203125"/>
                  <a:pt x="4163241" y="209551"/>
                  <a:pt x="4149494" y="209551"/>
                </a:cubicBezTo>
                <a:cubicBezTo>
                  <a:pt x="4134497" y="209551"/>
                  <a:pt x="4120749" y="203125"/>
                  <a:pt x="4115750" y="195414"/>
                </a:cubicBezTo>
                <a:cubicBezTo>
                  <a:pt x="4112001" y="188989"/>
                  <a:pt x="4119500" y="182563"/>
                  <a:pt x="4134497" y="182563"/>
                </a:cubicBezTo>
                <a:close/>
                <a:moveTo>
                  <a:pt x="4071604" y="182563"/>
                </a:moveTo>
                <a:cubicBezTo>
                  <a:pt x="4085723" y="182563"/>
                  <a:pt x="4101125" y="188989"/>
                  <a:pt x="4104976" y="195414"/>
                </a:cubicBezTo>
                <a:cubicBezTo>
                  <a:pt x="4108826" y="203125"/>
                  <a:pt x="4101125" y="209551"/>
                  <a:pt x="4085723" y="209551"/>
                </a:cubicBezTo>
                <a:cubicBezTo>
                  <a:pt x="4071604" y="209551"/>
                  <a:pt x="4056202" y="203125"/>
                  <a:pt x="4052352" y="195414"/>
                </a:cubicBezTo>
                <a:cubicBezTo>
                  <a:pt x="4048501" y="188989"/>
                  <a:pt x="4057486" y="182563"/>
                  <a:pt x="4071604" y="182563"/>
                </a:cubicBezTo>
                <a:close/>
                <a:moveTo>
                  <a:pt x="4009084" y="182563"/>
                </a:moveTo>
                <a:cubicBezTo>
                  <a:pt x="4022831" y="182563"/>
                  <a:pt x="4037828" y="188989"/>
                  <a:pt x="4041577" y="195414"/>
                </a:cubicBezTo>
                <a:cubicBezTo>
                  <a:pt x="4045326" y="203125"/>
                  <a:pt x="4037828" y="209551"/>
                  <a:pt x="4022831" y="209551"/>
                </a:cubicBezTo>
                <a:cubicBezTo>
                  <a:pt x="4009084" y="209551"/>
                  <a:pt x="3994087" y="203125"/>
                  <a:pt x="3990337" y="195414"/>
                </a:cubicBezTo>
                <a:cubicBezTo>
                  <a:pt x="3986588" y="188989"/>
                  <a:pt x="3995336" y="182563"/>
                  <a:pt x="4009084" y="182563"/>
                </a:cubicBezTo>
                <a:close/>
                <a:moveTo>
                  <a:pt x="3945584" y="182563"/>
                </a:moveTo>
                <a:cubicBezTo>
                  <a:pt x="3960581" y="182563"/>
                  <a:pt x="3974328" y="188989"/>
                  <a:pt x="3978077" y="195414"/>
                </a:cubicBezTo>
                <a:cubicBezTo>
                  <a:pt x="3981826" y="203125"/>
                  <a:pt x="3973078" y="209551"/>
                  <a:pt x="3959331" y="209551"/>
                </a:cubicBezTo>
                <a:cubicBezTo>
                  <a:pt x="3945584" y="209551"/>
                  <a:pt x="3930587" y="203125"/>
                  <a:pt x="3926837" y="195414"/>
                </a:cubicBezTo>
                <a:cubicBezTo>
                  <a:pt x="3923088" y="188989"/>
                  <a:pt x="3931836" y="182563"/>
                  <a:pt x="3945584" y="182563"/>
                </a:cubicBezTo>
                <a:close/>
                <a:moveTo>
                  <a:pt x="3884161" y="182563"/>
                </a:moveTo>
                <a:cubicBezTo>
                  <a:pt x="3898207" y="182563"/>
                  <a:pt x="3912253" y="188989"/>
                  <a:pt x="3916084" y="195414"/>
                </a:cubicBezTo>
                <a:cubicBezTo>
                  <a:pt x="3919914" y="203125"/>
                  <a:pt x="3910976" y="209551"/>
                  <a:pt x="3896930" y="209551"/>
                </a:cubicBezTo>
                <a:cubicBezTo>
                  <a:pt x="3881607" y="209551"/>
                  <a:pt x="3867561" y="203125"/>
                  <a:pt x="3863730" y="195414"/>
                </a:cubicBezTo>
                <a:cubicBezTo>
                  <a:pt x="3861176" y="188989"/>
                  <a:pt x="3868838" y="182563"/>
                  <a:pt x="3884161" y="182563"/>
                </a:cubicBezTo>
                <a:close/>
                <a:moveTo>
                  <a:pt x="3821626" y="182563"/>
                </a:moveTo>
                <a:cubicBezTo>
                  <a:pt x="3835293" y="182563"/>
                  <a:pt x="3848959" y="188989"/>
                  <a:pt x="3852686" y="195414"/>
                </a:cubicBezTo>
                <a:cubicBezTo>
                  <a:pt x="3856413" y="203125"/>
                  <a:pt x="3847717" y="209551"/>
                  <a:pt x="3834050" y="209551"/>
                </a:cubicBezTo>
                <a:cubicBezTo>
                  <a:pt x="3819142" y="209551"/>
                  <a:pt x="3805475" y="203125"/>
                  <a:pt x="3801748" y="195414"/>
                </a:cubicBezTo>
                <a:cubicBezTo>
                  <a:pt x="3799263" y="188989"/>
                  <a:pt x="3807960" y="182563"/>
                  <a:pt x="3821626" y="182563"/>
                </a:cubicBezTo>
                <a:close/>
                <a:moveTo>
                  <a:pt x="3758748" y="182563"/>
                </a:moveTo>
                <a:cubicBezTo>
                  <a:pt x="3772794" y="182563"/>
                  <a:pt x="3786840" y="188989"/>
                  <a:pt x="3790671" y="195414"/>
                </a:cubicBezTo>
                <a:cubicBezTo>
                  <a:pt x="3794501" y="203125"/>
                  <a:pt x="3785563" y="209551"/>
                  <a:pt x="3770240" y="209551"/>
                </a:cubicBezTo>
                <a:cubicBezTo>
                  <a:pt x="3756194" y="209551"/>
                  <a:pt x="3742148" y="203125"/>
                  <a:pt x="3738317" y="195414"/>
                </a:cubicBezTo>
                <a:cubicBezTo>
                  <a:pt x="3735763" y="188989"/>
                  <a:pt x="3744702" y="182563"/>
                  <a:pt x="3758748" y="182563"/>
                </a:cubicBezTo>
                <a:close/>
                <a:moveTo>
                  <a:pt x="3696214" y="182563"/>
                </a:moveTo>
                <a:cubicBezTo>
                  <a:pt x="3711123" y="182563"/>
                  <a:pt x="3724789" y="188989"/>
                  <a:pt x="3727274" y="195414"/>
                </a:cubicBezTo>
                <a:cubicBezTo>
                  <a:pt x="3731001" y="203125"/>
                  <a:pt x="3721062" y="209551"/>
                  <a:pt x="3707396" y="209551"/>
                </a:cubicBezTo>
                <a:cubicBezTo>
                  <a:pt x="3693730" y="209551"/>
                  <a:pt x="3680063" y="203125"/>
                  <a:pt x="3676336" y="195414"/>
                </a:cubicBezTo>
                <a:cubicBezTo>
                  <a:pt x="3673851" y="188989"/>
                  <a:pt x="3682548" y="182563"/>
                  <a:pt x="3696214" y="182563"/>
                </a:cubicBezTo>
                <a:close/>
                <a:moveTo>
                  <a:pt x="3634481" y="182563"/>
                </a:moveTo>
                <a:cubicBezTo>
                  <a:pt x="3648451" y="182563"/>
                  <a:pt x="3662421" y="188989"/>
                  <a:pt x="3664961" y="195414"/>
                </a:cubicBezTo>
                <a:cubicBezTo>
                  <a:pt x="3667501" y="203125"/>
                  <a:pt x="3658611" y="209551"/>
                  <a:pt x="3644641" y="209551"/>
                </a:cubicBezTo>
                <a:cubicBezTo>
                  <a:pt x="3629401" y="209551"/>
                  <a:pt x="3615431" y="203125"/>
                  <a:pt x="3612891" y="195414"/>
                </a:cubicBezTo>
                <a:cubicBezTo>
                  <a:pt x="3610351" y="188989"/>
                  <a:pt x="3619241" y="182563"/>
                  <a:pt x="3634481" y="182563"/>
                </a:cubicBezTo>
                <a:close/>
                <a:moveTo>
                  <a:pt x="3571898" y="182563"/>
                </a:moveTo>
                <a:cubicBezTo>
                  <a:pt x="3585480" y="182563"/>
                  <a:pt x="3599062" y="188989"/>
                  <a:pt x="3601532" y="195414"/>
                </a:cubicBezTo>
                <a:cubicBezTo>
                  <a:pt x="3604001" y="203125"/>
                  <a:pt x="3595358" y="209551"/>
                  <a:pt x="3581776" y="209551"/>
                </a:cubicBezTo>
                <a:cubicBezTo>
                  <a:pt x="3566959" y="209551"/>
                  <a:pt x="3553377" y="203125"/>
                  <a:pt x="3550908" y="195414"/>
                </a:cubicBezTo>
                <a:cubicBezTo>
                  <a:pt x="3548438" y="188989"/>
                  <a:pt x="3558316" y="182563"/>
                  <a:pt x="3571898" y="182563"/>
                </a:cubicBezTo>
                <a:close/>
                <a:moveTo>
                  <a:pt x="3509068" y="182563"/>
                </a:moveTo>
                <a:cubicBezTo>
                  <a:pt x="3523038" y="182563"/>
                  <a:pt x="3537008" y="188989"/>
                  <a:pt x="3539548" y="195414"/>
                </a:cubicBezTo>
                <a:cubicBezTo>
                  <a:pt x="3542088" y="203125"/>
                  <a:pt x="3533198" y="209551"/>
                  <a:pt x="3517958" y="209551"/>
                </a:cubicBezTo>
                <a:cubicBezTo>
                  <a:pt x="3503988" y="209551"/>
                  <a:pt x="3490018" y="203125"/>
                  <a:pt x="3487478" y="195414"/>
                </a:cubicBezTo>
                <a:cubicBezTo>
                  <a:pt x="3484938" y="188989"/>
                  <a:pt x="3495098" y="182563"/>
                  <a:pt x="3509068" y="182563"/>
                </a:cubicBezTo>
                <a:close/>
                <a:moveTo>
                  <a:pt x="3445568" y="182563"/>
                </a:moveTo>
                <a:cubicBezTo>
                  <a:pt x="3460808" y="182563"/>
                  <a:pt x="3473508" y="188989"/>
                  <a:pt x="3476048" y="195414"/>
                </a:cubicBezTo>
                <a:cubicBezTo>
                  <a:pt x="3478588" y="203125"/>
                  <a:pt x="3468428" y="209551"/>
                  <a:pt x="3454458" y="209551"/>
                </a:cubicBezTo>
                <a:cubicBezTo>
                  <a:pt x="3440488" y="209551"/>
                  <a:pt x="3426518" y="203125"/>
                  <a:pt x="3423978" y="195414"/>
                </a:cubicBezTo>
                <a:cubicBezTo>
                  <a:pt x="3421438" y="188989"/>
                  <a:pt x="3431598" y="182563"/>
                  <a:pt x="3445568" y="182563"/>
                </a:cubicBezTo>
                <a:close/>
                <a:moveTo>
                  <a:pt x="3384421" y="182563"/>
                </a:moveTo>
                <a:cubicBezTo>
                  <a:pt x="3397914" y="182563"/>
                  <a:pt x="3410181" y="188989"/>
                  <a:pt x="3412635" y="195414"/>
                </a:cubicBezTo>
                <a:cubicBezTo>
                  <a:pt x="3415088" y="203125"/>
                  <a:pt x="3405275" y="209551"/>
                  <a:pt x="3391781" y="209551"/>
                </a:cubicBezTo>
                <a:cubicBezTo>
                  <a:pt x="3377060" y="209551"/>
                  <a:pt x="3364793" y="203125"/>
                  <a:pt x="3362340" y="195414"/>
                </a:cubicBezTo>
                <a:cubicBezTo>
                  <a:pt x="3361113" y="188989"/>
                  <a:pt x="3369700" y="182563"/>
                  <a:pt x="3384421" y="182563"/>
                </a:cubicBezTo>
                <a:close/>
                <a:moveTo>
                  <a:pt x="3321606" y="182563"/>
                </a:moveTo>
                <a:cubicBezTo>
                  <a:pt x="3335497" y="182563"/>
                  <a:pt x="3348125" y="188989"/>
                  <a:pt x="3350651" y="195414"/>
                </a:cubicBezTo>
                <a:cubicBezTo>
                  <a:pt x="3353176" y="203125"/>
                  <a:pt x="3343074" y="209551"/>
                  <a:pt x="3329183" y="209551"/>
                </a:cubicBezTo>
                <a:cubicBezTo>
                  <a:pt x="3314030" y="209551"/>
                  <a:pt x="3301402" y="203125"/>
                  <a:pt x="3298876" y="195414"/>
                </a:cubicBezTo>
                <a:cubicBezTo>
                  <a:pt x="3297613" y="188989"/>
                  <a:pt x="3307716" y="182563"/>
                  <a:pt x="3321606" y="182563"/>
                </a:cubicBezTo>
                <a:close/>
                <a:moveTo>
                  <a:pt x="3258106" y="182563"/>
                </a:moveTo>
                <a:cubicBezTo>
                  <a:pt x="3271997" y="182563"/>
                  <a:pt x="3285888" y="188989"/>
                  <a:pt x="3287151" y="195414"/>
                </a:cubicBezTo>
                <a:cubicBezTo>
                  <a:pt x="3289676" y="203125"/>
                  <a:pt x="3279574" y="209551"/>
                  <a:pt x="3264420" y="209551"/>
                </a:cubicBezTo>
                <a:cubicBezTo>
                  <a:pt x="3250530" y="209551"/>
                  <a:pt x="3237902" y="203125"/>
                  <a:pt x="3235376" y="195414"/>
                </a:cubicBezTo>
                <a:cubicBezTo>
                  <a:pt x="3234113" y="188989"/>
                  <a:pt x="3244216" y="182563"/>
                  <a:pt x="3258106" y="182563"/>
                </a:cubicBezTo>
                <a:close/>
                <a:moveTo>
                  <a:pt x="3196051" y="182563"/>
                </a:moveTo>
                <a:cubicBezTo>
                  <a:pt x="3209858" y="182563"/>
                  <a:pt x="3223666" y="188989"/>
                  <a:pt x="3224921" y="195414"/>
                </a:cubicBezTo>
                <a:cubicBezTo>
                  <a:pt x="3226176" y="203125"/>
                  <a:pt x="3216134" y="209551"/>
                  <a:pt x="3202327" y="209551"/>
                </a:cubicBezTo>
                <a:cubicBezTo>
                  <a:pt x="3188519" y="209551"/>
                  <a:pt x="3175967" y="203125"/>
                  <a:pt x="3173456" y="195414"/>
                </a:cubicBezTo>
                <a:cubicBezTo>
                  <a:pt x="3172201" y="188989"/>
                  <a:pt x="3182243" y="182563"/>
                  <a:pt x="3196051" y="182563"/>
                </a:cubicBezTo>
                <a:close/>
                <a:moveTo>
                  <a:pt x="3133806" y="182563"/>
                </a:moveTo>
                <a:cubicBezTo>
                  <a:pt x="3147613" y="182563"/>
                  <a:pt x="3160166" y="188989"/>
                  <a:pt x="3161421" y="195414"/>
                </a:cubicBezTo>
                <a:cubicBezTo>
                  <a:pt x="3162676" y="203125"/>
                  <a:pt x="3152634" y="209551"/>
                  <a:pt x="3138827" y="209551"/>
                </a:cubicBezTo>
                <a:cubicBezTo>
                  <a:pt x="3125019" y="209551"/>
                  <a:pt x="3111212" y="203125"/>
                  <a:pt x="3109956" y="195414"/>
                </a:cubicBezTo>
                <a:cubicBezTo>
                  <a:pt x="3108701" y="188989"/>
                  <a:pt x="3118743" y="182563"/>
                  <a:pt x="3133806" y="182563"/>
                </a:cubicBezTo>
                <a:close/>
                <a:moveTo>
                  <a:pt x="3071893" y="182563"/>
                </a:moveTo>
                <a:cubicBezTo>
                  <a:pt x="3085700" y="182563"/>
                  <a:pt x="3098253" y="188989"/>
                  <a:pt x="3099508" y="195414"/>
                </a:cubicBezTo>
                <a:cubicBezTo>
                  <a:pt x="3100763" y="203125"/>
                  <a:pt x="3090721" y="209551"/>
                  <a:pt x="3076914" y="209551"/>
                </a:cubicBezTo>
                <a:cubicBezTo>
                  <a:pt x="3061851" y="209551"/>
                  <a:pt x="3049299" y="203125"/>
                  <a:pt x="3048043" y="195414"/>
                </a:cubicBezTo>
                <a:cubicBezTo>
                  <a:pt x="3046788" y="188989"/>
                  <a:pt x="3058085" y="182563"/>
                  <a:pt x="3071893" y="182563"/>
                </a:cubicBezTo>
                <a:close/>
                <a:moveTo>
                  <a:pt x="3008393" y="182563"/>
                </a:moveTo>
                <a:cubicBezTo>
                  <a:pt x="3022200" y="182563"/>
                  <a:pt x="3034753" y="188989"/>
                  <a:pt x="3036008" y="195414"/>
                </a:cubicBezTo>
                <a:cubicBezTo>
                  <a:pt x="3037263" y="203125"/>
                  <a:pt x="3027221" y="209551"/>
                  <a:pt x="3012159" y="209551"/>
                </a:cubicBezTo>
                <a:cubicBezTo>
                  <a:pt x="2998351" y="209551"/>
                  <a:pt x="2985799" y="203125"/>
                  <a:pt x="2984543" y="195414"/>
                </a:cubicBezTo>
                <a:cubicBezTo>
                  <a:pt x="2983288" y="188989"/>
                  <a:pt x="2994585" y="182563"/>
                  <a:pt x="3008393" y="182563"/>
                </a:cubicBezTo>
                <a:close/>
                <a:moveTo>
                  <a:pt x="2945794" y="182563"/>
                </a:moveTo>
                <a:cubicBezTo>
                  <a:pt x="2959930" y="182563"/>
                  <a:pt x="2972781" y="188989"/>
                  <a:pt x="2974066" y="195414"/>
                </a:cubicBezTo>
                <a:cubicBezTo>
                  <a:pt x="2975351" y="203125"/>
                  <a:pt x="2963785" y="209551"/>
                  <a:pt x="2949649" y="209551"/>
                </a:cubicBezTo>
                <a:cubicBezTo>
                  <a:pt x="2935513" y="209551"/>
                  <a:pt x="2922661" y="203125"/>
                  <a:pt x="2921376" y="195414"/>
                </a:cubicBezTo>
                <a:cubicBezTo>
                  <a:pt x="2921376" y="188989"/>
                  <a:pt x="2931657" y="182563"/>
                  <a:pt x="2945794" y="182563"/>
                </a:cubicBezTo>
                <a:close/>
                <a:moveTo>
                  <a:pt x="2879648" y="182563"/>
                </a:moveTo>
                <a:cubicBezTo>
                  <a:pt x="2893369" y="182563"/>
                  <a:pt x="2905842" y="188989"/>
                  <a:pt x="2905842" y="195414"/>
                </a:cubicBezTo>
                <a:cubicBezTo>
                  <a:pt x="2907089" y="203125"/>
                  <a:pt x="2897111" y="209551"/>
                  <a:pt x="2882143" y="209551"/>
                </a:cubicBezTo>
                <a:cubicBezTo>
                  <a:pt x="2868422" y="209551"/>
                  <a:pt x="2855949" y="203125"/>
                  <a:pt x="2855949" y="195414"/>
                </a:cubicBezTo>
                <a:cubicBezTo>
                  <a:pt x="2854701" y="188989"/>
                  <a:pt x="2865927" y="182563"/>
                  <a:pt x="2879648" y="182563"/>
                </a:cubicBezTo>
                <a:close/>
                <a:moveTo>
                  <a:pt x="2816148" y="182563"/>
                </a:moveTo>
                <a:cubicBezTo>
                  <a:pt x="2829869" y="182563"/>
                  <a:pt x="2842342" y="188989"/>
                  <a:pt x="2842342" y="195414"/>
                </a:cubicBezTo>
                <a:cubicBezTo>
                  <a:pt x="2843589" y="203125"/>
                  <a:pt x="2832363" y="209551"/>
                  <a:pt x="2818643" y="209551"/>
                </a:cubicBezTo>
                <a:cubicBezTo>
                  <a:pt x="2804922" y="209551"/>
                  <a:pt x="2792449" y="203125"/>
                  <a:pt x="2792449" y="195414"/>
                </a:cubicBezTo>
                <a:cubicBezTo>
                  <a:pt x="2791201" y="188989"/>
                  <a:pt x="2802427" y="182563"/>
                  <a:pt x="2816148" y="182563"/>
                </a:cubicBezTo>
                <a:close/>
                <a:moveTo>
                  <a:pt x="2753404" y="182563"/>
                </a:moveTo>
                <a:cubicBezTo>
                  <a:pt x="2768825" y="182563"/>
                  <a:pt x="2780391" y="188989"/>
                  <a:pt x="2780391" y="195414"/>
                </a:cubicBezTo>
                <a:cubicBezTo>
                  <a:pt x="2781676" y="203125"/>
                  <a:pt x="2770110" y="209551"/>
                  <a:pt x="2755974" y="209551"/>
                </a:cubicBezTo>
                <a:cubicBezTo>
                  <a:pt x="2740552" y="209551"/>
                  <a:pt x="2728986" y="203125"/>
                  <a:pt x="2728986" y="195414"/>
                </a:cubicBezTo>
                <a:cubicBezTo>
                  <a:pt x="2727701" y="188989"/>
                  <a:pt x="2739267" y="182563"/>
                  <a:pt x="2753404" y="182563"/>
                </a:cubicBezTo>
                <a:close/>
                <a:moveTo>
                  <a:pt x="2691983" y="182563"/>
                </a:moveTo>
                <a:cubicBezTo>
                  <a:pt x="2705704" y="182563"/>
                  <a:pt x="2716930" y="188989"/>
                  <a:pt x="2718177" y="195414"/>
                </a:cubicBezTo>
                <a:cubicBezTo>
                  <a:pt x="2718177" y="203125"/>
                  <a:pt x="2706951" y="209551"/>
                  <a:pt x="2693231" y="209551"/>
                </a:cubicBezTo>
                <a:cubicBezTo>
                  <a:pt x="2678263" y="209551"/>
                  <a:pt x="2667037" y="203125"/>
                  <a:pt x="2667037" y="195414"/>
                </a:cubicBezTo>
                <a:cubicBezTo>
                  <a:pt x="2665789" y="188989"/>
                  <a:pt x="2677015" y="182563"/>
                  <a:pt x="2691983" y="182563"/>
                </a:cubicBezTo>
                <a:close/>
                <a:moveTo>
                  <a:pt x="2629431" y="182563"/>
                </a:moveTo>
                <a:cubicBezTo>
                  <a:pt x="2643487" y="182563"/>
                  <a:pt x="2654986" y="188989"/>
                  <a:pt x="2656264" y="195414"/>
                </a:cubicBezTo>
                <a:cubicBezTo>
                  <a:pt x="2656264" y="203125"/>
                  <a:pt x="2644764" y="209551"/>
                  <a:pt x="2629431" y="209551"/>
                </a:cubicBezTo>
                <a:cubicBezTo>
                  <a:pt x="2615376" y="209551"/>
                  <a:pt x="2603876" y="203125"/>
                  <a:pt x="2603876" y="195414"/>
                </a:cubicBezTo>
                <a:cubicBezTo>
                  <a:pt x="2603876" y="188989"/>
                  <a:pt x="2615376" y="182563"/>
                  <a:pt x="2629431" y="182563"/>
                </a:cubicBezTo>
                <a:close/>
                <a:moveTo>
                  <a:pt x="2565931" y="182563"/>
                </a:moveTo>
                <a:cubicBezTo>
                  <a:pt x="2579987" y="182563"/>
                  <a:pt x="2591486" y="188989"/>
                  <a:pt x="2591486" y="195414"/>
                </a:cubicBezTo>
                <a:cubicBezTo>
                  <a:pt x="2592764" y="203125"/>
                  <a:pt x="2579987" y="209551"/>
                  <a:pt x="2565931" y="209551"/>
                </a:cubicBezTo>
                <a:cubicBezTo>
                  <a:pt x="2551876" y="209551"/>
                  <a:pt x="2540376" y="203125"/>
                  <a:pt x="2540376" y="195414"/>
                </a:cubicBezTo>
                <a:cubicBezTo>
                  <a:pt x="2540376" y="188989"/>
                  <a:pt x="2551876" y="182563"/>
                  <a:pt x="2565931" y="182563"/>
                </a:cubicBezTo>
                <a:close/>
                <a:moveTo>
                  <a:pt x="2196184" y="182563"/>
                </a:moveTo>
                <a:cubicBezTo>
                  <a:pt x="2209992" y="182563"/>
                  <a:pt x="2221289" y="188989"/>
                  <a:pt x="2220034" y="195414"/>
                </a:cubicBezTo>
                <a:cubicBezTo>
                  <a:pt x="2218779" y="203125"/>
                  <a:pt x="2207482" y="209551"/>
                  <a:pt x="2192419" y="209551"/>
                </a:cubicBezTo>
                <a:cubicBezTo>
                  <a:pt x="2178611" y="209551"/>
                  <a:pt x="2167314" y="203125"/>
                  <a:pt x="2168569" y="195414"/>
                </a:cubicBezTo>
                <a:cubicBezTo>
                  <a:pt x="2169825" y="188989"/>
                  <a:pt x="2182377" y="182563"/>
                  <a:pt x="2196184" y="182563"/>
                </a:cubicBezTo>
                <a:close/>
                <a:moveTo>
                  <a:pt x="2132684" y="182563"/>
                </a:moveTo>
                <a:cubicBezTo>
                  <a:pt x="2147747" y="182563"/>
                  <a:pt x="2157789" y="188989"/>
                  <a:pt x="2156534" y="195414"/>
                </a:cubicBezTo>
                <a:cubicBezTo>
                  <a:pt x="2155279" y="203125"/>
                  <a:pt x="2142726" y="209551"/>
                  <a:pt x="2128919" y="209551"/>
                </a:cubicBezTo>
                <a:cubicBezTo>
                  <a:pt x="2115111" y="209551"/>
                  <a:pt x="2103814" y="203125"/>
                  <a:pt x="2105069" y="195414"/>
                </a:cubicBezTo>
                <a:cubicBezTo>
                  <a:pt x="2106325" y="188989"/>
                  <a:pt x="2118877" y="182563"/>
                  <a:pt x="2132684" y="182563"/>
                </a:cubicBezTo>
                <a:close/>
                <a:moveTo>
                  <a:pt x="1821059" y="182563"/>
                </a:moveTo>
                <a:cubicBezTo>
                  <a:pt x="1834950" y="182563"/>
                  <a:pt x="1845052" y="188989"/>
                  <a:pt x="1842527" y="195414"/>
                </a:cubicBezTo>
                <a:cubicBezTo>
                  <a:pt x="1841263" y="203125"/>
                  <a:pt x="1827373" y="209551"/>
                  <a:pt x="1813482" y="209551"/>
                </a:cubicBezTo>
                <a:cubicBezTo>
                  <a:pt x="1798328" y="209551"/>
                  <a:pt x="1789489" y="203125"/>
                  <a:pt x="1790752" y="195414"/>
                </a:cubicBezTo>
                <a:cubicBezTo>
                  <a:pt x="1793277" y="188989"/>
                  <a:pt x="1805905" y="182563"/>
                  <a:pt x="1821059" y="182563"/>
                </a:cubicBezTo>
                <a:close/>
                <a:moveTo>
                  <a:pt x="1758092" y="182563"/>
                </a:moveTo>
                <a:cubicBezTo>
                  <a:pt x="1771674" y="182563"/>
                  <a:pt x="1781552" y="188989"/>
                  <a:pt x="1779082" y="195414"/>
                </a:cubicBezTo>
                <a:cubicBezTo>
                  <a:pt x="1776613" y="203125"/>
                  <a:pt x="1764266" y="209551"/>
                  <a:pt x="1750684" y="209551"/>
                </a:cubicBezTo>
                <a:cubicBezTo>
                  <a:pt x="1735867" y="209551"/>
                  <a:pt x="1725989" y="203125"/>
                  <a:pt x="1728458" y="195414"/>
                </a:cubicBezTo>
                <a:cubicBezTo>
                  <a:pt x="1730928" y="188989"/>
                  <a:pt x="1744510" y="182563"/>
                  <a:pt x="1758092" y="182563"/>
                </a:cubicBezTo>
                <a:close/>
                <a:moveTo>
                  <a:pt x="1695509" y="182563"/>
                </a:moveTo>
                <a:cubicBezTo>
                  <a:pt x="1709479" y="182563"/>
                  <a:pt x="1719639" y="188989"/>
                  <a:pt x="1717099" y="195414"/>
                </a:cubicBezTo>
                <a:cubicBezTo>
                  <a:pt x="1714559" y="203125"/>
                  <a:pt x="1701859" y="209551"/>
                  <a:pt x="1686619" y="209551"/>
                </a:cubicBezTo>
                <a:cubicBezTo>
                  <a:pt x="1672649" y="209551"/>
                  <a:pt x="1662489" y="203125"/>
                  <a:pt x="1665029" y="195414"/>
                </a:cubicBezTo>
                <a:cubicBezTo>
                  <a:pt x="1667569" y="188989"/>
                  <a:pt x="1681539" y="182563"/>
                  <a:pt x="1695509" y="182563"/>
                </a:cubicBezTo>
                <a:close/>
                <a:moveTo>
                  <a:pt x="1571366" y="182563"/>
                </a:moveTo>
                <a:cubicBezTo>
                  <a:pt x="1585336" y="182563"/>
                  <a:pt x="1594226" y="188989"/>
                  <a:pt x="1591686" y="195414"/>
                </a:cubicBezTo>
                <a:cubicBezTo>
                  <a:pt x="1589146" y="203125"/>
                  <a:pt x="1575176" y="209551"/>
                  <a:pt x="1561206" y="209551"/>
                </a:cubicBezTo>
                <a:cubicBezTo>
                  <a:pt x="1545966" y="209551"/>
                  <a:pt x="1537076" y="203125"/>
                  <a:pt x="1539616" y="195414"/>
                </a:cubicBezTo>
                <a:cubicBezTo>
                  <a:pt x="1542156" y="188989"/>
                  <a:pt x="1556126" y="182563"/>
                  <a:pt x="1571366" y="182563"/>
                </a:cubicBezTo>
                <a:close/>
                <a:moveTo>
                  <a:pt x="1507866" y="182563"/>
                </a:moveTo>
                <a:cubicBezTo>
                  <a:pt x="1521836" y="182563"/>
                  <a:pt x="1530726" y="188989"/>
                  <a:pt x="1528186" y="195414"/>
                </a:cubicBezTo>
                <a:cubicBezTo>
                  <a:pt x="1525646" y="203125"/>
                  <a:pt x="1511676" y="209551"/>
                  <a:pt x="1497706" y="209551"/>
                </a:cubicBezTo>
                <a:cubicBezTo>
                  <a:pt x="1482466" y="209551"/>
                  <a:pt x="1473576" y="203125"/>
                  <a:pt x="1476116" y="195414"/>
                </a:cubicBezTo>
                <a:cubicBezTo>
                  <a:pt x="1479926" y="188989"/>
                  <a:pt x="1493896" y="182563"/>
                  <a:pt x="1507866" y="182563"/>
                </a:cubicBezTo>
                <a:close/>
                <a:moveTo>
                  <a:pt x="1445001" y="182563"/>
                </a:moveTo>
                <a:cubicBezTo>
                  <a:pt x="1458583" y="182563"/>
                  <a:pt x="1467226" y="188989"/>
                  <a:pt x="1464756" y="195414"/>
                </a:cubicBezTo>
                <a:cubicBezTo>
                  <a:pt x="1462287" y="203125"/>
                  <a:pt x="1448705" y="209551"/>
                  <a:pt x="1433888" y="209551"/>
                </a:cubicBezTo>
                <a:cubicBezTo>
                  <a:pt x="1420306" y="209551"/>
                  <a:pt x="1411663" y="203125"/>
                  <a:pt x="1414132" y="195414"/>
                </a:cubicBezTo>
                <a:cubicBezTo>
                  <a:pt x="1417837" y="188989"/>
                  <a:pt x="1431419" y="182563"/>
                  <a:pt x="1445001" y="182563"/>
                </a:cubicBezTo>
                <a:close/>
                <a:moveTo>
                  <a:pt x="1382640" y="182563"/>
                </a:moveTo>
                <a:cubicBezTo>
                  <a:pt x="1396686" y="182563"/>
                  <a:pt x="1406901" y="188989"/>
                  <a:pt x="1403070" y="195414"/>
                </a:cubicBezTo>
                <a:cubicBezTo>
                  <a:pt x="1400516" y="203125"/>
                  <a:pt x="1385193" y="209551"/>
                  <a:pt x="1371147" y="209551"/>
                </a:cubicBezTo>
                <a:cubicBezTo>
                  <a:pt x="1357101" y="209551"/>
                  <a:pt x="1348163" y="203125"/>
                  <a:pt x="1350717" y="195414"/>
                </a:cubicBezTo>
                <a:cubicBezTo>
                  <a:pt x="1354547" y="188989"/>
                  <a:pt x="1368593" y="182563"/>
                  <a:pt x="1382640" y="182563"/>
                </a:cubicBezTo>
                <a:close/>
                <a:moveTo>
                  <a:pt x="1321038" y="182563"/>
                </a:moveTo>
                <a:cubicBezTo>
                  <a:pt x="1334704" y="182563"/>
                  <a:pt x="1343401" y="188989"/>
                  <a:pt x="1339674" y="195414"/>
                </a:cubicBezTo>
                <a:cubicBezTo>
                  <a:pt x="1335947" y="203125"/>
                  <a:pt x="1322280" y="209551"/>
                  <a:pt x="1308614" y="209551"/>
                </a:cubicBezTo>
                <a:cubicBezTo>
                  <a:pt x="1294948" y="209551"/>
                  <a:pt x="1286251" y="203125"/>
                  <a:pt x="1288736" y="195414"/>
                </a:cubicBezTo>
                <a:cubicBezTo>
                  <a:pt x="1292463" y="188989"/>
                  <a:pt x="1306129" y="182563"/>
                  <a:pt x="1321038" y="182563"/>
                </a:cubicBezTo>
                <a:close/>
                <a:moveTo>
                  <a:pt x="1257405" y="182563"/>
                </a:moveTo>
                <a:cubicBezTo>
                  <a:pt x="1271153" y="182563"/>
                  <a:pt x="1279901" y="188989"/>
                  <a:pt x="1276152" y="195414"/>
                </a:cubicBezTo>
                <a:cubicBezTo>
                  <a:pt x="1272402" y="203125"/>
                  <a:pt x="1258655" y="209551"/>
                  <a:pt x="1244908" y="209551"/>
                </a:cubicBezTo>
                <a:cubicBezTo>
                  <a:pt x="1229911" y="209551"/>
                  <a:pt x="1221163" y="203125"/>
                  <a:pt x="1224912" y="195414"/>
                </a:cubicBezTo>
                <a:cubicBezTo>
                  <a:pt x="1228661" y="188989"/>
                  <a:pt x="1243658" y="182563"/>
                  <a:pt x="1257405" y="182563"/>
                </a:cubicBezTo>
                <a:close/>
                <a:moveTo>
                  <a:pt x="1195493" y="182563"/>
                </a:moveTo>
                <a:cubicBezTo>
                  <a:pt x="1209241" y="182563"/>
                  <a:pt x="1217989" y="188989"/>
                  <a:pt x="1214240" y="195414"/>
                </a:cubicBezTo>
                <a:cubicBezTo>
                  <a:pt x="1210490" y="203125"/>
                  <a:pt x="1196743" y="209551"/>
                  <a:pt x="1181746" y="209551"/>
                </a:cubicBezTo>
                <a:cubicBezTo>
                  <a:pt x="1167999" y="209551"/>
                  <a:pt x="1159251" y="203125"/>
                  <a:pt x="1163000" y="195414"/>
                </a:cubicBezTo>
                <a:cubicBezTo>
                  <a:pt x="1166749" y="188989"/>
                  <a:pt x="1181746" y="182563"/>
                  <a:pt x="1195493" y="182563"/>
                </a:cubicBezTo>
                <a:close/>
                <a:moveTo>
                  <a:pt x="1131993" y="182563"/>
                </a:moveTo>
                <a:cubicBezTo>
                  <a:pt x="1145741" y="182563"/>
                  <a:pt x="1154489" y="188989"/>
                  <a:pt x="1150740" y="195414"/>
                </a:cubicBezTo>
                <a:cubicBezTo>
                  <a:pt x="1146990" y="203125"/>
                  <a:pt x="1131993" y="209551"/>
                  <a:pt x="1118246" y="209551"/>
                </a:cubicBezTo>
                <a:cubicBezTo>
                  <a:pt x="1104499" y="209551"/>
                  <a:pt x="1095751" y="203125"/>
                  <a:pt x="1099500" y="195414"/>
                </a:cubicBezTo>
                <a:cubicBezTo>
                  <a:pt x="1103249" y="188989"/>
                  <a:pt x="1118246" y="182563"/>
                  <a:pt x="1131993" y="182563"/>
                </a:cubicBezTo>
                <a:close/>
                <a:moveTo>
                  <a:pt x="1070756" y="182563"/>
                </a:moveTo>
                <a:cubicBezTo>
                  <a:pt x="1084875" y="182563"/>
                  <a:pt x="1092576" y="188989"/>
                  <a:pt x="1088725" y="195414"/>
                </a:cubicBezTo>
                <a:cubicBezTo>
                  <a:pt x="1084875" y="203125"/>
                  <a:pt x="1069473" y="209551"/>
                  <a:pt x="1055354" y="209551"/>
                </a:cubicBezTo>
                <a:cubicBezTo>
                  <a:pt x="1041235" y="209551"/>
                  <a:pt x="1032251" y="203125"/>
                  <a:pt x="1036101" y="195414"/>
                </a:cubicBezTo>
                <a:cubicBezTo>
                  <a:pt x="1041235" y="188989"/>
                  <a:pt x="1055354" y="182563"/>
                  <a:pt x="1070756" y="182563"/>
                </a:cubicBezTo>
                <a:close/>
                <a:moveTo>
                  <a:pt x="1007830" y="182563"/>
                </a:moveTo>
                <a:cubicBezTo>
                  <a:pt x="1021577" y="182563"/>
                  <a:pt x="1029076" y="188989"/>
                  <a:pt x="1025327" y="195414"/>
                </a:cubicBezTo>
                <a:cubicBezTo>
                  <a:pt x="1021577" y="203125"/>
                  <a:pt x="1006580" y="209551"/>
                  <a:pt x="992833" y="209551"/>
                </a:cubicBezTo>
                <a:cubicBezTo>
                  <a:pt x="977836" y="209551"/>
                  <a:pt x="970338" y="203125"/>
                  <a:pt x="974087" y="195414"/>
                </a:cubicBezTo>
                <a:cubicBezTo>
                  <a:pt x="979086" y="188989"/>
                  <a:pt x="994083" y="182563"/>
                  <a:pt x="1007830" y="182563"/>
                </a:cubicBezTo>
                <a:close/>
                <a:moveTo>
                  <a:pt x="944541" y="182563"/>
                </a:moveTo>
                <a:cubicBezTo>
                  <a:pt x="958365" y="182563"/>
                  <a:pt x="967163" y="188989"/>
                  <a:pt x="962136" y="195414"/>
                </a:cubicBezTo>
                <a:cubicBezTo>
                  <a:pt x="958365" y="203125"/>
                  <a:pt x="943284" y="209551"/>
                  <a:pt x="928203" y="209551"/>
                </a:cubicBezTo>
                <a:cubicBezTo>
                  <a:pt x="914378" y="209551"/>
                  <a:pt x="906838" y="203125"/>
                  <a:pt x="910608" y="195414"/>
                </a:cubicBezTo>
                <a:cubicBezTo>
                  <a:pt x="915635" y="188989"/>
                  <a:pt x="930717" y="182563"/>
                  <a:pt x="944541" y="182563"/>
                </a:cubicBezTo>
                <a:close/>
                <a:moveTo>
                  <a:pt x="882629" y="182563"/>
                </a:moveTo>
                <a:cubicBezTo>
                  <a:pt x="896453" y="182563"/>
                  <a:pt x="905251" y="188989"/>
                  <a:pt x="900224" y="195414"/>
                </a:cubicBezTo>
                <a:cubicBezTo>
                  <a:pt x="896453" y="203125"/>
                  <a:pt x="880115" y="209551"/>
                  <a:pt x="866291" y="209551"/>
                </a:cubicBezTo>
                <a:cubicBezTo>
                  <a:pt x="852466" y="209551"/>
                  <a:pt x="844926" y="203125"/>
                  <a:pt x="848696" y="195414"/>
                </a:cubicBezTo>
                <a:cubicBezTo>
                  <a:pt x="853723" y="188989"/>
                  <a:pt x="868805" y="182563"/>
                  <a:pt x="882629" y="182563"/>
                </a:cubicBezTo>
                <a:close/>
                <a:moveTo>
                  <a:pt x="819007" y="182563"/>
                </a:moveTo>
                <a:cubicBezTo>
                  <a:pt x="834170" y="182563"/>
                  <a:pt x="841751" y="188989"/>
                  <a:pt x="836697" y="195414"/>
                </a:cubicBezTo>
                <a:cubicBezTo>
                  <a:pt x="831643" y="203125"/>
                  <a:pt x="816480" y="209551"/>
                  <a:pt x="802581" y="209551"/>
                </a:cubicBezTo>
                <a:cubicBezTo>
                  <a:pt x="788683" y="209551"/>
                  <a:pt x="779838" y="203125"/>
                  <a:pt x="784892" y="195414"/>
                </a:cubicBezTo>
                <a:cubicBezTo>
                  <a:pt x="789946" y="188989"/>
                  <a:pt x="805108" y="182563"/>
                  <a:pt x="819007" y="182563"/>
                </a:cubicBezTo>
                <a:close/>
                <a:moveTo>
                  <a:pt x="758359" y="182563"/>
                </a:moveTo>
                <a:cubicBezTo>
                  <a:pt x="772258" y="182563"/>
                  <a:pt x="779839" y="188989"/>
                  <a:pt x="774785" y="195414"/>
                </a:cubicBezTo>
                <a:cubicBezTo>
                  <a:pt x="769731" y="203125"/>
                  <a:pt x="754568" y="209551"/>
                  <a:pt x="740669" y="209551"/>
                </a:cubicBezTo>
                <a:cubicBezTo>
                  <a:pt x="725507" y="209551"/>
                  <a:pt x="717926" y="203125"/>
                  <a:pt x="722980" y="195414"/>
                </a:cubicBezTo>
                <a:cubicBezTo>
                  <a:pt x="728034" y="188989"/>
                  <a:pt x="743196" y="182563"/>
                  <a:pt x="758359" y="182563"/>
                </a:cubicBezTo>
                <a:close/>
                <a:moveTo>
                  <a:pt x="694859" y="182563"/>
                </a:moveTo>
                <a:cubicBezTo>
                  <a:pt x="708758" y="182563"/>
                  <a:pt x="716339" y="188989"/>
                  <a:pt x="711285" y="195414"/>
                </a:cubicBezTo>
                <a:cubicBezTo>
                  <a:pt x="706231" y="203125"/>
                  <a:pt x="691068" y="209551"/>
                  <a:pt x="675906" y="209551"/>
                </a:cubicBezTo>
                <a:cubicBezTo>
                  <a:pt x="662007" y="209551"/>
                  <a:pt x="654426" y="203125"/>
                  <a:pt x="659480" y="195414"/>
                </a:cubicBezTo>
                <a:cubicBezTo>
                  <a:pt x="664534" y="188989"/>
                  <a:pt x="680960" y="182563"/>
                  <a:pt x="694859" y="182563"/>
                </a:cubicBezTo>
                <a:close/>
                <a:moveTo>
                  <a:pt x="631909" y="182563"/>
                </a:moveTo>
                <a:cubicBezTo>
                  <a:pt x="645451" y="182563"/>
                  <a:pt x="652838" y="188989"/>
                  <a:pt x="647913" y="195414"/>
                </a:cubicBezTo>
                <a:cubicBezTo>
                  <a:pt x="642989" y="203125"/>
                  <a:pt x="626984" y="209551"/>
                  <a:pt x="613442" y="209551"/>
                </a:cubicBezTo>
                <a:cubicBezTo>
                  <a:pt x="599900" y="209551"/>
                  <a:pt x="592513" y="203125"/>
                  <a:pt x="597437" y="195414"/>
                </a:cubicBezTo>
                <a:cubicBezTo>
                  <a:pt x="603593" y="188989"/>
                  <a:pt x="618366" y="182563"/>
                  <a:pt x="631909" y="182563"/>
                </a:cubicBezTo>
                <a:close/>
                <a:moveTo>
                  <a:pt x="569446" y="182563"/>
                </a:moveTo>
                <a:cubicBezTo>
                  <a:pt x="584608" y="182563"/>
                  <a:pt x="590926" y="188989"/>
                  <a:pt x="585872" y="195414"/>
                </a:cubicBezTo>
                <a:cubicBezTo>
                  <a:pt x="580818" y="203125"/>
                  <a:pt x="564392" y="209551"/>
                  <a:pt x="550493" y="209551"/>
                </a:cubicBezTo>
                <a:cubicBezTo>
                  <a:pt x="536594" y="209551"/>
                  <a:pt x="529013" y="203125"/>
                  <a:pt x="534067" y="195414"/>
                </a:cubicBezTo>
                <a:cubicBezTo>
                  <a:pt x="540385" y="188989"/>
                  <a:pt x="555547" y="182563"/>
                  <a:pt x="569446" y="182563"/>
                </a:cubicBezTo>
                <a:close/>
                <a:moveTo>
                  <a:pt x="507209" y="182563"/>
                </a:moveTo>
                <a:cubicBezTo>
                  <a:pt x="521108" y="182563"/>
                  <a:pt x="527426" y="188989"/>
                  <a:pt x="522372" y="195414"/>
                </a:cubicBezTo>
                <a:cubicBezTo>
                  <a:pt x="517318" y="203125"/>
                  <a:pt x="500892" y="209551"/>
                  <a:pt x="486993" y="209551"/>
                </a:cubicBezTo>
                <a:cubicBezTo>
                  <a:pt x="471831" y="209551"/>
                  <a:pt x="465513" y="203125"/>
                  <a:pt x="470567" y="195414"/>
                </a:cubicBezTo>
                <a:cubicBezTo>
                  <a:pt x="476885" y="188989"/>
                  <a:pt x="492047" y="182563"/>
                  <a:pt x="507209" y="182563"/>
                </a:cubicBezTo>
                <a:close/>
                <a:moveTo>
                  <a:pt x="444463" y="182563"/>
                </a:moveTo>
                <a:cubicBezTo>
                  <a:pt x="458084" y="182563"/>
                  <a:pt x="465514" y="188989"/>
                  <a:pt x="459323" y="195414"/>
                </a:cubicBezTo>
                <a:cubicBezTo>
                  <a:pt x="454370" y="203125"/>
                  <a:pt x="438272" y="209551"/>
                  <a:pt x="423413" y="209551"/>
                </a:cubicBezTo>
                <a:cubicBezTo>
                  <a:pt x="409792" y="209551"/>
                  <a:pt x="403601" y="203125"/>
                  <a:pt x="408554" y="195414"/>
                </a:cubicBezTo>
                <a:cubicBezTo>
                  <a:pt x="414745" y="188989"/>
                  <a:pt x="430843" y="182563"/>
                  <a:pt x="444463" y="182563"/>
                </a:cubicBezTo>
                <a:close/>
                <a:moveTo>
                  <a:pt x="382011" y="182563"/>
                </a:moveTo>
                <a:cubicBezTo>
                  <a:pt x="395981" y="182563"/>
                  <a:pt x="403601" y="188989"/>
                  <a:pt x="397251" y="195414"/>
                </a:cubicBezTo>
                <a:cubicBezTo>
                  <a:pt x="390901" y="203125"/>
                  <a:pt x="375661" y="209551"/>
                  <a:pt x="360421" y="209551"/>
                </a:cubicBezTo>
                <a:cubicBezTo>
                  <a:pt x="346451" y="209551"/>
                  <a:pt x="340101" y="203125"/>
                  <a:pt x="345181" y="195414"/>
                </a:cubicBezTo>
                <a:cubicBezTo>
                  <a:pt x="351531" y="188989"/>
                  <a:pt x="368041" y="182563"/>
                  <a:pt x="382011" y="182563"/>
                </a:cubicBezTo>
                <a:close/>
                <a:moveTo>
                  <a:pt x="318934" y="182563"/>
                </a:moveTo>
                <a:cubicBezTo>
                  <a:pt x="333875" y="182563"/>
                  <a:pt x="340101" y="188989"/>
                  <a:pt x="333875" y="195414"/>
                </a:cubicBezTo>
                <a:cubicBezTo>
                  <a:pt x="327650" y="203125"/>
                  <a:pt x="311464" y="209551"/>
                  <a:pt x="297768" y="209551"/>
                </a:cubicBezTo>
                <a:cubicBezTo>
                  <a:pt x="284071" y="209551"/>
                  <a:pt x="276601" y="203125"/>
                  <a:pt x="282826" y="195414"/>
                </a:cubicBezTo>
                <a:cubicBezTo>
                  <a:pt x="289052" y="188989"/>
                  <a:pt x="305238" y="182563"/>
                  <a:pt x="318934" y="182563"/>
                </a:cubicBezTo>
                <a:close/>
                <a:moveTo>
                  <a:pt x="257769" y="182563"/>
                </a:moveTo>
                <a:cubicBezTo>
                  <a:pt x="271808" y="182563"/>
                  <a:pt x="278189" y="188989"/>
                  <a:pt x="271808" y="195414"/>
                </a:cubicBezTo>
                <a:cubicBezTo>
                  <a:pt x="265427" y="203125"/>
                  <a:pt x="248835" y="209551"/>
                  <a:pt x="234797" y="209551"/>
                </a:cubicBezTo>
                <a:cubicBezTo>
                  <a:pt x="219497" y="209551"/>
                  <a:pt x="213116" y="203125"/>
                  <a:pt x="219497" y="195414"/>
                </a:cubicBezTo>
                <a:cubicBezTo>
                  <a:pt x="225878" y="188989"/>
                  <a:pt x="242454" y="182563"/>
                  <a:pt x="257769" y="182563"/>
                </a:cubicBezTo>
                <a:close/>
                <a:moveTo>
                  <a:pt x="194782" y="182563"/>
                </a:moveTo>
                <a:cubicBezTo>
                  <a:pt x="208477" y="182563"/>
                  <a:pt x="214703" y="188989"/>
                  <a:pt x="208477" y="195414"/>
                </a:cubicBezTo>
                <a:cubicBezTo>
                  <a:pt x="202252" y="203125"/>
                  <a:pt x="186066" y="209551"/>
                  <a:pt x="171125" y="209551"/>
                </a:cubicBezTo>
                <a:cubicBezTo>
                  <a:pt x="157429" y="209551"/>
                  <a:pt x="151203" y="203125"/>
                  <a:pt x="157429" y="195414"/>
                </a:cubicBezTo>
                <a:cubicBezTo>
                  <a:pt x="163654" y="188989"/>
                  <a:pt x="181085" y="182563"/>
                  <a:pt x="194782" y="182563"/>
                </a:cubicBezTo>
                <a:close/>
                <a:moveTo>
                  <a:pt x="132372" y="182563"/>
                </a:moveTo>
                <a:cubicBezTo>
                  <a:pt x="146410" y="182563"/>
                  <a:pt x="152791" y="188989"/>
                  <a:pt x="146410" y="195414"/>
                </a:cubicBezTo>
                <a:cubicBezTo>
                  <a:pt x="140030" y="203125"/>
                  <a:pt x="123438" y="209551"/>
                  <a:pt x="108124" y="209551"/>
                </a:cubicBezTo>
                <a:cubicBezTo>
                  <a:pt x="94085" y="209551"/>
                  <a:pt x="87704" y="203125"/>
                  <a:pt x="94085" y="195414"/>
                </a:cubicBezTo>
                <a:cubicBezTo>
                  <a:pt x="101743" y="188989"/>
                  <a:pt x="118333" y="182563"/>
                  <a:pt x="132372" y="182563"/>
                </a:cubicBezTo>
                <a:close/>
                <a:moveTo>
                  <a:pt x="4733880" y="149226"/>
                </a:moveTo>
                <a:cubicBezTo>
                  <a:pt x="4747779" y="149226"/>
                  <a:pt x="4764204" y="155652"/>
                  <a:pt x="4769259" y="163363"/>
                </a:cubicBezTo>
                <a:cubicBezTo>
                  <a:pt x="4775576" y="169788"/>
                  <a:pt x="4769259" y="176214"/>
                  <a:pt x="4755360" y="176214"/>
                </a:cubicBezTo>
                <a:cubicBezTo>
                  <a:pt x="4740197" y="176214"/>
                  <a:pt x="4725035" y="169788"/>
                  <a:pt x="4718717" y="163363"/>
                </a:cubicBezTo>
                <a:cubicBezTo>
                  <a:pt x="4713663" y="155652"/>
                  <a:pt x="4719981" y="149226"/>
                  <a:pt x="4733880" y="149226"/>
                </a:cubicBezTo>
                <a:close/>
                <a:moveTo>
                  <a:pt x="4672680" y="149226"/>
                </a:moveTo>
                <a:cubicBezTo>
                  <a:pt x="4686223" y="149226"/>
                  <a:pt x="4702227" y="155652"/>
                  <a:pt x="4707152" y="163363"/>
                </a:cubicBezTo>
                <a:cubicBezTo>
                  <a:pt x="4712076" y="169788"/>
                  <a:pt x="4705921" y="176214"/>
                  <a:pt x="4692378" y="176214"/>
                </a:cubicBezTo>
                <a:cubicBezTo>
                  <a:pt x="4678836" y="176214"/>
                  <a:pt x="4662831" y="169788"/>
                  <a:pt x="4657907" y="163363"/>
                </a:cubicBezTo>
                <a:cubicBezTo>
                  <a:pt x="4651751" y="155652"/>
                  <a:pt x="4659138" y="149226"/>
                  <a:pt x="4672680" y="149226"/>
                </a:cubicBezTo>
                <a:close/>
                <a:moveTo>
                  <a:pt x="4611318" y="149226"/>
                </a:moveTo>
                <a:cubicBezTo>
                  <a:pt x="4625217" y="149226"/>
                  <a:pt x="4640379" y="155652"/>
                  <a:pt x="4646697" y="163363"/>
                </a:cubicBezTo>
                <a:cubicBezTo>
                  <a:pt x="4651751" y="169788"/>
                  <a:pt x="4644170" y="176214"/>
                  <a:pt x="4630271" y="176214"/>
                </a:cubicBezTo>
                <a:cubicBezTo>
                  <a:pt x="4616372" y="176214"/>
                  <a:pt x="4601210" y="169788"/>
                  <a:pt x="4594892" y="163363"/>
                </a:cubicBezTo>
                <a:cubicBezTo>
                  <a:pt x="4589838" y="155652"/>
                  <a:pt x="4597419" y="149226"/>
                  <a:pt x="4611318" y="149226"/>
                </a:cubicBezTo>
                <a:close/>
                <a:moveTo>
                  <a:pt x="4548035" y="149226"/>
                </a:moveTo>
                <a:cubicBezTo>
                  <a:pt x="4563116" y="149226"/>
                  <a:pt x="4578197" y="155652"/>
                  <a:pt x="4583224" y="163363"/>
                </a:cubicBezTo>
                <a:cubicBezTo>
                  <a:pt x="4588251" y="169788"/>
                  <a:pt x="4581967" y="176214"/>
                  <a:pt x="4568143" y="176214"/>
                </a:cubicBezTo>
                <a:cubicBezTo>
                  <a:pt x="4553062" y="176214"/>
                  <a:pt x="4537980" y="169788"/>
                  <a:pt x="4532953" y="163363"/>
                </a:cubicBezTo>
                <a:cubicBezTo>
                  <a:pt x="4527926" y="155652"/>
                  <a:pt x="4534210" y="149226"/>
                  <a:pt x="4548035" y="149226"/>
                </a:cubicBezTo>
                <a:close/>
                <a:moveTo>
                  <a:pt x="4485906" y="149226"/>
                </a:moveTo>
                <a:cubicBezTo>
                  <a:pt x="4499805" y="149226"/>
                  <a:pt x="4516231" y="155652"/>
                  <a:pt x="4521285" y="163363"/>
                </a:cubicBezTo>
                <a:cubicBezTo>
                  <a:pt x="4526339" y="169788"/>
                  <a:pt x="4518758" y="176214"/>
                  <a:pt x="4504859" y="176214"/>
                </a:cubicBezTo>
                <a:cubicBezTo>
                  <a:pt x="4490960" y="176214"/>
                  <a:pt x="4474534" y="169788"/>
                  <a:pt x="4469480" y="163363"/>
                </a:cubicBezTo>
                <a:cubicBezTo>
                  <a:pt x="4464426" y="155652"/>
                  <a:pt x="4472007" y="149226"/>
                  <a:pt x="4485906" y="149226"/>
                </a:cubicBezTo>
                <a:close/>
                <a:moveTo>
                  <a:pt x="4425466" y="149226"/>
                </a:moveTo>
                <a:cubicBezTo>
                  <a:pt x="4439291" y="149226"/>
                  <a:pt x="4454372" y="155652"/>
                  <a:pt x="4459399" y="163363"/>
                </a:cubicBezTo>
                <a:cubicBezTo>
                  <a:pt x="4464426" y="169788"/>
                  <a:pt x="4456886" y="176214"/>
                  <a:pt x="4443061" y="176214"/>
                </a:cubicBezTo>
                <a:cubicBezTo>
                  <a:pt x="4429237" y="176214"/>
                  <a:pt x="4414155" y="169788"/>
                  <a:pt x="4409128" y="163363"/>
                </a:cubicBezTo>
                <a:cubicBezTo>
                  <a:pt x="4404101" y="155652"/>
                  <a:pt x="4411642" y="149226"/>
                  <a:pt x="4425466" y="149226"/>
                </a:cubicBezTo>
                <a:close/>
                <a:moveTo>
                  <a:pt x="4363553" y="149226"/>
                </a:moveTo>
                <a:cubicBezTo>
                  <a:pt x="4377378" y="149226"/>
                  <a:pt x="4392459" y="155652"/>
                  <a:pt x="4397486" y="163363"/>
                </a:cubicBezTo>
                <a:cubicBezTo>
                  <a:pt x="4402513" y="169788"/>
                  <a:pt x="4394973" y="176214"/>
                  <a:pt x="4381148" y="176214"/>
                </a:cubicBezTo>
                <a:cubicBezTo>
                  <a:pt x="4366067" y="176214"/>
                  <a:pt x="4350986" y="169788"/>
                  <a:pt x="4347215" y="163363"/>
                </a:cubicBezTo>
                <a:cubicBezTo>
                  <a:pt x="4342188" y="155652"/>
                  <a:pt x="4349729" y="149226"/>
                  <a:pt x="4363553" y="149226"/>
                </a:cubicBezTo>
                <a:close/>
                <a:moveTo>
                  <a:pt x="4301522" y="149226"/>
                </a:moveTo>
                <a:cubicBezTo>
                  <a:pt x="4315269" y="149226"/>
                  <a:pt x="4330266" y="155652"/>
                  <a:pt x="4335265" y="163363"/>
                </a:cubicBezTo>
                <a:cubicBezTo>
                  <a:pt x="4339014" y="169788"/>
                  <a:pt x="4331516" y="176214"/>
                  <a:pt x="4317769" y="176214"/>
                </a:cubicBezTo>
                <a:cubicBezTo>
                  <a:pt x="4304021" y="176214"/>
                  <a:pt x="4289024" y="169788"/>
                  <a:pt x="4284025" y="163363"/>
                </a:cubicBezTo>
                <a:cubicBezTo>
                  <a:pt x="4280276" y="155652"/>
                  <a:pt x="4287775" y="149226"/>
                  <a:pt x="4301522" y="149226"/>
                </a:cubicBezTo>
                <a:close/>
                <a:moveTo>
                  <a:pt x="4240985" y="149226"/>
                </a:moveTo>
                <a:cubicBezTo>
                  <a:pt x="4254810" y="149226"/>
                  <a:pt x="4269891" y="155652"/>
                  <a:pt x="4273661" y="163363"/>
                </a:cubicBezTo>
                <a:cubicBezTo>
                  <a:pt x="4278688" y="169788"/>
                  <a:pt x="4271148" y="176214"/>
                  <a:pt x="4256066" y="176214"/>
                </a:cubicBezTo>
                <a:cubicBezTo>
                  <a:pt x="4242242" y="176214"/>
                  <a:pt x="4227161" y="169788"/>
                  <a:pt x="4223390" y="163363"/>
                </a:cubicBezTo>
                <a:cubicBezTo>
                  <a:pt x="4218363" y="155652"/>
                  <a:pt x="4225904" y="149226"/>
                  <a:pt x="4240985" y="149226"/>
                </a:cubicBezTo>
                <a:close/>
                <a:moveTo>
                  <a:pt x="4177697" y="149226"/>
                </a:moveTo>
                <a:cubicBezTo>
                  <a:pt x="4192694" y="149226"/>
                  <a:pt x="4206441" y="155652"/>
                  <a:pt x="4211440" y="163363"/>
                </a:cubicBezTo>
                <a:cubicBezTo>
                  <a:pt x="4215189" y="169788"/>
                  <a:pt x="4207691" y="176214"/>
                  <a:pt x="4193944" y="176214"/>
                </a:cubicBezTo>
                <a:cubicBezTo>
                  <a:pt x="4178947" y="176214"/>
                  <a:pt x="4165199" y="169788"/>
                  <a:pt x="4160200" y="163363"/>
                </a:cubicBezTo>
                <a:cubicBezTo>
                  <a:pt x="4156451" y="155652"/>
                  <a:pt x="4163950" y="149226"/>
                  <a:pt x="4177697" y="149226"/>
                </a:cubicBezTo>
                <a:close/>
                <a:moveTo>
                  <a:pt x="4115784" y="149226"/>
                </a:moveTo>
                <a:cubicBezTo>
                  <a:pt x="4129531" y="149226"/>
                  <a:pt x="4144528" y="155652"/>
                  <a:pt x="4148277" y="163363"/>
                </a:cubicBezTo>
                <a:cubicBezTo>
                  <a:pt x="4153276" y="169788"/>
                  <a:pt x="4144528" y="176214"/>
                  <a:pt x="4130781" y="176214"/>
                </a:cubicBezTo>
                <a:cubicBezTo>
                  <a:pt x="4117034" y="176214"/>
                  <a:pt x="4102037" y="169788"/>
                  <a:pt x="4098287" y="163363"/>
                </a:cubicBezTo>
                <a:cubicBezTo>
                  <a:pt x="4094538" y="155652"/>
                  <a:pt x="4102037" y="149226"/>
                  <a:pt x="4115784" y="149226"/>
                </a:cubicBezTo>
                <a:close/>
                <a:moveTo>
                  <a:pt x="4054141" y="149226"/>
                </a:moveTo>
                <a:cubicBezTo>
                  <a:pt x="4068260" y="149226"/>
                  <a:pt x="4083662" y="155652"/>
                  <a:pt x="4087513" y="163363"/>
                </a:cubicBezTo>
                <a:cubicBezTo>
                  <a:pt x="4091363" y="169788"/>
                  <a:pt x="4083662" y="176214"/>
                  <a:pt x="4068260" y="176214"/>
                </a:cubicBezTo>
                <a:cubicBezTo>
                  <a:pt x="4054141" y="176214"/>
                  <a:pt x="4040023" y="169788"/>
                  <a:pt x="4036172" y="163363"/>
                </a:cubicBezTo>
                <a:cubicBezTo>
                  <a:pt x="4031038" y="155652"/>
                  <a:pt x="4040023" y="149226"/>
                  <a:pt x="4054141" y="149226"/>
                </a:cubicBezTo>
                <a:close/>
                <a:moveTo>
                  <a:pt x="3993209" y="149226"/>
                </a:moveTo>
                <a:cubicBezTo>
                  <a:pt x="4006956" y="149226"/>
                  <a:pt x="4020703" y="155652"/>
                  <a:pt x="4024452" y="163363"/>
                </a:cubicBezTo>
                <a:cubicBezTo>
                  <a:pt x="4029451" y="169788"/>
                  <a:pt x="4020703" y="176214"/>
                  <a:pt x="4006956" y="176214"/>
                </a:cubicBezTo>
                <a:cubicBezTo>
                  <a:pt x="3993209" y="176214"/>
                  <a:pt x="3978212" y="169788"/>
                  <a:pt x="3974462" y="163363"/>
                </a:cubicBezTo>
                <a:cubicBezTo>
                  <a:pt x="3970713" y="155652"/>
                  <a:pt x="3979461" y="149226"/>
                  <a:pt x="3993209" y="149226"/>
                </a:cubicBezTo>
                <a:close/>
                <a:moveTo>
                  <a:pt x="3931164" y="149226"/>
                </a:moveTo>
                <a:cubicBezTo>
                  <a:pt x="3944831" y="149226"/>
                  <a:pt x="3958497" y="155652"/>
                  <a:pt x="3962224" y="163363"/>
                </a:cubicBezTo>
                <a:cubicBezTo>
                  <a:pt x="3965951" y="169788"/>
                  <a:pt x="3957255" y="176214"/>
                  <a:pt x="3943588" y="176214"/>
                </a:cubicBezTo>
                <a:cubicBezTo>
                  <a:pt x="3929922" y="176214"/>
                  <a:pt x="3916256" y="169788"/>
                  <a:pt x="3912528" y="163363"/>
                </a:cubicBezTo>
                <a:cubicBezTo>
                  <a:pt x="3908801" y="155652"/>
                  <a:pt x="3917498" y="149226"/>
                  <a:pt x="3931164" y="149226"/>
                </a:cubicBezTo>
                <a:close/>
                <a:moveTo>
                  <a:pt x="3869748" y="149226"/>
                </a:moveTo>
                <a:cubicBezTo>
                  <a:pt x="3883718" y="149226"/>
                  <a:pt x="3897688" y="155652"/>
                  <a:pt x="3901498" y="163363"/>
                </a:cubicBezTo>
                <a:cubicBezTo>
                  <a:pt x="3904038" y="169788"/>
                  <a:pt x="3896418" y="176214"/>
                  <a:pt x="3881178" y="176214"/>
                </a:cubicBezTo>
                <a:cubicBezTo>
                  <a:pt x="3867208" y="176214"/>
                  <a:pt x="3853238" y="169788"/>
                  <a:pt x="3849428" y="163363"/>
                </a:cubicBezTo>
                <a:cubicBezTo>
                  <a:pt x="3846888" y="155652"/>
                  <a:pt x="3854508" y="149226"/>
                  <a:pt x="3869748" y="149226"/>
                </a:cubicBezTo>
                <a:close/>
                <a:moveTo>
                  <a:pt x="3806373" y="149226"/>
                </a:moveTo>
                <a:cubicBezTo>
                  <a:pt x="3820419" y="149226"/>
                  <a:pt x="3835742" y="155652"/>
                  <a:pt x="3838296" y="163363"/>
                </a:cubicBezTo>
                <a:cubicBezTo>
                  <a:pt x="3842126" y="169788"/>
                  <a:pt x="3833188" y="176214"/>
                  <a:pt x="3819142" y="176214"/>
                </a:cubicBezTo>
                <a:cubicBezTo>
                  <a:pt x="3805096" y="176214"/>
                  <a:pt x="3789773" y="169788"/>
                  <a:pt x="3787219" y="163363"/>
                </a:cubicBezTo>
                <a:cubicBezTo>
                  <a:pt x="3783388" y="155652"/>
                  <a:pt x="3792327" y="149226"/>
                  <a:pt x="3806373" y="149226"/>
                </a:cubicBezTo>
                <a:close/>
                <a:moveTo>
                  <a:pt x="3745288" y="149226"/>
                </a:moveTo>
                <a:cubicBezTo>
                  <a:pt x="3758871" y="149226"/>
                  <a:pt x="3772453" y="155652"/>
                  <a:pt x="3776157" y="163363"/>
                </a:cubicBezTo>
                <a:cubicBezTo>
                  <a:pt x="3778626" y="169788"/>
                  <a:pt x="3769983" y="176214"/>
                  <a:pt x="3756401" y="176214"/>
                </a:cubicBezTo>
                <a:cubicBezTo>
                  <a:pt x="3742819" y="176214"/>
                  <a:pt x="3729237" y="169788"/>
                  <a:pt x="3725533" y="163363"/>
                </a:cubicBezTo>
                <a:cubicBezTo>
                  <a:pt x="3723063" y="155652"/>
                  <a:pt x="3731706" y="149226"/>
                  <a:pt x="3745288" y="149226"/>
                </a:cubicBezTo>
                <a:close/>
                <a:moveTo>
                  <a:pt x="3683376" y="149226"/>
                </a:moveTo>
                <a:cubicBezTo>
                  <a:pt x="3696959" y="149226"/>
                  <a:pt x="3710541" y="155652"/>
                  <a:pt x="3713010" y="163363"/>
                </a:cubicBezTo>
                <a:cubicBezTo>
                  <a:pt x="3716714" y="169788"/>
                  <a:pt x="3708071" y="176214"/>
                  <a:pt x="3693254" y="176214"/>
                </a:cubicBezTo>
                <a:cubicBezTo>
                  <a:pt x="3679672" y="176214"/>
                  <a:pt x="3666090" y="169788"/>
                  <a:pt x="3663621" y="163363"/>
                </a:cubicBezTo>
                <a:cubicBezTo>
                  <a:pt x="3661151" y="155652"/>
                  <a:pt x="3669794" y="149226"/>
                  <a:pt x="3683376" y="149226"/>
                </a:cubicBezTo>
                <a:close/>
                <a:moveTo>
                  <a:pt x="3621781" y="149226"/>
                </a:moveTo>
                <a:cubicBezTo>
                  <a:pt x="3635751" y="149226"/>
                  <a:pt x="3649721" y="155652"/>
                  <a:pt x="3652261" y="163363"/>
                </a:cubicBezTo>
                <a:cubicBezTo>
                  <a:pt x="3654801" y="169788"/>
                  <a:pt x="3645911" y="176214"/>
                  <a:pt x="3631941" y="176214"/>
                </a:cubicBezTo>
                <a:cubicBezTo>
                  <a:pt x="3617971" y="176214"/>
                  <a:pt x="3604001" y="169788"/>
                  <a:pt x="3601461" y="163363"/>
                </a:cubicBezTo>
                <a:cubicBezTo>
                  <a:pt x="3597651" y="155652"/>
                  <a:pt x="3607811" y="149226"/>
                  <a:pt x="3621781" y="149226"/>
                </a:cubicBezTo>
                <a:close/>
                <a:moveTo>
                  <a:pt x="3559868" y="149226"/>
                </a:moveTo>
                <a:cubicBezTo>
                  <a:pt x="3573838" y="149226"/>
                  <a:pt x="3586538" y="155652"/>
                  <a:pt x="3590348" y="163363"/>
                </a:cubicBezTo>
                <a:cubicBezTo>
                  <a:pt x="3592888" y="169788"/>
                  <a:pt x="3582728" y="176214"/>
                  <a:pt x="3568758" y="176214"/>
                </a:cubicBezTo>
                <a:cubicBezTo>
                  <a:pt x="3554788" y="176214"/>
                  <a:pt x="3540818" y="169788"/>
                  <a:pt x="3538278" y="163363"/>
                </a:cubicBezTo>
                <a:cubicBezTo>
                  <a:pt x="3535738" y="155652"/>
                  <a:pt x="3545898" y="149226"/>
                  <a:pt x="3559868" y="149226"/>
                </a:cubicBezTo>
                <a:close/>
                <a:moveTo>
                  <a:pt x="3497494" y="149226"/>
                </a:moveTo>
                <a:cubicBezTo>
                  <a:pt x="3512214" y="149226"/>
                  <a:pt x="3524481" y="155652"/>
                  <a:pt x="3526935" y="163363"/>
                </a:cubicBezTo>
                <a:cubicBezTo>
                  <a:pt x="3529388" y="169788"/>
                  <a:pt x="3520801" y="176214"/>
                  <a:pt x="3507308" y="176214"/>
                </a:cubicBezTo>
                <a:cubicBezTo>
                  <a:pt x="3492587" y="176214"/>
                  <a:pt x="3480320" y="169788"/>
                  <a:pt x="3477867" y="163363"/>
                </a:cubicBezTo>
                <a:cubicBezTo>
                  <a:pt x="3475413" y="155652"/>
                  <a:pt x="3484000" y="149226"/>
                  <a:pt x="3497494" y="149226"/>
                </a:cubicBezTo>
                <a:close/>
                <a:moveTo>
                  <a:pt x="3373994" y="149226"/>
                </a:moveTo>
                <a:cubicBezTo>
                  <a:pt x="3387885" y="149226"/>
                  <a:pt x="3401776" y="155652"/>
                  <a:pt x="3403039" y="163363"/>
                </a:cubicBezTo>
                <a:cubicBezTo>
                  <a:pt x="3405564" y="169788"/>
                  <a:pt x="3395462" y="176214"/>
                  <a:pt x="3381571" y="176214"/>
                </a:cubicBezTo>
                <a:cubicBezTo>
                  <a:pt x="3367680" y="176214"/>
                  <a:pt x="3355052" y="169788"/>
                  <a:pt x="3352527" y="163363"/>
                </a:cubicBezTo>
                <a:cubicBezTo>
                  <a:pt x="3350001" y="155652"/>
                  <a:pt x="3360104" y="149226"/>
                  <a:pt x="3373994" y="149226"/>
                </a:cubicBezTo>
                <a:close/>
                <a:moveTo>
                  <a:pt x="3312639" y="149226"/>
                </a:moveTo>
                <a:cubicBezTo>
                  <a:pt x="3326853" y="149226"/>
                  <a:pt x="3339775" y="155652"/>
                  <a:pt x="3342359" y="163363"/>
                </a:cubicBezTo>
                <a:cubicBezTo>
                  <a:pt x="3343651" y="169788"/>
                  <a:pt x="3334606" y="176214"/>
                  <a:pt x="3320392" y="176214"/>
                </a:cubicBezTo>
                <a:cubicBezTo>
                  <a:pt x="3304886" y="176214"/>
                  <a:pt x="3291965" y="169788"/>
                  <a:pt x="3290673" y="163363"/>
                </a:cubicBezTo>
                <a:cubicBezTo>
                  <a:pt x="3288088" y="155652"/>
                  <a:pt x="3298426" y="149226"/>
                  <a:pt x="3312639" y="149226"/>
                </a:cubicBezTo>
                <a:close/>
                <a:moveTo>
                  <a:pt x="3251613" y="149226"/>
                </a:moveTo>
                <a:cubicBezTo>
                  <a:pt x="3265420" y="149226"/>
                  <a:pt x="3277973" y="155652"/>
                  <a:pt x="3279228" y="163363"/>
                </a:cubicBezTo>
                <a:cubicBezTo>
                  <a:pt x="3281738" y="169788"/>
                  <a:pt x="3271696" y="176214"/>
                  <a:pt x="3257889" y="176214"/>
                </a:cubicBezTo>
                <a:cubicBezTo>
                  <a:pt x="3244081" y="176214"/>
                  <a:pt x="3231529" y="169788"/>
                  <a:pt x="3229018" y="163363"/>
                </a:cubicBezTo>
                <a:cubicBezTo>
                  <a:pt x="3227763" y="155652"/>
                  <a:pt x="3237805" y="149226"/>
                  <a:pt x="3251613" y="149226"/>
                </a:cubicBezTo>
                <a:close/>
                <a:moveTo>
                  <a:pt x="3126201" y="149226"/>
                </a:moveTo>
                <a:cubicBezTo>
                  <a:pt x="3140008" y="149226"/>
                  <a:pt x="3152561" y="155652"/>
                  <a:pt x="3155071" y="163363"/>
                </a:cubicBezTo>
                <a:cubicBezTo>
                  <a:pt x="3156326" y="169788"/>
                  <a:pt x="3146284" y="176214"/>
                  <a:pt x="3132477" y="176214"/>
                </a:cubicBezTo>
                <a:cubicBezTo>
                  <a:pt x="3117414" y="176214"/>
                  <a:pt x="3104862" y="169788"/>
                  <a:pt x="3103606" y="163363"/>
                </a:cubicBezTo>
                <a:cubicBezTo>
                  <a:pt x="3102351" y="155652"/>
                  <a:pt x="3112393" y="149226"/>
                  <a:pt x="3126201" y="149226"/>
                </a:cubicBezTo>
                <a:close/>
                <a:moveTo>
                  <a:pt x="1457383" y="149226"/>
                </a:moveTo>
                <a:cubicBezTo>
                  <a:pt x="1472623" y="149226"/>
                  <a:pt x="1481513" y="155652"/>
                  <a:pt x="1477703" y="163363"/>
                </a:cubicBezTo>
                <a:cubicBezTo>
                  <a:pt x="1475163" y="169788"/>
                  <a:pt x="1461193" y="176214"/>
                  <a:pt x="1447223" y="176214"/>
                </a:cubicBezTo>
                <a:cubicBezTo>
                  <a:pt x="1433253" y="176214"/>
                  <a:pt x="1424363" y="169788"/>
                  <a:pt x="1426903" y="163363"/>
                </a:cubicBezTo>
                <a:cubicBezTo>
                  <a:pt x="1429443" y="155652"/>
                  <a:pt x="1443413" y="149226"/>
                  <a:pt x="1457383" y="149226"/>
                </a:cubicBezTo>
                <a:close/>
                <a:moveTo>
                  <a:pt x="1396741" y="149226"/>
                </a:moveTo>
                <a:cubicBezTo>
                  <a:pt x="1410711" y="149226"/>
                  <a:pt x="1419601" y="155652"/>
                  <a:pt x="1417061" y="163363"/>
                </a:cubicBezTo>
                <a:cubicBezTo>
                  <a:pt x="1414521" y="169788"/>
                  <a:pt x="1399281" y="176214"/>
                  <a:pt x="1385311" y="176214"/>
                </a:cubicBezTo>
                <a:cubicBezTo>
                  <a:pt x="1371341" y="176214"/>
                  <a:pt x="1362451" y="169788"/>
                  <a:pt x="1366261" y="163363"/>
                </a:cubicBezTo>
                <a:cubicBezTo>
                  <a:pt x="1368801" y="155652"/>
                  <a:pt x="1382771" y="149226"/>
                  <a:pt x="1396741" y="149226"/>
                </a:cubicBezTo>
                <a:close/>
                <a:moveTo>
                  <a:pt x="1334828" y="149226"/>
                </a:moveTo>
                <a:cubicBezTo>
                  <a:pt x="1348798" y="149226"/>
                  <a:pt x="1357688" y="155652"/>
                  <a:pt x="1355148" y="163363"/>
                </a:cubicBezTo>
                <a:cubicBezTo>
                  <a:pt x="1351338" y="169788"/>
                  <a:pt x="1337368" y="176214"/>
                  <a:pt x="1323398" y="176214"/>
                </a:cubicBezTo>
                <a:cubicBezTo>
                  <a:pt x="1308158" y="176214"/>
                  <a:pt x="1300538" y="169788"/>
                  <a:pt x="1303078" y="163363"/>
                </a:cubicBezTo>
                <a:cubicBezTo>
                  <a:pt x="1306888" y="155652"/>
                  <a:pt x="1320858" y="149226"/>
                  <a:pt x="1334828" y="149226"/>
                </a:cubicBezTo>
                <a:close/>
                <a:moveTo>
                  <a:pt x="1273413" y="149226"/>
                </a:moveTo>
                <a:cubicBezTo>
                  <a:pt x="1287079" y="149226"/>
                  <a:pt x="1295776" y="155652"/>
                  <a:pt x="1292049" y="163363"/>
                </a:cubicBezTo>
                <a:cubicBezTo>
                  <a:pt x="1288322" y="169788"/>
                  <a:pt x="1274655" y="176214"/>
                  <a:pt x="1260989" y="176214"/>
                </a:cubicBezTo>
                <a:cubicBezTo>
                  <a:pt x="1247323" y="176214"/>
                  <a:pt x="1238626" y="169788"/>
                  <a:pt x="1242353" y="163363"/>
                </a:cubicBezTo>
                <a:cubicBezTo>
                  <a:pt x="1246080" y="155652"/>
                  <a:pt x="1259747" y="149226"/>
                  <a:pt x="1273413" y="149226"/>
                </a:cubicBezTo>
                <a:close/>
                <a:moveTo>
                  <a:pt x="1211368" y="149226"/>
                </a:moveTo>
                <a:cubicBezTo>
                  <a:pt x="1225116" y="149226"/>
                  <a:pt x="1233864" y="155652"/>
                  <a:pt x="1230115" y="163363"/>
                </a:cubicBezTo>
                <a:cubicBezTo>
                  <a:pt x="1226365" y="169788"/>
                  <a:pt x="1212618" y="176214"/>
                  <a:pt x="1197621" y="176214"/>
                </a:cubicBezTo>
                <a:cubicBezTo>
                  <a:pt x="1183874" y="176214"/>
                  <a:pt x="1175126" y="169788"/>
                  <a:pt x="1178875" y="163363"/>
                </a:cubicBezTo>
                <a:cubicBezTo>
                  <a:pt x="1182624" y="155652"/>
                  <a:pt x="1197621" y="149226"/>
                  <a:pt x="1211368" y="149226"/>
                </a:cubicBezTo>
                <a:close/>
                <a:moveTo>
                  <a:pt x="1087543" y="149226"/>
                </a:moveTo>
                <a:cubicBezTo>
                  <a:pt x="1101291" y="149226"/>
                  <a:pt x="1110039" y="155652"/>
                  <a:pt x="1106290" y="163363"/>
                </a:cubicBezTo>
                <a:cubicBezTo>
                  <a:pt x="1102540" y="169788"/>
                  <a:pt x="1087543" y="176214"/>
                  <a:pt x="1073796" y="176214"/>
                </a:cubicBezTo>
                <a:cubicBezTo>
                  <a:pt x="1060049" y="176214"/>
                  <a:pt x="1051301" y="169788"/>
                  <a:pt x="1056300" y="163363"/>
                </a:cubicBezTo>
                <a:cubicBezTo>
                  <a:pt x="1060049" y="155652"/>
                  <a:pt x="1073796" y="149226"/>
                  <a:pt x="1087543" y="149226"/>
                </a:cubicBezTo>
                <a:close/>
                <a:moveTo>
                  <a:pt x="963380" y="149226"/>
                </a:moveTo>
                <a:cubicBezTo>
                  <a:pt x="977127" y="149226"/>
                  <a:pt x="984626" y="155652"/>
                  <a:pt x="980877" y="163363"/>
                </a:cubicBezTo>
                <a:cubicBezTo>
                  <a:pt x="977127" y="169788"/>
                  <a:pt x="962130" y="176214"/>
                  <a:pt x="948383" y="176214"/>
                </a:cubicBezTo>
                <a:cubicBezTo>
                  <a:pt x="934636" y="176214"/>
                  <a:pt x="925888" y="169788"/>
                  <a:pt x="930887" y="163363"/>
                </a:cubicBezTo>
                <a:cubicBezTo>
                  <a:pt x="934636" y="155652"/>
                  <a:pt x="949633" y="149226"/>
                  <a:pt x="963380" y="149226"/>
                </a:cubicBezTo>
                <a:close/>
                <a:moveTo>
                  <a:pt x="902481" y="149226"/>
                </a:moveTo>
                <a:cubicBezTo>
                  <a:pt x="916600" y="149226"/>
                  <a:pt x="924301" y="155652"/>
                  <a:pt x="920450" y="163363"/>
                </a:cubicBezTo>
                <a:cubicBezTo>
                  <a:pt x="915316" y="169788"/>
                  <a:pt x="899914" y="176214"/>
                  <a:pt x="885796" y="176214"/>
                </a:cubicBezTo>
                <a:cubicBezTo>
                  <a:pt x="871677" y="176214"/>
                  <a:pt x="863976" y="169788"/>
                  <a:pt x="867826" y="163363"/>
                </a:cubicBezTo>
                <a:cubicBezTo>
                  <a:pt x="872960" y="155652"/>
                  <a:pt x="888363" y="149226"/>
                  <a:pt x="902481" y="149226"/>
                </a:cubicBezTo>
                <a:close/>
                <a:moveTo>
                  <a:pt x="841023" y="149226"/>
                </a:moveTo>
                <a:cubicBezTo>
                  <a:pt x="854847" y="149226"/>
                  <a:pt x="862388" y="155652"/>
                  <a:pt x="857361" y="163363"/>
                </a:cubicBezTo>
                <a:cubicBezTo>
                  <a:pt x="853590" y="169788"/>
                  <a:pt x="838509" y="176214"/>
                  <a:pt x="823428" y="176214"/>
                </a:cubicBezTo>
                <a:cubicBezTo>
                  <a:pt x="809603" y="176214"/>
                  <a:pt x="802063" y="169788"/>
                  <a:pt x="807090" y="163363"/>
                </a:cubicBezTo>
                <a:cubicBezTo>
                  <a:pt x="812117" y="155652"/>
                  <a:pt x="827198" y="149226"/>
                  <a:pt x="841023" y="149226"/>
                </a:cubicBezTo>
                <a:close/>
                <a:moveTo>
                  <a:pt x="777854" y="149226"/>
                </a:moveTo>
                <a:cubicBezTo>
                  <a:pt x="792935" y="149226"/>
                  <a:pt x="800476" y="155652"/>
                  <a:pt x="795449" y="163363"/>
                </a:cubicBezTo>
                <a:cubicBezTo>
                  <a:pt x="790422" y="169788"/>
                  <a:pt x="775340" y="176214"/>
                  <a:pt x="761516" y="176214"/>
                </a:cubicBezTo>
                <a:cubicBezTo>
                  <a:pt x="747691" y="176214"/>
                  <a:pt x="740151" y="169788"/>
                  <a:pt x="745178" y="163363"/>
                </a:cubicBezTo>
                <a:cubicBezTo>
                  <a:pt x="748948" y="155652"/>
                  <a:pt x="764030" y="149226"/>
                  <a:pt x="777854" y="149226"/>
                </a:cubicBezTo>
                <a:close/>
                <a:moveTo>
                  <a:pt x="715611" y="149226"/>
                </a:moveTo>
                <a:cubicBezTo>
                  <a:pt x="729435" y="149226"/>
                  <a:pt x="736976" y="155652"/>
                  <a:pt x="731949" y="163363"/>
                </a:cubicBezTo>
                <a:cubicBezTo>
                  <a:pt x="728178" y="169788"/>
                  <a:pt x="711840" y="176214"/>
                  <a:pt x="698016" y="176214"/>
                </a:cubicBezTo>
                <a:cubicBezTo>
                  <a:pt x="684191" y="176214"/>
                  <a:pt x="676651" y="169788"/>
                  <a:pt x="681678" y="163363"/>
                </a:cubicBezTo>
                <a:cubicBezTo>
                  <a:pt x="686705" y="155652"/>
                  <a:pt x="701786" y="149226"/>
                  <a:pt x="715611" y="149226"/>
                </a:cubicBezTo>
                <a:close/>
                <a:moveTo>
                  <a:pt x="655286" y="149226"/>
                </a:moveTo>
                <a:cubicBezTo>
                  <a:pt x="669110" y="149226"/>
                  <a:pt x="676651" y="155652"/>
                  <a:pt x="671624" y="163363"/>
                </a:cubicBezTo>
                <a:cubicBezTo>
                  <a:pt x="666597" y="169788"/>
                  <a:pt x="651515" y="176214"/>
                  <a:pt x="636434" y="176214"/>
                </a:cubicBezTo>
                <a:cubicBezTo>
                  <a:pt x="622610" y="176214"/>
                  <a:pt x="616326" y="169788"/>
                  <a:pt x="621353" y="163363"/>
                </a:cubicBezTo>
                <a:cubicBezTo>
                  <a:pt x="626380" y="155652"/>
                  <a:pt x="641461" y="149226"/>
                  <a:pt x="655286" y="149226"/>
                </a:cubicBezTo>
                <a:close/>
                <a:moveTo>
                  <a:pt x="2874886" y="149225"/>
                </a:moveTo>
                <a:cubicBezTo>
                  <a:pt x="2888607" y="149225"/>
                  <a:pt x="2901080" y="155651"/>
                  <a:pt x="2901080" y="163362"/>
                </a:cubicBezTo>
                <a:cubicBezTo>
                  <a:pt x="2902327" y="169787"/>
                  <a:pt x="2892349" y="176213"/>
                  <a:pt x="2877381" y="176213"/>
                </a:cubicBezTo>
                <a:cubicBezTo>
                  <a:pt x="2863660" y="176213"/>
                  <a:pt x="2852434" y="169787"/>
                  <a:pt x="2851187" y="163362"/>
                </a:cubicBezTo>
                <a:cubicBezTo>
                  <a:pt x="2849939" y="155651"/>
                  <a:pt x="2861165" y="149225"/>
                  <a:pt x="2874886" y="149225"/>
                </a:cubicBezTo>
                <a:close/>
                <a:moveTo>
                  <a:pt x="2813729" y="149225"/>
                </a:moveTo>
                <a:cubicBezTo>
                  <a:pt x="2827865" y="149225"/>
                  <a:pt x="2839431" y="155651"/>
                  <a:pt x="2840716" y="163362"/>
                </a:cubicBezTo>
                <a:cubicBezTo>
                  <a:pt x="2842001" y="169787"/>
                  <a:pt x="2830435" y="176213"/>
                  <a:pt x="2816299" y="176213"/>
                </a:cubicBezTo>
                <a:cubicBezTo>
                  <a:pt x="2802163" y="176213"/>
                  <a:pt x="2789311" y="169787"/>
                  <a:pt x="2789311" y="163362"/>
                </a:cubicBezTo>
                <a:cubicBezTo>
                  <a:pt x="2788026" y="155651"/>
                  <a:pt x="2799592" y="149225"/>
                  <a:pt x="2813729" y="149225"/>
                </a:cubicBezTo>
                <a:close/>
                <a:moveTo>
                  <a:pt x="2752482" y="149225"/>
                </a:moveTo>
                <a:cubicBezTo>
                  <a:pt x="2766111" y="149225"/>
                  <a:pt x="2777262" y="155651"/>
                  <a:pt x="2778501" y="163362"/>
                </a:cubicBezTo>
                <a:cubicBezTo>
                  <a:pt x="2778501" y="169787"/>
                  <a:pt x="2767350" y="176213"/>
                  <a:pt x="2753721" y="176213"/>
                </a:cubicBezTo>
                <a:cubicBezTo>
                  <a:pt x="2740091" y="176213"/>
                  <a:pt x="2728940" y="169787"/>
                  <a:pt x="2727701" y="163362"/>
                </a:cubicBezTo>
                <a:cubicBezTo>
                  <a:pt x="2727701" y="155651"/>
                  <a:pt x="2738852" y="149225"/>
                  <a:pt x="2752482" y="149225"/>
                </a:cubicBezTo>
                <a:close/>
                <a:moveTo>
                  <a:pt x="2691189" y="149225"/>
                </a:moveTo>
                <a:cubicBezTo>
                  <a:pt x="2705159" y="149225"/>
                  <a:pt x="2716589" y="155651"/>
                  <a:pt x="2716589" y="163362"/>
                </a:cubicBezTo>
                <a:cubicBezTo>
                  <a:pt x="2716589" y="169787"/>
                  <a:pt x="2706429" y="176213"/>
                  <a:pt x="2691189" y="176213"/>
                </a:cubicBezTo>
                <a:cubicBezTo>
                  <a:pt x="2677219" y="176213"/>
                  <a:pt x="2665789" y="169787"/>
                  <a:pt x="2665789" y="163362"/>
                </a:cubicBezTo>
                <a:cubicBezTo>
                  <a:pt x="2665789" y="155651"/>
                  <a:pt x="2675949" y="149225"/>
                  <a:pt x="2691189" y="149225"/>
                </a:cubicBezTo>
                <a:close/>
                <a:moveTo>
                  <a:pt x="2627844" y="149225"/>
                </a:moveTo>
                <a:cubicBezTo>
                  <a:pt x="2641900" y="149225"/>
                  <a:pt x="2654677" y="155651"/>
                  <a:pt x="2654677" y="163362"/>
                </a:cubicBezTo>
                <a:cubicBezTo>
                  <a:pt x="2654677" y="169787"/>
                  <a:pt x="2643177" y="176213"/>
                  <a:pt x="2629122" y="176213"/>
                </a:cubicBezTo>
                <a:cubicBezTo>
                  <a:pt x="2615067" y="176213"/>
                  <a:pt x="2602289" y="169787"/>
                  <a:pt x="2602289" y="163362"/>
                </a:cubicBezTo>
                <a:cubicBezTo>
                  <a:pt x="2602289" y="155651"/>
                  <a:pt x="2613789" y="149225"/>
                  <a:pt x="2627844" y="149225"/>
                </a:cubicBezTo>
                <a:close/>
                <a:moveTo>
                  <a:pt x="2015028" y="149225"/>
                </a:moveTo>
                <a:cubicBezTo>
                  <a:pt x="2028748" y="149225"/>
                  <a:pt x="2038727" y="155651"/>
                  <a:pt x="2037480" y="163362"/>
                </a:cubicBezTo>
                <a:cubicBezTo>
                  <a:pt x="2036232" y="169787"/>
                  <a:pt x="2023759" y="176213"/>
                  <a:pt x="2010038" y="176213"/>
                </a:cubicBezTo>
                <a:cubicBezTo>
                  <a:pt x="1996318" y="176213"/>
                  <a:pt x="1986339" y="169787"/>
                  <a:pt x="1987586" y="163362"/>
                </a:cubicBezTo>
                <a:cubicBezTo>
                  <a:pt x="1988834" y="155651"/>
                  <a:pt x="2001307" y="149225"/>
                  <a:pt x="2015028" y="149225"/>
                </a:cubicBezTo>
                <a:close/>
                <a:moveTo>
                  <a:pt x="1952965" y="149225"/>
                </a:moveTo>
                <a:cubicBezTo>
                  <a:pt x="1966772" y="149225"/>
                  <a:pt x="1976814" y="155651"/>
                  <a:pt x="1975559" y="163362"/>
                </a:cubicBezTo>
                <a:cubicBezTo>
                  <a:pt x="1973048" y="169787"/>
                  <a:pt x="1960496" y="176213"/>
                  <a:pt x="1946689" y="176213"/>
                </a:cubicBezTo>
                <a:cubicBezTo>
                  <a:pt x="1932881" y="176213"/>
                  <a:pt x="1922839" y="169787"/>
                  <a:pt x="1924094" y="163362"/>
                </a:cubicBezTo>
                <a:cubicBezTo>
                  <a:pt x="1926605" y="155651"/>
                  <a:pt x="1939157" y="149225"/>
                  <a:pt x="1952965" y="149225"/>
                </a:cubicBezTo>
                <a:close/>
                <a:moveTo>
                  <a:pt x="1890909" y="149225"/>
                </a:moveTo>
                <a:cubicBezTo>
                  <a:pt x="1904800" y="149225"/>
                  <a:pt x="1914902" y="155651"/>
                  <a:pt x="1912377" y="163362"/>
                </a:cubicBezTo>
                <a:cubicBezTo>
                  <a:pt x="1911114" y="169787"/>
                  <a:pt x="1898486" y="176213"/>
                  <a:pt x="1884595" y="176213"/>
                </a:cubicBezTo>
                <a:cubicBezTo>
                  <a:pt x="1869441" y="176213"/>
                  <a:pt x="1859339" y="169787"/>
                  <a:pt x="1861865" y="163362"/>
                </a:cubicBezTo>
                <a:cubicBezTo>
                  <a:pt x="1863128" y="155651"/>
                  <a:pt x="1877018" y="149225"/>
                  <a:pt x="1890909" y="149225"/>
                </a:cubicBezTo>
                <a:close/>
                <a:moveTo>
                  <a:pt x="1830395" y="149225"/>
                </a:moveTo>
                <a:cubicBezTo>
                  <a:pt x="1844202" y="149225"/>
                  <a:pt x="1852989" y="155651"/>
                  <a:pt x="1851734" y="163362"/>
                </a:cubicBezTo>
                <a:cubicBezTo>
                  <a:pt x="1849223" y="169787"/>
                  <a:pt x="1836671" y="176213"/>
                  <a:pt x="1822863" y="176213"/>
                </a:cubicBezTo>
                <a:cubicBezTo>
                  <a:pt x="1809056" y="176213"/>
                  <a:pt x="1799014" y="169787"/>
                  <a:pt x="1801524" y="163362"/>
                </a:cubicBezTo>
                <a:cubicBezTo>
                  <a:pt x="1802780" y="155651"/>
                  <a:pt x="1815332" y="149225"/>
                  <a:pt x="1830395" y="149225"/>
                </a:cubicBezTo>
                <a:close/>
                <a:moveTo>
                  <a:pt x="1767084" y="149225"/>
                </a:moveTo>
                <a:cubicBezTo>
                  <a:pt x="1780975" y="149225"/>
                  <a:pt x="1791077" y="155651"/>
                  <a:pt x="1788551" y="163362"/>
                </a:cubicBezTo>
                <a:cubicBezTo>
                  <a:pt x="1787288" y="169787"/>
                  <a:pt x="1773398" y="176213"/>
                  <a:pt x="1759507" y="176213"/>
                </a:cubicBezTo>
                <a:cubicBezTo>
                  <a:pt x="1745616" y="176213"/>
                  <a:pt x="1735514" y="169787"/>
                  <a:pt x="1738039" y="163362"/>
                </a:cubicBezTo>
                <a:cubicBezTo>
                  <a:pt x="1740565" y="155651"/>
                  <a:pt x="1753193" y="149225"/>
                  <a:pt x="1767084" y="149225"/>
                </a:cubicBezTo>
                <a:close/>
                <a:moveTo>
                  <a:pt x="1705171" y="149225"/>
                </a:moveTo>
                <a:cubicBezTo>
                  <a:pt x="1719062" y="149225"/>
                  <a:pt x="1729164" y="155651"/>
                  <a:pt x="1726638" y="163362"/>
                </a:cubicBezTo>
                <a:cubicBezTo>
                  <a:pt x="1724113" y="169787"/>
                  <a:pt x="1711485" y="176213"/>
                  <a:pt x="1697594" y="176213"/>
                </a:cubicBezTo>
                <a:cubicBezTo>
                  <a:pt x="1682440" y="176213"/>
                  <a:pt x="1673601" y="169787"/>
                  <a:pt x="1676126" y="163362"/>
                </a:cubicBezTo>
                <a:cubicBezTo>
                  <a:pt x="1678652" y="155651"/>
                  <a:pt x="1691280" y="149225"/>
                  <a:pt x="1705171" y="149225"/>
                </a:cubicBezTo>
                <a:close/>
                <a:moveTo>
                  <a:pt x="1025630" y="149225"/>
                </a:moveTo>
                <a:cubicBezTo>
                  <a:pt x="1039378" y="149225"/>
                  <a:pt x="1048126" y="155651"/>
                  <a:pt x="1043127" y="163362"/>
                </a:cubicBezTo>
                <a:cubicBezTo>
                  <a:pt x="1039378" y="169787"/>
                  <a:pt x="1025630" y="176213"/>
                  <a:pt x="1010634" y="176213"/>
                </a:cubicBezTo>
                <a:cubicBezTo>
                  <a:pt x="996886" y="176213"/>
                  <a:pt x="989388" y="169787"/>
                  <a:pt x="993137" y="163362"/>
                </a:cubicBezTo>
                <a:cubicBezTo>
                  <a:pt x="996886" y="155651"/>
                  <a:pt x="1011883" y="149225"/>
                  <a:pt x="1025630" y="149225"/>
                </a:cubicBezTo>
                <a:close/>
                <a:moveTo>
                  <a:pt x="593259" y="149225"/>
                </a:moveTo>
                <a:cubicBezTo>
                  <a:pt x="607158" y="149225"/>
                  <a:pt x="614739" y="155651"/>
                  <a:pt x="609685" y="163362"/>
                </a:cubicBezTo>
                <a:cubicBezTo>
                  <a:pt x="603367" y="169787"/>
                  <a:pt x="588205" y="176213"/>
                  <a:pt x="574306" y="176213"/>
                </a:cubicBezTo>
                <a:cubicBezTo>
                  <a:pt x="560407" y="176213"/>
                  <a:pt x="552826" y="169787"/>
                  <a:pt x="557880" y="163362"/>
                </a:cubicBezTo>
                <a:cubicBezTo>
                  <a:pt x="562934" y="155651"/>
                  <a:pt x="579360" y="149225"/>
                  <a:pt x="593259" y="149225"/>
                </a:cubicBezTo>
                <a:close/>
                <a:moveTo>
                  <a:pt x="531022" y="149225"/>
                </a:moveTo>
                <a:cubicBezTo>
                  <a:pt x="544921" y="149225"/>
                  <a:pt x="551239" y="155651"/>
                  <a:pt x="546185" y="163362"/>
                </a:cubicBezTo>
                <a:cubicBezTo>
                  <a:pt x="541131" y="169787"/>
                  <a:pt x="524705" y="176213"/>
                  <a:pt x="510806" y="176213"/>
                </a:cubicBezTo>
                <a:cubicBezTo>
                  <a:pt x="496907" y="176213"/>
                  <a:pt x="489326" y="169787"/>
                  <a:pt x="495644" y="163362"/>
                </a:cubicBezTo>
                <a:cubicBezTo>
                  <a:pt x="500698" y="155651"/>
                  <a:pt x="517124" y="149225"/>
                  <a:pt x="531022" y="149225"/>
                </a:cubicBezTo>
                <a:close/>
                <a:moveTo>
                  <a:pt x="469628" y="149225"/>
                </a:moveTo>
                <a:cubicBezTo>
                  <a:pt x="483170" y="149225"/>
                  <a:pt x="489326" y="155651"/>
                  <a:pt x="484401" y="163362"/>
                </a:cubicBezTo>
                <a:cubicBezTo>
                  <a:pt x="478246" y="169787"/>
                  <a:pt x="463472" y="176213"/>
                  <a:pt x="449930" y="176213"/>
                </a:cubicBezTo>
                <a:cubicBezTo>
                  <a:pt x="435156" y="176213"/>
                  <a:pt x="429001" y="169787"/>
                  <a:pt x="433925" y="163362"/>
                </a:cubicBezTo>
                <a:cubicBezTo>
                  <a:pt x="440081" y="155651"/>
                  <a:pt x="456086" y="149225"/>
                  <a:pt x="469628" y="149225"/>
                </a:cubicBezTo>
                <a:close/>
                <a:moveTo>
                  <a:pt x="407411" y="149225"/>
                </a:moveTo>
                <a:cubicBezTo>
                  <a:pt x="421381" y="149225"/>
                  <a:pt x="429001" y="155651"/>
                  <a:pt x="422651" y="163362"/>
                </a:cubicBezTo>
                <a:cubicBezTo>
                  <a:pt x="417571" y="169787"/>
                  <a:pt x="401061" y="176213"/>
                  <a:pt x="387091" y="176213"/>
                </a:cubicBezTo>
                <a:cubicBezTo>
                  <a:pt x="373121" y="176213"/>
                  <a:pt x="365501" y="169787"/>
                  <a:pt x="371851" y="163362"/>
                </a:cubicBezTo>
                <a:cubicBezTo>
                  <a:pt x="378201" y="155651"/>
                  <a:pt x="393441" y="149225"/>
                  <a:pt x="407411" y="149225"/>
                </a:cubicBezTo>
                <a:close/>
                <a:moveTo>
                  <a:pt x="345498" y="149225"/>
                </a:moveTo>
                <a:cubicBezTo>
                  <a:pt x="359468" y="149225"/>
                  <a:pt x="367088" y="155651"/>
                  <a:pt x="360738" y="163362"/>
                </a:cubicBezTo>
                <a:cubicBezTo>
                  <a:pt x="354388" y="169787"/>
                  <a:pt x="337878" y="176213"/>
                  <a:pt x="323908" y="176213"/>
                </a:cubicBezTo>
                <a:cubicBezTo>
                  <a:pt x="309938" y="176213"/>
                  <a:pt x="303588" y="169787"/>
                  <a:pt x="309938" y="163362"/>
                </a:cubicBezTo>
                <a:cubicBezTo>
                  <a:pt x="315018" y="155651"/>
                  <a:pt x="331528" y="149225"/>
                  <a:pt x="345498" y="149225"/>
                </a:cubicBezTo>
                <a:close/>
                <a:moveTo>
                  <a:pt x="283777" y="149225"/>
                </a:moveTo>
                <a:cubicBezTo>
                  <a:pt x="297398" y="149225"/>
                  <a:pt x="303589" y="155651"/>
                  <a:pt x="298636" y="163362"/>
                </a:cubicBezTo>
                <a:cubicBezTo>
                  <a:pt x="292445" y="169787"/>
                  <a:pt x="276347" y="176213"/>
                  <a:pt x="262726" y="176213"/>
                </a:cubicBezTo>
                <a:cubicBezTo>
                  <a:pt x="247867" y="176213"/>
                  <a:pt x="241676" y="169787"/>
                  <a:pt x="247867" y="163362"/>
                </a:cubicBezTo>
                <a:cubicBezTo>
                  <a:pt x="254058" y="155651"/>
                  <a:pt x="270156" y="149225"/>
                  <a:pt x="283777" y="149225"/>
                </a:cubicBezTo>
                <a:close/>
                <a:moveTo>
                  <a:pt x="222958" y="149225"/>
                </a:moveTo>
                <a:cubicBezTo>
                  <a:pt x="236913" y="149225"/>
                  <a:pt x="243263" y="155651"/>
                  <a:pt x="236913" y="163362"/>
                </a:cubicBezTo>
                <a:cubicBezTo>
                  <a:pt x="230563" y="169787"/>
                  <a:pt x="214068" y="176213"/>
                  <a:pt x="200099" y="176213"/>
                </a:cubicBezTo>
                <a:cubicBezTo>
                  <a:pt x="186128" y="176213"/>
                  <a:pt x="179778" y="169787"/>
                  <a:pt x="186128" y="163362"/>
                </a:cubicBezTo>
                <a:cubicBezTo>
                  <a:pt x="192479" y="155651"/>
                  <a:pt x="208989" y="149225"/>
                  <a:pt x="222958" y="149225"/>
                </a:cubicBezTo>
                <a:close/>
                <a:moveTo>
                  <a:pt x="3914516" y="117476"/>
                </a:moveTo>
                <a:cubicBezTo>
                  <a:pt x="3928486" y="117476"/>
                  <a:pt x="3942456" y="123902"/>
                  <a:pt x="3946266" y="130327"/>
                </a:cubicBezTo>
                <a:cubicBezTo>
                  <a:pt x="3950076" y="138038"/>
                  <a:pt x="3941186" y="144464"/>
                  <a:pt x="3927216" y="144464"/>
                </a:cubicBezTo>
                <a:cubicBezTo>
                  <a:pt x="3913246" y="144464"/>
                  <a:pt x="3899276" y="138038"/>
                  <a:pt x="3895466" y="130327"/>
                </a:cubicBezTo>
                <a:cubicBezTo>
                  <a:pt x="3892926" y="123902"/>
                  <a:pt x="3900546" y="117476"/>
                  <a:pt x="3914516" y="117476"/>
                </a:cubicBezTo>
                <a:close/>
                <a:moveTo>
                  <a:pt x="3853873" y="117476"/>
                </a:moveTo>
                <a:cubicBezTo>
                  <a:pt x="3867843" y="117476"/>
                  <a:pt x="3881813" y="123902"/>
                  <a:pt x="3884353" y="130327"/>
                </a:cubicBezTo>
                <a:cubicBezTo>
                  <a:pt x="3888163" y="138038"/>
                  <a:pt x="3879273" y="144464"/>
                  <a:pt x="3865303" y="144464"/>
                </a:cubicBezTo>
                <a:cubicBezTo>
                  <a:pt x="3851333" y="144464"/>
                  <a:pt x="3837363" y="138038"/>
                  <a:pt x="3834823" y="130327"/>
                </a:cubicBezTo>
                <a:cubicBezTo>
                  <a:pt x="3831013" y="123902"/>
                  <a:pt x="3839903" y="117476"/>
                  <a:pt x="3853873" y="117476"/>
                </a:cubicBezTo>
                <a:close/>
                <a:moveTo>
                  <a:pt x="3792913" y="117476"/>
                </a:moveTo>
                <a:cubicBezTo>
                  <a:pt x="3806496" y="117476"/>
                  <a:pt x="3820078" y="123902"/>
                  <a:pt x="3823782" y="130327"/>
                </a:cubicBezTo>
                <a:cubicBezTo>
                  <a:pt x="3826251" y="138038"/>
                  <a:pt x="3817608" y="144464"/>
                  <a:pt x="3804026" y="144464"/>
                </a:cubicBezTo>
                <a:cubicBezTo>
                  <a:pt x="3790444" y="144464"/>
                  <a:pt x="3776862" y="138038"/>
                  <a:pt x="3774392" y="130327"/>
                </a:cubicBezTo>
                <a:cubicBezTo>
                  <a:pt x="3770688" y="123902"/>
                  <a:pt x="3779331" y="117476"/>
                  <a:pt x="3792913" y="117476"/>
                </a:cubicBezTo>
                <a:close/>
                <a:moveTo>
                  <a:pt x="3731831" y="117476"/>
                </a:moveTo>
                <a:cubicBezTo>
                  <a:pt x="3745722" y="117476"/>
                  <a:pt x="3759612" y="123902"/>
                  <a:pt x="3763401" y="130327"/>
                </a:cubicBezTo>
                <a:cubicBezTo>
                  <a:pt x="3765926" y="138038"/>
                  <a:pt x="3757087" y="144464"/>
                  <a:pt x="3743196" y="144464"/>
                </a:cubicBezTo>
                <a:cubicBezTo>
                  <a:pt x="3729305" y="144464"/>
                  <a:pt x="3715414" y="138038"/>
                  <a:pt x="3712889" y="130327"/>
                </a:cubicBezTo>
                <a:cubicBezTo>
                  <a:pt x="3710363" y="123902"/>
                  <a:pt x="3719203" y="117476"/>
                  <a:pt x="3731831" y="117476"/>
                </a:cubicBezTo>
                <a:close/>
                <a:moveTo>
                  <a:pt x="3671182" y="117476"/>
                </a:moveTo>
                <a:cubicBezTo>
                  <a:pt x="3685072" y="117476"/>
                  <a:pt x="3698963" y="123902"/>
                  <a:pt x="3701489" y="130327"/>
                </a:cubicBezTo>
                <a:cubicBezTo>
                  <a:pt x="3704014" y="138038"/>
                  <a:pt x="3695175" y="144464"/>
                  <a:pt x="3681284" y="144464"/>
                </a:cubicBezTo>
                <a:cubicBezTo>
                  <a:pt x="3667393" y="144464"/>
                  <a:pt x="3653502" y="138038"/>
                  <a:pt x="3650977" y="130327"/>
                </a:cubicBezTo>
                <a:cubicBezTo>
                  <a:pt x="3648451" y="123902"/>
                  <a:pt x="3657291" y="117476"/>
                  <a:pt x="3671182" y="117476"/>
                </a:cubicBezTo>
                <a:close/>
                <a:moveTo>
                  <a:pt x="3609269" y="117476"/>
                </a:moveTo>
                <a:cubicBezTo>
                  <a:pt x="3623159" y="117476"/>
                  <a:pt x="3637050" y="123902"/>
                  <a:pt x="3639576" y="130327"/>
                </a:cubicBezTo>
                <a:cubicBezTo>
                  <a:pt x="3642101" y="138038"/>
                  <a:pt x="3633262" y="144464"/>
                  <a:pt x="3619371" y="144464"/>
                </a:cubicBezTo>
                <a:cubicBezTo>
                  <a:pt x="3605480" y="144464"/>
                  <a:pt x="3591589" y="138038"/>
                  <a:pt x="3589064" y="130327"/>
                </a:cubicBezTo>
                <a:cubicBezTo>
                  <a:pt x="3586538" y="123902"/>
                  <a:pt x="3595378" y="117476"/>
                  <a:pt x="3609269" y="117476"/>
                </a:cubicBezTo>
                <a:close/>
                <a:moveTo>
                  <a:pt x="3548619" y="117476"/>
                </a:moveTo>
                <a:cubicBezTo>
                  <a:pt x="3562510" y="117476"/>
                  <a:pt x="3575138" y="123902"/>
                  <a:pt x="3577664" y="130327"/>
                </a:cubicBezTo>
                <a:cubicBezTo>
                  <a:pt x="3580189" y="138038"/>
                  <a:pt x="3571350" y="144464"/>
                  <a:pt x="3557459" y="144464"/>
                </a:cubicBezTo>
                <a:cubicBezTo>
                  <a:pt x="3543568" y="144464"/>
                  <a:pt x="3529677" y="138038"/>
                  <a:pt x="3527152" y="130327"/>
                </a:cubicBezTo>
                <a:cubicBezTo>
                  <a:pt x="3524626" y="123902"/>
                  <a:pt x="3534729" y="117476"/>
                  <a:pt x="3548619" y="117476"/>
                </a:cubicBezTo>
                <a:close/>
                <a:moveTo>
                  <a:pt x="3181613" y="117476"/>
                </a:moveTo>
                <a:cubicBezTo>
                  <a:pt x="3195333" y="117476"/>
                  <a:pt x="3207807" y="123902"/>
                  <a:pt x="3209054" y="130327"/>
                </a:cubicBezTo>
                <a:cubicBezTo>
                  <a:pt x="3210301" y="138038"/>
                  <a:pt x="3201570" y="144464"/>
                  <a:pt x="3187849" y="144464"/>
                </a:cubicBezTo>
                <a:cubicBezTo>
                  <a:pt x="3172881" y="144464"/>
                  <a:pt x="3160408" y="138038"/>
                  <a:pt x="3159161" y="130327"/>
                </a:cubicBezTo>
                <a:cubicBezTo>
                  <a:pt x="3157913" y="123902"/>
                  <a:pt x="3167892" y="117476"/>
                  <a:pt x="3181613" y="117476"/>
                </a:cubicBezTo>
                <a:close/>
                <a:moveTo>
                  <a:pt x="3120419" y="117476"/>
                </a:moveTo>
                <a:cubicBezTo>
                  <a:pt x="3134555" y="117476"/>
                  <a:pt x="3147406" y="123902"/>
                  <a:pt x="3148691" y="130327"/>
                </a:cubicBezTo>
                <a:cubicBezTo>
                  <a:pt x="3149976" y="138038"/>
                  <a:pt x="3139695" y="144464"/>
                  <a:pt x="3125559" y="144464"/>
                </a:cubicBezTo>
                <a:cubicBezTo>
                  <a:pt x="3111423" y="144464"/>
                  <a:pt x="3099857" y="138038"/>
                  <a:pt x="3097286" y="130327"/>
                </a:cubicBezTo>
                <a:cubicBezTo>
                  <a:pt x="3096001" y="123902"/>
                  <a:pt x="3106282" y="117476"/>
                  <a:pt x="3120419" y="117476"/>
                </a:cubicBezTo>
                <a:close/>
                <a:moveTo>
                  <a:pt x="1410076" y="117476"/>
                </a:moveTo>
                <a:cubicBezTo>
                  <a:pt x="1423658" y="117476"/>
                  <a:pt x="1432301" y="123902"/>
                  <a:pt x="1429831" y="130327"/>
                </a:cubicBezTo>
                <a:cubicBezTo>
                  <a:pt x="1426127" y="138038"/>
                  <a:pt x="1412545" y="144464"/>
                  <a:pt x="1398963" y="144464"/>
                </a:cubicBezTo>
                <a:cubicBezTo>
                  <a:pt x="1385381" y="144464"/>
                  <a:pt x="1376738" y="138038"/>
                  <a:pt x="1380442" y="130327"/>
                </a:cubicBezTo>
                <a:cubicBezTo>
                  <a:pt x="1382912" y="123902"/>
                  <a:pt x="1396494" y="117476"/>
                  <a:pt x="1410076" y="117476"/>
                </a:cubicBezTo>
                <a:close/>
                <a:moveTo>
                  <a:pt x="1348164" y="117476"/>
                </a:moveTo>
                <a:cubicBezTo>
                  <a:pt x="1361746" y="117476"/>
                  <a:pt x="1370389" y="123902"/>
                  <a:pt x="1367919" y="130327"/>
                </a:cubicBezTo>
                <a:cubicBezTo>
                  <a:pt x="1364215" y="138038"/>
                  <a:pt x="1350633" y="144464"/>
                  <a:pt x="1337051" y="144464"/>
                </a:cubicBezTo>
                <a:cubicBezTo>
                  <a:pt x="1323469" y="144464"/>
                  <a:pt x="1314826" y="138038"/>
                  <a:pt x="1318530" y="130327"/>
                </a:cubicBezTo>
                <a:cubicBezTo>
                  <a:pt x="1322234" y="123902"/>
                  <a:pt x="1335816" y="117476"/>
                  <a:pt x="1348164" y="117476"/>
                </a:cubicBezTo>
                <a:close/>
                <a:moveTo>
                  <a:pt x="1287700" y="117476"/>
                </a:moveTo>
                <a:cubicBezTo>
                  <a:pt x="1301366" y="117476"/>
                  <a:pt x="1310063" y="123902"/>
                  <a:pt x="1306336" y="130327"/>
                </a:cubicBezTo>
                <a:cubicBezTo>
                  <a:pt x="1302609" y="138038"/>
                  <a:pt x="1288942" y="144464"/>
                  <a:pt x="1275276" y="144464"/>
                </a:cubicBezTo>
                <a:cubicBezTo>
                  <a:pt x="1261610" y="144464"/>
                  <a:pt x="1252913" y="138038"/>
                  <a:pt x="1256640" y="130327"/>
                </a:cubicBezTo>
                <a:cubicBezTo>
                  <a:pt x="1260367" y="123902"/>
                  <a:pt x="1274034" y="117476"/>
                  <a:pt x="1287700" y="117476"/>
                </a:cubicBezTo>
                <a:close/>
                <a:moveTo>
                  <a:pt x="1226754" y="117476"/>
                </a:moveTo>
                <a:cubicBezTo>
                  <a:pt x="1240800" y="117476"/>
                  <a:pt x="1249739" y="123902"/>
                  <a:pt x="1245908" y="130327"/>
                </a:cubicBezTo>
                <a:cubicBezTo>
                  <a:pt x="1242077" y="138038"/>
                  <a:pt x="1228031" y="144464"/>
                  <a:pt x="1213985" y="144464"/>
                </a:cubicBezTo>
                <a:cubicBezTo>
                  <a:pt x="1199939" y="144464"/>
                  <a:pt x="1191001" y="138038"/>
                  <a:pt x="1194832" y="130327"/>
                </a:cubicBezTo>
                <a:cubicBezTo>
                  <a:pt x="1198662" y="123902"/>
                  <a:pt x="1212708" y="117476"/>
                  <a:pt x="1226754" y="117476"/>
                </a:cubicBezTo>
                <a:close/>
                <a:moveTo>
                  <a:pt x="1166118" y="117476"/>
                </a:moveTo>
                <a:cubicBezTo>
                  <a:pt x="1180164" y="117476"/>
                  <a:pt x="1187826" y="123902"/>
                  <a:pt x="1183995" y="130327"/>
                </a:cubicBezTo>
                <a:cubicBezTo>
                  <a:pt x="1180164" y="138038"/>
                  <a:pt x="1166118" y="144464"/>
                  <a:pt x="1152072" y="144464"/>
                </a:cubicBezTo>
                <a:cubicBezTo>
                  <a:pt x="1138026" y="144464"/>
                  <a:pt x="1129088" y="138038"/>
                  <a:pt x="1132919" y="130327"/>
                </a:cubicBezTo>
                <a:cubicBezTo>
                  <a:pt x="1136749" y="123902"/>
                  <a:pt x="1152072" y="117476"/>
                  <a:pt x="1166118" y="117476"/>
                </a:cubicBezTo>
                <a:close/>
                <a:moveTo>
                  <a:pt x="1104792" y="117476"/>
                </a:moveTo>
                <a:cubicBezTo>
                  <a:pt x="1118459" y="117476"/>
                  <a:pt x="1125913" y="123902"/>
                  <a:pt x="1122186" y="130327"/>
                </a:cubicBezTo>
                <a:cubicBezTo>
                  <a:pt x="1118459" y="138038"/>
                  <a:pt x="1104792" y="144464"/>
                  <a:pt x="1091126" y="144464"/>
                </a:cubicBezTo>
                <a:cubicBezTo>
                  <a:pt x="1077460" y="144464"/>
                  <a:pt x="1068763" y="138038"/>
                  <a:pt x="1073732" y="130327"/>
                </a:cubicBezTo>
                <a:cubicBezTo>
                  <a:pt x="1077460" y="123902"/>
                  <a:pt x="1091126" y="117476"/>
                  <a:pt x="1104792" y="117476"/>
                </a:cubicBezTo>
                <a:close/>
                <a:moveTo>
                  <a:pt x="982430" y="117476"/>
                </a:moveTo>
                <a:cubicBezTo>
                  <a:pt x="996177" y="117476"/>
                  <a:pt x="1003676" y="123902"/>
                  <a:pt x="999927" y="130327"/>
                </a:cubicBezTo>
                <a:cubicBezTo>
                  <a:pt x="994928" y="138038"/>
                  <a:pt x="981180" y="144464"/>
                  <a:pt x="967433" y="144464"/>
                </a:cubicBezTo>
                <a:cubicBezTo>
                  <a:pt x="953686" y="144464"/>
                  <a:pt x="944938" y="138038"/>
                  <a:pt x="949937" y="130327"/>
                </a:cubicBezTo>
                <a:cubicBezTo>
                  <a:pt x="953686" y="123902"/>
                  <a:pt x="968683" y="117476"/>
                  <a:pt x="982430" y="117476"/>
                </a:cubicBezTo>
                <a:close/>
                <a:moveTo>
                  <a:pt x="920518" y="117476"/>
                </a:moveTo>
                <a:cubicBezTo>
                  <a:pt x="934265" y="117476"/>
                  <a:pt x="941764" y="123902"/>
                  <a:pt x="938015" y="130327"/>
                </a:cubicBezTo>
                <a:cubicBezTo>
                  <a:pt x="933016" y="138038"/>
                  <a:pt x="919268" y="144464"/>
                  <a:pt x="905521" y="144464"/>
                </a:cubicBezTo>
                <a:cubicBezTo>
                  <a:pt x="891774" y="144464"/>
                  <a:pt x="883026" y="138038"/>
                  <a:pt x="888025" y="130327"/>
                </a:cubicBezTo>
                <a:cubicBezTo>
                  <a:pt x="891774" y="123902"/>
                  <a:pt x="906771" y="117476"/>
                  <a:pt x="920518" y="117476"/>
                </a:cubicBezTo>
                <a:close/>
                <a:moveTo>
                  <a:pt x="860193" y="117476"/>
                </a:moveTo>
                <a:cubicBezTo>
                  <a:pt x="872691" y="117476"/>
                  <a:pt x="881439" y="123902"/>
                  <a:pt x="876440" y="130327"/>
                </a:cubicBezTo>
                <a:cubicBezTo>
                  <a:pt x="871441" y="138038"/>
                  <a:pt x="857694" y="144464"/>
                  <a:pt x="843947" y="144464"/>
                </a:cubicBezTo>
                <a:cubicBezTo>
                  <a:pt x="830199" y="144464"/>
                  <a:pt x="822701" y="138038"/>
                  <a:pt x="826450" y="130327"/>
                </a:cubicBezTo>
                <a:cubicBezTo>
                  <a:pt x="831449" y="123902"/>
                  <a:pt x="846446" y="117476"/>
                  <a:pt x="860193" y="117476"/>
                </a:cubicBezTo>
                <a:close/>
                <a:moveTo>
                  <a:pt x="799293" y="117476"/>
                </a:moveTo>
                <a:cubicBezTo>
                  <a:pt x="813412" y="117476"/>
                  <a:pt x="821113" y="123902"/>
                  <a:pt x="815979" y="130327"/>
                </a:cubicBezTo>
                <a:cubicBezTo>
                  <a:pt x="812128" y="138038"/>
                  <a:pt x="796726" y="144464"/>
                  <a:pt x="781324" y="144464"/>
                </a:cubicBezTo>
                <a:cubicBezTo>
                  <a:pt x="767205" y="144464"/>
                  <a:pt x="760788" y="138038"/>
                  <a:pt x="764638" y="130327"/>
                </a:cubicBezTo>
                <a:cubicBezTo>
                  <a:pt x="769772" y="123902"/>
                  <a:pt x="785175" y="117476"/>
                  <a:pt x="799293" y="117476"/>
                </a:cubicBezTo>
                <a:close/>
                <a:moveTo>
                  <a:pt x="4342797" y="117475"/>
                </a:moveTo>
                <a:cubicBezTo>
                  <a:pt x="4356544" y="117475"/>
                  <a:pt x="4370291" y="123901"/>
                  <a:pt x="4375290" y="130326"/>
                </a:cubicBezTo>
                <a:cubicBezTo>
                  <a:pt x="4380289" y="138037"/>
                  <a:pt x="4372791" y="144463"/>
                  <a:pt x="4359044" y="144463"/>
                </a:cubicBezTo>
                <a:cubicBezTo>
                  <a:pt x="4345296" y="144463"/>
                  <a:pt x="4330299" y="138037"/>
                  <a:pt x="4325300" y="130326"/>
                </a:cubicBezTo>
                <a:cubicBezTo>
                  <a:pt x="4321551" y="123901"/>
                  <a:pt x="4329050" y="117475"/>
                  <a:pt x="4342797" y="117475"/>
                </a:cubicBezTo>
                <a:close/>
                <a:moveTo>
                  <a:pt x="4281459" y="117475"/>
                </a:moveTo>
                <a:cubicBezTo>
                  <a:pt x="4295578" y="117475"/>
                  <a:pt x="4310980" y="123901"/>
                  <a:pt x="4314830" y="130326"/>
                </a:cubicBezTo>
                <a:cubicBezTo>
                  <a:pt x="4319964" y="138037"/>
                  <a:pt x="4312263" y="144463"/>
                  <a:pt x="4298145" y="144463"/>
                </a:cubicBezTo>
                <a:cubicBezTo>
                  <a:pt x="4284026" y="144463"/>
                  <a:pt x="4268624" y="138037"/>
                  <a:pt x="4263490" y="130326"/>
                </a:cubicBezTo>
                <a:cubicBezTo>
                  <a:pt x="4259639" y="123901"/>
                  <a:pt x="4267340" y="117475"/>
                  <a:pt x="4281459" y="117475"/>
                </a:cubicBezTo>
                <a:close/>
                <a:moveTo>
                  <a:pt x="4098197" y="117475"/>
                </a:moveTo>
                <a:cubicBezTo>
                  <a:pt x="4111863" y="117475"/>
                  <a:pt x="4126772" y="123901"/>
                  <a:pt x="4130499" y="130326"/>
                </a:cubicBezTo>
                <a:cubicBezTo>
                  <a:pt x="4134226" y="138037"/>
                  <a:pt x="4126772" y="144463"/>
                  <a:pt x="4113106" y="144463"/>
                </a:cubicBezTo>
                <a:cubicBezTo>
                  <a:pt x="4099439" y="144463"/>
                  <a:pt x="4084531" y="138037"/>
                  <a:pt x="4080803" y="130326"/>
                </a:cubicBezTo>
                <a:cubicBezTo>
                  <a:pt x="4077076" y="123901"/>
                  <a:pt x="4084531" y="117475"/>
                  <a:pt x="4098197" y="117475"/>
                </a:cubicBezTo>
                <a:close/>
                <a:moveTo>
                  <a:pt x="4037527" y="117475"/>
                </a:moveTo>
                <a:cubicBezTo>
                  <a:pt x="4049951" y="117475"/>
                  <a:pt x="4064860" y="123901"/>
                  <a:pt x="4068587" y="130326"/>
                </a:cubicBezTo>
                <a:cubicBezTo>
                  <a:pt x="4072314" y="138037"/>
                  <a:pt x="4064860" y="144463"/>
                  <a:pt x="4051194" y="144463"/>
                </a:cubicBezTo>
                <a:cubicBezTo>
                  <a:pt x="4037527" y="144463"/>
                  <a:pt x="4022619" y="138037"/>
                  <a:pt x="4018891" y="130326"/>
                </a:cubicBezTo>
                <a:cubicBezTo>
                  <a:pt x="4015164" y="123901"/>
                  <a:pt x="4023861" y="117475"/>
                  <a:pt x="4037527" y="117475"/>
                </a:cubicBezTo>
                <a:close/>
                <a:moveTo>
                  <a:pt x="2082572" y="117475"/>
                </a:moveTo>
                <a:cubicBezTo>
                  <a:pt x="2096708" y="117475"/>
                  <a:pt x="2106989" y="123901"/>
                  <a:pt x="2105704" y="130326"/>
                </a:cubicBezTo>
                <a:cubicBezTo>
                  <a:pt x="2104419" y="138037"/>
                  <a:pt x="2091568" y="144463"/>
                  <a:pt x="2077431" y="144463"/>
                </a:cubicBezTo>
                <a:cubicBezTo>
                  <a:pt x="2063295" y="144463"/>
                  <a:pt x="2053014" y="138037"/>
                  <a:pt x="2054299" y="130326"/>
                </a:cubicBezTo>
                <a:cubicBezTo>
                  <a:pt x="2055584" y="123901"/>
                  <a:pt x="2068436" y="117475"/>
                  <a:pt x="2082572" y="117475"/>
                </a:cubicBezTo>
                <a:close/>
                <a:moveTo>
                  <a:pt x="2021378" y="117475"/>
                </a:moveTo>
                <a:cubicBezTo>
                  <a:pt x="2035098" y="117475"/>
                  <a:pt x="2045077" y="123901"/>
                  <a:pt x="2043830" y="130326"/>
                </a:cubicBezTo>
                <a:cubicBezTo>
                  <a:pt x="2042582" y="138037"/>
                  <a:pt x="2030109" y="144463"/>
                  <a:pt x="2016388" y="144463"/>
                </a:cubicBezTo>
                <a:cubicBezTo>
                  <a:pt x="2002668" y="144463"/>
                  <a:pt x="1992689" y="138037"/>
                  <a:pt x="1993936" y="130326"/>
                </a:cubicBezTo>
                <a:cubicBezTo>
                  <a:pt x="1995184" y="123901"/>
                  <a:pt x="2007657" y="117475"/>
                  <a:pt x="2021378" y="117475"/>
                </a:cubicBezTo>
                <a:close/>
                <a:moveTo>
                  <a:pt x="1960712" y="117475"/>
                </a:moveTo>
                <a:cubicBezTo>
                  <a:pt x="1974433" y="117475"/>
                  <a:pt x="1983164" y="123901"/>
                  <a:pt x="1981917" y="130326"/>
                </a:cubicBezTo>
                <a:cubicBezTo>
                  <a:pt x="1980669" y="138037"/>
                  <a:pt x="1968196" y="144463"/>
                  <a:pt x="1954475" y="144463"/>
                </a:cubicBezTo>
                <a:cubicBezTo>
                  <a:pt x="1940755" y="144463"/>
                  <a:pt x="1930776" y="138037"/>
                  <a:pt x="1932023" y="130326"/>
                </a:cubicBezTo>
                <a:cubicBezTo>
                  <a:pt x="1934518" y="123901"/>
                  <a:pt x="1946991" y="117475"/>
                  <a:pt x="1960712" y="117475"/>
                </a:cubicBezTo>
                <a:close/>
                <a:moveTo>
                  <a:pt x="1898990" y="117475"/>
                </a:moveTo>
                <a:cubicBezTo>
                  <a:pt x="1912797" y="117475"/>
                  <a:pt x="1922839" y="123901"/>
                  <a:pt x="1920329" y="130326"/>
                </a:cubicBezTo>
                <a:cubicBezTo>
                  <a:pt x="1919073" y="138037"/>
                  <a:pt x="1906521" y="144463"/>
                  <a:pt x="1892714" y="144463"/>
                </a:cubicBezTo>
                <a:cubicBezTo>
                  <a:pt x="1878906" y="144463"/>
                  <a:pt x="1868864" y="138037"/>
                  <a:pt x="1871375" y="130326"/>
                </a:cubicBezTo>
                <a:cubicBezTo>
                  <a:pt x="1872630" y="123901"/>
                  <a:pt x="1885182" y="117475"/>
                  <a:pt x="1898990" y="117475"/>
                </a:cubicBezTo>
                <a:close/>
                <a:moveTo>
                  <a:pt x="1837076" y="117475"/>
                </a:moveTo>
                <a:cubicBezTo>
                  <a:pt x="1850884" y="117475"/>
                  <a:pt x="1860926" y="123901"/>
                  <a:pt x="1859671" y="130326"/>
                </a:cubicBezTo>
                <a:cubicBezTo>
                  <a:pt x="1857160" y="138037"/>
                  <a:pt x="1844608" y="144463"/>
                  <a:pt x="1830800" y="144463"/>
                </a:cubicBezTo>
                <a:cubicBezTo>
                  <a:pt x="1816993" y="144463"/>
                  <a:pt x="1806951" y="138037"/>
                  <a:pt x="1809461" y="130326"/>
                </a:cubicBezTo>
                <a:cubicBezTo>
                  <a:pt x="1810717" y="123901"/>
                  <a:pt x="1823269" y="117475"/>
                  <a:pt x="1837076" y="117475"/>
                </a:cubicBezTo>
                <a:close/>
                <a:moveTo>
                  <a:pt x="1776420" y="117475"/>
                </a:moveTo>
                <a:cubicBezTo>
                  <a:pt x="1790227" y="117475"/>
                  <a:pt x="1799014" y="123901"/>
                  <a:pt x="1797759" y="130326"/>
                </a:cubicBezTo>
                <a:cubicBezTo>
                  <a:pt x="1795248" y="138037"/>
                  <a:pt x="1782696" y="144463"/>
                  <a:pt x="1768888" y="144463"/>
                </a:cubicBezTo>
                <a:cubicBezTo>
                  <a:pt x="1755081" y="144463"/>
                  <a:pt x="1745039" y="138037"/>
                  <a:pt x="1747549" y="130326"/>
                </a:cubicBezTo>
                <a:cubicBezTo>
                  <a:pt x="1750060" y="123901"/>
                  <a:pt x="1762612" y="117475"/>
                  <a:pt x="1776420" y="117475"/>
                </a:cubicBezTo>
                <a:close/>
                <a:moveTo>
                  <a:pt x="1715381" y="117475"/>
                </a:moveTo>
                <a:cubicBezTo>
                  <a:pt x="1728875" y="117475"/>
                  <a:pt x="1738689" y="123901"/>
                  <a:pt x="1736235" y="130326"/>
                </a:cubicBezTo>
                <a:cubicBezTo>
                  <a:pt x="1733782" y="138037"/>
                  <a:pt x="1721515" y="144463"/>
                  <a:pt x="1708021" y="144463"/>
                </a:cubicBezTo>
                <a:cubicBezTo>
                  <a:pt x="1694528" y="144463"/>
                  <a:pt x="1684714" y="138037"/>
                  <a:pt x="1687167" y="130326"/>
                </a:cubicBezTo>
                <a:cubicBezTo>
                  <a:pt x="1689621" y="123901"/>
                  <a:pt x="1701888" y="117475"/>
                  <a:pt x="1715381" y="117475"/>
                </a:cubicBezTo>
                <a:close/>
                <a:moveTo>
                  <a:pt x="1655634" y="117475"/>
                </a:moveTo>
                <a:cubicBezTo>
                  <a:pt x="1668262" y="117475"/>
                  <a:pt x="1678364" y="123901"/>
                  <a:pt x="1675838" y="130326"/>
                </a:cubicBezTo>
                <a:cubicBezTo>
                  <a:pt x="1673313" y="138037"/>
                  <a:pt x="1660685" y="144463"/>
                  <a:pt x="1646794" y="144463"/>
                </a:cubicBezTo>
                <a:cubicBezTo>
                  <a:pt x="1632903" y="144463"/>
                  <a:pt x="1622801" y="138037"/>
                  <a:pt x="1625326" y="130326"/>
                </a:cubicBezTo>
                <a:cubicBezTo>
                  <a:pt x="1627852" y="123901"/>
                  <a:pt x="1641743" y="117475"/>
                  <a:pt x="1655634" y="117475"/>
                </a:cubicBezTo>
                <a:close/>
                <a:moveTo>
                  <a:pt x="1043093" y="117475"/>
                </a:moveTo>
                <a:cubicBezTo>
                  <a:pt x="1056841" y="117475"/>
                  <a:pt x="1065589" y="123901"/>
                  <a:pt x="1061840" y="130326"/>
                </a:cubicBezTo>
                <a:cubicBezTo>
                  <a:pt x="1056841" y="138037"/>
                  <a:pt x="1043093" y="144463"/>
                  <a:pt x="1029346" y="144463"/>
                </a:cubicBezTo>
                <a:cubicBezTo>
                  <a:pt x="1015599" y="144463"/>
                  <a:pt x="1006851" y="138037"/>
                  <a:pt x="1011850" y="130326"/>
                </a:cubicBezTo>
                <a:cubicBezTo>
                  <a:pt x="1015599" y="123901"/>
                  <a:pt x="1029346" y="117475"/>
                  <a:pt x="1043093" y="117475"/>
                </a:cubicBezTo>
                <a:close/>
                <a:moveTo>
                  <a:pt x="3779261" y="87313"/>
                </a:moveTo>
                <a:cubicBezTo>
                  <a:pt x="3793231" y="87313"/>
                  <a:pt x="3807201" y="92393"/>
                  <a:pt x="3809741" y="100013"/>
                </a:cubicBezTo>
                <a:cubicBezTo>
                  <a:pt x="3813551" y="106363"/>
                  <a:pt x="3804661" y="112713"/>
                  <a:pt x="3790691" y="112713"/>
                </a:cubicBezTo>
                <a:cubicBezTo>
                  <a:pt x="3776721" y="112713"/>
                  <a:pt x="3762751" y="106363"/>
                  <a:pt x="3760211" y="100013"/>
                </a:cubicBezTo>
                <a:cubicBezTo>
                  <a:pt x="3756401" y="92393"/>
                  <a:pt x="3765291" y="87313"/>
                  <a:pt x="3779261" y="87313"/>
                </a:cubicBezTo>
                <a:close/>
                <a:moveTo>
                  <a:pt x="3295913" y="87313"/>
                </a:moveTo>
                <a:cubicBezTo>
                  <a:pt x="3308386" y="87313"/>
                  <a:pt x="3320859" y="92393"/>
                  <a:pt x="3323354" y="100013"/>
                </a:cubicBezTo>
                <a:cubicBezTo>
                  <a:pt x="3324601" y="106363"/>
                  <a:pt x="3315870" y="112713"/>
                  <a:pt x="3302149" y="112713"/>
                </a:cubicBezTo>
                <a:cubicBezTo>
                  <a:pt x="3288429" y="112713"/>
                  <a:pt x="3275955" y="106363"/>
                  <a:pt x="3274708" y="100013"/>
                </a:cubicBezTo>
                <a:cubicBezTo>
                  <a:pt x="3272213" y="92393"/>
                  <a:pt x="3282192" y="87313"/>
                  <a:pt x="3295913" y="87313"/>
                </a:cubicBezTo>
                <a:close/>
                <a:moveTo>
                  <a:pt x="3235588" y="87313"/>
                </a:moveTo>
                <a:cubicBezTo>
                  <a:pt x="3248061" y="87313"/>
                  <a:pt x="3260534" y="92393"/>
                  <a:pt x="3263029" y="100013"/>
                </a:cubicBezTo>
                <a:cubicBezTo>
                  <a:pt x="3264276" y="106363"/>
                  <a:pt x="3254298" y="112713"/>
                  <a:pt x="3240577" y="112713"/>
                </a:cubicBezTo>
                <a:cubicBezTo>
                  <a:pt x="3226856" y="112713"/>
                  <a:pt x="3215630" y="106363"/>
                  <a:pt x="3213136" y="100013"/>
                </a:cubicBezTo>
                <a:cubicBezTo>
                  <a:pt x="3211888" y="92393"/>
                  <a:pt x="3221867" y="87313"/>
                  <a:pt x="3235588" y="87313"/>
                </a:cubicBezTo>
                <a:close/>
                <a:moveTo>
                  <a:pt x="2087475" y="87313"/>
                </a:moveTo>
                <a:cubicBezTo>
                  <a:pt x="2101530" y="87313"/>
                  <a:pt x="2111752" y="92393"/>
                  <a:pt x="2110474" y="100013"/>
                </a:cubicBezTo>
                <a:cubicBezTo>
                  <a:pt x="2109197" y="106363"/>
                  <a:pt x="2097697" y="112713"/>
                  <a:pt x="2083641" y="112713"/>
                </a:cubicBezTo>
                <a:cubicBezTo>
                  <a:pt x="2069586" y="112713"/>
                  <a:pt x="2059364" y="106363"/>
                  <a:pt x="2060642" y="100013"/>
                </a:cubicBezTo>
                <a:cubicBezTo>
                  <a:pt x="2061920" y="92393"/>
                  <a:pt x="2073419" y="87313"/>
                  <a:pt x="2087475" y="87313"/>
                </a:cubicBezTo>
                <a:close/>
                <a:moveTo>
                  <a:pt x="2027009" y="87313"/>
                </a:moveTo>
                <a:cubicBezTo>
                  <a:pt x="2041145" y="87313"/>
                  <a:pt x="2051426" y="92393"/>
                  <a:pt x="2050141" y="100013"/>
                </a:cubicBezTo>
                <a:cubicBezTo>
                  <a:pt x="2048856" y="106363"/>
                  <a:pt x="2036005" y="112713"/>
                  <a:pt x="2021868" y="112713"/>
                </a:cubicBezTo>
                <a:cubicBezTo>
                  <a:pt x="2007732" y="112713"/>
                  <a:pt x="1997451" y="106363"/>
                  <a:pt x="1998736" y="100013"/>
                </a:cubicBezTo>
                <a:cubicBezTo>
                  <a:pt x="2001306" y="92393"/>
                  <a:pt x="2012873" y="87313"/>
                  <a:pt x="2027009" y="87313"/>
                </a:cubicBezTo>
                <a:close/>
                <a:moveTo>
                  <a:pt x="1966684" y="87313"/>
                </a:moveTo>
                <a:cubicBezTo>
                  <a:pt x="1980820" y="87313"/>
                  <a:pt x="1991101" y="92393"/>
                  <a:pt x="1989816" y="100013"/>
                </a:cubicBezTo>
                <a:cubicBezTo>
                  <a:pt x="1987246" y="106363"/>
                  <a:pt x="1975680" y="112713"/>
                  <a:pt x="1961543" y="112713"/>
                </a:cubicBezTo>
                <a:cubicBezTo>
                  <a:pt x="1947407" y="112713"/>
                  <a:pt x="1937126" y="106363"/>
                  <a:pt x="1938411" y="100013"/>
                </a:cubicBezTo>
                <a:cubicBezTo>
                  <a:pt x="1939696" y="92393"/>
                  <a:pt x="1952548" y="87313"/>
                  <a:pt x="1966684" y="87313"/>
                </a:cubicBezTo>
                <a:close/>
                <a:moveTo>
                  <a:pt x="1906927" y="87313"/>
                </a:moveTo>
                <a:cubicBezTo>
                  <a:pt x="1920734" y="87313"/>
                  <a:pt x="1930776" y="92393"/>
                  <a:pt x="1928266" y="100013"/>
                </a:cubicBezTo>
                <a:cubicBezTo>
                  <a:pt x="1927010" y="106363"/>
                  <a:pt x="1914458" y="112713"/>
                  <a:pt x="1900651" y="112713"/>
                </a:cubicBezTo>
                <a:cubicBezTo>
                  <a:pt x="1886843" y="112713"/>
                  <a:pt x="1876801" y="106363"/>
                  <a:pt x="1879312" y="100013"/>
                </a:cubicBezTo>
                <a:cubicBezTo>
                  <a:pt x="1880567" y="92393"/>
                  <a:pt x="1893119" y="87313"/>
                  <a:pt x="1906927" y="87313"/>
                </a:cubicBezTo>
                <a:close/>
                <a:moveTo>
                  <a:pt x="1846412" y="87313"/>
                </a:moveTo>
                <a:cubicBezTo>
                  <a:pt x="1860133" y="87313"/>
                  <a:pt x="1868864" y="92393"/>
                  <a:pt x="1867617" y="100013"/>
                </a:cubicBezTo>
                <a:cubicBezTo>
                  <a:pt x="1866369" y="106363"/>
                  <a:pt x="1853896" y="112713"/>
                  <a:pt x="1840175" y="112713"/>
                </a:cubicBezTo>
                <a:cubicBezTo>
                  <a:pt x="1826455" y="112713"/>
                  <a:pt x="1816476" y="106363"/>
                  <a:pt x="1818971" y="100013"/>
                </a:cubicBezTo>
                <a:cubicBezTo>
                  <a:pt x="1820218" y="92393"/>
                  <a:pt x="1832691" y="87313"/>
                  <a:pt x="1846412" y="87313"/>
                </a:cubicBezTo>
                <a:close/>
                <a:moveTo>
                  <a:pt x="1786087" y="87313"/>
                </a:moveTo>
                <a:cubicBezTo>
                  <a:pt x="1799808" y="87313"/>
                  <a:pt x="1808539" y="92393"/>
                  <a:pt x="1807292" y="100013"/>
                </a:cubicBezTo>
                <a:cubicBezTo>
                  <a:pt x="1804797" y="106363"/>
                  <a:pt x="1792324" y="112713"/>
                  <a:pt x="1778603" y="112713"/>
                </a:cubicBezTo>
                <a:cubicBezTo>
                  <a:pt x="1764882" y="112713"/>
                  <a:pt x="1756151" y="106363"/>
                  <a:pt x="1757398" y="100013"/>
                </a:cubicBezTo>
                <a:cubicBezTo>
                  <a:pt x="1759893" y="92393"/>
                  <a:pt x="1772366" y="87313"/>
                  <a:pt x="1786087" y="87313"/>
                </a:cubicBezTo>
                <a:close/>
                <a:moveTo>
                  <a:pt x="1725620" y="87313"/>
                </a:moveTo>
                <a:cubicBezTo>
                  <a:pt x="1739427" y="87313"/>
                  <a:pt x="1748214" y="92393"/>
                  <a:pt x="1745703" y="100013"/>
                </a:cubicBezTo>
                <a:cubicBezTo>
                  <a:pt x="1744448" y="106363"/>
                  <a:pt x="1730641" y="112713"/>
                  <a:pt x="1718088" y="112713"/>
                </a:cubicBezTo>
                <a:cubicBezTo>
                  <a:pt x="1704281" y="112713"/>
                  <a:pt x="1694239" y="106363"/>
                  <a:pt x="1696749" y="100013"/>
                </a:cubicBezTo>
                <a:cubicBezTo>
                  <a:pt x="1699260" y="92393"/>
                  <a:pt x="1711812" y="87313"/>
                  <a:pt x="1725620" y="87313"/>
                </a:cubicBezTo>
                <a:close/>
                <a:moveTo>
                  <a:pt x="1665295" y="87313"/>
                </a:moveTo>
                <a:cubicBezTo>
                  <a:pt x="1679102" y="87313"/>
                  <a:pt x="1687889" y="92393"/>
                  <a:pt x="1685378" y="100013"/>
                </a:cubicBezTo>
                <a:cubicBezTo>
                  <a:pt x="1682868" y="106363"/>
                  <a:pt x="1670316" y="112713"/>
                  <a:pt x="1656508" y="112713"/>
                </a:cubicBezTo>
                <a:cubicBezTo>
                  <a:pt x="1642701" y="112713"/>
                  <a:pt x="1633914" y="106363"/>
                  <a:pt x="1636424" y="100013"/>
                </a:cubicBezTo>
                <a:cubicBezTo>
                  <a:pt x="1638935" y="92393"/>
                  <a:pt x="1651487" y="87313"/>
                  <a:pt x="1665295" y="87313"/>
                </a:cubicBezTo>
                <a:close/>
                <a:moveTo>
                  <a:pt x="1604834" y="87313"/>
                </a:moveTo>
                <a:cubicBezTo>
                  <a:pt x="1618724" y="87313"/>
                  <a:pt x="1627564" y="92393"/>
                  <a:pt x="1625038" y="100013"/>
                </a:cubicBezTo>
                <a:cubicBezTo>
                  <a:pt x="1622513" y="106363"/>
                  <a:pt x="1608622" y="112713"/>
                  <a:pt x="1595994" y="112713"/>
                </a:cubicBezTo>
                <a:cubicBezTo>
                  <a:pt x="1582103" y="112713"/>
                  <a:pt x="1572001" y="106363"/>
                  <a:pt x="1574526" y="100013"/>
                </a:cubicBezTo>
                <a:cubicBezTo>
                  <a:pt x="1578315" y="92393"/>
                  <a:pt x="1590943" y="87313"/>
                  <a:pt x="1604834" y="87313"/>
                </a:cubicBezTo>
                <a:close/>
                <a:moveTo>
                  <a:pt x="1544509" y="87313"/>
                </a:moveTo>
                <a:cubicBezTo>
                  <a:pt x="1558399" y="87313"/>
                  <a:pt x="1567239" y="92393"/>
                  <a:pt x="1564713" y="100013"/>
                </a:cubicBezTo>
                <a:cubicBezTo>
                  <a:pt x="1562188" y="106363"/>
                  <a:pt x="1548297" y="112713"/>
                  <a:pt x="1534406" y="112713"/>
                </a:cubicBezTo>
                <a:cubicBezTo>
                  <a:pt x="1520515" y="112713"/>
                  <a:pt x="1511676" y="106363"/>
                  <a:pt x="1514201" y="100013"/>
                </a:cubicBezTo>
                <a:cubicBezTo>
                  <a:pt x="1516727" y="92393"/>
                  <a:pt x="1530618" y="87313"/>
                  <a:pt x="1544509" y="87313"/>
                </a:cubicBezTo>
                <a:close/>
                <a:moveTo>
                  <a:pt x="1181476" y="87313"/>
                </a:moveTo>
                <a:cubicBezTo>
                  <a:pt x="1195058" y="87313"/>
                  <a:pt x="1203701" y="92393"/>
                  <a:pt x="1199997" y="100013"/>
                </a:cubicBezTo>
                <a:cubicBezTo>
                  <a:pt x="1196292" y="106363"/>
                  <a:pt x="1182710" y="112713"/>
                  <a:pt x="1169128" y="112713"/>
                </a:cubicBezTo>
                <a:cubicBezTo>
                  <a:pt x="1155546" y="112713"/>
                  <a:pt x="1148138" y="106363"/>
                  <a:pt x="1150607" y="100013"/>
                </a:cubicBezTo>
                <a:cubicBezTo>
                  <a:pt x="1154312" y="92393"/>
                  <a:pt x="1167894" y="87313"/>
                  <a:pt x="1181476" y="87313"/>
                </a:cubicBezTo>
                <a:close/>
                <a:moveTo>
                  <a:pt x="1121013" y="87313"/>
                </a:moveTo>
                <a:cubicBezTo>
                  <a:pt x="1134679" y="87313"/>
                  <a:pt x="1143376" y="92393"/>
                  <a:pt x="1139649" y="100013"/>
                </a:cubicBezTo>
                <a:cubicBezTo>
                  <a:pt x="1135922" y="106363"/>
                  <a:pt x="1121013" y="112713"/>
                  <a:pt x="1107347" y="112713"/>
                </a:cubicBezTo>
                <a:cubicBezTo>
                  <a:pt x="1093680" y="112713"/>
                  <a:pt x="1086226" y="106363"/>
                  <a:pt x="1089953" y="100013"/>
                </a:cubicBezTo>
                <a:cubicBezTo>
                  <a:pt x="1093680" y="92393"/>
                  <a:pt x="1107347" y="87313"/>
                  <a:pt x="1121013" y="87313"/>
                </a:cubicBezTo>
                <a:close/>
                <a:moveTo>
                  <a:pt x="1060473" y="87313"/>
                </a:moveTo>
                <a:cubicBezTo>
                  <a:pt x="1074055" y="87313"/>
                  <a:pt x="1081464" y="92393"/>
                  <a:pt x="1077760" y="100013"/>
                </a:cubicBezTo>
                <a:cubicBezTo>
                  <a:pt x="1074055" y="106363"/>
                  <a:pt x="1060473" y="112713"/>
                  <a:pt x="1046891" y="112713"/>
                </a:cubicBezTo>
                <a:cubicBezTo>
                  <a:pt x="1033309" y="112713"/>
                  <a:pt x="1025901" y="106363"/>
                  <a:pt x="1029605" y="100013"/>
                </a:cubicBezTo>
                <a:cubicBezTo>
                  <a:pt x="1033309" y="92393"/>
                  <a:pt x="1046891" y="87313"/>
                  <a:pt x="1060473" y="87313"/>
                </a:cubicBezTo>
                <a:close/>
                <a:moveTo>
                  <a:pt x="1000017" y="87313"/>
                </a:moveTo>
                <a:cubicBezTo>
                  <a:pt x="1013684" y="87313"/>
                  <a:pt x="1021138" y="92393"/>
                  <a:pt x="1017411" y="100013"/>
                </a:cubicBezTo>
                <a:cubicBezTo>
                  <a:pt x="1013684" y="106363"/>
                  <a:pt x="998775" y="112713"/>
                  <a:pt x="985109" y="112713"/>
                </a:cubicBezTo>
                <a:cubicBezTo>
                  <a:pt x="971442" y="112713"/>
                  <a:pt x="963988" y="106363"/>
                  <a:pt x="968957" y="100013"/>
                </a:cubicBezTo>
                <a:cubicBezTo>
                  <a:pt x="972685" y="92393"/>
                  <a:pt x="986351" y="87313"/>
                  <a:pt x="1000017" y="87313"/>
                </a:cubicBezTo>
                <a:close/>
                <a:moveTo>
                  <a:pt x="939692" y="87313"/>
                </a:moveTo>
                <a:cubicBezTo>
                  <a:pt x="953359" y="87313"/>
                  <a:pt x="960813" y="92393"/>
                  <a:pt x="957086" y="100013"/>
                </a:cubicBezTo>
                <a:cubicBezTo>
                  <a:pt x="952116" y="106363"/>
                  <a:pt x="938450" y="112713"/>
                  <a:pt x="924784" y="112713"/>
                </a:cubicBezTo>
                <a:cubicBezTo>
                  <a:pt x="911117" y="112713"/>
                  <a:pt x="903663" y="106363"/>
                  <a:pt x="907390" y="100013"/>
                </a:cubicBezTo>
                <a:cubicBezTo>
                  <a:pt x="912360" y="92393"/>
                  <a:pt x="926026" y="87313"/>
                  <a:pt x="939692" y="87313"/>
                </a:cubicBezTo>
                <a:close/>
                <a:moveTo>
                  <a:pt x="879243" y="87313"/>
                </a:moveTo>
                <a:cubicBezTo>
                  <a:pt x="892990" y="87313"/>
                  <a:pt x="900489" y="92393"/>
                  <a:pt x="895490" y="100013"/>
                </a:cubicBezTo>
                <a:cubicBezTo>
                  <a:pt x="891741" y="106363"/>
                  <a:pt x="876744" y="112713"/>
                  <a:pt x="862997" y="112713"/>
                </a:cubicBezTo>
                <a:cubicBezTo>
                  <a:pt x="849249" y="112713"/>
                  <a:pt x="841751" y="106363"/>
                  <a:pt x="846750" y="100013"/>
                </a:cubicBezTo>
                <a:cubicBezTo>
                  <a:pt x="851749" y="92393"/>
                  <a:pt x="865496" y="87313"/>
                  <a:pt x="879243" y="87313"/>
                </a:cubicBezTo>
                <a:close/>
                <a:moveTo>
                  <a:pt x="2152562" y="57150"/>
                </a:moveTo>
                <a:cubicBezTo>
                  <a:pt x="2166617" y="57150"/>
                  <a:pt x="2176839" y="62497"/>
                  <a:pt x="2175561" y="70518"/>
                </a:cubicBezTo>
                <a:cubicBezTo>
                  <a:pt x="2174284" y="77203"/>
                  <a:pt x="2162784" y="82550"/>
                  <a:pt x="2148728" y="82550"/>
                </a:cubicBezTo>
                <a:cubicBezTo>
                  <a:pt x="2134673" y="82550"/>
                  <a:pt x="2124451" y="77203"/>
                  <a:pt x="2125729" y="70518"/>
                </a:cubicBezTo>
                <a:cubicBezTo>
                  <a:pt x="2127007" y="62497"/>
                  <a:pt x="2138506" y="57150"/>
                  <a:pt x="2152562" y="57150"/>
                </a:cubicBezTo>
                <a:close/>
                <a:moveTo>
                  <a:pt x="2093515" y="57150"/>
                </a:moveTo>
                <a:cubicBezTo>
                  <a:pt x="2106292" y="57150"/>
                  <a:pt x="2116514" y="62497"/>
                  <a:pt x="2115236" y="70518"/>
                </a:cubicBezTo>
                <a:cubicBezTo>
                  <a:pt x="2113959" y="77203"/>
                  <a:pt x="2102459" y="82550"/>
                  <a:pt x="2088403" y="82550"/>
                </a:cubicBezTo>
                <a:cubicBezTo>
                  <a:pt x="2074348" y="82550"/>
                  <a:pt x="2064126" y="77203"/>
                  <a:pt x="2065404" y="70518"/>
                </a:cubicBezTo>
                <a:cubicBezTo>
                  <a:pt x="2066682" y="62497"/>
                  <a:pt x="2079459" y="57150"/>
                  <a:pt x="2093515" y="57150"/>
                </a:cubicBezTo>
                <a:close/>
                <a:moveTo>
                  <a:pt x="2033359" y="57150"/>
                </a:moveTo>
                <a:cubicBezTo>
                  <a:pt x="2047495" y="57150"/>
                  <a:pt x="2057776" y="62497"/>
                  <a:pt x="2056491" y="70518"/>
                </a:cubicBezTo>
                <a:cubicBezTo>
                  <a:pt x="2055206" y="77203"/>
                  <a:pt x="2042355" y="82550"/>
                  <a:pt x="2028218" y="82550"/>
                </a:cubicBezTo>
                <a:cubicBezTo>
                  <a:pt x="2014082" y="82550"/>
                  <a:pt x="2003801" y="77203"/>
                  <a:pt x="2006371" y="70518"/>
                </a:cubicBezTo>
                <a:cubicBezTo>
                  <a:pt x="2007656" y="62497"/>
                  <a:pt x="2019223" y="57150"/>
                  <a:pt x="2033359" y="57150"/>
                </a:cubicBezTo>
                <a:close/>
                <a:moveTo>
                  <a:pt x="1974453" y="57150"/>
                </a:moveTo>
                <a:cubicBezTo>
                  <a:pt x="1987230" y="57150"/>
                  <a:pt x="1997452" y="62497"/>
                  <a:pt x="1996174" y="70518"/>
                </a:cubicBezTo>
                <a:cubicBezTo>
                  <a:pt x="1994897" y="77203"/>
                  <a:pt x="1982119" y="82550"/>
                  <a:pt x="1968064" y="82550"/>
                </a:cubicBezTo>
                <a:cubicBezTo>
                  <a:pt x="1954008" y="82550"/>
                  <a:pt x="1945064" y="77203"/>
                  <a:pt x="1946342" y="70518"/>
                </a:cubicBezTo>
                <a:cubicBezTo>
                  <a:pt x="1947620" y="62497"/>
                  <a:pt x="1960397" y="57150"/>
                  <a:pt x="1974453" y="57150"/>
                </a:cubicBezTo>
                <a:close/>
                <a:moveTo>
                  <a:pt x="1914128" y="57150"/>
                </a:moveTo>
                <a:cubicBezTo>
                  <a:pt x="1928183" y="57150"/>
                  <a:pt x="1937127" y="62497"/>
                  <a:pt x="1935849" y="70518"/>
                </a:cubicBezTo>
                <a:cubicBezTo>
                  <a:pt x="1934572" y="77203"/>
                  <a:pt x="1921794" y="82550"/>
                  <a:pt x="1907739" y="82550"/>
                </a:cubicBezTo>
                <a:cubicBezTo>
                  <a:pt x="1893683" y="82550"/>
                  <a:pt x="1884739" y="77203"/>
                  <a:pt x="1886017" y="70518"/>
                </a:cubicBezTo>
                <a:cubicBezTo>
                  <a:pt x="1888572" y="62497"/>
                  <a:pt x="1900072" y="57150"/>
                  <a:pt x="1914128" y="57150"/>
                </a:cubicBezTo>
                <a:close/>
                <a:moveTo>
                  <a:pt x="1854350" y="57150"/>
                </a:moveTo>
                <a:cubicBezTo>
                  <a:pt x="1866823" y="57150"/>
                  <a:pt x="1876802" y="62497"/>
                  <a:pt x="1874307" y="70518"/>
                </a:cubicBezTo>
                <a:cubicBezTo>
                  <a:pt x="1873060" y="77203"/>
                  <a:pt x="1860587" y="82550"/>
                  <a:pt x="1846866" y="82550"/>
                </a:cubicBezTo>
                <a:cubicBezTo>
                  <a:pt x="1833145" y="82550"/>
                  <a:pt x="1824414" y="77203"/>
                  <a:pt x="1825661" y="70518"/>
                </a:cubicBezTo>
                <a:cubicBezTo>
                  <a:pt x="1828156" y="62497"/>
                  <a:pt x="1840629" y="57150"/>
                  <a:pt x="1854350" y="57150"/>
                </a:cubicBezTo>
                <a:close/>
                <a:moveTo>
                  <a:pt x="1794025" y="57150"/>
                </a:moveTo>
                <a:cubicBezTo>
                  <a:pt x="1807746" y="57150"/>
                  <a:pt x="1816477" y="62497"/>
                  <a:pt x="1815230" y="70518"/>
                </a:cubicBezTo>
                <a:cubicBezTo>
                  <a:pt x="1812735" y="77203"/>
                  <a:pt x="1800262" y="82550"/>
                  <a:pt x="1786541" y="82550"/>
                </a:cubicBezTo>
                <a:cubicBezTo>
                  <a:pt x="1772820" y="82550"/>
                  <a:pt x="1764089" y="77203"/>
                  <a:pt x="1766584" y="70518"/>
                </a:cubicBezTo>
                <a:cubicBezTo>
                  <a:pt x="1767831" y="62497"/>
                  <a:pt x="1780304" y="57150"/>
                  <a:pt x="1794025" y="57150"/>
                </a:cubicBezTo>
                <a:close/>
                <a:moveTo>
                  <a:pt x="1733889" y="57150"/>
                </a:moveTo>
                <a:cubicBezTo>
                  <a:pt x="1747697" y="57150"/>
                  <a:pt x="1757739" y="62497"/>
                  <a:pt x="1755228" y="70518"/>
                </a:cubicBezTo>
                <a:cubicBezTo>
                  <a:pt x="1752718" y="77203"/>
                  <a:pt x="1740166" y="82550"/>
                  <a:pt x="1726358" y="82550"/>
                </a:cubicBezTo>
                <a:cubicBezTo>
                  <a:pt x="1712551" y="82550"/>
                  <a:pt x="1703764" y="77203"/>
                  <a:pt x="1706274" y="70518"/>
                </a:cubicBezTo>
                <a:cubicBezTo>
                  <a:pt x="1708785" y="62497"/>
                  <a:pt x="1721337" y="57150"/>
                  <a:pt x="1733889" y="57150"/>
                </a:cubicBezTo>
                <a:close/>
                <a:moveTo>
                  <a:pt x="1674820" y="57150"/>
                </a:moveTo>
                <a:cubicBezTo>
                  <a:pt x="1688627" y="57150"/>
                  <a:pt x="1697414" y="62497"/>
                  <a:pt x="1694903" y="70518"/>
                </a:cubicBezTo>
                <a:cubicBezTo>
                  <a:pt x="1692393" y="77203"/>
                  <a:pt x="1679841" y="82550"/>
                  <a:pt x="1666033" y="82550"/>
                </a:cubicBezTo>
                <a:cubicBezTo>
                  <a:pt x="1653481" y="82550"/>
                  <a:pt x="1643439" y="77203"/>
                  <a:pt x="1645949" y="70518"/>
                </a:cubicBezTo>
                <a:cubicBezTo>
                  <a:pt x="1648460" y="62497"/>
                  <a:pt x="1661012" y="57150"/>
                  <a:pt x="1674820" y="57150"/>
                </a:cubicBezTo>
                <a:close/>
                <a:moveTo>
                  <a:pt x="1614495" y="57150"/>
                </a:moveTo>
                <a:cubicBezTo>
                  <a:pt x="1628302" y="57150"/>
                  <a:pt x="1637089" y="62497"/>
                  <a:pt x="1634578" y="70518"/>
                </a:cubicBezTo>
                <a:cubicBezTo>
                  <a:pt x="1632068" y="77203"/>
                  <a:pt x="1619516" y="82550"/>
                  <a:pt x="1605708" y="82550"/>
                </a:cubicBezTo>
                <a:cubicBezTo>
                  <a:pt x="1593156" y="82550"/>
                  <a:pt x="1583114" y="77203"/>
                  <a:pt x="1585624" y="70518"/>
                </a:cubicBezTo>
                <a:cubicBezTo>
                  <a:pt x="1588135" y="62497"/>
                  <a:pt x="1601942" y="57150"/>
                  <a:pt x="1614495" y="57150"/>
                </a:cubicBezTo>
                <a:close/>
                <a:moveTo>
                  <a:pt x="2039679" y="28575"/>
                </a:moveTo>
                <a:cubicBezTo>
                  <a:pt x="2052379" y="28575"/>
                  <a:pt x="2062539" y="33588"/>
                  <a:pt x="2061269" y="39855"/>
                </a:cubicBezTo>
                <a:cubicBezTo>
                  <a:pt x="2059999" y="46121"/>
                  <a:pt x="2048569" y="52388"/>
                  <a:pt x="2034599" y="52388"/>
                </a:cubicBezTo>
                <a:cubicBezTo>
                  <a:pt x="2020629" y="52388"/>
                  <a:pt x="2011739" y="46121"/>
                  <a:pt x="2013009" y="39855"/>
                </a:cubicBezTo>
                <a:cubicBezTo>
                  <a:pt x="2014279" y="33588"/>
                  <a:pt x="2025709" y="28575"/>
                  <a:pt x="2039679" y="28575"/>
                </a:cubicBezTo>
                <a:close/>
                <a:moveTo>
                  <a:pt x="1980803" y="28575"/>
                </a:moveTo>
                <a:cubicBezTo>
                  <a:pt x="1993580" y="28575"/>
                  <a:pt x="2003802" y="33588"/>
                  <a:pt x="2002524" y="39855"/>
                </a:cubicBezTo>
                <a:cubicBezTo>
                  <a:pt x="2001247" y="46121"/>
                  <a:pt x="1988469" y="52388"/>
                  <a:pt x="1975691" y="52388"/>
                </a:cubicBezTo>
                <a:cubicBezTo>
                  <a:pt x="1961636" y="52388"/>
                  <a:pt x="1951414" y="46121"/>
                  <a:pt x="1952692" y="39855"/>
                </a:cubicBezTo>
                <a:cubicBezTo>
                  <a:pt x="1955247" y="33588"/>
                  <a:pt x="1966747" y="28575"/>
                  <a:pt x="1980803" y="28575"/>
                </a:cubicBezTo>
                <a:close/>
                <a:moveTo>
                  <a:pt x="1921174" y="28575"/>
                </a:moveTo>
                <a:cubicBezTo>
                  <a:pt x="1933564" y="28575"/>
                  <a:pt x="1943476" y="33588"/>
                  <a:pt x="1942237" y="39855"/>
                </a:cubicBezTo>
                <a:cubicBezTo>
                  <a:pt x="1940998" y="46121"/>
                  <a:pt x="1928608" y="52388"/>
                  <a:pt x="1914979" y="52388"/>
                </a:cubicBezTo>
                <a:cubicBezTo>
                  <a:pt x="1901349" y="52388"/>
                  <a:pt x="1892676" y="46121"/>
                  <a:pt x="1893915" y="39855"/>
                </a:cubicBezTo>
                <a:cubicBezTo>
                  <a:pt x="1896393" y="33588"/>
                  <a:pt x="1907544" y="28575"/>
                  <a:pt x="1921174" y="28575"/>
                </a:cubicBezTo>
                <a:close/>
                <a:moveTo>
                  <a:pt x="1862437" y="28575"/>
                </a:moveTo>
                <a:cubicBezTo>
                  <a:pt x="1874827" y="28575"/>
                  <a:pt x="1884739" y="33588"/>
                  <a:pt x="1883500" y="39855"/>
                </a:cubicBezTo>
                <a:cubicBezTo>
                  <a:pt x="1881022" y="46121"/>
                  <a:pt x="1868632" y="52388"/>
                  <a:pt x="1856242" y="52388"/>
                </a:cubicBezTo>
                <a:cubicBezTo>
                  <a:pt x="1842612" y="52388"/>
                  <a:pt x="1833939" y="46121"/>
                  <a:pt x="1835178" y="39855"/>
                </a:cubicBezTo>
                <a:cubicBezTo>
                  <a:pt x="1837656" y="33588"/>
                  <a:pt x="1848807" y="28575"/>
                  <a:pt x="1862437" y="28575"/>
                </a:cubicBezTo>
                <a:close/>
                <a:moveTo>
                  <a:pt x="1803550" y="28575"/>
                </a:moveTo>
                <a:cubicBezTo>
                  <a:pt x="1816023" y="28575"/>
                  <a:pt x="1826002" y="33588"/>
                  <a:pt x="1823507" y="39855"/>
                </a:cubicBezTo>
                <a:cubicBezTo>
                  <a:pt x="1822260" y="46121"/>
                  <a:pt x="1809787" y="52388"/>
                  <a:pt x="1796066" y="52388"/>
                </a:cubicBezTo>
                <a:cubicBezTo>
                  <a:pt x="1783593" y="52388"/>
                  <a:pt x="1773614" y="46121"/>
                  <a:pt x="1776109" y="39855"/>
                </a:cubicBezTo>
                <a:cubicBezTo>
                  <a:pt x="1777356" y="33588"/>
                  <a:pt x="1789829" y="28575"/>
                  <a:pt x="1803550" y="28575"/>
                </a:cubicBezTo>
                <a:close/>
                <a:moveTo>
                  <a:pt x="1744812" y="28575"/>
                </a:moveTo>
                <a:cubicBezTo>
                  <a:pt x="1757285" y="28575"/>
                  <a:pt x="1767264" y="33588"/>
                  <a:pt x="1764769" y="39855"/>
                </a:cubicBezTo>
                <a:cubicBezTo>
                  <a:pt x="1763522" y="46121"/>
                  <a:pt x="1751049" y="52388"/>
                  <a:pt x="1737328" y="52388"/>
                </a:cubicBezTo>
                <a:cubicBezTo>
                  <a:pt x="1723607" y="52388"/>
                  <a:pt x="1714876" y="46121"/>
                  <a:pt x="1717371" y="39855"/>
                </a:cubicBezTo>
                <a:cubicBezTo>
                  <a:pt x="1718618" y="33588"/>
                  <a:pt x="1731091" y="28575"/>
                  <a:pt x="1744812" y="28575"/>
                </a:cubicBezTo>
                <a:close/>
                <a:moveTo>
                  <a:pt x="2045890" y="0"/>
                </a:moveTo>
                <a:cubicBezTo>
                  <a:pt x="2058667" y="0"/>
                  <a:pt x="2068889" y="4939"/>
                  <a:pt x="2067611" y="11113"/>
                </a:cubicBezTo>
                <a:cubicBezTo>
                  <a:pt x="2066334" y="17286"/>
                  <a:pt x="2053556" y="22225"/>
                  <a:pt x="2040778" y="22225"/>
                </a:cubicBezTo>
                <a:cubicBezTo>
                  <a:pt x="2026723" y="22225"/>
                  <a:pt x="2016501" y="17286"/>
                  <a:pt x="2019057" y="11113"/>
                </a:cubicBezTo>
                <a:cubicBezTo>
                  <a:pt x="2020334" y="4939"/>
                  <a:pt x="2031834" y="0"/>
                  <a:pt x="2045890" y="0"/>
                </a:cubicBezTo>
                <a:close/>
                <a:moveTo>
                  <a:pt x="1987291" y="0"/>
                </a:moveTo>
                <a:cubicBezTo>
                  <a:pt x="2001261" y="0"/>
                  <a:pt x="2010151" y="4939"/>
                  <a:pt x="2008881" y="11113"/>
                </a:cubicBezTo>
                <a:cubicBezTo>
                  <a:pt x="2007611" y="17286"/>
                  <a:pt x="1994911" y="22225"/>
                  <a:pt x="1982211" y="22225"/>
                </a:cubicBezTo>
                <a:cubicBezTo>
                  <a:pt x="1968241" y="22225"/>
                  <a:pt x="1959351" y="17286"/>
                  <a:pt x="1960621" y="11113"/>
                </a:cubicBezTo>
                <a:cubicBezTo>
                  <a:pt x="1961891" y="4939"/>
                  <a:pt x="1974591" y="0"/>
                  <a:pt x="1987291" y="0"/>
                </a:cubicBezTo>
                <a:close/>
                <a:moveTo>
                  <a:pt x="1929112" y="0"/>
                </a:moveTo>
                <a:cubicBezTo>
                  <a:pt x="1941502" y="0"/>
                  <a:pt x="1951414" y="4939"/>
                  <a:pt x="1948936" y="11113"/>
                </a:cubicBezTo>
                <a:cubicBezTo>
                  <a:pt x="1947697" y="17286"/>
                  <a:pt x="1936546" y="22225"/>
                  <a:pt x="1922917" y="22225"/>
                </a:cubicBezTo>
                <a:cubicBezTo>
                  <a:pt x="1909287" y="22225"/>
                  <a:pt x="1900614" y="17286"/>
                  <a:pt x="1901853" y="11113"/>
                </a:cubicBezTo>
                <a:cubicBezTo>
                  <a:pt x="1904331" y="4939"/>
                  <a:pt x="1915482" y="0"/>
                  <a:pt x="1929112" y="0"/>
                </a:cubicBezTo>
                <a:close/>
                <a:moveTo>
                  <a:pt x="1870374" y="0"/>
                </a:moveTo>
                <a:cubicBezTo>
                  <a:pt x="1884003" y="0"/>
                  <a:pt x="1892676" y="4939"/>
                  <a:pt x="1891437" y="11113"/>
                </a:cubicBezTo>
                <a:cubicBezTo>
                  <a:pt x="1888959" y="17286"/>
                  <a:pt x="1877808" y="22225"/>
                  <a:pt x="1864179" y="22225"/>
                </a:cubicBezTo>
                <a:cubicBezTo>
                  <a:pt x="1850549" y="22225"/>
                  <a:pt x="1841876" y="17286"/>
                  <a:pt x="1844354" y="11113"/>
                </a:cubicBezTo>
                <a:cubicBezTo>
                  <a:pt x="1845593" y="4939"/>
                  <a:pt x="1857983" y="0"/>
                  <a:pt x="1870374" y="0"/>
                </a:cubicBezTo>
                <a:close/>
              </a:path>
            </a:pathLst>
          </a:custGeom>
          <a:solidFill>
            <a:schemeClr val="bg2"/>
          </a:solidFill>
          <a:ln>
            <a:noFill/>
          </a:ln>
        </p:spPr>
        <p:txBody>
          <a:bodyPr vert="horz" wrap="square" lIns="91440" tIns="45720" rIns="91440" bIns="45720" numCol="1" anchor="t" anchorCtr="0" compatLnSpc="1">
            <a:prstTxWarp prst="textNoShape">
              <a:avLst/>
            </a:prstTxWarp>
            <a:noAutofit/>
          </a:bodyPr>
          <a:lstStyle/>
          <a:p>
            <a:pPr fontAlgn="auto">
              <a:spcBef>
                <a:spcPts val="0"/>
              </a:spcBef>
              <a:spcAft>
                <a:spcPts val="0"/>
              </a:spcAft>
              <a:defRPr/>
            </a:pPr>
            <a:endParaRPr lang="en-US">
              <a:solidFill>
                <a:prstClr val="black"/>
              </a:solidFill>
              <a:latin typeface="WeblySleek UI Semilight"/>
              <a:ea typeface="+mn-ea"/>
              <a:cs typeface="Arial"/>
              <a:sym typeface="Arial"/>
            </a:endParaRPr>
          </a:p>
        </p:txBody>
      </p:sp>
      <p:sp>
        <p:nvSpPr>
          <p:cNvPr id="90" name="Teardrop 89">
            <a:extLst>
              <a:ext uri="{FF2B5EF4-FFF2-40B4-BE49-F238E27FC236}">
                <a16:creationId xmlns:a16="http://schemas.microsoft.com/office/drawing/2014/main" id="{ED3BF671-13AE-4B74-8634-14999B38CD1E}"/>
              </a:ext>
            </a:extLst>
          </p:cNvPr>
          <p:cNvSpPr/>
          <p:nvPr/>
        </p:nvSpPr>
        <p:spPr>
          <a:xfrm rot="8100000">
            <a:off x="7684818" y="17536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91" name="TextBox 90">
            <a:extLst>
              <a:ext uri="{FF2B5EF4-FFF2-40B4-BE49-F238E27FC236}">
                <a16:creationId xmlns:a16="http://schemas.microsoft.com/office/drawing/2014/main" id="{E5F83684-56DB-4B23-9A46-A03E69F3A6F7}"/>
              </a:ext>
            </a:extLst>
          </p:cNvPr>
          <p:cNvSpPr txBox="1"/>
          <p:nvPr/>
        </p:nvSpPr>
        <p:spPr>
          <a:xfrm>
            <a:off x="6989461" y="1602887"/>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NEPAL</a:t>
            </a:r>
          </a:p>
        </p:txBody>
      </p:sp>
      <p:sp>
        <p:nvSpPr>
          <p:cNvPr id="92" name="TextBox 91">
            <a:extLst>
              <a:ext uri="{FF2B5EF4-FFF2-40B4-BE49-F238E27FC236}">
                <a16:creationId xmlns:a16="http://schemas.microsoft.com/office/drawing/2014/main" id="{45B25866-42CB-4AFD-8389-4C01D371E557}"/>
              </a:ext>
            </a:extLst>
          </p:cNvPr>
          <p:cNvSpPr txBox="1"/>
          <p:nvPr/>
        </p:nvSpPr>
        <p:spPr>
          <a:xfrm>
            <a:off x="6299296" y="2165089"/>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DUBAI</a:t>
            </a:r>
          </a:p>
        </p:txBody>
      </p:sp>
      <p:sp>
        <p:nvSpPr>
          <p:cNvPr id="93" name="TextBox 92">
            <a:extLst>
              <a:ext uri="{FF2B5EF4-FFF2-40B4-BE49-F238E27FC236}">
                <a16:creationId xmlns:a16="http://schemas.microsoft.com/office/drawing/2014/main" id="{B5A6CD0F-ACCD-4AC1-8720-924A3962E1D0}"/>
              </a:ext>
            </a:extLst>
          </p:cNvPr>
          <p:cNvSpPr txBox="1"/>
          <p:nvPr/>
        </p:nvSpPr>
        <p:spPr>
          <a:xfrm>
            <a:off x="5920691" y="2419854"/>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OMAN</a:t>
            </a:r>
          </a:p>
        </p:txBody>
      </p:sp>
      <p:sp>
        <p:nvSpPr>
          <p:cNvPr id="94" name="TextBox 93">
            <a:extLst>
              <a:ext uri="{FF2B5EF4-FFF2-40B4-BE49-F238E27FC236}">
                <a16:creationId xmlns:a16="http://schemas.microsoft.com/office/drawing/2014/main" id="{9E2A84F7-5634-41A9-B2DC-B074A63EDECF}"/>
              </a:ext>
            </a:extLst>
          </p:cNvPr>
          <p:cNvSpPr txBox="1"/>
          <p:nvPr/>
        </p:nvSpPr>
        <p:spPr>
          <a:xfrm>
            <a:off x="7373128" y="2256194"/>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BANLADESH</a:t>
            </a:r>
          </a:p>
        </p:txBody>
      </p:sp>
      <p:sp>
        <p:nvSpPr>
          <p:cNvPr id="95" name="TextBox 94">
            <a:extLst>
              <a:ext uri="{FF2B5EF4-FFF2-40B4-BE49-F238E27FC236}">
                <a16:creationId xmlns:a16="http://schemas.microsoft.com/office/drawing/2014/main" id="{F7C05E3D-AED8-48B5-B851-49AC89E7F8AB}"/>
              </a:ext>
            </a:extLst>
          </p:cNvPr>
          <p:cNvSpPr txBox="1"/>
          <p:nvPr/>
        </p:nvSpPr>
        <p:spPr>
          <a:xfrm>
            <a:off x="7728675" y="2780313"/>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MALAYSIA</a:t>
            </a:r>
          </a:p>
        </p:txBody>
      </p:sp>
      <p:sp>
        <p:nvSpPr>
          <p:cNvPr id="96" name="TextBox 95">
            <a:extLst>
              <a:ext uri="{FF2B5EF4-FFF2-40B4-BE49-F238E27FC236}">
                <a16:creationId xmlns:a16="http://schemas.microsoft.com/office/drawing/2014/main" id="{E6BF4CEC-F9C8-49C5-AE8C-A9F770D5EE12}"/>
              </a:ext>
            </a:extLst>
          </p:cNvPr>
          <p:cNvSpPr txBox="1"/>
          <p:nvPr/>
        </p:nvSpPr>
        <p:spPr>
          <a:xfrm>
            <a:off x="8479121" y="2594594"/>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PHILIPPINES</a:t>
            </a:r>
          </a:p>
        </p:txBody>
      </p:sp>
      <p:sp>
        <p:nvSpPr>
          <p:cNvPr id="97" name="TextBox 96">
            <a:extLst>
              <a:ext uri="{FF2B5EF4-FFF2-40B4-BE49-F238E27FC236}">
                <a16:creationId xmlns:a16="http://schemas.microsoft.com/office/drawing/2014/main" id="{893EF63C-EFA2-41CA-8D54-36A0156C3F01}"/>
              </a:ext>
            </a:extLst>
          </p:cNvPr>
          <p:cNvSpPr txBox="1"/>
          <p:nvPr/>
        </p:nvSpPr>
        <p:spPr>
          <a:xfrm>
            <a:off x="8348016" y="2991162"/>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SINGAPORE</a:t>
            </a:r>
          </a:p>
        </p:txBody>
      </p:sp>
      <p:sp>
        <p:nvSpPr>
          <p:cNvPr id="98" name="TextBox 97">
            <a:extLst>
              <a:ext uri="{FF2B5EF4-FFF2-40B4-BE49-F238E27FC236}">
                <a16:creationId xmlns:a16="http://schemas.microsoft.com/office/drawing/2014/main" id="{B4367A72-CCD5-4AD8-9A01-F1D83C07969F}"/>
              </a:ext>
            </a:extLst>
          </p:cNvPr>
          <p:cNvSpPr txBox="1"/>
          <p:nvPr/>
        </p:nvSpPr>
        <p:spPr>
          <a:xfrm>
            <a:off x="6558405" y="2865512"/>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MALDIVES</a:t>
            </a:r>
          </a:p>
        </p:txBody>
      </p:sp>
      <p:sp>
        <p:nvSpPr>
          <p:cNvPr id="99" name="TextBox 98">
            <a:extLst>
              <a:ext uri="{FF2B5EF4-FFF2-40B4-BE49-F238E27FC236}">
                <a16:creationId xmlns:a16="http://schemas.microsoft.com/office/drawing/2014/main" id="{9E4BAE27-B215-41C6-AAB8-58E85574B165}"/>
              </a:ext>
            </a:extLst>
          </p:cNvPr>
          <p:cNvSpPr txBox="1"/>
          <p:nvPr/>
        </p:nvSpPr>
        <p:spPr>
          <a:xfrm>
            <a:off x="7084107" y="2639605"/>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SRILANKA</a:t>
            </a:r>
          </a:p>
        </p:txBody>
      </p:sp>
      <p:sp>
        <p:nvSpPr>
          <p:cNvPr id="100" name="TextBox 99">
            <a:extLst>
              <a:ext uri="{FF2B5EF4-FFF2-40B4-BE49-F238E27FC236}">
                <a16:creationId xmlns:a16="http://schemas.microsoft.com/office/drawing/2014/main" id="{7266F9DA-EA15-41D1-AA5A-DF0781711BBE}"/>
              </a:ext>
            </a:extLst>
          </p:cNvPr>
          <p:cNvSpPr txBox="1"/>
          <p:nvPr/>
        </p:nvSpPr>
        <p:spPr>
          <a:xfrm>
            <a:off x="8068484" y="1995125"/>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MYANMAR</a:t>
            </a:r>
          </a:p>
        </p:txBody>
      </p:sp>
      <p:sp>
        <p:nvSpPr>
          <p:cNvPr id="101" name="TextBox 100">
            <a:extLst>
              <a:ext uri="{FF2B5EF4-FFF2-40B4-BE49-F238E27FC236}">
                <a16:creationId xmlns:a16="http://schemas.microsoft.com/office/drawing/2014/main" id="{824C5012-289E-4D34-B48A-C9E12A065CD6}"/>
              </a:ext>
            </a:extLst>
          </p:cNvPr>
          <p:cNvSpPr txBox="1"/>
          <p:nvPr/>
        </p:nvSpPr>
        <p:spPr>
          <a:xfrm>
            <a:off x="7613618" y="1753599"/>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BHUTAN</a:t>
            </a:r>
          </a:p>
        </p:txBody>
      </p:sp>
      <p:sp>
        <p:nvSpPr>
          <p:cNvPr id="102" name="TextBox 101">
            <a:extLst>
              <a:ext uri="{FF2B5EF4-FFF2-40B4-BE49-F238E27FC236}">
                <a16:creationId xmlns:a16="http://schemas.microsoft.com/office/drawing/2014/main" id="{9665D98E-F442-4F77-B286-276FAF879359}"/>
              </a:ext>
            </a:extLst>
          </p:cNvPr>
          <p:cNvSpPr txBox="1"/>
          <p:nvPr/>
        </p:nvSpPr>
        <p:spPr>
          <a:xfrm>
            <a:off x="3615555" y="2322679"/>
            <a:ext cx="1514421" cy="135550"/>
          </a:xfrm>
          <a:prstGeom prst="rect">
            <a:avLst/>
          </a:prstGeom>
          <a:noFill/>
        </p:spPr>
        <p:txBody>
          <a:bodyPr wrap="square" lIns="0" tIns="0" rIns="0" bIns="0" rtlCol="0">
            <a:spAutoFit/>
          </a:bodyPr>
          <a:lstStyle/>
          <a:p>
            <a:pPr algn="ctr" fontAlgn="auto">
              <a:lnSpc>
                <a:spcPts val="1100"/>
              </a:lnSpc>
              <a:spcBef>
                <a:spcPts val="0"/>
              </a:spcBef>
              <a:spcAft>
                <a:spcPts val="1200"/>
              </a:spcAft>
              <a:defRPr/>
            </a:pPr>
            <a:r>
              <a:rPr lang="en-US" sz="900" b="1" cap="all" spc="20" dirty="0">
                <a:solidFill>
                  <a:srgbClr val="ED7D31"/>
                </a:solidFill>
                <a:latin typeface="Open Sans" charset="0"/>
                <a:ea typeface="Open Sans" charset="0"/>
                <a:cs typeface="Open Sans" charset="0"/>
                <a:sym typeface="Arial"/>
              </a:rPr>
              <a:t>TUNISIA</a:t>
            </a:r>
          </a:p>
        </p:txBody>
      </p:sp>
      <p:sp>
        <p:nvSpPr>
          <p:cNvPr id="103" name="Teardrop 102">
            <a:extLst>
              <a:ext uri="{FF2B5EF4-FFF2-40B4-BE49-F238E27FC236}">
                <a16:creationId xmlns:a16="http://schemas.microsoft.com/office/drawing/2014/main" id="{6A39342C-B5D6-4FAA-8CE8-CA4B140CC34C}"/>
              </a:ext>
            </a:extLst>
          </p:cNvPr>
          <p:cNvSpPr/>
          <p:nvPr/>
        </p:nvSpPr>
        <p:spPr>
          <a:xfrm rot="8100000">
            <a:off x="7879997" y="17784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4" name="Teardrop 103">
            <a:extLst>
              <a:ext uri="{FF2B5EF4-FFF2-40B4-BE49-F238E27FC236}">
                <a16:creationId xmlns:a16="http://schemas.microsoft.com/office/drawing/2014/main" id="{76EF1F59-AAD2-4B7E-99CB-69F2A585B24C}"/>
              </a:ext>
            </a:extLst>
          </p:cNvPr>
          <p:cNvSpPr/>
          <p:nvPr/>
        </p:nvSpPr>
        <p:spPr>
          <a:xfrm rot="8100000">
            <a:off x="7993411" y="202655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5" name="Teardrop 104">
            <a:extLst>
              <a:ext uri="{FF2B5EF4-FFF2-40B4-BE49-F238E27FC236}">
                <a16:creationId xmlns:a16="http://schemas.microsoft.com/office/drawing/2014/main" id="{D5C8DF8D-A166-4B90-9129-E8232B09E8EE}"/>
              </a:ext>
            </a:extLst>
          </p:cNvPr>
          <p:cNvSpPr/>
          <p:nvPr/>
        </p:nvSpPr>
        <p:spPr>
          <a:xfrm rot="8100000">
            <a:off x="7846935" y="2412227"/>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6" name="Teardrop 105">
            <a:extLst>
              <a:ext uri="{FF2B5EF4-FFF2-40B4-BE49-F238E27FC236}">
                <a16:creationId xmlns:a16="http://schemas.microsoft.com/office/drawing/2014/main" id="{30D1EE32-8EAA-40B3-8F8C-72F04D91D931}"/>
              </a:ext>
            </a:extLst>
          </p:cNvPr>
          <p:cNvSpPr/>
          <p:nvPr/>
        </p:nvSpPr>
        <p:spPr>
          <a:xfrm rot="8100000">
            <a:off x="9134528" y="237803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7" name="Teardrop 106">
            <a:extLst>
              <a:ext uri="{FF2B5EF4-FFF2-40B4-BE49-F238E27FC236}">
                <a16:creationId xmlns:a16="http://schemas.microsoft.com/office/drawing/2014/main" id="{FD2D4E5C-3CAB-4B5B-BCB6-E52209656173}"/>
              </a:ext>
            </a:extLst>
          </p:cNvPr>
          <p:cNvSpPr/>
          <p:nvPr/>
        </p:nvSpPr>
        <p:spPr>
          <a:xfrm rot="8100000">
            <a:off x="6976310" y="1971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8" name="Teardrop 107">
            <a:extLst>
              <a:ext uri="{FF2B5EF4-FFF2-40B4-BE49-F238E27FC236}">
                <a16:creationId xmlns:a16="http://schemas.microsoft.com/office/drawing/2014/main" id="{DD6B306C-19D1-4FBF-974F-FECEA3EFA9A8}"/>
              </a:ext>
            </a:extLst>
          </p:cNvPr>
          <p:cNvSpPr/>
          <p:nvPr/>
        </p:nvSpPr>
        <p:spPr>
          <a:xfrm rot="8100000">
            <a:off x="8377317" y="2518244"/>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09" name="Teardrop 108">
            <a:extLst>
              <a:ext uri="{FF2B5EF4-FFF2-40B4-BE49-F238E27FC236}">
                <a16:creationId xmlns:a16="http://schemas.microsoft.com/office/drawing/2014/main" id="{FBD25BF3-439D-44DD-85D2-B191FDDA566C}"/>
              </a:ext>
            </a:extLst>
          </p:cNvPr>
          <p:cNvSpPr/>
          <p:nvPr/>
        </p:nvSpPr>
        <p:spPr>
          <a:xfrm rot="8100000">
            <a:off x="8969535" y="275710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0" name="Teardrop 109">
            <a:extLst>
              <a:ext uri="{FF2B5EF4-FFF2-40B4-BE49-F238E27FC236}">
                <a16:creationId xmlns:a16="http://schemas.microsoft.com/office/drawing/2014/main" id="{ABF16577-0A96-4079-90CC-18FA672E10DB}"/>
              </a:ext>
            </a:extLst>
          </p:cNvPr>
          <p:cNvSpPr/>
          <p:nvPr/>
        </p:nvSpPr>
        <p:spPr>
          <a:xfrm rot="8100000">
            <a:off x="7188362" y="2611205"/>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1" name="Teardrop 110">
            <a:extLst>
              <a:ext uri="{FF2B5EF4-FFF2-40B4-BE49-F238E27FC236}">
                <a16:creationId xmlns:a16="http://schemas.microsoft.com/office/drawing/2014/main" id="{5855AFD5-1BDB-4756-88B1-5F100EF8F37F}"/>
              </a:ext>
            </a:extLst>
          </p:cNvPr>
          <p:cNvSpPr/>
          <p:nvPr/>
        </p:nvSpPr>
        <p:spPr>
          <a:xfrm rot="8100000">
            <a:off x="6656842" y="221938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2" name="Teardrop 111">
            <a:extLst>
              <a:ext uri="{FF2B5EF4-FFF2-40B4-BE49-F238E27FC236}">
                <a16:creationId xmlns:a16="http://schemas.microsoft.com/office/drawing/2014/main" id="{9D9CE016-3EAC-4A3C-9BD8-27DB2CA5F78D}"/>
              </a:ext>
            </a:extLst>
          </p:cNvPr>
          <p:cNvSpPr/>
          <p:nvPr/>
        </p:nvSpPr>
        <p:spPr>
          <a:xfrm rot="8100000">
            <a:off x="8313606" y="1953932"/>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3" name="Teardrop 112">
            <a:extLst>
              <a:ext uri="{FF2B5EF4-FFF2-40B4-BE49-F238E27FC236}">
                <a16:creationId xmlns:a16="http://schemas.microsoft.com/office/drawing/2014/main" id="{36884080-E797-4865-8B74-CC327BAAD5E5}"/>
              </a:ext>
            </a:extLst>
          </p:cNvPr>
          <p:cNvSpPr/>
          <p:nvPr/>
        </p:nvSpPr>
        <p:spPr>
          <a:xfrm rot="8100000">
            <a:off x="4262880" y="2050479"/>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4" name="Teardrop 113">
            <a:extLst>
              <a:ext uri="{FF2B5EF4-FFF2-40B4-BE49-F238E27FC236}">
                <a16:creationId xmlns:a16="http://schemas.microsoft.com/office/drawing/2014/main" id="{5535FF34-F9F0-4F2F-BDF6-72E22BF20778}"/>
              </a:ext>
            </a:extLst>
          </p:cNvPr>
          <p:cNvSpPr/>
          <p:nvPr/>
        </p:nvSpPr>
        <p:spPr>
          <a:xfrm rot="8100000">
            <a:off x="7614848" y="2002935"/>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5" name="Teardrop 114">
            <a:extLst>
              <a:ext uri="{FF2B5EF4-FFF2-40B4-BE49-F238E27FC236}">
                <a16:creationId xmlns:a16="http://schemas.microsoft.com/office/drawing/2014/main" id="{101F97BB-EEDD-40A3-AB63-34D794A9CCAA}"/>
              </a:ext>
            </a:extLst>
          </p:cNvPr>
          <p:cNvSpPr/>
          <p:nvPr/>
        </p:nvSpPr>
        <p:spPr>
          <a:xfrm rot="8100000">
            <a:off x="6775307" y="3583477"/>
            <a:ext cx="16039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6" name="TextBox 115">
            <a:extLst>
              <a:ext uri="{FF2B5EF4-FFF2-40B4-BE49-F238E27FC236}">
                <a16:creationId xmlns:a16="http://schemas.microsoft.com/office/drawing/2014/main" id="{605FE640-8603-4DC8-81F2-0AC9252179D3}"/>
              </a:ext>
            </a:extLst>
          </p:cNvPr>
          <p:cNvSpPr txBox="1"/>
          <p:nvPr/>
        </p:nvSpPr>
        <p:spPr>
          <a:xfrm>
            <a:off x="6843250" y="3484037"/>
            <a:ext cx="1285061" cy="369332"/>
          </a:xfrm>
          <a:prstGeom prst="rect">
            <a:avLst/>
          </a:prstGeom>
          <a:noFill/>
        </p:spPr>
        <p:txBody>
          <a:bodyPr wrap="square" rtlCol="0">
            <a:spAutoFit/>
          </a:bodyPr>
          <a:lstStyle/>
          <a:p>
            <a:pPr fontAlgn="auto">
              <a:spcBef>
                <a:spcPts val="0"/>
              </a:spcBef>
              <a:spcAft>
                <a:spcPts val="0"/>
              </a:spcAft>
              <a:defRPr/>
            </a:pPr>
            <a:r>
              <a:rPr lang="en-US" dirty="0">
                <a:solidFill>
                  <a:prstClr val="black"/>
                </a:solidFill>
                <a:latin typeface="WeblySleek UI Semilight"/>
                <a:ea typeface="+mn-ea"/>
                <a:cs typeface="Arial"/>
                <a:sym typeface="Arial"/>
              </a:rPr>
              <a:t> - </a:t>
            </a:r>
            <a:r>
              <a:rPr lang="en-US" sz="1050" dirty="0">
                <a:solidFill>
                  <a:srgbClr val="203864"/>
                </a:solidFill>
                <a:latin typeface="WeblySleek UI Semilight"/>
                <a:ea typeface="+mn-ea"/>
                <a:cs typeface="Arial"/>
                <a:sym typeface="Arial"/>
              </a:rPr>
              <a:t>Headquarters</a:t>
            </a:r>
          </a:p>
        </p:txBody>
      </p:sp>
      <p:sp>
        <p:nvSpPr>
          <p:cNvPr id="117" name="Teardrop 116">
            <a:extLst>
              <a:ext uri="{FF2B5EF4-FFF2-40B4-BE49-F238E27FC236}">
                <a16:creationId xmlns:a16="http://schemas.microsoft.com/office/drawing/2014/main" id="{04544E56-0306-4A18-B94E-EDD849FC7974}"/>
              </a:ext>
            </a:extLst>
          </p:cNvPr>
          <p:cNvSpPr/>
          <p:nvPr/>
        </p:nvSpPr>
        <p:spPr>
          <a:xfrm rot="8100000">
            <a:off x="6763054" y="3885281"/>
            <a:ext cx="160392" cy="160391"/>
          </a:xfrm>
          <a:prstGeom prst="teardrop">
            <a:avLst/>
          </a:prstGeom>
          <a:solidFill>
            <a:schemeClr val="accent1"/>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dirty="0">
              <a:solidFill>
                <a:prstClr val="white"/>
              </a:solidFill>
              <a:sym typeface="Arial"/>
            </a:endParaRPr>
          </a:p>
        </p:txBody>
      </p:sp>
      <p:sp>
        <p:nvSpPr>
          <p:cNvPr id="118" name="TextBox 117">
            <a:extLst>
              <a:ext uri="{FF2B5EF4-FFF2-40B4-BE49-F238E27FC236}">
                <a16:creationId xmlns:a16="http://schemas.microsoft.com/office/drawing/2014/main" id="{731F6455-0E32-4F85-BB4D-B424DDC974DE}"/>
              </a:ext>
            </a:extLst>
          </p:cNvPr>
          <p:cNvSpPr txBox="1"/>
          <p:nvPr/>
        </p:nvSpPr>
        <p:spPr>
          <a:xfrm>
            <a:off x="6831528" y="3814158"/>
            <a:ext cx="2743498" cy="369332"/>
          </a:xfrm>
          <a:prstGeom prst="rect">
            <a:avLst/>
          </a:prstGeom>
          <a:noFill/>
        </p:spPr>
        <p:txBody>
          <a:bodyPr wrap="square" rtlCol="0">
            <a:spAutoFit/>
          </a:bodyPr>
          <a:lstStyle/>
          <a:p>
            <a:pPr fontAlgn="auto">
              <a:spcBef>
                <a:spcPts val="0"/>
              </a:spcBef>
              <a:spcAft>
                <a:spcPts val="0"/>
              </a:spcAft>
              <a:defRPr/>
            </a:pPr>
            <a:r>
              <a:rPr lang="en-US" dirty="0">
                <a:solidFill>
                  <a:prstClr val="black"/>
                </a:solidFill>
                <a:latin typeface="WeblySleek UI Semilight"/>
                <a:ea typeface="+mn-ea"/>
                <a:cs typeface="Arial"/>
                <a:sym typeface="Arial"/>
              </a:rPr>
              <a:t> - </a:t>
            </a:r>
            <a:r>
              <a:rPr lang="en-US" sz="1050" dirty="0">
                <a:solidFill>
                  <a:srgbClr val="203864"/>
                </a:solidFill>
                <a:latin typeface="WeblySleek UI Semilight"/>
                <a:ea typeface="+mn-ea"/>
                <a:cs typeface="Arial"/>
                <a:sym typeface="Arial"/>
              </a:rPr>
              <a:t>Cohesive global reach</a:t>
            </a:r>
          </a:p>
        </p:txBody>
      </p:sp>
      <p:sp>
        <p:nvSpPr>
          <p:cNvPr id="119" name="Teardrop 118">
            <a:extLst>
              <a:ext uri="{FF2B5EF4-FFF2-40B4-BE49-F238E27FC236}">
                <a16:creationId xmlns:a16="http://schemas.microsoft.com/office/drawing/2014/main" id="{101F97BB-EEDD-40A3-AB63-34D794A9CCAA}"/>
              </a:ext>
            </a:extLst>
          </p:cNvPr>
          <p:cNvSpPr/>
          <p:nvPr/>
        </p:nvSpPr>
        <p:spPr>
          <a:xfrm rot="8100000">
            <a:off x="860351" y="6287902"/>
            <a:ext cx="155752" cy="160391"/>
          </a:xfrm>
          <a:prstGeom prst="teardrop">
            <a:avLst/>
          </a:prstGeom>
          <a:solidFill>
            <a:srgbClr val="FF0000"/>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200" dirty="0">
              <a:solidFill>
                <a:prstClr val="white"/>
              </a:solidFill>
              <a:sym typeface="Arial"/>
            </a:endParaRPr>
          </a:p>
        </p:txBody>
      </p:sp>
      <p:sp>
        <p:nvSpPr>
          <p:cNvPr id="120" name="TextBox 119">
            <a:extLst>
              <a:ext uri="{FF2B5EF4-FFF2-40B4-BE49-F238E27FC236}">
                <a16:creationId xmlns:a16="http://schemas.microsoft.com/office/drawing/2014/main" id="{605FE640-8603-4DC8-81F2-0AC9252179D3}"/>
              </a:ext>
            </a:extLst>
          </p:cNvPr>
          <p:cNvSpPr txBox="1"/>
          <p:nvPr/>
        </p:nvSpPr>
        <p:spPr>
          <a:xfrm>
            <a:off x="953924" y="6245525"/>
            <a:ext cx="4349596" cy="276999"/>
          </a:xfrm>
          <a:prstGeom prst="rect">
            <a:avLst/>
          </a:prstGeom>
          <a:noFill/>
        </p:spPr>
        <p:txBody>
          <a:bodyPr wrap="square" rtlCol="0">
            <a:spAutoFit/>
          </a:bodyPr>
          <a:lstStyle/>
          <a:p>
            <a:pPr fontAlgn="auto">
              <a:spcBef>
                <a:spcPts val="0"/>
              </a:spcBef>
              <a:spcAft>
                <a:spcPts val="0"/>
              </a:spcAft>
              <a:defRPr/>
            </a:pPr>
            <a:r>
              <a:rPr lang="en-US" sz="1200" dirty="0">
                <a:solidFill>
                  <a:prstClr val="black"/>
                </a:solidFill>
                <a:latin typeface="WeblySleek UI Semilight"/>
                <a:ea typeface="+mn-ea"/>
                <a:cs typeface="Arial"/>
                <a:sym typeface="Arial"/>
              </a:rPr>
              <a:t> </a:t>
            </a:r>
            <a:r>
              <a:rPr lang="en-US" sz="800" dirty="0">
                <a:solidFill>
                  <a:srgbClr val="203864"/>
                </a:solidFill>
                <a:latin typeface="WeblySleek UI Semilight"/>
                <a:ea typeface="+mn-ea"/>
                <a:cs typeface="Arial"/>
                <a:sym typeface="Arial"/>
              </a:rPr>
              <a:t>CS-4, 5 &amp; 6, 4th Floor, Ansal Plaza, Sector 3 Vaishali, Ghaziabad (Uttar Pradesh.) 201010 </a:t>
            </a:r>
          </a:p>
        </p:txBody>
      </p:sp>
      <p:pic>
        <p:nvPicPr>
          <p:cNvPr id="73" name="Picture 72" descr="A close up of a sign&#10;&#10;Description generated with very high confidence">
            <a:extLst>
              <a:ext uri="{FF2B5EF4-FFF2-40B4-BE49-F238E27FC236}">
                <a16:creationId xmlns:a16="http://schemas.microsoft.com/office/drawing/2014/main" id="{8485418E-716A-4C3D-87E4-F451E4D2F65E}"/>
              </a:ext>
            </a:extLst>
          </p:cNvPr>
          <p:cNvPicPr>
            <a:picLocks noChangeAspect="1"/>
          </p:cNvPicPr>
          <p:nvPr/>
        </p:nvPicPr>
        <p:blipFill rotWithShape="1">
          <a:blip r:embed="rId11" cstate="print">
            <a:extLst>
              <a:ext uri="{28A0092B-C50C-407E-A947-70E740481C1C}">
                <a14:useLocalDpi xmlns:a14="http://schemas.microsoft.com/office/drawing/2010/main" val="0"/>
              </a:ext>
            </a:extLst>
          </a:blip>
          <a:srcRect l="19260" r="18813"/>
          <a:stretch/>
        </p:blipFill>
        <p:spPr>
          <a:xfrm>
            <a:off x="8113041" y="5253354"/>
            <a:ext cx="515574" cy="552773"/>
          </a:xfrm>
          <a:prstGeom prst="rect">
            <a:avLst/>
          </a:prstGeom>
          <a:effectLst>
            <a:reflection stA="99000" endPos="25000" dist="50800" dir="5400000" sy="-100000" algn="bl" rotWithShape="0"/>
          </a:effectLst>
        </p:spPr>
      </p:pic>
      <p:pic>
        <p:nvPicPr>
          <p:cNvPr id="74" name="Picture 73"/>
          <p:cNvPicPr>
            <a:picLocks noChangeAspect="1"/>
          </p:cNvPicPr>
          <p:nvPr/>
        </p:nvPicPr>
        <p:blipFill rotWithShape="1">
          <a:blip r:embed="rId12" cstate="print">
            <a:extLst>
              <a:ext uri="{28A0092B-C50C-407E-A947-70E740481C1C}">
                <a14:useLocalDpi xmlns:a14="http://schemas.microsoft.com/office/drawing/2010/main" val="0"/>
              </a:ext>
            </a:extLst>
          </a:blip>
          <a:srcRect b="9567"/>
          <a:stretch/>
        </p:blipFill>
        <p:spPr>
          <a:xfrm>
            <a:off x="8887549" y="5178413"/>
            <a:ext cx="407508" cy="682764"/>
          </a:xfrm>
          <a:prstGeom prst="rect">
            <a:avLst/>
          </a:prstGeom>
          <a:effectLst>
            <a:reflection stA="99000" endPos="14000" dist="50800" dir="5400000" sy="-100000" algn="bl" rotWithShape="0"/>
          </a:effectLst>
        </p:spPr>
      </p:pic>
      <p:sp>
        <p:nvSpPr>
          <p:cNvPr id="76" name="Teardrop 75">
            <a:extLst>
              <a:ext uri="{FF2B5EF4-FFF2-40B4-BE49-F238E27FC236}">
                <a16:creationId xmlns:a16="http://schemas.microsoft.com/office/drawing/2014/main" id="{101F97BB-EEDD-40A3-AB63-34D794A9CCAA}"/>
              </a:ext>
            </a:extLst>
          </p:cNvPr>
          <p:cNvSpPr/>
          <p:nvPr/>
        </p:nvSpPr>
        <p:spPr>
          <a:xfrm rot="8100000">
            <a:off x="5323446" y="6290300"/>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200" dirty="0">
              <a:solidFill>
                <a:prstClr val="white"/>
              </a:solidFill>
              <a:sym typeface="Arial"/>
            </a:endParaRPr>
          </a:p>
        </p:txBody>
      </p:sp>
      <p:sp>
        <p:nvSpPr>
          <p:cNvPr id="77" name="Teardrop 76">
            <a:extLst>
              <a:ext uri="{FF2B5EF4-FFF2-40B4-BE49-F238E27FC236}">
                <a16:creationId xmlns:a16="http://schemas.microsoft.com/office/drawing/2014/main" id="{101F97BB-EEDD-40A3-AB63-34D794A9CCAA}"/>
              </a:ext>
            </a:extLst>
          </p:cNvPr>
          <p:cNvSpPr/>
          <p:nvPr/>
        </p:nvSpPr>
        <p:spPr>
          <a:xfrm rot="8100000">
            <a:off x="7819966" y="1985120"/>
            <a:ext cx="128721" cy="132555"/>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200" dirty="0">
              <a:solidFill>
                <a:prstClr val="white"/>
              </a:solidFill>
              <a:sym typeface="Arial"/>
            </a:endParaRPr>
          </a:p>
        </p:txBody>
      </p:sp>
      <p:sp>
        <p:nvSpPr>
          <p:cNvPr id="78" name="TextBox 77">
            <a:extLst>
              <a:ext uri="{FF2B5EF4-FFF2-40B4-BE49-F238E27FC236}">
                <a16:creationId xmlns:a16="http://schemas.microsoft.com/office/drawing/2014/main" id="{605FE640-8603-4DC8-81F2-0AC9252179D3}"/>
              </a:ext>
            </a:extLst>
          </p:cNvPr>
          <p:cNvSpPr txBox="1"/>
          <p:nvPr/>
        </p:nvSpPr>
        <p:spPr>
          <a:xfrm>
            <a:off x="5449724" y="6251621"/>
            <a:ext cx="4349596" cy="276999"/>
          </a:xfrm>
          <a:prstGeom prst="rect">
            <a:avLst/>
          </a:prstGeom>
          <a:noFill/>
        </p:spPr>
        <p:txBody>
          <a:bodyPr wrap="square" rtlCol="0">
            <a:spAutoFit/>
          </a:bodyPr>
          <a:lstStyle/>
          <a:p>
            <a:pPr fontAlgn="auto">
              <a:spcBef>
                <a:spcPts val="0"/>
              </a:spcBef>
              <a:spcAft>
                <a:spcPts val="0"/>
              </a:spcAft>
              <a:defRPr/>
            </a:pPr>
            <a:r>
              <a:rPr lang="en-US" sz="1200" dirty="0">
                <a:solidFill>
                  <a:prstClr val="black"/>
                </a:solidFill>
                <a:latin typeface="WeblySleek UI Semilight"/>
                <a:ea typeface="+mn-ea"/>
                <a:cs typeface="Arial"/>
                <a:sym typeface="Arial"/>
              </a:rPr>
              <a:t> </a:t>
            </a:r>
            <a:r>
              <a:rPr lang="en-US" sz="800" dirty="0">
                <a:solidFill>
                  <a:srgbClr val="203864"/>
                </a:solidFill>
                <a:latin typeface="WeblySleek UI Semilight"/>
                <a:ea typeface="+mn-ea"/>
                <a:cs typeface="Arial"/>
                <a:sym typeface="Arial"/>
              </a:rPr>
              <a:t>169, FIE, 1st Floor </a:t>
            </a:r>
            <a:r>
              <a:rPr lang="en-US" sz="800" dirty="0" err="1">
                <a:solidFill>
                  <a:srgbClr val="203864"/>
                </a:solidFill>
                <a:latin typeface="WeblySleek UI Semilight"/>
                <a:ea typeface="+mn-ea"/>
                <a:cs typeface="Arial"/>
                <a:sym typeface="Arial"/>
              </a:rPr>
              <a:t>Patparganj</a:t>
            </a:r>
            <a:r>
              <a:rPr lang="en-US" sz="800" dirty="0">
                <a:solidFill>
                  <a:srgbClr val="203864"/>
                </a:solidFill>
                <a:latin typeface="WeblySleek UI Semilight"/>
                <a:ea typeface="+mn-ea"/>
                <a:cs typeface="Arial"/>
                <a:sym typeface="Arial"/>
              </a:rPr>
              <a:t> Industrial Area, Delhi-110092, India</a:t>
            </a:r>
          </a:p>
        </p:txBody>
      </p:sp>
      <p:sp>
        <p:nvSpPr>
          <p:cNvPr id="79" name="Teardrop 78">
            <a:extLst>
              <a:ext uri="{FF2B5EF4-FFF2-40B4-BE49-F238E27FC236}">
                <a16:creationId xmlns:a16="http://schemas.microsoft.com/office/drawing/2014/main" id="{101F97BB-EEDD-40A3-AB63-34D794A9CCAA}"/>
              </a:ext>
            </a:extLst>
          </p:cNvPr>
          <p:cNvSpPr/>
          <p:nvPr/>
        </p:nvSpPr>
        <p:spPr>
          <a:xfrm rot="8100000">
            <a:off x="8174462" y="3581836"/>
            <a:ext cx="155752" cy="160391"/>
          </a:xfrm>
          <a:prstGeom prst="teardrop">
            <a:avLst/>
          </a:prstGeom>
          <a:solidFill>
            <a:srgbClr val="DF9A76"/>
          </a:solidFill>
          <a:ln w="1270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defRPr/>
            </a:pPr>
            <a:endParaRPr lang="en-US" sz="1200" dirty="0">
              <a:solidFill>
                <a:prstClr val="white"/>
              </a:solidFill>
              <a:sym typeface="Arial"/>
            </a:endParaRPr>
          </a:p>
        </p:txBody>
      </p:sp>
      <p:sp>
        <p:nvSpPr>
          <p:cNvPr id="80" name="TextBox 79">
            <a:extLst>
              <a:ext uri="{FF2B5EF4-FFF2-40B4-BE49-F238E27FC236}">
                <a16:creationId xmlns:a16="http://schemas.microsoft.com/office/drawing/2014/main" id="{605FE640-8603-4DC8-81F2-0AC9252179D3}"/>
              </a:ext>
            </a:extLst>
          </p:cNvPr>
          <p:cNvSpPr txBox="1"/>
          <p:nvPr/>
        </p:nvSpPr>
        <p:spPr>
          <a:xfrm>
            <a:off x="8248378" y="3484037"/>
            <a:ext cx="2148350" cy="369332"/>
          </a:xfrm>
          <a:prstGeom prst="rect">
            <a:avLst/>
          </a:prstGeom>
          <a:noFill/>
        </p:spPr>
        <p:txBody>
          <a:bodyPr wrap="square" rtlCol="0">
            <a:spAutoFit/>
          </a:bodyPr>
          <a:lstStyle/>
          <a:p>
            <a:pPr fontAlgn="auto">
              <a:spcBef>
                <a:spcPts val="0"/>
              </a:spcBef>
              <a:spcAft>
                <a:spcPts val="0"/>
              </a:spcAft>
              <a:defRPr/>
            </a:pPr>
            <a:r>
              <a:rPr lang="en-US" dirty="0">
                <a:solidFill>
                  <a:prstClr val="black"/>
                </a:solidFill>
                <a:latin typeface="WeblySleek UI Semilight"/>
                <a:ea typeface="+mn-ea"/>
                <a:cs typeface="Arial"/>
                <a:sym typeface="Arial"/>
              </a:rPr>
              <a:t> - </a:t>
            </a:r>
            <a:r>
              <a:rPr lang="en-US" sz="1050" dirty="0">
                <a:solidFill>
                  <a:srgbClr val="203864"/>
                </a:solidFill>
                <a:latin typeface="WeblySleek UI Semilight"/>
                <a:ea typeface="+mn-ea"/>
                <a:cs typeface="Arial"/>
                <a:sym typeface="Arial"/>
              </a:rPr>
              <a:t>Registered Office</a:t>
            </a:r>
          </a:p>
        </p:txBody>
      </p:sp>
      <p:sp>
        <p:nvSpPr>
          <p:cNvPr id="81" name="TextBox 80">
            <a:extLst>
              <a:ext uri="{FF2B5EF4-FFF2-40B4-BE49-F238E27FC236}">
                <a16:creationId xmlns:a16="http://schemas.microsoft.com/office/drawing/2014/main" id="{F8474F4D-E766-4467-B965-57A6C28519E1}"/>
              </a:ext>
            </a:extLst>
          </p:cNvPr>
          <p:cNvSpPr txBox="1"/>
          <p:nvPr/>
        </p:nvSpPr>
        <p:spPr>
          <a:xfrm>
            <a:off x="8868945" y="1838606"/>
            <a:ext cx="1293560" cy="253916"/>
          </a:xfrm>
          <a:prstGeom prst="rect">
            <a:avLst/>
          </a:prstGeom>
          <a:noFill/>
        </p:spPr>
        <p:txBody>
          <a:bodyPr wrap="square" rtlCol="0">
            <a:spAutoFit/>
          </a:bodyPr>
          <a:lstStyle/>
          <a:p>
            <a:pPr algn="ctr" defTabSz="914377" fontAlgn="auto">
              <a:spcBef>
                <a:spcPts val="0"/>
              </a:spcBef>
              <a:spcAft>
                <a:spcPts val="0"/>
              </a:spcAft>
            </a:pPr>
            <a:r>
              <a:rPr lang="it-IT" sz="1050" b="1" dirty="0">
                <a:solidFill>
                  <a:prstClr val="white"/>
                </a:solidFill>
                <a:latin typeface="WeblySleek UI Semilight"/>
                <a:ea typeface="+mn-ea"/>
                <a:cs typeface="Arial" panose="020B0604020202020204" pitchFamily="34" charset="0"/>
                <a:sym typeface="Arial"/>
              </a:rPr>
              <a:t>Enterprise</a:t>
            </a:r>
            <a:endParaRPr lang="en-US" sz="1050" b="1" dirty="0">
              <a:solidFill>
                <a:prstClr val="white"/>
              </a:solidFill>
              <a:latin typeface="WeblySleek UI Semilight"/>
              <a:ea typeface="+mn-ea"/>
              <a:cs typeface="Arial" panose="020B0604020202020204" pitchFamily="34" charset="0"/>
              <a:sym typeface="Arial"/>
            </a:endParaRPr>
          </a:p>
        </p:txBody>
      </p:sp>
    </p:spTree>
    <p:extLst>
      <p:ext uri="{BB962C8B-B14F-4D97-AF65-F5344CB8AC3E}">
        <p14:creationId xmlns:p14="http://schemas.microsoft.com/office/powerpoint/2010/main" val="278215234"/>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p:cNvPicPr>
            <a:picLocks noChangeAspect="1"/>
          </p:cNvPicPr>
          <p:nvPr/>
        </p:nvPicPr>
        <p:blipFill>
          <a:blip r:embed="rId3"/>
          <a:stretch>
            <a:fillRect/>
          </a:stretch>
        </p:blipFill>
        <p:spPr>
          <a:xfrm>
            <a:off x="0" y="0"/>
            <a:ext cx="12192000" cy="6858000"/>
          </a:xfrm>
          <a:prstGeom prst="rect">
            <a:avLst/>
          </a:prstGeom>
        </p:spPr>
      </p:pic>
      <p:sp>
        <p:nvSpPr>
          <p:cNvPr id="13" name="TextBox 12"/>
          <p:cNvSpPr txBox="1"/>
          <p:nvPr/>
        </p:nvSpPr>
        <p:spPr>
          <a:xfrm>
            <a:off x="0" y="946460"/>
            <a:ext cx="2711765" cy="2554545"/>
          </a:xfrm>
          <a:prstGeom prst="rect">
            <a:avLst/>
          </a:prstGeom>
          <a:noFill/>
        </p:spPr>
        <p:txBody>
          <a:bodyPr wrap="square" rtlCol="0">
            <a:spAutoFit/>
          </a:bodyPr>
          <a:lstStyle/>
          <a:p>
            <a:pPr algn="ctr"/>
            <a:r>
              <a:rPr lang="en-US" sz="4000" dirty="0">
                <a:latin typeface="Rany" pitchFamily="50" charset="0"/>
              </a:rPr>
              <a:t>Wave for Smart Home Wonders</a:t>
            </a:r>
            <a:endParaRPr lang="en-IN" sz="4000" dirty="0">
              <a:latin typeface="Rany" pitchFamily="50" charset="0"/>
            </a:endParaRPr>
          </a:p>
        </p:txBody>
      </p:sp>
      <p:sp>
        <p:nvSpPr>
          <p:cNvPr id="25" name="TextBox 24"/>
          <p:cNvSpPr txBox="1"/>
          <p:nvPr/>
        </p:nvSpPr>
        <p:spPr>
          <a:xfrm>
            <a:off x="0" y="3629258"/>
            <a:ext cx="2711765" cy="1815882"/>
          </a:xfrm>
          <a:prstGeom prst="rect">
            <a:avLst/>
          </a:prstGeom>
          <a:noFill/>
        </p:spPr>
        <p:txBody>
          <a:bodyPr wrap="square" rtlCol="0">
            <a:spAutoFit/>
          </a:bodyPr>
          <a:lstStyle/>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HyPanel Supreme supports cutting-edge hand gesture control. </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Swift hand movements effortlessly command your smart home, letting you have full control.</a:t>
            </a:r>
            <a:endParaRPr lang="en-IN"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endParaRPr>
          </a:p>
        </p:txBody>
      </p:sp>
      <p:pic>
        <p:nvPicPr>
          <p:cNvPr id="5" name="Picture 4"/>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2645151" y="-44765"/>
            <a:ext cx="9571274" cy="6858000"/>
          </a:xfrm>
          <a:prstGeom prst="rect">
            <a:avLst/>
          </a:prstGeom>
        </p:spPr>
      </p:pic>
    </p:spTree>
    <p:extLst>
      <p:ext uri="{BB962C8B-B14F-4D97-AF65-F5344CB8AC3E}">
        <p14:creationId xmlns:p14="http://schemas.microsoft.com/office/powerpoint/2010/main" val="41234400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p:cNvPicPr>
            <a:picLocks noChangeAspect="1"/>
          </p:cNvPicPr>
          <p:nvPr/>
        </p:nvPicPr>
        <p:blipFill rotWithShape="1">
          <a:blip r:embed="rId3">
            <a:extLst>
              <a:ext uri="{28A0092B-C50C-407E-A947-70E740481C1C}">
                <a14:useLocalDpi xmlns:a14="http://schemas.microsoft.com/office/drawing/2010/main" val="0"/>
              </a:ext>
            </a:extLst>
          </a:blip>
          <a:srcRect l="9234" t="10368" r="8147" b="8417"/>
          <a:stretch/>
        </p:blipFill>
        <p:spPr>
          <a:xfrm>
            <a:off x="-24425" y="0"/>
            <a:ext cx="12240850" cy="6858000"/>
          </a:xfrm>
          <a:prstGeom prst="rect">
            <a:avLst/>
          </a:prstGeom>
        </p:spPr>
      </p:pic>
      <p:pic>
        <p:nvPicPr>
          <p:cNvPr id="8" name="Picture 7">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824120" y="4797095"/>
            <a:ext cx="2103651" cy="564077"/>
          </a:xfrm>
          <a:prstGeom prst="rect">
            <a:avLst/>
          </a:prstGeom>
        </p:spPr>
      </p:pic>
      <p:sp>
        <p:nvSpPr>
          <p:cNvPr id="10" name="Rounded Rectangle 9"/>
          <p:cNvSpPr/>
          <p:nvPr/>
        </p:nvSpPr>
        <p:spPr>
          <a:xfrm>
            <a:off x="9293" y="4926750"/>
            <a:ext cx="2160150" cy="1905867"/>
          </a:xfrm>
          <a:prstGeom prst="roundRect">
            <a:avLst/>
          </a:prstGeom>
          <a:solidFill>
            <a:schemeClr val="bg1">
              <a:alpha val="8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11" name="Picture 10"/>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72232" y="5142766"/>
            <a:ext cx="1234272" cy="588606"/>
          </a:xfrm>
          <a:prstGeom prst="rect">
            <a:avLst/>
          </a:prstGeom>
        </p:spPr>
      </p:pic>
      <p:pic>
        <p:nvPicPr>
          <p:cNvPr id="12" name="Picture 11"/>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214262" y="6018449"/>
            <a:ext cx="1750212" cy="420461"/>
          </a:xfrm>
          <a:prstGeom prst="rect">
            <a:avLst/>
          </a:prstGeom>
        </p:spPr>
      </p:pic>
      <p:sp>
        <p:nvSpPr>
          <p:cNvPr id="13" name="TextBox 12"/>
          <p:cNvSpPr txBox="1"/>
          <p:nvPr/>
        </p:nvSpPr>
        <p:spPr>
          <a:xfrm>
            <a:off x="9927771" y="5657671"/>
            <a:ext cx="2264229" cy="1200329"/>
          </a:xfrm>
          <a:prstGeom prst="rect">
            <a:avLst/>
          </a:prstGeom>
          <a:solidFill>
            <a:schemeClr val="bg2">
              <a:lumMod val="20000"/>
              <a:lumOff val="80000"/>
            </a:schemeClr>
          </a:solidFill>
        </p:spPr>
        <p:txBody>
          <a:bodyPr wrap="square" rtlCol="0">
            <a:spAutoFit/>
          </a:bodyPr>
          <a:lstStyle/>
          <a:p>
            <a:pPr algn="ctr"/>
            <a:r>
              <a:rPr lang="en-US" sz="2400" b="1" dirty="0"/>
              <a:t>HomeCentre </a:t>
            </a:r>
          </a:p>
          <a:p>
            <a:pPr algn="ctr"/>
            <a:r>
              <a:rPr lang="en-US" sz="2400" b="1" dirty="0"/>
              <a:t>/ ZigBee Gateway</a:t>
            </a:r>
            <a:endParaRPr lang="en-IN" sz="2400" b="1" dirty="0"/>
          </a:p>
        </p:txBody>
      </p:sp>
      <p:pic>
        <p:nvPicPr>
          <p:cNvPr id="14" name="Picture 13"/>
          <p:cNvPicPr>
            <a:picLocks noChangeAspect="1"/>
          </p:cNvPicPr>
          <p:nvPr/>
        </p:nvPicPr>
        <p:blipFill>
          <a:blip r:embed="rId8"/>
          <a:stretch>
            <a:fillRect/>
          </a:stretch>
        </p:blipFill>
        <p:spPr>
          <a:xfrm>
            <a:off x="10429629" y="4507278"/>
            <a:ext cx="1762371" cy="1124107"/>
          </a:xfrm>
          <a:prstGeom prst="rect">
            <a:avLst/>
          </a:prstGeom>
        </p:spPr>
      </p:pic>
    </p:spTree>
    <p:extLst>
      <p:ext uri="{BB962C8B-B14F-4D97-AF65-F5344CB8AC3E}">
        <p14:creationId xmlns:p14="http://schemas.microsoft.com/office/powerpoint/2010/main" val="284003681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Rectangle 6"/>
          <p:cNvSpPr/>
          <p:nvPr/>
        </p:nvSpPr>
        <p:spPr>
          <a:xfrm>
            <a:off x="119585" y="2646"/>
            <a:ext cx="12192000" cy="6858000"/>
          </a:xfrm>
          <a:prstGeom prst="rect">
            <a:avLst/>
          </a:prstGeom>
          <a:solidFill>
            <a:srgbClr val="FCF6E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pic>
        <p:nvPicPr>
          <p:cNvPr id="4" name="Picture 3"/>
          <p:cNvPicPr>
            <a:picLocks noChangeAspect="1"/>
          </p:cNvPicPr>
          <p:nvPr/>
        </p:nvPicPr>
        <p:blipFill rotWithShape="1">
          <a:blip r:embed="rId3">
            <a:extLst>
              <a:ext uri="{28A0092B-C50C-407E-A947-70E740481C1C}">
                <a14:useLocalDpi xmlns:a14="http://schemas.microsoft.com/office/drawing/2010/main" val="0"/>
              </a:ext>
            </a:extLst>
          </a:blip>
          <a:srcRect l="12134"/>
          <a:stretch/>
        </p:blipFill>
        <p:spPr>
          <a:xfrm>
            <a:off x="-29817" y="0"/>
            <a:ext cx="12221817" cy="6858000"/>
          </a:xfrm>
          <a:prstGeom prst="rect">
            <a:avLst/>
          </a:prstGeom>
        </p:spPr>
      </p:pic>
      <p:sp>
        <p:nvSpPr>
          <p:cNvPr id="8" name="TextBox 7"/>
          <p:cNvSpPr txBox="1"/>
          <p:nvPr/>
        </p:nvSpPr>
        <p:spPr>
          <a:xfrm>
            <a:off x="335599" y="1196845"/>
            <a:ext cx="4680325" cy="3785652"/>
          </a:xfrm>
          <a:prstGeom prst="rect">
            <a:avLst/>
          </a:prstGeom>
          <a:noFill/>
        </p:spPr>
        <p:txBody>
          <a:bodyPr wrap="square" rtlCol="0">
            <a:spAutoFit/>
          </a:bodyPr>
          <a:lstStyle/>
          <a:p>
            <a:r>
              <a:rPr lang="en-US" sz="3200" b="1" dirty="0"/>
              <a:t>Customizable</a:t>
            </a:r>
            <a:br>
              <a:rPr lang="en-US" sz="3200" b="1" dirty="0"/>
            </a:br>
            <a:r>
              <a:rPr lang="en-US" sz="3200" b="1" dirty="0"/>
              <a:t>Physical Buttons</a:t>
            </a:r>
          </a:p>
          <a:p>
            <a:endParaRPr lang="en-US" sz="3200" b="1" dirty="0"/>
          </a:p>
          <a:p>
            <a:r>
              <a:rPr lang="en-US" dirty="0">
                <a:latin typeface="Rany" pitchFamily="50" charset="0"/>
              </a:rPr>
              <a:t>The six physical buttons offer a canvas of</a:t>
            </a:r>
            <a:br>
              <a:rPr lang="en-US" dirty="0">
                <a:latin typeface="Rany" pitchFamily="50" charset="0"/>
              </a:rPr>
            </a:br>
            <a:r>
              <a:rPr lang="en-US" dirty="0">
                <a:latin typeface="Rany" pitchFamily="50" charset="0"/>
              </a:rPr>
              <a:t>possibilities. For example, two buttons can be configured to control devices like lights and locks through HyPanel Key </a:t>
            </a:r>
            <a:r>
              <a:rPr lang="en-US" dirty="0" err="1">
                <a:latin typeface="Rany" pitchFamily="50" charset="0"/>
              </a:rPr>
              <a:t>Plus’</a:t>
            </a:r>
            <a:r>
              <a:rPr lang="en-US" dirty="0">
                <a:latin typeface="Rany" pitchFamily="50" charset="0"/>
              </a:rPr>
              <a:t> </a:t>
            </a:r>
          </a:p>
          <a:p>
            <a:r>
              <a:rPr lang="en-US" dirty="0">
                <a:latin typeface="Rany" pitchFamily="50" charset="0"/>
              </a:rPr>
              <a:t>built-in relays, while the other four can be tailored for instant access to your most cherished scenes.</a:t>
            </a:r>
          </a:p>
          <a:p>
            <a:endParaRPr lang="en-IN" dirty="0"/>
          </a:p>
        </p:txBody>
      </p:sp>
    </p:spTree>
    <p:extLst>
      <p:ext uri="{BB962C8B-B14F-4D97-AF65-F5344CB8AC3E}">
        <p14:creationId xmlns:p14="http://schemas.microsoft.com/office/powerpoint/2010/main" val="209704108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0" y="0"/>
            <a:ext cx="12192000" cy="1430506"/>
          </a:xfrm>
          <a:prstGeom prst="rect">
            <a:avLst/>
          </a:prstGeom>
          <a:solidFill>
            <a:srgbClr val="98624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6" name="TextBox 5"/>
          <p:cNvSpPr txBox="1"/>
          <p:nvPr/>
        </p:nvSpPr>
        <p:spPr>
          <a:xfrm>
            <a:off x="0" y="116770"/>
            <a:ext cx="12192000" cy="646331"/>
          </a:xfrm>
          <a:prstGeom prst="rect">
            <a:avLst/>
          </a:prstGeom>
          <a:noFill/>
        </p:spPr>
        <p:txBody>
          <a:bodyPr wrap="square" rtlCol="0">
            <a:spAutoFit/>
          </a:bodyPr>
          <a:lstStyle/>
          <a:p>
            <a:pPr algn="ctr"/>
            <a:r>
              <a:rPr lang="en-IN" sz="3600" dirty="0">
                <a:solidFill>
                  <a:schemeClr val="bg1"/>
                </a:solidFill>
                <a:latin typeface="OPPOSans"/>
              </a:rPr>
              <a:t>Elegance in Installation</a:t>
            </a:r>
          </a:p>
        </p:txBody>
      </p:sp>
      <p:pic>
        <p:nvPicPr>
          <p:cNvPr id="7" name="Picture 6"/>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952500"/>
            <a:ext cx="12192000" cy="5905500"/>
          </a:xfrm>
          <a:prstGeom prst="rect">
            <a:avLst/>
          </a:prstGeom>
        </p:spPr>
      </p:pic>
      <p:sp>
        <p:nvSpPr>
          <p:cNvPr id="9" name="TextBox 8"/>
          <p:cNvSpPr txBox="1"/>
          <p:nvPr/>
        </p:nvSpPr>
        <p:spPr>
          <a:xfrm>
            <a:off x="0" y="1112676"/>
            <a:ext cx="12192000" cy="830997"/>
          </a:xfrm>
          <a:prstGeom prst="rect">
            <a:avLst/>
          </a:prstGeom>
          <a:noFill/>
        </p:spPr>
        <p:txBody>
          <a:bodyPr wrap="square" rtlCol="0">
            <a:spAutoFit/>
          </a:bodyPr>
          <a:lstStyle/>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The HyPanel </a:t>
            </a:r>
            <a:r>
              <a:rPr lang="en-US" sz="1600" dirty="0" err="1">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KeyPlus</a:t>
            </a: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 adapts to your aesthetic vision, supporting both horizontal and vertical</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placements. With replaceable buttons and customizable silk-screen printing, it blends effortlessly</a:t>
            </a:r>
          </a:p>
          <a:p>
            <a:pPr algn="ctr"/>
            <a:r>
              <a:rPr lang="en-US"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rPr>
              <a:t>with any home décor, adding a touch of elegance to your living space.</a:t>
            </a:r>
            <a:endParaRPr lang="en-IN" sz="1600" dirty="0">
              <a:solidFill>
                <a:schemeClr val="tx1">
                  <a:lumMod val="50000"/>
                  <a:lumOff val="50000"/>
                </a:schemeClr>
              </a:solidFill>
              <a:latin typeface="Open Sans" panose="020B0606030504020204" pitchFamily="34" charset="0"/>
              <a:ea typeface="OPPOSans B" panose="00020600040101010101" pitchFamily="18" charset="-122"/>
              <a:cs typeface="OPPOSans B" panose="00020600040101010101" pitchFamily="18" charset="-122"/>
            </a:endParaRPr>
          </a:p>
        </p:txBody>
      </p:sp>
      <p:pic>
        <p:nvPicPr>
          <p:cNvPr id="10" name="Picture 9"/>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415675" y="2636945"/>
            <a:ext cx="1141430" cy="2266702"/>
          </a:xfrm>
          <a:prstGeom prst="rect">
            <a:avLst/>
          </a:prstGeom>
        </p:spPr>
      </p:pic>
      <p:pic>
        <p:nvPicPr>
          <p:cNvPr id="11" name="Picture 10"/>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464095" y="2636945"/>
            <a:ext cx="1141430" cy="2266702"/>
          </a:xfrm>
          <a:prstGeom prst="rect">
            <a:avLst/>
          </a:prstGeom>
        </p:spPr>
      </p:pic>
    </p:spTree>
    <p:extLst>
      <p:ext uri="{BB962C8B-B14F-4D97-AF65-F5344CB8AC3E}">
        <p14:creationId xmlns:p14="http://schemas.microsoft.com/office/powerpoint/2010/main" val="1891712484"/>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5162" t="9384" r="4922"/>
          <a:stretch/>
        </p:blipFill>
        <p:spPr>
          <a:xfrm>
            <a:off x="0" y="-27240"/>
            <a:ext cx="12191999" cy="6885240"/>
          </a:xfrm>
          <a:prstGeom prst="rect">
            <a:avLst/>
          </a:prstGeom>
        </p:spPr>
      </p:pic>
      <p:sp>
        <p:nvSpPr>
          <p:cNvPr id="3" name="TextBox 2"/>
          <p:cNvSpPr txBox="1"/>
          <p:nvPr/>
        </p:nvSpPr>
        <p:spPr>
          <a:xfrm>
            <a:off x="6888055" y="1340855"/>
            <a:ext cx="4680325" cy="769441"/>
          </a:xfrm>
          <a:prstGeom prst="rect">
            <a:avLst/>
          </a:prstGeom>
          <a:noFill/>
          <a:effectLst>
            <a:outerShdw blurRad="63500" sx="102000" sy="102000" algn="ctr" rotWithShape="0">
              <a:prstClr val="black">
                <a:alpha val="40000"/>
              </a:prstClr>
            </a:outerShdw>
          </a:effectLst>
        </p:spPr>
        <p:txBody>
          <a:bodyPr wrap="square" rtlCol="0">
            <a:spAutoFit/>
          </a:bodyPr>
          <a:lstStyle/>
          <a:p>
            <a:r>
              <a:rPr lang="en-IN" sz="4400" b="1" dirty="0">
                <a:solidFill>
                  <a:schemeClr val="bg1"/>
                </a:solidFill>
                <a:latin typeface="OPPOSans"/>
              </a:rPr>
              <a:t>HyPanel Elite 7</a:t>
            </a:r>
          </a:p>
        </p:txBody>
      </p:sp>
      <p:sp>
        <p:nvSpPr>
          <p:cNvPr id="4" name="TextBox 3"/>
          <p:cNvSpPr txBox="1"/>
          <p:nvPr/>
        </p:nvSpPr>
        <p:spPr>
          <a:xfrm>
            <a:off x="6888055" y="2276920"/>
            <a:ext cx="5303945" cy="954107"/>
          </a:xfrm>
          <a:prstGeom prst="rect">
            <a:avLst/>
          </a:prstGeom>
          <a:noFill/>
        </p:spPr>
        <p:txBody>
          <a:bodyPr wrap="square" rtlCol="0">
            <a:spAutoFit/>
          </a:bodyPr>
          <a:lstStyle/>
          <a:p>
            <a:r>
              <a:rPr lang="en-US" sz="2800" dirty="0">
                <a:solidFill>
                  <a:schemeClr val="bg1"/>
                </a:solidFill>
                <a:latin typeface="OPPOSans"/>
              </a:rPr>
              <a:t>Smart Home Control</a:t>
            </a:r>
            <a:br>
              <a:rPr lang="en-US" sz="2800" dirty="0">
                <a:solidFill>
                  <a:schemeClr val="bg1"/>
                </a:solidFill>
                <a:latin typeface="OPPOSans"/>
              </a:rPr>
            </a:br>
            <a:r>
              <a:rPr lang="en-US" sz="2800" dirty="0">
                <a:solidFill>
                  <a:schemeClr val="bg1"/>
                </a:solidFill>
                <a:latin typeface="OPPOSans"/>
              </a:rPr>
              <a:t>Made Affordable</a:t>
            </a:r>
            <a:endParaRPr lang="en-IN" sz="2800" dirty="0">
              <a:solidFill>
                <a:schemeClr val="bg1"/>
              </a:solidFill>
              <a:latin typeface="OPPOSans"/>
            </a:endParaRPr>
          </a:p>
        </p:txBody>
      </p:sp>
      <p:pic>
        <p:nvPicPr>
          <p:cNvPr id="8" name="Picture 7"/>
          <p:cNvPicPr>
            <a:picLocks noChangeAspect="1"/>
          </p:cNvPicPr>
          <p:nvPr/>
        </p:nvPicPr>
        <p:blipFill rotWithShape="1">
          <a:blip r:embed="rId4" cstate="print">
            <a:extLst>
              <a:ext uri="{28A0092B-C50C-407E-A947-70E740481C1C}">
                <a14:useLocalDpi xmlns:a14="http://schemas.microsoft.com/office/drawing/2010/main" val="0"/>
              </a:ext>
            </a:extLst>
          </a:blip>
          <a:srcRect l="17802" t="21651" r="17801" b="23752"/>
          <a:stretch/>
        </p:blipFill>
        <p:spPr>
          <a:xfrm>
            <a:off x="1947248" y="2013857"/>
            <a:ext cx="3361741" cy="1900115"/>
          </a:xfrm>
          <a:prstGeom prst="rect">
            <a:avLst/>
          </a:prstGeom>
          <a:effectLst>
            <a:outerShdw blurRad="63500" sx="102000" sy="102000" algn="ctr" rotWithShape="0">
              <a:prstClr val="black">
                <a:alpha val="40000"/>
              </a:prstClr>
            </a:outerShdw>
          </a:effectLst>
        </p:spPr>
      </p:pic>
      <p:pic>
        <p:nvPicPr>
          <p:cNvPr id="13" name="Picture 12"/>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88055" y="3503321"/>
            <a:ext cx="1750212" cy="420461"/>
          </a:xfrm>
          <a:prstGeom prst="rect">
            <a:avLst/>
          </a:prstGeom>
        </p:spPr>
      </p:pic>
      <p:sp>
        <p:nvSpPr>
          <p:cNvPr id="14" name="TextBox 13"/>
          <p:cNvSpPr txBox="1"/>
          <p:nvPr/>
        </p:nvSpPr>
        <p:spPr>
          <a:xfrm>
            <a:off x="9927771" y="5657671"/>
            <a:ext cx="2264229" cy="1200329"/>
          </a:xfrm>
          <a:prstGeom prst="rect">
            <a:avLst/>
          </a:prstGeom>
          <a:solidFill>
            <a:schemeClr val="bg2">
              <a:lumMod val="20000"/>
              <a:lumOff val="80000"/>
            </a:schemeClr>
          </a:solidFill>
        </p:spPr>
        <p:txBody>
          <a:bodyPr wrap="square" rtlCol="0">
            <a:spAutoFit/>
          </a:bodyPr>
          <a:lstStyle/>
          <a:p>
            <a:pPr algn="ctr"/>
            <a:r>
              <a:rPr lang="en-US" sz="2400" b="1" dirty="0"/>
              <a:t>HomeCentre </a:t>
            </a:r>
          </a:p>
          <a:p>
            <a:pPr algn="ctr"/>
            <a:r>
              <a:rPr lang="en-US" sz="2400" b="1" dirty="0"/>
              <a:t>/ ZigBee Gateway</a:t>
            </a:r>
            <a:endParaRPr lang="en-IN" sz="2400" b="1" dirty="0"/>
          </a:p>
        </p:txBody>
      </p:sp>
      <p:pic>
        <p:nvPicPr>
          <p:cNvPr id="15" name="Picture 14"/>
          <p:cNvPicPr>
            <a:picLocks noChangeAspect="1"/>
          </p:cNvPicPr>
          <p:nvPr/>
        </p:nvPicPr>
        <p:blipFill>
          <a:blip r:embed="rId6"/>
          <a:stretch>
            <a:fillRect/>
          </a:stretch>
        </p:blipFill>
        <p:spPr>
          <a:xfrm>
            <a:off x="34249" y="5733893"/>
            <a:ext cx="1762371" cy="1124107"/>
          </a:xfrm>
          <a:prstGeom prst="rect">
            <a:avLst/>
          </a:prstGeom>
        </p:spPr>
      </p:pic>
    </p:spTree>
    <p:extLst>
      <p:ext uri="{BB962C8B-B14F-4D97-AF65-F5344CB8AC3E}">
        <p14:creationId xmlns:p14="http://schemas.microsoft.com/office/powerpoint/2010/main" val="2343426728"/>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rotWithShape="1">
          <a:blip r:embed="rId3">
            <a:extLst>
              <a:ext uri="{28A0092B-C50C-407E-A947-70E740481C1C}">
                <a14:useLocalDpi xmlns:a14="http://schemas.microsoft.com/office/drawing/2010/main" val="0"/>
              </a:ext>
            </a:extLst>
          </a:blip>
          <a:srcRect l="10343" r="3990"/>
          <a:stretch/>
        </p:blipFill>
        <p:spPr>
          <a:xfrm>
            <a:off x="-24424" y="0"/>
            <a:ext cx="12240850" cy="6858000"/>
          </a:xfrm>
          <a:prstGeom prst="rect">
            <a:avLst/>
          </a:prstGeom>
        </p:spPr>
      </p:pic>
      <p:sp>
        <p:nvSpPr>
          <p:cNvPr id="6" name="TextBox 5"/>
          <p:cNvSpPr txBox="1"/>
          <p:nvPr/>
        </p:nvSpPr>
        <p:spPr>
          <a:xfrm>
            <a:off x="407606" y="332785"/>
            <a:ext cx="10800750" cy="769441"/>
          </a:xfrm>
          <a:prstGeom prst="rect">
            <a:avLst/>
          </a:prstGeom>
          <a:noFill/>
        </p:spPr>
        <p:txBody>
          <a:bodyPr wrap="square" rtlCol="0">
            <a:spAutoFit/>
          </a:bodyPr>
          <a:lstStyle/>
          <a:p>
            <a:r>
              <a:rPr lang="en-IN" sz="4400" b="1" dirty="0"/>
              <a:t>HyPanel Elite 7</a:t>
            </a:r>
            <a:r>
              <a:rPr lang="en-IN" sz="3600" b="1" dirty="0"/>
              <a:t> </a:t>
            </a:r>
            <a:r>
              <a:rPr lang="en-IN" sz="3600" dirty="0">
                <a:latin typeface="Rany" pitchFamily="50" charset="0"/>
              </a:rPr>
              <a:t>at a Glance</a:t>
            </a:r>
          </a:p>
        </p:txBody>
      </p:sp>
    </p:spTree>
    <p:extLst>
      <p:ext uri="{BB962C8B-B14F-4D97-AF65-F5344CB8AC3E}">
        <p14:creationId xmlns:p14="http://schemas.microsoft.com/office/powerpoint/2010/main" val="2314713152"/>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Picture 1"/>
          <p:cNvPicPr>
            <a:picLocks noChangeAspect="1"/>
          </p:cNvPicPr>
          <p:nvPr/>
        </p:nvPicPr>
        <p:blipFill rotWithShape="1">
          <a:blip r:embed="rId3">
            <a:extLst>
              <a:ext uri="{28A0092B-C50C-407E-A947-70E740481C1C}">
                <a14:useLocalDpi xmlns:a14="http://schemas.microsoft.com/office/drawing/2010/main" val="0"/>
              </a:ext>
            </a:extLst>
          </a:blip>
          <a:srcRect l="11773"/>
          <a:stretch/>
        </p:blipFill>
        <p:spPr>
          <a:xfrm>
            <a:off x="-24425" y="0"/>
            <a:ext cx="12216425" cy="6923315"/>
          </a:xfrm>
          <a:prstGeom prst="rect">
            <a:avLst/>
          </a:prstGeom>
        </p:spPr>
      </p:pic>
      <p:sp>
        <p:nvSpPr>
          <p:cNvPr id="6" name="TextBox 5"/>
          <p:cNvSpPr txBox="1"/>
          <p:nvPr/>
        </p:nvSpPr>
        <p:spPr>
          <a:xfrm>
            <a:off x="119585" y="332785"/>
            <a:ext cx="11088771" cy="1200329"/>
          </a:xfrm>
          <a:prstGeom prst="rect">
            <a:avLst/>
          </a:prstGeom>
          <a:noFill/>
        </p:spPr>
        <p:txBody>
          <a:bodyPr wrap="square" rtlCol="0">
            <a:spAutoFit/>
          </a:bodyPr>
          <a:lstStyle/>
          <a:p>
            <a:r>
              <a:rPr lang="en-US" sz="3600" b="1" dirty="0">
                <a:solidFill>
                  <a:schemeClr val="bg1"/>
                </a:solidFill>
                <a:latin typeface="Rany" pitchFamily="50" charset="0"/>
              </a:rPr>
              <a:t>Your All-in-One Smart Home</a:t>
            </a:r>
          </a:p>
          <a:p>
            <a:r>
              <a:rPr lang="en-US" sz="3600" b="1" dirty="0">
                <a:solidFill>
                  <a:schemeClr val="bg1"/>
                </a:solidFill>
                <a:latin typeface="Rany" pitchFamily="50" charset="0"/>
              </a:rPr>
              <a:t>Hub and Control Panel</a:t>
            </a:r>
            <a:endParaRPr lang="en-IN" sz="2800" dirty="0">
              <a:solidFill>
                <a:schemeClr val="bg1"/>
              </a:solidFill>
              <a:latin typeface="Rany" pitchFamily="50" charset="0"/>
            </a:endParaRPr>
          </a:p>
        </p:txBody>
      </p:sp>
      <p:sp>
        <p:nvSpPr>
          <p:cNvPr id="7" name="TextBox 6"/>
          <p:cNvSpPr txBox="1"/>
          <p:nvPr/>
        </p:nvSpPr>
        <p:spPr>
          <a:xfrm>
            <a:off x="263595" y="1715330"/>
            <a:ext cx="6192430" cy="1323439"/>
          </a:xfrm>
          <a:prstGeom prst="rect">
            <a:avLst/>
          </a:prstGeom>
          <a:noFill/>
        </p:spPr>
        <p:txBody>
          <a:bodyPr wrap="square" rtlCol="0">
            <a:spAutoFit/>
          </a:bodyPr>
          <a:lstStyle/>
          <a:p>
            <a:r>
              <a:rPr lang="en-US" sz="1600" dirty="0">
                <a:solidFill>
                  <a:schemeClr val="bg1"/>
                </a:solidFill>
                <a:latin typeface="Open Sans" panose="020B0606030504020204" pitchFamily="34" charset="0"/>
                <a:ea typeface="OPPOSans B" panose="00020600040101010101" pitchFamily="18" charset="-122"/>
                <a:cs typeface="OPPOSans B" panose="00020600040101010101" pitchFamily="18" charset="-122"/>
              </a:rPr>
              <a:t>HyPanel Elite 7 simplifies home management by supporting multiple connectivity options and providing a bright 7-inch touchscreen. It allows you to link and control various smart devices, customize scenes, and create schedules — all from a single, easy-to-use interface.</a:t>
            </a:r>
            <a:endParaRPr lang="en-IN" sz="1600" dirty="0">
              <a:solidFill>
                <a:schemeClr val="bg1"/>
              </a:solidFill>
              <a:latin typeface="Open Sans" panose="020B0606030504020204" pitchFamily="34" charset="0"/>
              <a:ea typeface="OPPOSans B" panose="00020600040101010101" pitchFamily="18" charset="-122"/>
              <a:cs typeface="OPPOSans B" panose="00020600040101010101" pitchFamily="18" charset="-122"/>
            </a:endParaRPr>
          </a:p>
        </p:txBody>
      </p:sp>
    </p:spTree>
    <p:extLst>
      <p:ext uri="{BB962C8B-B14F-4D97-AF65-F5344CB8AC3E}">
        <p14:creationId xmlns:p14="http://schemas.microsoft.com/office/powerpoint/2010/main" val="188404181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5343FBA-2B25-D5C0-00C2-5B292EBF6152}"/>
            </a:ext>
          </a:extLst>
        </p:cNvPr>
        <p:cNvGrpSpPr/>
        <p:nvPr/>
      </p:nvGrpSpPr>
      <p:grpSpPr>
        <a:xfrm>
          <a:off x="0" y="0"/>
          <a:ext cx="0" cy="0"/>
          <a:chOff x="0" y="0"/>
          <a:chExt cx="0" cy="0"/>
        </a:xfrm>
      </p:grpSpPr>
      <p:pic>
        <p:nvPicPr>
          <p:cNvPr id="6" name="Picture 5">
            <a:extLst>
              <a:ext uri="{FF2B5EF4-FFF2-40B4-BE49-F238E27FC236}">
                <a16:creationId xmlns:a16="http://schemas.microsoft.com/office/drawing/2014/main" id="{A64BA7F0-0214-E9F9-3E3E-23E49D20AC5E}"/>
              </a:ext>
            </a:extLst>
          </p:cNvPr>
          <p:cNvPicPr>
            <a:picLocks noChangeAspect="1"/>
          </p:cNvPicPr>
          <p:nvPr/>
        </p:nvPicPr>
        <p:blipFill>
          <a:blip r:embed="rId3">
            <a:extLst>
              <a:ext uri="{28A0092B-C50C-407E-A947-70E740481C1C}">
                <a14:useLocalDpi xmlns:a14="http://schemas.microsoft.com/office/drawing/2010/main" val="0"/>
              </a:ext>
            </a:extLst>
          </a:blip>
          <a:srcRect l="9036"/>
          <a:stretch>
            <a:fillRect/>
          </a:stretch>
        </p:blipFill>
        <p:spPr>
          <a:xfrm>
            <a:off x="0" y="0"/>
            <a:ext cx="12192000" cy="6857999"/>
          </a:xfrm>
          <a:prstGeom prst="rect">
            <a:avLst/>
          </a:prstGeom>
        </p:spPr>
      </p:pic>
      <p:sp>
        <p:nvSpPr>
          <p:cNvPr id="3" name="TextBox 2">
            <a:extLst>
              <a:ext uri="{FF2B5EF4-FFF2-40B4-BE49-F238E27FC236}">
                <a16:creationId xmlns:a16="http://schemas.microsoft.com/office/drawing/2014/main" id="{B4EFEA9D-3FD2-8D1C-E271-C7E281E6516D}"/>
              </a:ext>
            </a:extLst>
          </p:cNvPr>
          <p:cNvSpPr txBox="1"/>
          <p:nvPr/>
        </p:nvSpPr>
        <p:spPr>
          <a:xfrm>
            <a:off x="5015925" y="1507478"/>
            <a:ext cx="4680325" cy="769441"/>
          </a:xfrm>
          <a:prstGeom prst="rect">
            <a:avLst/>
          </a:prstGeom>
          <a:noFill/>
          <a:effectLst>
            <a:outerShdw blurRad="63500" sx="102000" sy="102000" algn="ctr" rotWithShape="0">
              <a:prstClr val="black">
                <a:alpha val="40000"/>
              </a:prstClr>
            </a:outerShdw>
          </a:effectLst>
        </p:spPr>
        <p:txBody>
          <a:bodyPr wrap="square" rtlCol="0">
            <a:spAutoFit/>
          </a:bodyPr>
          <a:lstStyle/>
          <a:p>
            <a:r>
              <a:rPr lang="en-IN" sz="4400" b="1" dirty="0">
                <a:solidFill>
                  <a:schemeClr val="bg1"/>
                </a:solidFill>
                <a:latin typeface="OPPOSans"/>
              </a:rPr>
              <a:t>HyPanel Elite 10</a:t>
            </a:r>
          </a:p>
        </p:txBody>
      </p:sp>
      <p:sp>
        <p:nvSpPr>
          <p:cNvPr id="4" name="TextBox 3">
            <a:extLst>
              <a:ext uri="{FF2B5EF4-FFF2-40B4-BE49-F238E27FC236}">
                <a16:creationId xmlns:a16="http://schemas.microsoft.com/office/drawing/2014/main" id="{FEF6815E-8583-8676-BCA5-E76FA8324376}"/>
              </a:ext>
            </a:extLst>
          </p:cNvPr>
          <p:cNvSpPr txBox="1"/>
          <p:nvPr/>
        </p:nvSpPr>
        <p:spPr>
          <a:xfrm>
            <a:off x="5015925" y="2276920"/>
            <a:ext cx="7176075" cy="954107"/>
          </a:xfrm>
          <a:prstGeom prst="rect">
            <a:avLst/>
          </a:prstGeom>
          <a:noFill/>
        </p:spPr>
        <p:txBody>
          <a:bodyPr wrap="square" rtlCol="0">
            <a:spAutoFit/>
          </a:bodyPr>
          <a:lstStyle/>
          <a:p>
            <a:r>
              <a:rPr lang="en-US" sz="2800" dirty="0">
                <a:solidFill>
                  <a:schemeClr val="bg1"/>
                </a:solidFill>
                <a:latin typeface="OPPOSans"/>
              </a:rPr>
              <a:t>Smart Living Simplified:</a:t>
            </a:r>
          </a:p>
          <a:p>
            <a:r>
              <a:rPr lang="en-US" sz="2800" dirty="0">
                <a:solidFill>
                  <a:schemeClr val="bg1"/>
                </a:solidFill>
                <a:latin typeface="OPPOSans"/>
              </a:rPr>
              <a:t>Control &amp; Communication in One</a:t>
            </a:r>
            <a:endParaRPr lang="en-IN" sz="2800" dirty="0">
              <a:solidFill>
                <a:schemeClr val="bg1"/>
              </a:solidFill>
              <a:latin typeface="OPPOSans"/>
            </a:endParaRPr>
          </a:p>
        </p:txBody>
      </p:sp>
      <p:pic>
        <p:nvPicPr>
          <p:cNvPr id="13" name="Picture 12">
            <a:extLst>
              <a:ext uri="{FF2B5EF4-FFF2-40B4-BE49-F238E27FC236}">
                <a16:creationId xmlns:a16="http://schemas.microsoft.com/office/drawing/2014/main" id="{BCA839EC-D4AE-328D-7C9D-5E0A5A634612}"/>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526391" y="1510686"/>
            <a:ext cx="1750212" cy="420461"/>
          </a:xfrm>
          <a:prstGeom prst="rect">
            <a:avLst/>
          </a:prstGeom>
        </p:spPr>
      </p:pic>
      <p:sp>
        <p:nvSpPr>
          <p:cNvPr id="14" name="TextBox 13">
            <a:extLst>
              <a:ext uri="{FF2B5EF4-FFF2-40B4-BE49-F238E27FC236}">
                <a16:creationId xmlns:a16="http://schemas.microsoft.com/office/drawing/2014/main" id="{AAA67433-2892-8FC2-18A0-428AE91370C3}"/>
              </a:ext>
            </a:extLst>
          </p:cNvPr>
          <p:cNvSpPr txBox="1"/>
          <p:nvPr/>
        </p:nvSpPr>
        <p:spPr>
          <a:xfrm>
            <a:off x="9927771" y="5657671"/>
            <a:ext cx="2264229" cy="1200329"/>
          </a:xfrm>
          <a:prstGeom prst="rect">
            <a:avLst/>
          </a:prstGeom>
          <a:solidFill>
            <a:schemeClr val="bg2">
              <a:lumMod val="20000"/>
              <a:lumOff val="80000"/>
            </a:schemeClr>
          </a:solidFill>
        </p:spPr>
        <p:txBody>
          <a:bodyPr wrap="square" rtlCol="0">
            <a:spAutoFit/>
          </a:bodyPr>
          <a:lstStyle/>
          <a:p>
            <a:pPr algn="ctr"/>
            <a:r>
              <a:rPr lang="en-US" sz="2400" b="1" dirty="0"/>
              <a:t>HomeCentre </a:t>
            </a:r>
          </a:p>
          <a:p>
            <a:pPr algn="ctr"/>
            <a:r>
              <a:rPr lang="en-US" sz="2400" b="1" dirty="0"/>
              <a:t>/ ZigBee Gateway</a:t>
            </a:r>
            <a:endParaRPr lang="en-IN" sz="2400" b="1" dirty="0"/>
          </a:p>
        </p:txBody>
      </p:sp>
      <p:pic>
        <p:nvPicPr>
          <p:cNvPr id="15" name="Picture 14">
            <a:extLst>
              <a:ext uri="{FF2B5EF4-FFF2-40B4-BE49-F238E27FC236}">
                <a16:creationId xmlns:a16="http://schemas.microsoft.com/office/drawing/2014/main" id="{EB0F0E45-8F39-6865-A6CC-90DE4F8A4495}"/>
              </a:ext>
            </a:extLst>
          </p:cNvPr>
          <p:cNvPicPr>
            <a:picLocks noChangeAspect="1"/>
          </p:cNvPicPr>
          <p:nvPr/>
        </p:nvPicPr>
        <p:blipFill>
          <a:blip r:embed="rId5"/>
          <a:stretch>
            <a:fillRect/>
          </a:stretch>
        </p:blipFill>
        <p:spPr>
          <a:xfrm>
            <a:off x="34249" y="5733893"/>
            <a:ext cx="1762371" cy="1124107"/>
          </a:xfrm>
          <a:prstGeom prst="rect">
            <a:avLst/>
          </a:prstGeom>
        </p:spPr>
      </p:pic>
      <p:pic>
        <p:nvPicPr>
          <p:cNvPr id="7" name="Picture 6">
            <a:extLst>
              <a:ext uri="{FF2B5EF4-FFF2-40B4-BE49-F238E27FC236}">
                <a16:creationId xmlns:a16="http://schemas.microsoft.com/office/drawing/2014/main" id="{A70CB1A1-7E5B-0945-396A-F0DD9742E3F5}"/>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2579444" y="1420649"/>
            <a:ext cx="951453" cy="453734"/>
          </a:xfrm>
          <a:prstGeom prst="rect">
            <a:avLst/>
          </a:prstGeom>
        </p:spPr>
      </p:pic>
    </p:spTree>
    <p:extLst>
      <p:ext uri="{BB962C8B-B14F-4D97-AF65-F5344CB8AC3E}">
        <p14:creationId xmlns:p14="http://schemas.microsoft.com/office/powerpoint/2010/main" val="2231954875"/>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4010297-3E59-1D79-3DD5-A3465B97AE98}"/>
            </a:ext>
          </a:extLst>
        </p:cNvPr>
        <p:cNvGrpSpPr/>
        <p:nvPr/>
      </p:nvGrpSpPr>
      <p:grpSpPr>
        <a:xfrm>
          <a:off x="0" y="0"/>
          <a:ext cx="0" cy="0"/>
          <a:chOff x="0" y="0"/>
          <a:chExt cx="0" cy="0"/>
        </a:xfrm>
      </p:grpSpPr>
      <p:sp>
        <p:nvSpPr>
          <p:cNvPr id="8" name="Rectangle 7">
            <a:extLst>
              <a:ext uri="{FF2B5EF4-FFF2-40B4-BE49-F238E27FC236}">
                <a16:creationId xmlns:a16="http://schemas.microsoft.com/office/drawing/2014/main" id="{82645580-8DE2-DA44-4D03-699DBF5BBCA2}"/>
              </a:ext>
            </a:extLst>
          </p:cNvPr>
          <p:cNvSpPr/>
          <p:nvPr/>
        </p:nvSpPr>
        <p:spPr>
          <a:xfrm>
            <a:off x="0" y="0"/>
            <a:ext cx="12191999" cy="6858000"/>
          </a:xfrm>
          <a:prstGeom prst="rect">
            <a:avLst/>
          </a:prstGeom>
          <a:solidFill>
            <a:srgbClr val="F5F0EA"/>
          </a:solidFill>
          <a:ln>
            <a:noFill/>
          </a:ln>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IN">
              <a:solidFill>
                <a:srgbClr val="F3EEE8"/>
              </a:solidFill>
            </a:endParaRPr>
          </a:p>
        </p:txBody>
      </p:sp>
      <p:pic>
        <p:nvPicPr>
          <p:cNvPr id="5" name="Picture 4">
            <a:extLst>
              <a:ext uri="{FF2B5EF4-FFF2-40B4-BE49-F238E27FC236}">
                <a16:creationId xmlns:a16="http://schemas.microsoft.com/office/drawing/2014/main" id="{2732AF48-2360-F7CD-D775-57E885FFE35E}"/>
              </a:ext>
            </a:extLst>
          </p:cNvPr>
          <p:cNvPicPr>
            <a:picLocks noChangeAspect="1"/>
          </p:cNvPicPr>
          <p:nvPr/>
        </p:nvPicPr>
        <p:blipFill>
          <a:blip r:embed="rId3"/>
          <a:srcRect l="7087"/>
          <a:stretch>
            <a:fillRect/>
          </a:stretch>
        </p:blipFill>
        <p:spPr>
          <a:xfrm>
            <a:off x="551615" y="1196845"/>
            <a:ext cx="11327940" cy="5357300"/>
          </a:xfrm>
          <a:prstGeom prst="rect">
            <a:avLst/>
          </a:prstGeom>
        </p:spPr>
      </p:pic>
      <p:sp>
        <p:nvSpPr>
          <p:cNvPr id="9" name="TextBox 8">
            <a:extLst>
              <a:ext uri="{FF2B5EF4-FFF2-40B4-BE49-F238E27FC236}">
                <a16:creationId xmlns:a16="http://schemas.microsoft.com/office/drawing/2014/main" id="{2D8B4BB4-10C2-5230-EEA3-4D05625CE137}"/>
              </a:ext>
            </a:extLst>
          </p:cNvPr>
          <p:cNvSpPr txBox="1"/>
          <p:nvPr/>
        </p:nvSpPr>
        <p:spPr>
          <a:xfrm>
            <a:off x="407606" y="332785"/>
            <a:ext cx="10800750" cy="769441"/>
          </a:xfrm>
          <a:prstGeom prst="rect">
            <a:avLst/>
          </a:prstGeom>
          <a:noFill/>
        </p:spPr>
        <p:txBody>
          <a:bodyPr wrap="square" rtlCol="0">
            <a:spAutoFit/>
          </a:bodyPr>
          <a:lstStyle/>
          <a:p>
            <a:r>
              <a:rPr lang="en-IN" sz="4400" b="1" dirty="0"/>
              <a:t>HyPanel Elite 10</a:t>
            </a:r>
            <a:r>
              <a:rPr lang="en-IN" sz="3600" b="1" dirty="0"/>
              <a:t> </a:t>
            </a:r>
            <a:r>
              <a:rPr lang="en-IN" sz="3600" dirty="0">
                <a:latin typeface="Rany" pitchFamily="50" charset="0"/>
              </a:rPr>
              <a:t>at a Glance</a:t>
            </a:r>
          </a:p>
        </p:txBody>
      </p:sp>
    </p:spTree>
    <p:extLst>
      <p:ext uri="{BB962C8B-B14F-4D97-AF65-F5344CB8AC3E}">
        <p14:creationId xmlns:p14="http://schemas.microsoft.com/office/powerpoint/2010/main" val="618384139"/>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9" name="Object 8"/>
          <p:cNvGraphicFramePr>
            <a:graphicFrameLocks noChangeAspect="1"/>
          </p:cNvGraphicFramePr>
          <p:nvPr>
            <p:extLst>
              <p:ext uri="{D42A27DB-BD31-4B8C-83A1-F6EECF244321}">
                <p14:modId xmlns:p14="http://schemas.microsoft.com/office/powerpoint/2010/main" val="598485108"/>
              </p:ext>
            </p:extLst>
          </p:nvPr>
        </p:nvGraphicFramePr>
        <p:xfrm>
          <a:off x="0" y="620805"/>
          <a:ext cx="12192000" cy="5582982"/>
        </p:xfrm>
        <a:graphic>
          <a:graphicData uri="http://schemas.openxmlformats.org/presentationml/2006/ole">
            <mc:AlternateContent xmlns:mc="http://schemas.openxmlformats.org/markup-compatibility/2006">
              <mc:Choice xmlns:v="urn:schemas-microsoft-com:vml" Requires="v">
                <p:oleObj r:id="rId3" imgW="24380640" imgH="11212560" progId="">
                  <p:embed/>
                </p:oleObj>
              </mc:Choice>
              <mc:Fallback>
                <p:oleObj r:id="rId3" imgW="24380640" imgH="11212560" progId="">
                  <p:embed/>
                  <p:pic>
                    <p:nvPicPr>
                      <p:cNvPr id="0" name=""/>
                      <p:cNvPicPr/>
                      <p:nvPr/>
                    </p:nvPicPr>
                    <p:blipFill>
                      <a:blip r:embed="rId4"/>
                      <a:stretch>
                        <a:fillRect/>
                      </a:stretch>
                    </p:blipFill>
                    <p:spPr>
                      <a:xfrm>
                        <a:off x="0" y="620805"/>
                        <a:ext cx="12192000" cy="5582982"/>
                      </a:xfrm>
                      <a:prstGeom prst="rect">
                        <a:avLst/>
                      </a:prstGeom>
                    </p:spPr>
                  </p:pic>
                </p:oleObj>
              </mc:Fallback>
            </mc:AlternateContent>
          </a:graphicData>
        </a:graphic>
      </p:graphicFrame>
      <p:pic>
        <p:nvPicPr>
          <p:cNvPr id="10" name="Picture 9">
            <a:hlinkClick r:id="rId5"/>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983645" y="3789025"/>
            <a:ext cx="1352370" cy="362627"/>
          </a:xfrm>
          <a:prstGeom prst="rect">
            <a:avLst/>
          </a:prstGeom>
        </p:spPr>
      </p:pic>
      <p:pic>
        <p:nvPicPr>
          <p:cNvPr id="11" name="Picture 10"/>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8832190" y="3742873"/>
            <a:ext cx="1750212" cy="420461"/>
          </a:xfrm>
          <a:prstGeom prst="rect">
            <a:avLst/>
          </a:prstGeom>
        </p:spPr>
      </p:pic>
      <p:pic>
        <p:nvPicPr>
          <p:cNvPr id="12" name="Picture 11"/>
          <p:cNvPicPr>
            <a:picLocks noChangeAspect="1"/>
          </p:cNvPicPr>
          <p:nvPr/>
        </p:nvPicPr>
        <p:blipFill>
          <a:blip r:embed="rId8"/>
          <a:stretch>
            <a:fillRect/>
          </a:stretch>
        </p:blipFill>
        <p:spPr>
          <a:xfrm>
            <a:off x="8929421" y="4437070"/>
            <a:ext cx="1661107" cy="1080162"/>
          </a:xfrm>
          <a:prstGeom prst="rect">
            <a:avLst/>
          </a:prstGeom>
        </p:spPr>
      </p:pic>
    </p:spTree>
    <p:extLst>
      <p:ext uri="{BB962C8B-B14F-4D97-AF65-F5344CB8AC3E}">
        <p14:creationId xmlns:p14="http://schemas.microsoft.com/office/powerpoint/2010/main" val="238297572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4" name="Group 3"/>
          <p:cNvGrpSpPr/>
          <p:nvPr/>
        </p:nvGrpSpPr>
        <p:grpSpPr>
          <a:xfrm>
            <a:off x="785142" y="1819656"/>
            <a:ext cx="1293560" cy="1218942"/>
            <a:chOff x="785142" y="1819656"/>
            <a:chExt cx="1293560" cy="1218942"/>
          </a:xfrm>
        </p:grpSpPr>
        <p:sp>
          <p:nvSpPr>
            <p:cNvPr id="50" name="矩形 49"/>
            <p:cNvSpPr/>
            <p:nvPr/>
          </p:nvSpPr>
          <p:spPr>
            <a:xfrm>
              <a:off x="785710" y="2106085"/>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9" name="圆角矩形 8"/>
            <p:cNvSpPr/>
            <p:nvPr/>
          </p:nvSpPr>
          <p:spPr>
            <a:xfrm>
              <a:off x="785142" y="1819656"/>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3" name="Group 2"/>
          <p:cNvGrpSpPr/>
          <p:nvPr/>
        </p:nvGrpSpPr>
        <p:grpSpPr>
          <a:xfrm>
            <a:off x="2426010" y="1844702"/>
            <a:ext cx="1293560" cy="1218942"/>
            <a:chOff x="2426010" y="1844702"/>
            <a:chExt cx="1293560" cy="1218942"/>
          </a:xfrm>
        </p:grpSpPr>
        <p:sp>
          <p:nvSpPr>
            <p:cNvPr id="83"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84"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85" name="Group 84"/>
          <p:cNvGrpSpPr/>
          <p:nvPr/>
        </p:nvGrpSpPr>
        <p:grpSpPr>
          <a:xfrm>
            <a:off x="3920503" y="1814771"/>
            <a:ext cx="1293560" cy="1218942"/>
            <a:chOff x="2426010" y="1844702"/>
            <a:chExt cx="1293560" cy="1218942"/>
          </a:xfrm>
        </p:grpSpPr>
        <p:sp>
          <p:nvSpPr>
            <p:cNvPr id="86"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87"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88" name="Group 87"/>
          <p:cNvGrpSpPr/>
          <p:nvPr/>
        </p:nvGrpSpPr>
        <p:grpSpPr>
          <a:xfrm>
            <a:off x="5484138" y="1809658"/>
            <a:ext cx="1293560" cy="1218942"/>
            <a:chOff x="2426010" y="1844702"/>
            <a:chExt cx="1293560" cy="1218942"/>
          </a:xfrm>
        </p:grpSpPr>
        <p:sp>
          <p:nvSpPr>
            <p:cNvPr id="121"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122"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123" name="Group 122"/>
          <p:cNvGrpSpPr/>
          <p:nvPr/>
        </p:nvGrpSpPr>
        <p:grpSpPr>
          <a:xfrm>
            <a:off x="7303116" y="1809658"/>
            <a:ext cx="1293560" cy="1218942"/>
            <a:chOff x="2426010" y="1844702"/>
            <a:chExt cx="1293560" cy="1218942"/>
          </a:xfrm>
        </p:grpSpPr>
        <p:sp>
          <p:nvSpPr>
            <p:cNvPr id="124"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125"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126" name="Group 125"/>
          <p:cNvGrpSpPr/>
          <p:nvPr/>
        </p:nvGrpSpPr>
        <p:grpSpPr>
          <a:xfrm>
            <a:off x="8865543" y="1814771"/>
            <a:ext cx="1293560" cy="1218942"/>
            <a:chOff x="2426010" y="1844702"/>
            <a:chExt cx="1293560" cy="1218942"/>
          </a:xfrm>
        </p:grpSpPr>
        <p:sp>
          <p:nvSpPr>
            <p:cNvPr id="127"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128"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grpSp>
        <p:nvGrpSpPr>
          <p:cNvPr id="129" name="Group 128"/>
          <p:cNvGrpSpPr/>
          <p:nvPr/>
        </p:nvGrpSpPr>
        <p:grpSpPr>
          <a:xfrm>
            <a:off x="10382503" y="1809658"/>
            <a:ext cx="1293560" cy="1218942"/>
            <a:chOff x="2426010" y="1844702"/>
            <a:chExt cx="1293560" cy="1218942"/>
          </a:xfrm>
        </p:grpSpPr>
        <p:sp>
          <p:nvSpPr>
            <p:cNvPr id="130" name="矩形 49"/>
            <p:cNvSpPr/>
            <p:nvPr/>
          </p:nvSpPr>
          <p:spPr>
            <a:xfrm>
              <a:off x="2426578" y="2131131"/>
              <a:ext cx="1292992" cy="932513"/>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131" name="圆角矩形 8"/>
            <p:cNvSpPr/>
            <p:nvPr/>
          </p:nvSpPr>
          <p:spPr>
            <a:xfrm>
              <a:off x="2426010" y="1844702"/>
              <a:ext cx="1291019" cy="288666"/>
            </a:xfrm>
            <a:prstGeom prst="roundRect">
              <a:avLst>
                <a:gd name="adj" fmla="val 2494"/>
              </a:avLst>
            </a:prstGeom>
            <a:solidFill>
              <a:srgbClr val="276EB2"/>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grpSp>
      <p:sp>
        <p:nvSpPr>
          <p:cNvPr id="147" name="圆角矩形 146"/>
          <p:cNvSpPr/>
          <p:nvPr/>
        </p:nvSpPr>
        <p:spPr>
          <a:xfrm rot="18900000">
            <a:off x="873125" y="523875"/>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zh-CN" altLang="en-US" sz="1800" b="0" i="0" u="none" strike="noStrike" kern="1200" cap="none" spc="0" normalizeH="0" baseline="0" noProof="0">
              <a:ln>
                <a:noFill/>
              </a:ln>
              <a:solidFill>
                <a:prstClr val="white"/>
              </a:solidFill>
              <a:effectLst/>
              <a:uLnTx/>
              <a:uFillTx/>
              <a:latin typeface="WeblySleek UI Semilight"/>
              <a:cs typeface="+mn-cs"/>
              <a:sym typeface="Arial"/>
            </a:endParaRPr>
          </a:p>
        </p:txBody>
      </p:sp>
      <p:sp>
        <p:nvSpPr>
          <p:cNvPr id="44" name="TextBox 8"/>
          <p:cNvSpPr txBox="1"/>
          <p:nvPr/>
        </p:nvSpPr>
        <p:spPr>
          <a:xfrm>
            <a:off x="970787" y="462757"/>
            <a:ext cx="3276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prstClr val="white"/>
                </a:solidFill>
                <a:effectLst/>
                <a:uLnTx/>
                <a:uFillTx/>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S</a:t>
            </a:r>
            <a:endParaRPr kumimoji="0" sz="3200" b="0" i="0" u="none" strike="noStrike" kern="1200" cap="none" spc="0" normalizeH="0" baseline="0" noProof="0" dirty="0">
              <a:ln>
                <a:noFill/>
              </a:ln>
              <a:solidFill>
                <a:prstClr val="black">
                  <a:lumMod val="65000"/>
                  <a:lumOff val="35000"/>
                </a:prstClr>
              </a:solidFill>
              <a:effectLst/>
              <a:uLnTx/>
              <a:uFillTx/>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sp>
        <p:nvSpPr>
          <p:cNvPr id="42"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1100" b="0" i="0" u="none" strike="noStrike" kern="1200" cap="none" spc="0" normalizeH="0" baseline="0" noProof="0" dirty="0">
                <a:ln>
                  <a:noFill/>
                </a:ln>
                <a:solidFill>
                  <a:prstClr val="white">
                    <a:lumMod val="50000"/>
                  </a:prstClr>
                </a:solidFill>
                <a:effectLst/>
                <a:uLnTx/>
                <a:uFillTx/>
                <a:latin typeface="WeblySleek UI Semilight"/>
                <a:ea typeface="Kozuka Gothic Pro EL" panose="020B0200000000000000" charset="-128"/>
                <a:cs typeface="WeblySleek UI Semilight" panose="020B0402040204020203" charset="0"/>
                <a:sym typeface="Arial"/>
              </a:rPr>
              <a:t>Empowering Communication</a:t>
            </a:r>
          </a:p>
        </p:txBody>
      </p:sp>
      <p:sp>
        <p:nvSpPr>
          <p:cNvPr id="52" name="TextBox 8"/>
          <p:cNvSpPr txBox="1"/>
          <p:nvPr/>
        </p:nvSpPr>
        <p:spPr>
          <a:xfrm>
            <a:off x="1360931" y="468853"/>
            <a:ext cx="8556361" cy="492443"/>
          </a:xfrm>
          <a:prstGeom prst="rect">
            <a:avLst/>
          </a:prstGeom>
          <a:noFill/>
          <a:effectLst/>
        </p:spPr>
        <p:txBody>
          <a:bodyPr wrap="square" lIns="0" tIns="0" rIns="0" bIns="0" rtlCol="0" anchor="ctr">
            <a:spAutoFit/>
          </a:bodyPr>
          <a:lstStyle>
            <a:defPPr>
              <a:defRPr lang="zh-CN"/>
            </a:defPPr>
            <a:lvl1pPr algn="ctr">
              <a:defRPr sz="6000" b="1" spc="200">
                <a:blipFill>
                  <a:blip r:embed="rId3"/>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IN" sz="3200" b="0" i="0" u="none" strike="noStrike" kern="1200" cap="none" spc="0" normalizeH="0" baseline="0" noProof="0" dirty="0" err="1">
                <a:ln>
                  <a:noFill/>
                </a:ln>
                <a:solidFill>
                  <a:prstClr val="black">
                    <a:lumMod val="65000"/>
                    <a:lumOff val="35000"/>
                  </a:prstClr>
                </a:solidFill>
                <a:effectLst/>
                <a:uLnTx/>
                <a:uFillTx/>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egment</a:t>
            </a:r>
            <a:r>
              <a:rPr kumimoji="0" lang="en-IN" sz="3200" b="0" i="0" u="none" strike="noStrike" kern="1200" cap="none" spc="0" normalizeH="0" baseline="0" noProof="0" dirty="0">
                <a:ln>
                  <a:noFill/>
                </a:ln>
                <a:solidFill>
                  <a:prstClr val="black">
                    <a:lumMod val="65000"/>
                    <a:lumOff val="35000"/>
                  </a:prstClr>
                </a:solidFill>
                <a:effectLst/>
                <a:uLnTx/>
                <a:uFillTx/>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 We Cater &amp; Technology Partners</a:t>
            </a:r>
            <a:endParaRPr kumimoji="0" sz="3200" b="0" i="0" u="none" strike="noStrike" kern="1200" cap="none" spc="0" normalizeH="0" baseline="0" noProof="0" dirty="0">
              <a:ln>
                <a:noFill/>
              </a:ln>
              <a:solidFill>
                <a:prstClr val="black">
                  <a:lumMod val="65000"/>
                  <a:lumOff val="35000"/>
                </a:prstClr>
              </a:solidFill>
              <a:effectLst/>
              <a:uLnTx/>
              <a:uFillTx/>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53" name="Picture 52"/>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4" name="Picture 73">
            <a:extLst>
              <a:ext uri="{FF2B5EF4-FFF2-40B4-BE49-F238E27FC236}">
                <a16:creationId xmlns:a16="http://schemas.microsoft.com/office/drawing/2014/main" id="{E69791F5-9336-4E69-9463-7130DA77494D}"/>
              </a:ext>
            </a:extLst>
          </p:cNvPr>
          <p:cNvPicPr>
            <a:picLocks noChangeAspect="1"/>
          </p:cNvPicPr>
          <p:nvPr/>
        </p:nvPicPr>
        <p:blipFill rotWithShape="1">
          <a:blip r:embed="rId5">
            <a:extLst>
              <a:ext uri="{28A0092B-C50C-407E-A947-70E740481C1C}">
                <a14:useLocalDpi xmlns:a14="http://schemas.microsoft.com/office/drawing/2010/main" val="0"/>
              </a:ext>
            </a:extLst>
          </a:blip>
          <a:srcRect l="12255" t="28903" r="17275" b="18438"/>
          <a:stretch/>
        </p:blipFill>
        <p:spPr>
          <a:xfrm>
            <a:off x="5737947" y="2313188"/>
            <a:ext cx="710062" cy="530596"/>
          </a:xfrm>
          <a:prstGeom prst="rect">
            <a:avLst/>
          </a:prstGeom>
        </p:spPr>
      </p:pic>
      <p:pic>
        <p:nvPicPr>
          <p:cNvPr id="75" name="Picture 74">
            <a:extLst>
              <a:ext uri="{FF2B5EF4-FFF2-40B4-BE49-F238E27FC236}">
                <a16:creationId xmlns:a16="http://schemas.microsoft.com/office/drawing/2014/main" id="{4570362F-015A-4C06-ACA8-86DD92AED39A}"/>
              </a:ext>
            </a:extLst>
          </p:cNvPr>
          <p:cNvPicPr>
            <a:picLocks noChangeAspect="1"/>
          </p:cNvPicPr>
          <p:nvPr/>
        </p:nvPicPr>
        <p:blipFill rotWithShape="1">
          <a:blip r:embed="rId6">
            <a:extLst>
              <a:ext uri="{28A0092B-C50C-407E-A947-70E740481C1C}">
                <a14:useLocalDpi xmlns:a14="http://schemas.microsoft.com/office/drawing/2010/main" val="0"/>
              </a:ext>
            </a:extLst>
          </a:blip>
          <a:srcRect l="25949" t="27393" r="26883" b="24031"/>
          <a:stretch/>
        </p:blipFill>
        <p:spPr>
          <a:xfrm>
            <a:off x="9244136" y="2323672"/>
            <a:ext cx="522794" cy="538399"/>
          </a:xfrm>
          <a:prstGeom prst="rect">
            <a:avLst/>
          </a:prstGeom>
        </p:spPr>
      </p:pic>
      <p:pic>
        <p:nvPicPr>
          <p:cNvPr id="76" name="Picture 75">
            <a:extLst>
              <a:ext uri="{FF2B5EF4-FFF2-40B4-BE49-F238E27FC236}">
                <a16:creationId xmlns:a16="http://schemas.microsoft.com/office/drawing/2014/main" id="{DB9FFB33-48A9-4C29-B3C8-31492A2F0F71}"/>
              </a:ext>
            </a:extLst>
          </p:cNvPr>
          <p:cNvPicPr>
            <a:picLocks noChangeAspect="1"/>
          </p:cNvPicPr>
          <p:nvPr/>
        </p:nvPicPr>
        <p:blipFill rotWithShape="1">
          <a:blip r:embed="rId7">
            <a:extLst>
              <a:ext uri="{28A0092B-C50C-407E-A947-70E740481C1C}">
                <a14:useLocalDpi xmlns:a14="http://schemas.microsoft.com/office/drawing/2010/main" val="0"/>
              </a:ext>
            </a:extLst>
          </a:blip>
          <a:srcRect l="15964" t="41511" r="15557" b="27129"/>
          <a:stretch/>
        </p:blipFill>
        <p:spPr>
          <a:xfrm>
            <a:off x="7487339" y="2437198"/>
            <a:ext cx="834909" cy="382342"/>
          </a:xfrm>
          <a:prstGeom prst="rect">
            <a:avLst/>
          </a:prstGeom>
        </p:spPr>
      </p:pic>
      <p:pic>
        <p:nvPicPr>
          <p:cNvPr id="77" name="Picture 76">
            <a:extLst>
              <a:ext uri="{FF2B5EF4-FFF2-40B4-BE49-F238E27FC236}">
                <a16:creationId xmlns:a16="http://schemas.microsoft.com/office/drawing/2014/main" id="{4EE5F96F-D202-4691-91E8-548A964222EF}"/>
              </a:ext>
            </a:extLst>
          </p:cNvPr>
          <p:cNvPicPr>
            <a:picLocks noChangeAspect="1"/>
          </p:cNvPicPr>
          <p:nvPr/>
        </p:nvPicPr>
        <p:blipFill rotWithShape="1">
          <a:blip r:embed="rId8">
            <a:extLst>
              <a:ext uri="{28A0092B-C50C-407E-A947-70E740481C1C}">
                <a14:useLocalDpi xmlns:a14="http://schemas.microsoft.com/office/drawing/2010/main" val="0"/>
              </a:ext>
            </a:extLst>
          </a:blip>
          <a:srcRect l="17021" t="33135" r="17155" b="25048"/>
          <a:stretch/>
        </p:blipFill>
        <p:spPr>
          <a:xfrm>
            <a:off x="2707842" y="2424127"/>
            <a:ext cx="663246" cy="421356"/>
          </a:xfrm>
          <a:prstGeom prst="rect">
            <a:avLst/>
          </a:prstGeom>
        </p:spPr>
      </p:pic>
      <p:pic>
        <p:nvPicPr>
          <p:cNvPr id="78" name="Picture 77">
            <a:extLst>
              <a:ext uri="{FF2B5EF4-FFF2-40B4-BE49-F238E27FC236}">
                <a16:creationId xmlns:a16="http://schemas.microsoft.com/office/drawing/2014/main" id="{D0F49885-69E8-4A31-AA44-57C161ED2E63}"/>
              </a:ext>
            </a:extLst>
          </p:cNvPr>
          <p:cNvPicPr>
            <a:picLocks noChangeAspect="1"/>
          </p:cNvPicPr>
          <p:nvPr/>
        </p:nvPicPr>
        <p:blipFill rotWithShape="1">
          <a:blip r:embed="rId9">
            <a:extLst>
              <a:ext uri="{28A0092B-C50C-407E-A947-70E740481C1C}">
                <a14:useLocalDpi xmlns:a14="http://schemas.microsoft.com/office/drawing/2010/main" val="0"/>
              </a:ext>
            </a:extLst>
          </a:blip>
          <a:srcRect l="13250" t="18143" r="17750" b="17969"/>
          <a:stretch/>
        </p:blipFill>
        <p:spPr>
          <a:xfrm>
            <a:off x="1126518" y="2259200"/>
            <a:ext cx="632034" cy="585216"/>
          </a:xfrm>
          <a:prstGeom prst="rect">
            <a:avLst/>
          </a:prstGeom>
        </p:spPr>
      </p:pic>
      <p:pic>
        <p:nvPicPr>
          <p:cNvPr id="79" name="Picture 78">
            <a:extLst>
              <a:ext uri="{FF2B5EF4-FFF2-40B4-BE49-F238E27FC236}">
                <a16:creationId xmlns:a16="http://schemas.microsoft.com/office/drawing/2014/main" id="{7AEEC57D-CED1-490C-8432-3A41CF668749}"/>
              </a:ext>
            </a:extLst>
          </p:cNvPr>
          <p:cNvPicPr>
            <a:picLocks noChangeAspect="1"/>
          </p:cNvPicPr>
          <p:nvPr/>
        </p:nvPicPr>
        <p:blipFill rotWithShape="1">
          <a:blip r:embed="rId10">
            <a:extLst>
              <a:ext uri="{28A0092B-C50C-407E-A947-70E740481C1C}">
                <a14:useLocalDpi xmlns:a14="http://schemas.microsoft.com/office/drawing/2010/main" val="0"/>
              </a:ext>
            </a:extLst>
          </a:blip>
          <a:srcRect l="17526" t="32309" r="25450" b="18411"/>
          <a:stretch/>
        </p:blipFill>
        <p:spPr>
          <a:xfrm>
            <a:off x="10707595" y="2251862"/>
            <a:ext cx="632034" cy="546202"/>
          </a:xfrm>
          <a:prstGeom prst="rect">
            <a:avLst/>
          </a:prstGeom>
        </p:spPr>
      </p:pic>
      <p:pic>
        <p:nvPicPr>
          <p:cNvPr id="80" name="Picture 79">
            <a:extLst>
              <a:ext uri="{FF2B5EF4-FFF2-40B4-BE49-F238E27FC236}">
                <a16:creationId xmlns:a16="http://schemas.microsoft.com/office/drawing/2014/main" id="{A52306F4-7834-4AA1-885D-D9B02076178E}"/>
              </a:ext>
            </a:extLst>
          </p:cNvPr>
          <p:cNvPicPr>
            <a:picLocks noChangeAspect="1"/>
          </p:cNvPicPr>
          <p:nvPr/>
        </p:nvPicPr>
        <p:blipFill rotWithShape="1">
          <a:blip r:embed="rId11">
            <a:extLst>
              <a:ext uri="{28A0092B-C50C-407E-A947-70E740481C1C}">
                <a14:useLocalDpi xmlns:a14="http://schemas.microsoft.com/office/drawing/2010/main" val="0"/>
              </a:ext>
            </a:extLst>
          </a:blip>
          <a:srcRect l="17254" t="19275" r="19965" b="15134"/>
          <a:stretch/>
        </p:blipFill>
        <p:spPr>
          <a:xfrm>
            <a:off x="4303609" y="2332669"/>
            <a:ext cx="522793" cy="546202"/>
          </a:xfrm>
          <a:prstGeom prst="rect">
            <a:avLst/>
          </a:prstGeom>
        </p:spPr>
      </p:pic>
      <p:sp>
        <p:nvSpPr>
          <p:cNvPr id="82" name="TextBox 81">
            <a:extLst>
              <a:ext uri="{FF2B5EF4-FFF2-40B4-BE49-F238E27FC236}">
                <a16:creationId xmlns:a16="http://schemas.microsoft.com/office/drawing/2014/main" id="{F8474F4D-E766-4467-B965-57A6C28519E1}"/>
              </a:ext>
            </a:extLst>
          </p:cNvPr>
          <p:cNvSpPr txBox="1"/>
          <p:nvPr/>
        </p:nvSpPr>
        <p:spPr>
          <a:xfrm>
            <a:off x="782601" y="1844702"/>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Enterprise</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48" name="TextBox 47">
            <a:extLst>
              <a:ext uri="{FF2B5EF4-FFF2-40B4-BE49-F238E27FC236}">
                <a16:creationId xmlns:a16="http://schemas.microsoft.com/office/drawing/2014/main" id="{F8474F4D-E766-4467-B965-57A6C28519E1}"/>
              </a:ext>
            </a:extLst>
          </p:cNvPr>
          <p:cNvSpPr txBox="1"/>
          <p:nvPr/>
        </p:nvSpPr>
        <p:spPr>
          <a:xfrm>
            <a:off x="2379753" y="1835558"/>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Education</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49" name="TextBox 48">
            <a:extLst>
              <a:ext uri="{FF2B5EF4-FFF2-40B4-BE49-F238E27FC236}">
                <a16:creationId xmlns:a16="http://schemas.microsoft.com/office/drawing/2014/main" id="{F8474F4D-E766-4467-B965-57A6C28519E1}"/>
              </a:ext>
            </a:extLst>
          </p:cNvPr>
          <p:cNvSpPr txBox="1"/>
          <p:nvPr/>
        </p:nvSpPr>
        <p:spPr>
          <a:xfrm>
            <a:off x="3922041" y="1817270"/>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Healthcare</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51" name="TextBox 50">
            <a:extLst>
              <a:ext uri="{FF2B5EF4-FFF2-40B4-BE49-F238E27FC236}">
                <a16:creationId xmlns:a16="http://schemas.microsoft.com/office/drawing/2014/main" id="{F8474F4D-E766-4467-B965-57A6C28519E1}"/>
              </a:ext>
            </a:extLst>
          </p:cNvPr>
          <p:cNvSpPr txBox="1"/>
          <p:nvPr/>
        </p:nvSpPr>
        <p:spPr>
          <a:xfrm>
            <a:off x="5482617" y="1817270"/>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Residential</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54" name="TextBox 53">
            <a:extLst>
              <a:ext uri="{FF2B5EF4-FFF2-40B4-BE49-F238E27FC236}">
                <a16:creationId xmlns:a16="http://schemas.microsoft.com/office/drawing/2014/main" id="{F8474F4D-E766-4467-B965-57A6C28519E1}"/>
              </a:ext>
            </a:extLst>
          </p:cNvPr>
          <p:cNvSpPr txBox="1"/>
          <p:nvPr/>
        </p:nvSpPr>
        <p:spPr>
          <a:xfrm>
            <a:off x="7308369" y="1817270"/>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Automobile</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55" name="TextBox 54">
            <a:extLst>
              <a:ext uri="{FF2B5EF4-FFF2-40B4-BE49-F238E27FC236}">
                <a16:creationId xmlns:a16="http://schemas.microsoft.com/office/drawing/2014/main" id="{F8474F4D-E766-4467-B965-57A6C28519E1}"/>
              </a:ext>
            </a:extLst>
          </p:cNvPr>
          <p:cNvSpPr txBox="1"/>
          <p:nvPr/>
        </p:nvSpPr>
        <p:spPr>
          <a:xfrm>
            <a:off x="8868945" y="1835558"/>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Telecom</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sp>
        <p:nvSpPr>
          <p:cNvPr id="56" name="TextBox 55">
            <a:extLst>
              <a:ext uri="{FF2B5EF4-FFF2-40B4-BE49-F238E27FC236}">
                <a16:creationId xmlns:a16="http://schemas.microsoft.com/office/drawing/2014/main" id="{F8474F4D-E766-4467-B965-57A6C28519E1}"/>
              </a:ext>
            </a:extLst>
          </p:cNvPr>
          <p:cNvSpPr txBox="1"/>
          <p:nvPr/>
        </p:nvSpPr>
        <p:spPr>
          <a:xfrm>
            <a:off x="10383801" y="1817270"/>
            <a:ext cx="1293560" cy="253916"/>
          </a:xfrm>
          <a:prstGeom prst="rect">
            <a:avLst/>
          </a:prstGeom>
          <a:noFill/>
        </p:spPr>
        <p:txBody>
          <a:bodyPr wrap="square" rtlCol="0">
            <a:spAutoFit/>
          </a:bodyPr>
          <a:lstStyle/>
          <a:p>
            <a:pPr marL="0" marR="0" lvl="0" indent="0" algn="ctr" defTabSz="914377" rtl="0" eaLnBrk="1" fontAlgn="auto" latinLnBrk="0" hangingPunct="1">
              <a:lnSpc>
                <a:spcPct val="100000"/>
              </a:lnSpc>
              <a:spcBef>
                <a:spcPts val="0"/>
              </a:spcBef>
              <a:spcAft>
                <a:spcPts val="0"/>
              </a:spcAft>
              <a:buClrTx/>
              <a:buSzTx/>
              <a:buFontTx/>
              <a:buNone/>
              <a:tabLst/>
              <a:defRPr/>
            </a:pPr>
            <a:r>
              <a:rPr kumimoji="0" lang="it-IT"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rPr>
              <a:t>Financial</a:t>
            </a:r>
            <a:endParaRPr kumimoji="0" lang="en-US" sz="1050" b="1" i="0" u="none" strike="noStrike" kern="1200" cap="none" spc="0" normalizeH="0" baseline="0" noProof="0" dirty="0">
              <a:ln>
                <a:noFill/>
              </a:ln>
              <a:solidFill>
                <a:prstClr val="white"/>
              </a:solidFill>
              <a:effectLst/>
              <a:uLnTx/>
              <a:uFillTx/>
              <a:latin typeface="WeblySleek UI Semilight"/>
              <a:ea typeface="+mn-ea"/>
              <a:cs typeface="Arial" panose="020B0604020202020204" pitchFamily="34" charset="0"/>
              <a:sym typeface="Arial"/>
            </a:endParaRPr>
          </a:p>
        </p:txBody>
      </p:sp>
      <p:pic>
        <p:nvPicPr>
          <p:cNvPr id="58" name="Picture 57">
            <a:extLst>
              <a:ext uri="{FF2B5EF4-FFF2-40B4-BE49-F238E27FC236}">
                <a16:creationId xmlns:a16="http://schemas.microsoft.com/office/drawing/2014/main" id="{6C2CED04-E106-4677-A0A2-0D24DC789BFB}"/>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6787900" y="4429329"/>
            <a:ext cx="1235634" cy="367479"/>
          </a:xfrm>
          <a:prstGeom prst="rect">
            <a:avLst/>
          </a:prstGeom>
        </p:spPr>
      </p:pic>
      <p:pic>
        <p:nvPicPr>
          <p:cNvPr id="59" name="Picture 58">
            <a:extLst>
              <a:ext uri="{FF2B5EF4-FFF2-40B4-BE49-F238E27FC236}">
                <a16:creationId xmlns:a16="http://schemas.microsoft.com/office/drawing/2014/main" id="{D18FD1A9-D611-4B8A-A563-6E49F67D7812}"/>
              </a:ext>
            </a:extLst>
          </p:cNvPr>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10167102" y="5462016"/>
            <a:ext cx="1209543" cy="364320"/>
          </a:xfrm>
          <a:prstGeom prst="rect">
            <a:avLst/>
          </a:prstGeom>
        </p:spPr>
      </p:pic>
      <p:pic>
        <p:nvPicPr>
          <p:cNvPr id="60" name="Picture 59">
            <a:extLst>
              <a:ext uri="{FF2B5EF4-FFF2-40B4-BE49-F238E27FC236}">
                <a16:creationId xmlns:a16="http://schemas.microsoft.com/office/drawing/2014/main" id="{1179DB63-238B-47E3-90ED-2F0F10F017D7}"/>
              </a:ext>
            </a:extLst>
          </p:cNvPr>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3317302" y="5468907"/>
            <a:ext cx="1990001" cy="350538"/>
          </a:xfrm>
          <a:prstGeom prst="rect">
            <a:avLst/>
          </a:prstGeom>
        </p:spPr>
      </p:pic>
      <p:pic>
        <p:nvPicPr>
          <p:cNvPr id="61" name="Picture 60">
            <a:extLst>
              <a:ext uri="{FF2B5EF4-FFF2-40B4-BE49-F238E27FC236}">
                <a16:creationId xmlns:a16="http://schemas.microsoft.com/office/drawing/2014/main" id="{0233D21F-A74B-4F0B-80EC-31BE91FF54ED}"/>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8010158" y="5458892"/>
            <a:ext cx="1335382" cy="370569"/>
          </a:xfrm>
          <a:prstGeom prst="rect">
            <a:avLst/>
          </a:prstGeom>
        </p:spPr>
      </p:pic>
      <p:pic>
        <p:nvPicPr>
          <p:cNvPr id="63" name="Picture 62"/>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594808" y="5406560"/>
            <a:ext cx="1900933" cy="475232"/>
          </a:xfrm>
          <a:prstGeom prst="rect">
            <a:avLst/>
          </a:prstGeom>
        </p:spPr>
      </p:pic>
      <p:pic>
        <p:nvPicPr>
          <p:cNvPr id="64" name="Picture 63"/>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94142" y="4466389"/>
            <a:ext cx="1361581" cy="293358"/>
          </a:xfrm>
          <a:prstGeom prst="rect">
            <a:avLst/>
          </a:prstGeom>
        </p:spPr>
      </p:pic>
      <p:pic>
        <p:nvPicPr>
          <p:cNvPr id="65" name="Picture 64"/>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8555711" y="4424284"/>
            <a:ext cx="1361581" cy="377568"/>
          </a:xfrm>
          <a:prstGeom prst="rect">
            <a:avLst/>
          </a:prstGeom>
        </p:spPr>
      </p:pic>
      <p:pic>
        <p:nvPicPr>
          <p:cNvPr id="66" name="Picture 65"/>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748704" y="4421931"/>
            <a:ext cx="1379526" cy="402822"/>
          </a:xfrm>
          <a:prstGeom prst="rect">
            <a:avLst/>
          </a:prstGeom>
        </p:spPr>
      </p:pic>
      <p:pic>
        <p:nvPicPr>
          <p:cNvPr id="67" name="Picture 66"/>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2660407" y="4446353"/>
            <a:ext cx="1701558" cy="333431"/>
          </a:xfrm>
          <a:prstGeom prst="rect">
            <a:avLst/>
          </a:prstGeom>
        </p:spPr>
      </p:pic>
      <p:pic>
        <p:nvPicPr>
          <p:cNvPr id="68" name="Picture 67"/>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128864" y="5486971"/>
            <a:ext cx="1059733" cy="273314"/>
          </a:xfrm>
          <a:prstGeom prst="rect">
            <a:avLst/>
          </a:prstGeom>
        </p:spPr>
      </p:pic>
      <p:pic>
        <p:nvPicPr>
          <p:cNvPr id="5" name="Picture 4">
            <a:extLst>
              <a:ext uri="{FF2B5EF4-FFF2-40B4-BE49-F238E27FC236}">
                <a16:creationId xmlns:a16="http://schemas.microsoft.com/office/drawing/2014/main" id="{FE5ACF82-ABE3-23FC-AEFF-8F28A52A3F1F}"/>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10324457" y="4389031"/>
            <a:ext cx="929978" cy="468622"/>
          </a:xfrm>
          <a:prstGeom prst="rect">
            <a:avLst/>
          </a:prstGeom>
        </p:spPr>
      </p:pic>
    </p:spTree>
    <p:extLst>
      <p:ext uri="{BB962C8B-B14F-4D97-AF65-F5344CB8AC3E}">
        <p14:creationId xmlns:p14="http://schemas.microsoft.com/office/powerpoint/2010/main" val="1395070910"/>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53"/>
                                        </p:tgtEl>
                                        <p:attrNameLst>
                                          <p:attrName>style.visibility</p:attrName>
                                        </p:attrNameLst>
                                      </p:cBhvr>
                                      <p:to>
                                        <p:strVal val="visible"/>
                                      </p:to>
                                    </p:set>
                                    <p:animEffect transition="in" filter="fade">
                                      <p:cBhvr>
                                        <p:cTn id="7" dur="1000"/>
                                        <p:tgtEl>
                                          <p:spTgt spid="53"/>
                                        </p:tgtEl>
                                      </p:cBhvr>
                                    </p:animEffect>
                                    <p:anim calcmode="lin" valueType="num">
                                      <p:cBhvr>
                                        <p:cTn id="8" dur="1000" fill="hold"/>
                                        <p:tgtEl>
                                          <p:spTgt spid="53"/>
                                        </p:tgtEl>
                                        <p:attrNameLst>
                                          <p:attrName>ppt_x</p:attrName>
                                        </p:attrNameLst>
                                      </p:cBhvr>
                                      <p:tavLst>
                                        <p:tav tm="0">
                                          <p:val>
                                            <p:strVal val="#ppt_x"/>
                                          </p:val>
                                        </p:tav>
                                        <p:tav tm="100000">
                                          <p:val>
                                            <p:strVal val="#ppt_x"/>
                                          </p:val>
                                        </p:tav>
                                      </p:tavLst>
                                    </p:anim>
                                    <p:anim calcmode="lin" valueType="num">
                                      <p:cBhvr>
                                        <p:cTn id="9" dur="1000" fill="hold"/>
                                        <p:tgtEl>
                                          <p:spTgt spid="53"/>
                                        </p:tgtEl>
                                        <p:attrNameLst>
                                          <p:attrName>ppt_y</p:attrName>
                                        </p:attrNameLst>
                                      </p:cBhvr>
                                      <p:tavLst>
                                        <p:tav tm="0">
                                          <p:val>
                                            <p:strVal val="#ppt_y-.1"/>
                                          </p:val>
                                        </p:tav>
                                        <p:tav tm="100000">
                                          <p:val>
                                            <p:strVal val="#ppt_y"/>
                                          </p:val>
                                        </p:tav>
                                      </p:tavLst>
                                    </p:anim>
                                  </p:childTnLst>
                                </p:cTn>
                              </p:par>
                              <p:par>
                                <p:cTn id="10" presetID="2" presetClass="entr" presetSubtype="4" fill="hold" nodeType="withEffect">
                                  <p:stCondLst>
                                    <p:cond delay="0"/>
                                  </p:stCondLst>
                                  <p:childTnLst>
                                    <p:set>
                                      <p:cBhvr>
                                        <p:cTn id="11" dur="1" fill="hold">
                                          <p:stCondLst>
                                            <p:cond delay="0"/>
                                          </p:stCondLst>
                                        </p:cTn>
                                        <p:tgtEl>
                                          <p:spTgt spid="58"/>
                                        </p:tgtEl>
                                        <p:attrNameLst>
                                          <p:attrName>style.visibility</p:attrName>
                                        </p:attrNameLst>
                                      </p:cBhvr>
                                      <p:to>
                                        <p:strVal val="visible"/>
                                      </p:to>
                                    </p:set>
                                    <p:anim calcmode="lin" valueType="num">
                                      <p:cBhvr additive="base">
                                        <p:cTn id="12" dur="1000" fill="hold"/>
                                        <p:tgtEl>
                                          <p:spTgt spid="58"/>
                                        </p:tgtEl>
                                        <p:attrNameLst>
                                          <p:attrName>ppt_x</p:attrName>
                                        </p:attrNameLst>
                                      </p:cBhvr>
                                      <p:tavLst>
                                        <p:tav tm="0">
                                          <p:val>
                                            <p:strVal val="#ppt_x"/>
                                          </p:val>
                                        </p:tav>
                                        <p:tav tm="100000">
                                          <p:val>
                                            <p:strVal val="#ppt_x"/>
                                          </p:val>
                                        </p:tav>
                                      </p:tavLst>
                                    </p:anim>
                                    <p:anim calcmode="lin" valueType="num">
                                      <p:cBhvr additive="base">
                                        <p:cTn id="13" dur="1000" fill="hold"/>
                                        <p:tgtEl>
                                          <p:spTgt spid="58"/>
                                        </p:tgtEl>
                                        <p:attrNameLst>
                                          <p:attrName>ppt_y</p:attrName>
                                        </p:attrNameLst>
                                      </p:cBhvr>
                                      <p:tavLst>
                                        <p:tav tm="0">
                                          <p:val>
                                            <p:strVal val="1+#ppt_h/2"/>
                                          </p:val>
                                        </p:tav>
                                        <p:tav tm="100000">
                                          <p:val>
                                            <p:strVal val="#ppt_y"/>
                                          </p:val>
                                        </p:tav>
                                      </p:tavLst>
                                    </p:anim>
                                  </p:childTnLst>
                                </p:cTn>
                              </p:par>
                              <p:par>
                                <p:cTn id="14" presetID="2" presetClass="entr" presetSubtype="4" fill="hold" nodeType="withEffect">
                                  <p:stCondLst>
                                    <p:cond delay="0"/>
                                  </p:stCondLst>
                                  <p:childTnLst>
                                    <p:set>
                                      <p:cBhvr>
                                        <p:cTn id="15" dur="1" fill="hold">
                                          <p:stCondLst>
                                            <p:cond delay="0"/>
                                          </p:stCondLst>
                                        </p:cTn>
                                        <p:tgtEl>
                                          <p:spTgt spid="63"/>
                                        </p:tgtEl>
                                        <p:attrNameLst>
                                          <p:attrName>style.visibility</p:attrName>
                                        </p:attrNameLst>
                                      </p:cBhvr>
                                      <p:to>
                                        <p:strVal val="visible"/>
                                      </p:to>
                                    </p:set>
                                    <p:anim calcmode="lin" valueType="num">
                                      <p:cBhvr additive="base">
                                        <p:cTn id="16" dur="1000" fill="hold"/>
                                        <p:tgtEl>
                                          <p:spTgt spid="63"/>
                                        </p:tgtEl>
                                        <p:attrNameLst>
                                          <p:attrName>ppt_x</p:attrName>
                                        </p:attrNameLst>
                                      </p:cBhvr>
                                      <p:tavLst>
                                        <p:tav tm="0">
                                          <p:val>
                                            <p:strVal val="#ppt_x"/>
                                          </p:val>
                                        </p:tav>
                                        <p:tav tm="100000">
                                          <p:val>
                                            <p:strVal val="#ppt_x"/>
                                          </p:val>
                                        </p:tav>
                                      </p:tavLst>
                                    </p:anim>
                                    <p:anim calcmode="lin" valueType="num">
                                      <p:cBhvr additive="base">
                                        <p:cTn id="17" dur="1000" fill="hold"/>
                                        <p:tgtEl>
                                          <p:spTgt spid="63"/>
                                        </p:tgtEl>
                                        <p:attrNameLst>
                                          <p:attrName>ppt_y</p:attrName>
                                        </p:attrNameLst>
                                      </p:cBhvr>
                                      <p:tavLst>
                                        <p:tav tm="0">
                                          <p:val>
                                            <p:strVal val="1+#ppt_h/2"/>
                                          </p:val>
                                        </p:tav>
                                        <p:tav tm="100000">
                                          <p:val>
                                            <p:strVal val="#ppt_y"/>
                                          </p:val>
                                        </p:tav>
                                      </p:tavLst>
                                    </p:anim>
                                  </p:childTnLst>
                                </p:cTn>
                              </p:par>
                              <p:par>
                                <p:cTn id="18" presetID="2" presetClass="entr" presetSubtype="4" fill="hold" nodeType="withEffect">
                                  <p:stCondLst>
                                    <p:cond delay="0"/>
                                  </p:stCondLst>
                                  <p:childTnLst>
                                    <p:set>
                                      <p:cBhvr>
                                        <p:cTn id="19" dur="1" fill="hold">
                                          <p:stCondLst>
                                            <p:cond delay="0"/>
                                          </p:stCondLst>
                                        </p:cTn>
                                        <p:tgtEl>
                                          <p:spTgt spid="60"/>
                                        </p:tgtEl>
                                        <p:attrNameLst>
                                          <p:attrName>style.visibility</p:attrName>
                                        </p:attrNameLst>
                                      </p:cBhvr>
                                      <p:to>
                                        <p:strVal val="visible"/>
                                      </p:to>
                                    </p:set>
                                    <p:anim calcmode="lin" valueType="num">
                                      <p:cBhvr additive="base">
                                        <p:cTn id="20" dur="1000" fill="hold"/>
                                        <p:tgtEl>
                                          <p:spTgt spid="60"/>
                                        </p:tgtEl>
                                        <p:attrNameLst>
                                          <p:attrName>ppt_x</p:attrName>
                                        </p:attrNameLst>
                                      </p:cBhvr>
                                      <p:tavLst>
                                        <p:tav tm="0">
                                          <p:val>
                                            <p:strVal val="#ppt_x"/>
                                          </p:val>
                                        </p:tav>
                                        <p:tav tm="100000">
                                          <p:val>
                                            <p:strVal val="#ppt_x"/>
                                          </p:val>
                                        </p:tav>
                                      </p:tavLst>
                                    </p:anim>
                                    <p:anim calcmode="lin" valueType="num">
                                      <p:cBhvr additive="base">
                                        <p:cTn id="21" dur="1000" fill="hold"/>
                                        <p:tgtEl>
                                          <p:spTgt spid="60"/>
                                        </p:tgtEl>
                                        <p:attrNameLst>
                                          <p:attrName>ppt_y</p:attrName>
                                        </p:attrNameLst>
                                      </p:cBhvr>
                                      <p:tavLst>
                                        <p:tav tm="0">
                                          <p:val>
                                            <p:strVal val="1+#ppt_h/2"/>
                                          </p:val>
                                        </p:tav>
                                        <p:tav tm="100000">
                                          <p:val>
                                            <p:strVal val="#ppt_y"/>
                                          </p:val>
                                        </p:tav>
                                      </p:tavLst>
                                    </p:anim>
                                  </p:childTnLst>
                                </p:cTn>
                              </p:par>
                              <p:par>
                                <p:cTn id="22" presetID="2" presetClass="entr" presetSubtype="4" fill="hold" nodeType="withEffect">
                                  <p:stCondLst>
                                    <p:cond delay="0"/>
                                  </p:stCondLst>
                                  <p:childTnLst>
                                    <p:set>
                                      <p:cBhvr>
                                        <p:cTn id="23" dur="1" fill="hold">
                                          <p:stCondLst>
                                            <p:cond delay="0"/>
                                          </p:stCondLst>
                                        </p:cTn>
                                        <p:tgtEl>
                                          <p:spTgt spid="68"/>
                                        </p:tgtEl>
                                        <p:attrNameLst>
                                          <p:attrName>style.visibility</p:attrName>
                                        </p:attrNameLst>
                                      </p:cBhvr>
                                      <p:to>
                                        <p:strVal val="visible"/>
                                      </p:to>
                                    </p:set>
                                    <p:anim calcmode="lin" valueType="num">
                                      <p:cBhvr additive="base">
                                        <p:cTn id="24" dur="1000" fill="hold"/>
                                        <p:tgtEl>
                                          <p:spTgt spid="68"/>
                                        </p:tgtEl>
                                        <p:attrNameLst>
                                          <p:attrName>ppt_x</p:attrName>
                                        </p:attrNameLst>
                                      </p:cBhvr>
                                      <p:tavLst>
                                        <p:tav tm="0">
                                          <p:val>
                                            <p:strVal val="#ppt_x"/>
                                          </p:val>
                                        </p:tav>
                                        <p:tav tm="100000">
                                          <p:val>
                                            <p:strVal val="#ppt_x"/>
                                          </p:val>
                                        </p:tav>
                                      </p:tavLst>
                                    </p:anim>
                                    <p:anim calcmode="lin" valueType="num">
                                      <p:cBhvr additive="base">
                                        <p:cTn id="25" dur="1000" fill="hold"/>
                                        <p:tgtEl>
                                          <p:spTgt spid="68"/>
                                        </p:tgtEl>
                                        <p:attrNameLst>
                                          <p:attrName>ppt_y</p:attrName>
                                        </p:attrNameLst>
                                      </p:cBhvr>
                                      <p:tavLst>
                                        <p:tav tm="0">
                                          <p:val>
                                            <p:strVal val="1+#ppt_h/2"/>
                                          </p:val>
                                        </p:tav>
                                        <p:tav tm="100000">
                                          <p:val>
                                            <p:strVal val="#ppt_y"/>
                                          </p:val>
                                        </p:tav>
                                      </p:tavLst>
                                    </p:anim>
                                  </p:childTnLst>
                                </p:cTn>
                              </p:par>
                              <p:par>
                                <p:cTn id="26" presetID="2" presetClass="entr" presetSubtype="4" fill="hold" nodeType="withEffect">
                                  <p:stCondLst>
                                    <p:cond delay="0"/>
                                  </p:stCondLst>
                                  <p:childTnLst>
                                    <p:set>
                                      <p:cBhvr>
                                        <p:cTn id="27" dur="1" fill="hold">
                                          <p:stCondLst>
                                            <p:cond delay="0"/>
                                          </p:stCondLst>
                                        </p:cTn>
                                        <p:tgtEl>
                                          <p:spTgt spid="61"/>
                                        </p:tgtEl>
                                        <p:attrNameLst>
                                          <p:attrName>style.visibility</p:attrName>
                                        </p:attrNameLst>
                                      </p:cBhvr>
                                      <p:to>
                                        <p:strVal val="visible"/>
                                      </p:to>
                                    </p:set>
                                    <p:anim calcmode="lin" valueType="num">
                                      <p:cBhvr additive="base">
                                        <p:cTn id="28" dur="1000" fill="hold"/>
                                        <p:tgtEl>
                                          <p:spTgt spid="61"/>
                                        </p:tgtEl>
                                        <p:attrNameLst>
                                          <p:attrName>ppt_x</p:attrName>
                                        </p:attrNameLst>
                                      </p:cBhvr>
                                      <p:tavLst>
                                        <p:tav tm="0">
                                          <p:val>
                                            <p:strVal val="#ppt_x"/>
                                          </p:val>
                                        </p:tav>
                                        <p:tav tm="100000">
                                          <p:val>
                                            <p:strVal val="#ppt_x"/>
                                          </p:val>
                                        </p:tav>
                                      </p:tavLst>
                                    </p:anim>
                                    <p:anim calcmode="lin" valueType="num">
                                      <p:cBhvr additive="base">
                                        <p:cTn id="29" dur="1000" fill="hold"/>
                                        <p:tgtEl>
                                          <p:spTgt spid="61"/>
                                        </p:tgtEl>
                                        <p:attrNameLst>
                                          <p:attrName>ppt_y</p:attrName>
                                        </p:attrNameLst>
                                      </p:cBhvr>
                                      <p:tavLst>
                                        <p:tav tm="0">
                                          <p:val>
                                            <p:strVal val="1+#ppt_h/2"/>
                                          </p:val>
                                        </p:tav>
                                        <p:tav tm="100000">
                                          <p:val>
                                            <p:strVal val="#ppt_y"/>
                                          </p:val>
                                        </p:tav>
                                      </p:tavLst>
                                    </p:anim>
                                  </p:childTnLst>
                                </p:cTn>
                              </p:par>
                              <p:par>
                                <p:cTn id="30" presetID="2" presetClass="entr" presetSubtype="4" fill="hold" nodeType="withEffect">
                                  <p:stCondLst>
                                    <p:cond delay="0"/>
                                  </p:stCondLst>
                                  <p:childTnLst>
                                    <p:set>
                                      <p:cBhvr>
                                        <p:cTn id="31" dur="1" fill="hold">
                                          <p:stCondLst>
                                            <p:cond delay="0"/>
                                          </p:stCondLst>
                                        </p:cTn>
                                        <p:tgtEl>
                                          <p:spTgt spid="59"/>
                                        </p:tgtEl>
                                        <p:attrNameLst>
                                          <p:attrName>style.visibility</p:attrName>
                                        </p:attrNameLst>
                                      </p:cBhvr>
                                      <p:to>
                                        <p:strVal val="visible"/>
                                      </p:to>
                                    </p:set>
                                    <p:anim calcmode="lin" valueType="num">
                                      <p:cBhvr additive="base">
                                        <p:cTn id="32" dur="1000" fill="hold"/>
                                        <p:tgtEl>
                                          <p:spTgt spid="59"/>
                                        </p:tgtEl>
                                        <p:attrNameLst>
                                          <p:attrName>ppt_x</p:attrName>
                                        </p:attrNameLst>
                                      </p:cBhvr>
                                      <p:tavLst>
                                        <p:tav tm="0">
                                          <p:val>
                                            <p:strVal val="#ppt_x"/>
                                          </p:val>
                                        </p:tav>
                                        <p:tav tm="100000">
                                          <p:val>
                                            <p:strVal val="#ppt_x"/>
                                          </p:val>
                                        </p:tav>
                                      </p:tavLst>
                                    </p:anim>
                                    <p:anim calcmode="lin" valueType="num">
                                      <p:cBhvr additive="base">
                                        <p:cTn id="33" dur="1000" fill="hold"/>
                                        <p:tgtEl>
                                          <p:spTgt spid="59"/>
                                        </p:tgtEl>
                                        <p:attrNameLst>
                                          <p:attrName>ppt_y</p:attrName>
                                        </p:attrNameLst>
                                      </p:cBhvr>
                                      <p:tavLst>
                                        <p:tav tm="0">
                                          <p:val>
                                            <p:strVal val="1+#ppt_h/2"/>
                                          </p:val>
                                        </p:tav>
                                        <p:tav tm="100000">
                                          <p:val>
                                            <p:strVal val="#ppt_y"/>
                                          </p:val>
                                        </p:tav>
                                      </p:tavLst>
                                    </p:anim>
                                  </p:childTnLst>
                                </p:cTn>
                              </p:par>
                              <p:par>
                                <p:cTn id="34" presetID="2" presetClass="entr" presetSubtype="4" fill="hold" nodeType="withEffect">
                                  <p:stCondLst>
                                    <p:cond delay="0"/>
                                  </p:stCondLst>
                                  <p:childTnLst>
                                    <p:set>
                                      <p:cBhvr>
                                        <p:cTn id="35" dur="1" fill="hold">
                                          <p:stCondLst>
                                            <p:cond delay="0"/>
                                          </p:stCondLst>
                                        </p:cTn>
                                        <p:tgtEl>
                                          <p:spTgt spid="66"/>
                                        </p:tgtEl>
                                        <p:attrNameLst>
                                          <p:attrName>style.visibility</p:attrName>
                                        </p:attrNameLst>
                                      </p:cBhvr>
                                      <p:to>
                                        <p:strVal val="visible"/>
                                      </p:to>
                                    </p:set>
                                    <p:anim calcmode="lin" valueType="num">
                                      <p:cBhvr additive="base">
                                        <p:cTn id="36" dur="1000" fill="hold"/>
                                        <p:tgtEl>
                                          <p:spTgt spid="66"/>
                                        </p:tgtEl>
                                        <p:attrNameLst>
                                          <p:attrName>ppt_x</p:attrName>
                                        </p:attrNameLst>
                                      </p:cBhvr>
                                      <p:tavLst>
                                        <p:tav tm="0">
                                          <p:val>
                                            <p:strVal val="#ppt_x"/>
                                          </p:val>
                                        </p:tav>
                                        <p:tav tm="100000">
                                          <p:val>
                                            <p:strVal val="#ppt_x"/>
                                          </p:val>
                                        </p:tav>
                                      </p:tavLst>
                                    </p:anim>
                                    <p:anim calcmode="lin" valueType="num">
                                      <p:cBhvr additive="base">
                                        <p:cTn id="37" dur="1000" fill="hold"/>
                                        <p:tgtEl>
                                          <p:spTgt spid="66"/>
                                        </p:tgtEl>
                                        <p:attrNameLst>
                                          <p:attrName>ppt_y</p:attrName>
                                        </p:attrNameLst>
                                      </p:cBhvr>
                                      <p:tavLst>
                                        <p:tav tm="0">
                                          <p:val>
                                            <p:strVal val="1+#ppt_h/2"/>
                                          </p:val>
                                        </p:tav>
                                        <p:tav tm="100000">
                                          <p:val>
                                            <p:strVal val="#ppt_y"/>
                                          </p:val>
                                        </p:tav>
                                      </p:tavLst>
                                    </p:anim>
                                  </p:childTnLst>
                                </p:cTn>
                              </p:par>
                              <p:par>
                                <p:cTn id="38" presetID="2" presetClass="entr" presetSubtype="4" fill="hold" nodeType="withEffect">
                                  <p:stCondLst>
                                    <p:cond delay="0"/>
                                  </p:stCondLst>
                                  <p:childTnLst>
                                    <p:set>
                                      <p:cBhvr>
                                        <p:cTn id="39" dur="1" fill="hold">
                                          <p:stCondLst>
                                            <p:cond delay="0"/>
                                          </p:stCondLst>
                                        </p:cTn>
                                        <p:tgtEl>
                                          <p:spTgt spid="67"/>
                                        </p:tgtEl>
                                        <p:attrNameLst>
                                          <p:attrName>style.visibility</p:attrName>
                                        </p:attrNameLst>
                                      </p:cBhvr>
                                      <p:to>
                                        <p:strVal val="visible"/>
                                      </p:to>
                                    </p:set>
                                    <p:anim calcmode="lin" valueType="num">
                                      <p:cBhvr additive="base">
                                        <p:cTn id="40" dur="1000" fill="hold"/>
                                        <p:tgtEl>
                                          <p:spTgt spid="67"/>
                                        </p:tgtEl>
                                        <p:attrNameLst>
                                          <p:attrName>ppt_x</p:attrName>
                                        </p:attrNameLst>
                                      </p:cBhvr>
                                      <p:tavLst>
                                        <p:tav tm="0">
                                          <p:val>
                                            <p:strVal val="#ppt_x"/>
                                          </p:val>
                                        </p:tav>
                                        <p:tav tm="100000">
                                          <p:val>
                                            <p:strVal val="#ppt_x"/>
                                          </p:val>
                                        </p:tav>
                                      </p:tavLst>
                                    </p:anim>
                                    <p:anim calcmode="lin" valueType="num">
                                      <p:cBhvr additive="base">
                                        <p:cTn id="41" dur="1000" fill="hold"/>
                                        <p:tgtEl>
                                          <p:spTgt spid="67"/>
                                        </p:tgtEl>
                                        <p:attrNameLst>
                                          <p:attrName>ppt_y</p:attrName>
                                        </p:attrNameLst>
                                      </p:cBhvr>
                                      <p:tavLst>
                                        <p:tav tm="0">
                                          <p:val>
                                            <p:strVal val="1+#ppt_h/2"/>
                                          </p:val>
                                        </p:tav>
                                        <p:tav tm="100000">
                                          <p:val>
                                            <p:strVal val="#ppt_y"/>
                                          </p:val>
                                        </p:tav>
                                      </p:tavLst>
                                    </p:anim>
                                  </p:childTnLst>
                                </p:cTn>
                              </p:par>
                              <p:par>
                                <p:cTn id="42" presetID="2" presetClass="entr" presetSubtype="4" fill="hold" nodeType="withEffect">
                                  <p:stCondLst>
                                    <p:cond delay="0"/>
                                  </p:stCondLst>
                                  <p:childTnLst>
                                    <p:set>
                                      <p:cBhvr>
                                        <p:cTn id="43" dur="1" fill="hold">
                                          <p:stCondLst>
                                            <p:cond delay="0"/>
                                          </p:stCondLst>
                                        </p:cTn>
                                        <p:tgtEl>
                                          <p:spTgt spid="64"/>
                                        </p:tgtEl>
                                        <p:attrNameLst>
                                          <p:attrName>style.visibility</p:attrName>
                                        </p:attrNameLst>
                                      </p:cBhvr>
                                      <p:to>
                                        <p:strVal val="visible"/>
                                      </p:to>
                                    </p:set>
                                    <p:anim calcmode="lin" valueType="num">
                                      <p:cBhvr additive="base">
                                        <p:cTn id="44" dur="1000" fill="hold"/>
                                        <p:tgtEl>
                                          <p:spTgt spid="64"/>
                                        </p:tgtEl>
                                        <p:attrNameLst>
                                          <p:attrName>ppt_x</p:attrName>
                                        </p:attrNameLst>
                                      </p:cBhvr>
                                      <p:tavLst>
                                        <p:tav tm="0">
                                          <p:val>
                                            <p:strVal val="#ppt_x"/>
                                          </p:val>
                                        </p:tav>
                                        <p:tav tm="100000">
                                          <p:val>
                                            <p:strVal val="#ppt_x"/>
                                          </p:val>
                                        </p:tav>
                                      </p:tavLst>
                                    </p:anim>
                                    <p:anim calcmode="lin" valueType="num">
                                      <p:cBhvr additive="base">
                                        <p:cTn id="45" dur="1000" fill="hold"/>
                                        <p:tgtEl>
                                          <p:spTgt spid="64"/>
                                        </p:tgtEl>
                                        <p:attrNameLst>
                                          <p:attrName>ppt_y</p:attrName>
                                        </p:attrNameLst>
                                      </p:cBhvr>
                                      <p:tavLst>
                                        <p:tav tm="0">
                                          <p:val>
                                            <p:strVal val="1+#ppt_h/2"/>
                                          </p:val>
                                        </p:tav>
                                        <p:tav tm="100000">
                                          <p:val>
                                            <p:strVal val="#ppt_y"/>
                                          </p:val>
                                        </p:tav>
                                      </p:tavLst>
                                    </p:anim>
                                  </p:childTnLst>
                                </p:cTn>
                              </p:par>
                              <p:par>
                                <p:cTn id="46" presetID="2" presetClass="entr" presetSubtype="4" fill="hold" nodeType="withEffect">
                                  <p:stCondLst>
                                    <p:cond delay="0"/>
                                  </p:stCondLst>
                                  <p:childTnLst>
                                    <p:set>
                                      <p:cBhvr>
                                        <p:cTn id="47" dur="1" fill="hold">
                                          <p:stCondLst>
                                            <p:cond delay="0"/>
                                          </p:stCondLst>
                                        </p:cTn>
                                        <p:tgtEl>
                                          <p:spTgt spid="65"/>
                                        </p:tgtEl>
                                        <p:attrNameLst>
                                          <p:attrName>style.visibility</p:attrName>
                                        </p:attrNameLst>
                                      </p:cBhvr>
                                      <p:to>
                                        <p:strVal val="visible"/>
                                      </p:to>
                                    </p:set>
                                    <p:anim calcmode="lin" valueType="num">
                                      <p:cBhvr additive="base">
                                        <p:cTn id="48" dur="1000" fill="hold"/>
                                        <p:tgtEl>
                                          <p:spTgt spid="65"/>
                                        </p:tgtEl>
                                        <p:attrNameLst>
                                          <p:attrName>ppt_x</p:attrName>
                                        </p:attrNameLst>
                                      </p:cBhvr>
                                      <p:tavLst>
                                        <p:tav tm="0">
                                          <p:val>
                                            <p:strVal val="#ppt_x"/>
                                          </p:val>
                                        </p:tav>
                                        <p:tav tm="100000">
                                          <p:val>
                                            <p:strVal val="#ppt_x"/>
                                          </p:val>
                                        </p:tav>
                                      </p:tavLst>
                                    </p:anim>
                                    <p:anim calcmode="lin" valueType="num">
                                      <p:cBhvr additive="base">
                                        <p:cTn id="49" dur="1000" fill="hold"/>
                                        <p:tgtEl>
                                          <p:spTgt spid="65"/>
                                        </p:tgtEl>
                                        <p:attrNameLst>
                                          <p:attrName>ppt_y</p:attrName>
                                        </p:attrNameLst>
                                      </p:cBhvr>
                                      <p:tavLst>
                                        <p:tav tm="0">
                                          <p:val>
                                            <p:strVal val="1+#ppt_h/2"/>
                                          </p:val>
                                        </p:tav>
                                        <p:tav tm="100000">
                                          <p:val>
                                            <p:strVal val="#ppt_y"/>
                                          </p:val>
                                        </p:tav>
                                      </p:tavLst>
                                    </p:anim>
                                  </p:childTnLst>
                                </p:cTn>
                              </p:par>
                              <p:par>
                                <p:cTn id="50" presetID="2" presetClass="entr" presetSubtype="4" fill="hold" nodeType="withEffect">
                                  <p:stCondLst>
                                    <p:cond delay="0"/>
                                  </p:stCondLst>
                                  <p:childTnLst>
                                    <p:set>
                                      <p:cBhvr>
                                        <p:cTn id="51" dur="1" fill="hold">
                                          <p:stCondLst>
                                            <p:cond delay="0"/>
                                          </p:stCondLst>
                                        </p:cTn>
                                        <p:tgtEl>
                                          <p:spTgt spid="5"/>
                                        </p:tgtEl>
                                        <p:attrNameLst>
                                          <p:attrName>style.visibility</p:attrName>
                                        </p:attrNameLst>
                                      </p:cBhvr>
                                      <p:to>
                                        <p:strVal val="visible"/>
                                      </p:to>
                                    </p:set>
                                    <p:anim calcmode="lin" valueType="num">
                                      <p:cBhvr additive="base">
                                        <p:cTn id="52" dur="1000" fill="hold"/>
                                        <p:tgtEl>
                                          <p:spTgt spid="5"/>
                                        </p:tgtEl>
                                        <p:attrNameLst>
                                          <p:attrName>ppt_x</p:attrName>
                                        </p:attrNameLst>
                                      </p:cBhvr>
                                      <p:tavLst>
                                        <p:tav tm="0">
                                          <p:val>
                                            <p:strVal val="#ppt_x"/>
                                          </p:val>
                                        </p:tav>
                                        <p:tav tm="100000">
                                          <p:val>
                                            <p:strVal val="#ppt_x"/>
                                          </p:val>
                                        </p:tav>
                                      </p:tavLst>
                                    </p:anim>
                                    <p:anim calcmode="lin" valueType="num">
                                      <p:cBhvr additive="base">
                                        <p:cTn id="53" dur="1000" fill="hold"/>
                                        <p:tgtEl>
                                          <p:spTgt spid="5"/>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96430" y="0"/>
            <a:ext cx="12600875" cy="702925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graphicFrame>
        <p:nvGraphicFramePr>
          <p:cNvPr id="2" name="Object 1"/>
          <p:cNvGraphicFramePr>
            <a:graphicFrameLocks noChangeAspect="1"/>
          </p:cNvGraphicFramePr>
          <p:nvPr>
            <p:extLst>
              <p:ext uri="{D42A27DB-BD31-4B8C-83A1-F6EECF244321}">
                <p14:modId xmlns:p14="http://schemas.microsoft.com/office/powerpoint/2010/main" val="3827489603"/>
              </p:ext>
            </p:extLst>
          </p:nvPr>
        </p:nvGraphicFramePr>
        <p:xfrm>
          <a:off x="0" y="476795"/>
          <a:ext cx="12192000" cy="5854700"/>
        </p:xfrm>
        <a:graphic>
          <a:graphicData uri="http://schemas.openxmlformats.org/presentationml/2006/ole">
            <mc:AlternateContent xmlns:mc="http://schemas.openxmlformats.org/markup-compatibility/2006">
              <mc:Choice xmlns:v="urn:schemas-microsoft-com:vml" Requires="v">
                <p:oleObj r:id="rId3" imgW="24380640" imgH="11707920" progId="">
                  <p:embed/>
                </p:oleObj>
              </mc:Choice>
              <mc:Fallback>
                <p:oleObj r:id="rId3" imgW="24380640" imgH="11707920" progId="">
                  <p:embed/>
                  <p:pic>
                    <p:nvPicPr>
                      <p:cNvPr id="0" name=""/>
                      <p:cNvPicPr/>
                      <p:nvPr/>
                    </p:nvPicPr>
                    <p:blipFill>
                      <a:blip r:embed="rId4"/>
                      <a:stretch>
                        <a:fillRect/>
                      </a:stretch>
                    </p:blipFill>
                    <p:spPr>
                      <a:xfrm>
                        <a:off x="0" y="476795"/>
                        <a:ext cx="12192000" cy="5854700"/>
                      </a:xfrm>
                      <a:prstGeom prst="rect">
                        <a:avLst/>
                      </a:prstGeom>
                    </p:spPr>
                  </p:pic>
                </p:oleObj>
              </mc:Fallback>
            </mc:AlternateContent>
          </a:graphicData>
        </a:graphic>
      </p:graphicFrame>
    </p:spTree>
    <p:extLst>
      <p:ext uri="{BB962C8B-B14F-4D97-AF65-F5344CB8AC3E}">
        <p14:creationId xmlns:p14="http://schemas.microsoft.com/office/powerpoint/2010/main" val="423284124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2" name="Object 1"/>
          <p:cNvGraphicFramePr>
            <a:graphicFrameLocks noChangeAspect="1"/>
          </p:cNvGraphicFramePr>
          <p:nvPr>
            <p:extLst>
              <p:ext uri="{D42A27DB-BD31-4B8C-83A1-F6EECF244321}">
                <p14:modId xmlns:p14="http://schemas.microsoft.com/office/powerpoint/2010/main" val="1070534257"/>
              </p:ext>
            </p:extLst>
          </p:nvPr>
        </p:nvGraphicFramePr>
        <p:xfrm>
          <a:off x="0" y="548800"/>
          <a:ext cx="12192000" cy="5854700"/>
        </p:xfrm>
        <a:graphic>
          <a:graphicData uri="http://schemas.openxmlformats.org/presentationml/2006/ole">
            <mc:AlternateContent xmlns:mc="http://schemas.openxmlformats.org/markup-compatibility/2006">
              <mc:Choice xmlns:v="urn:schemas-microsoft-com:vml" Requires="v">
                <p:oleObj r:id="rId3" imgW="24380640" imgH="11707920" progId="">
                  <p:embed/>
                </p:oleObj>
              </mc:Choice>
              <mc:Fallback>
                <p:oleObj r:id="rId3" imgW="24380640" imgH="11707920" progId="">
                  <p:embed/>
                  <p:pic>
                    <p:nvPicPr>
                      <p:cNvPr id="0" name=""/>
                      <p:cNvPicPr/>
                      <p:nvPr/>
                    </p:nvPicPr>
                    <p:blipFill>
                      <a:blip r:embed="rId4"/>
                      <a:stretch>
                        <a:fillRect/>
                      </a:stretch>
                    </p:blipFill>
                    <p:spPr>
                      <a:xfrm>
                        <a:off x="0" y="548800"/>
                        <a:ext cx="12192000" cy="5854700"/>
                      </a:xfrm>
                      <a:prstGeom prst="rect">
                        <a:avLst/>
                      </a:prstGeom>
                    </p:spPr>
                  </p:pic>
                </p:oleObj>
              </mc:Fallback>
            </mc:AlternateContent>
          </a:graphicData>
        </a:graphic>
      </p:graphicFrame>
    </p:spTree>
    <p:extLst>
      <p:ext uri="{BB962C8B-B14F-4D97-AF65-F5344CB8AC3E}">
        <p14:creationId xmlns:p14="http://schemas.microsoft.com/office/powerpoint/2010/main" val="1007424133"/>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p:cNvPicPr>
            <a:picLocks noChangeAspect="1"/>
          </p:cNvPicPr>
          <p:nvPr/>
        </p:nvPicPr>
        <p:blipFill rotWithShape="1">
          <a:blip r:embed="rId3"/>
          <a:srcRect r="8068"/>
          <a:stretch/>
        </p:blipFill>
        <p:spPr>
          <a:xfrm>
            <a:off x="0" y="764815"/>
            <a:ext cx="12192000" cy="5395906"/>
          </a:xfrm>
          <a:prstGeom prst="rect">
            <a:avLst/>
          </a:prstGeom>
        </p:spPr>
      </p:pic>
    </p:spTree>
    <p:extLst>
      <p:ext uri="{BB962C8B-B14F-4D97-AF65-F5344CB8AC3E}">
        <p14:creationId xmlns:p14="http://schemas.microsoft.com/office/powerpoint/2010/main" val="51944234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p:cNvPicPr>
            <a:picLocks noChangeAspect="1"/>
          </p:cNvPicPr>
          <p:nvPr/>
        </p:nvPicPr>
        <p:blipFill>
          <a:blip r:embed="rId3"/>
          <a:stretch>
            <a:fillRect/>
          </a:stretch>
        </p:blipFill>
        <p:spPr>
          <a:xfrm>
            <a:off x="0" y="615461"/>
            <a:ext cx="12192000" cy="5627077"/>
          </a:xfrm>
          <a:prstGeom prst="rect">
            <a:avLst/>
          </a:prstGeom>
        </p:spPr>
      </p:pic>
      <p:pic>
        <p:nvPicPr>
          <p:cNvPr id="6" name="Picture 5">
            <a:hlinkClick r:id="rId4"/>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6816050" y="5227867"/>
            <a:ext cx="1352370" cy="362627"/>
          </a:xfrm>
          <a:prstGeom prst="rect">
            <a:avLst/>
          </a:prstGeom>
        </p:spPr>
      </p:pic>
      <p:pic>
        <p:nvPicPr>
          <p:cNvPr id="7" name="Picture 6"/>
          <p:cNvPicPr>
            <a:picLocks noChangeAspect="1"/>
          </p:cNvPicPr>
          <p:nvPr/>
        </p:nvPicPr>
        <p:blipFill>
          <a:blip r:embed="rId6"/>
          <a:stretch>
            <a:fillRect/>
          </a:stretch>
        </p:blipFill>
        <p:spPr>
          <a:xfrm>
            <a:off x="9120210" y="4869100"/>
            <a:ext cx="1661107" cy="1080162"/>
          </a:xfrm>
          <a:prstGeom prst="rect">
            <a:avLst/>
          </a:prstGeom>
        </p:spPr>
      </p:pic>
    </p:spTree>
    <p:extLst>
      <p:ext uri="{BB962C8B-B14F-4D97-AF65-F5344CB8AC3E}">
        <p14:creationId xmlns:p14="http://schemas.microsoft.com/office/powerpoint/2010/main" val="3517457976"/>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5966"/>
            <a:ext cx="12192000" cy="6883966"/>
          </a:xfrm>
          <a:prstGeom prst="rect">
            <a:avLst/>
          </a:prstGeom>
        </p:spPr>
      </p:pic>
      <p:pic>
        <p:nvPicPr>
          <p:cNvPr id="2" name="Picture 1"/>
          <p:cNvPicPr>
            <a:picLocks noChangeAspect="1"/>
          </p:cNvPicPr>
          <p:nvPr/>
        </p:nvPicPr>
        <p:blipFill>
          <a:blip r:embed="rId4"/>
          <a:stretch>
            <a:fillRect/>
          </a:stretch>
        </p:blipFill>
        <p:spPr>
          <a:xfrm>
            <a:off x="6533604" y="260780"/>
            <a:ext cx="4112019" cy="4381660"/>
          </a:xfrm>
          <a:prstGeom prst="rect">
            <a:avLst/>
          </a:prstGeom>
        </p:spPr>
      </p:pic>
      <p:pic>
        <p:nvPicPr>
          <p:cNvPr id="3" name="Picture 2"/>
          <p:cNvPicPr>
            <a:picLocks noChangeAspect="1"/>
          </p:cNvPicPr>
          <p:nvPr/>
        </p:nvPicPr>
        <p:blipFill>
          <a:blip r:embed="rId5"/>
          <a:stretch>
            <a:fillRect/>
          </a:stretch>
        </p:blipFill>
        <p:spPr>
          <a:xfrm>
            <a:off x="440189" y="2564940"/>
            <a:ext cx="5916179" cy="3971688"/>
          </a:xfrm>
          <a:prstGeom prst="rect">
            <a:avLst/>
          </a:prstGeom>
        </p:spPr>
      </p:pic>
      <p:pic>
        <p:nvPicPr>
          <p:cNvPr id="4" name="Picture 3"/>
          <p:cNvPicPr>
            <a:picLocks noChangeAspect="1"/>
          </p:cNvPicPr>
          <p:nvPr/>
        </p:nvPicPr>
        <p:blipFill>
          <a:blip r:embed="rId6"/>
          <a:stretch>
            <a:fillRect/>
          </a:stretch>
        </p:blipFill>
        <p:spPr>
          <a:xfrm>
            <a:off x="9346351" y="4218366"/>
            <a:ext cx="2598544" cy="2318262"/>
          </a:xfrm>
          <a:prstGeom prst="rect">
            <a:avLst/>
          </a:prstGeom>
        </p:spPr>
      </p:pic>
      <p:sp>
        <p:nvSpPr>
          <p:cNvPr id="7" name="TextBox 6"/>
          <p:cNvSpPr txBox="1"/>
          <p:nvPr/>
        </p:nvSpPr>
        <p:spPr>
          <a:xfrm>
            <a:off x="407605" y="260780"/>
            <a:ext cx="6264435" cy="769441"/>
          </a:xfrm>
          <a:prstGeom prst="rect">
            <a:avLst/>
          </a:prstGeom>
          <a:noFill/>
          <a:effectLst>
            <a:outerShdw blurRad="63500" sx="102000" sy="102000" algn="ctr" rotWithShape="0">
              <a:prstClr val="black">
                <a:alpha val="40000"/>
              </a:prstClr>
            </a:outerShdw>
          </a:effectLst>
        </p:spPr>
        <p:txBody>
          <a:bodyPr wrap="square" rtlCol="0">
            <a:spAutoFit/>
          </a:bodyPr>
          <a:lstStyle/>
          <a:p>
            <a:r>
              <a:rPr lang="en-IN" sz="4400" b="1" dirty="0">
                <a:solidFill>
                  <a:srgbClr val="B38F60"/>
                </a:solidFill>
                <a:latin typeface="OPPOSans"/>
              </a:rPr>
              <a:t>Intercom All the Way</a:t>
            </a:r>
          </a:p>
        </p:txBody>
      </p:sp>
      <p:sp>
        <p:nvSpPr>
          <p:cNvPr id="8" name="TextBox 7"/>
          <p:cNvSpPr txBox="1"/>
          <p:nvPr/>
        </p:nvSpPr>
        <p:spPr>
          <a:xfrm>
            <a:off x="440190" y="995280"/>
            <a:ext cx="5686600" cy="1569660"/>
          </a:xfrm>
          <a:prstGeom prst="rect">
            <a:avLst/>
          </a:prstGeom>
          <a:noFill/>
        </p:spPr>
        <p:txBody>
          <a:bodyPr wrap="square" rtlCol="0">
            <a:spAutoFit/>
          </a:bodyPr>
          <a:lstStyle/>
          <a:p>
            <a:r>
              <a:rPr lang="en-US" sz="1600" dirty="0">
                <a:solidFill>
                  <a:srgbClr val="986240"/>
                </a:solidFill>
              </a:rPr>
              <a:t>HyPanel Lux Vase's intercom system dissolves distance, bringing loved ones closer together. Whether it's from the property entrance to your home, between your parents' house and your own, or from room to room, communication flows seamlessly and crystal-clear. Wherever there's a Vase, family bonds grow stronger.</a:t>
            </a:r>
            <a:endParaRPr lang="en-IN" sz="1600" dirty="0">
              <a:solidFill>
                <a:srgbClr val="986240"/>
              </a:solidFill>
              <a:latin typeface="OPPOSans"/>
            </a:endParaRPr>
          </a:p>
        </p:txBody>
      </p:sp>
    </p:spTree>
    <p:extLst>
      <p:ext uri="{BB962C8B-B14F-4D97-AF65-F5344CB8AC3E}">
        <p14:creationId xmlns:p14="http://schemas.microsoft.com/office/powerpoint/2010/main" val="173550242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5966"/>
            <a:ext cx="12192000" cy="6883966"/>
          </a:xfrm>
          <a:prstGeom prst="rect">
            <a:avLst/>
          </a:prstGeom>
        </p:spPr>
      </p:pic>
      <p:pic>
        <p:nvPicPr>
          <p:cNvPr id="9" name="Picture 8"/>
          <p:cNvPicPr>
            <a:picLocks noChangeAspect="1"/>
          </p:cNvPicPr>
          <p:nvPr/>
        </p:nvPicPr>
        <p:blipFill rotWithShape="1">
          <a:blip r:embed="rId4">
            <a:extLst>
              <a:ext uri="{28A0092B-C50C-407E-A947-70E740481C1C}">
                <a14:useLocalDpi xmlns:a14="http://schemas.microsoft.com/office/drawing/2010/main" val="0"/>
              </a:ext>
            </a:extLst>
          </a:blip>
          <a:srcRect t="7413" r="17483"/>
          <a:stretch/>
        </p:blipFill>
        <p:spPr>
          <a:xfrm>
            <a:off x="0" y="-25966"/>
            <a:ext cx="12192000" cy="6983211"/>
          </a:xfrm>
          <a:prstGeom prst="rect">
            <a:avLst/>
          </a:prstGeom>
        </p:spPr>
      </p:pic>
      <p:sp>
        <p:nvSpPr>
          <p:cNvPr id="11" name="Rounded Rectangle 10"/>
          <p:cNvSpPr/>
          <p:nvPr/>
        </p:nvSpPr>
        <p:spPr>
          <a:xfrm>
            <a:off x="6240964" y="836820"/>
            <a:ext cx="5759446" cy="3868106"/>
          </a:xfrm>
          <a:prstGeom prst="roundRect">
            <a:avLst/>
          </a:prstGeom>
          <a:solidFill>
            <a:schemeClr val="tx1">
              <a:alpha val="3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a:p>
        </p:txBody>
      </p:sp>
      <p:sp>
        <p:nvSpPr>
          <p:cNvPr id="10" name="TextBox 9"/>
          <p:cNvSpPr txBox="1"/>
          <p:nvPr/>
        </p:nvSpPr>
        <p:spPr>
          <a:xfrm>
            <a:off x="6672040" y="980830"/>
            <a:ext cx="5112355" cy="3724096"/>
          </a:xfrm>
          <a:prstGeom prst="rect">
            <a:avLst/>
          </a:prstGeom>
          <a:noFill/>
          <a:effectLst>
            <a:outerShdw blurRad="50800" dist="38100" dir="5400000" algn="t" rotWithShape="0">
              <a:prstClr val="black">
                <a:alpha val="40000"/>
              </a:prstClr>
            </a:outerShdw>
          </a:effectLst>
        </p:spPr>
        <p:txBody>
          <a:bodyPr wrap="square" rtlCol="0">
            <a:spAutoFit/>
          </a:bodyPr>
          <a:lstStyle/>
          <a:p>
            <a:r>
              <a:rPr lang="en-US" sz="3600" b="1" dirty="0">
                <a:solidFill>
                  <a:schemeClr val="bg1"/>
                </a:solidFill>
              </a:rPr>
              <a:t>Smart Living</a:t>
            </a:r>
            <a:br>
              <a:rPr lang="en-US" sz="3600" b="1" dirty="0">
                <a:solidFill>
                  <a:schemeClr val="bg1"/>
                </a:solidFill>
              </a:rPr>
            </a:br>
            <a:r>
              <a:rPr lang="en-US" sz="3600" b="1" dirty="0">
                <a:solidFill>
                  <a:schemeClr val="bg1"/>
                </a:solidFill>
              </a:rPr>
              <a:t>at Your Fingertips</a:t>
            </a:r>
          </a:p>
          <a:p>
            <a:endParaRPr lang="en-US" sz="3600" b="1" dirty="0">
              <a:solidFill>
                <a:schemeClr val="bg1"/>
              </a:solidFill>
            </a:endParaRPr>
          </a:p>
          <a:p>
            <a:r>
              <a:rPr lang="en-US" sz="1600" dirty="0">
                <a:solidFill>
                  <a:schemeClr val="bg1"/>
                </a:solidFill>
              </a:rPr>
              <a:t>With the </a:t>
            </a:r>
            <a:r>
              <a:rPr lang="en-US" sz="1600" dirty="0" err="1">
                <a:solidFill>
                  <a:schemeClr val="bg1"/>
                </a:solidFill>
              </a:rPr>
              <a:t>BelaHome</a:t>
            </a:r>
            <a:r>
              <a:rPr lang="en-US" sz="1600" dirty="0">
                <a:solidFill>
                  <a:schemeClr val="bg1"/>
                </a:solidFill>
              </a:rPr>
              <a:t> App, you can effortlessly control</a:t>
            </a:r>
            <a:br>
              <a:rPr lang="en-US" sz="1600" dirty="0">
                <a:solidFill>
                  <a:schemeClr val="bg1"/>
                </a:solidFill>
              </a:rPr>
            </a:br>
            <a:r>
              <a:rPr lang="en-US" sz="1600" dirty="0">
                <a:solidFill>
                  <a:schemeClr val="bg1"/>
                </a:solidFill>
              </a:rPr>
              <a:t>lighting, shades, climate, cameras, alarm sensors, and</a:t>
            </a:r>
            <a:br>
              <a:rPr lang="en-US" sz="1600" dirty="0">
                <a:solidFill>
                  <a:schemeClr val="bg1"/>
                </a:solidFill>
              </a:rPr>
            </a:br>
            <a:r>
              <a:rPr lang="en-US" sz="1600" dirty="0">
                <a:solidFill>
                  <a:schemeClr val="bg1"/>
                </a:solidFill>
              </a:rPr>
              <a:t>more, as well as answer intercom calls and unlock</a:t>
            </a:r>
            <a:br>
              <a:rPr lang="en-US" sz="1600" dirty="0">
                <a:solidFill>
                  <a:schemeClr val="bg1"/>
                </a:solidFill>
              </a:rPr>
            </a:br>
            <a:r>
              <a:rPr lang="en-US" sz="1600" dirty="0">
                <a:solidFill>
                  <a:schemeClr val="bg1"/>
                </a:solidFill>
              </a:rPr>
              <a:t>doors—all from a single platform. Plus, the app lets you create personalized scenes and schedules that perfectly fit your lifestyle, whether you’re at home or on the go.</a:t>
            </a:r>
          </a:p>
          <a:p>
            <a:endParaRPr lang="en-IN" sz="1600" dirty="0">
              <a:solidFill>
                <a:schemeClr val="bg1"/>
              </a:solidFill>
            </a:endParaRPr>
          </a:p>
        </p:txBody>
      </p:sp>
    </p:spTree>
    <p:extLst>
      <p:ext uri="{BB962C8B-B14F-4D97-AF65-F5344CB8AC3E}">
        <p14:creationId xmlns:p14="http://schemas.microsoft.com/office/powerpoint/2010/main" val="1036794897"/>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 name="圆角矩形 27"/>
          <p:cNvSpPr/>
          <p:nvPr/>
        </p:nvSpPr>
        <p:spPr>
          <a:xfrm>
            <a:off x="8070850" y="1583055"/>
            <a:ext cx="3423855" cy="3425125"/>
          </a:xfrm>
          <a:prstGeom prst="roundRect">
            <a:avLst>
              <a:gd name="adj" fmla="val 6648"/>
            </a:avLst>
          </a:prstGeom>
          <a:solidFill>
            <a:schemeClr val="bg2">
              <a:alpha val="40000"/>
            </a:schemeClr>
          </a:solidFill>
          <a:ln w="12700">
            <a:noFill/>
            <a:prstDash val="solid"/>
            <a:miter/>
          </a:ln>
        </p:spPr>
        <p:txBody>
          <a:bodyPr anchor="ctr"/>
          <a:lstStyle/>
          <a:p>
            <a:pPr algn="ctr"/>
            <a:endParaRPr lang="zh-CN" sz="1800">
              <a:solidFill>
                <a:schemeClr val="lt1"/>
              </a:solidFill>
            </a:endParaRPr>
          </a:p>
          <a:p>
            <a:pPr algn="ctr"/>
            <a:endParaRPr lang="zh-CN" sz="1800">
              <a:solidFill>
                <a:schemeClr val="lt1"/>
              </a:solidFill>
            </a:endParaRPr>
          </a:p>
        </p:txBody>
      </p:sp>
      <p:sp>
        <p:nvSpPr>
          <p:cNvPr id="26" name="圆角矩形 25"/>
          <p:cNvSpPr/>
          <p:nvPr/>
        </p:nvSpPr>
        <p:spPr>
          <a:xfrm>
            <a:off x="4408170" y="1583055"/>
            <a:ext cx="3423855" cy="3425125"/>
          </a:xfrm>
          <a:prstGeom prst="roundRect">
            <a:avLst>
              <a:gd name="adj" fmla="val 6648"/>
            </a:avLst>
          </a:prstGeom>
          <a:solidFill>
            <a:schemeClr val="bg2">
              <a:alpha val="40000"/>
            </a:schemeClr>
          </a:solidFill>
          <a:ln w="12700">
            <a:noFill/>
            <a:prstDash val="solid"/>
            <a:miter/>
          </a:ln>
        </p:spPr>
        <p:txBody>
          <a:bodyPr anchor="ctr"/>
          <a:lstStyle/>
          <a:p>
            <a:pPr algn="ctr"/>
            <a:endParaRPr lang="zh-CN" sz="1800">
              <a:solidFill>
                <a:schemeClr val="lt1"/>
              </a:solidFill>
            </a:endParaRPr>
          </a:p>
          <a:p>
            <a:pPr algn="ctr"/>
            <a:endParaRPr lang="zh-CN" sz="1800">
              <a:solidFill>
                <a:schemeClr val="lt1"/>
              </a:solidFill>
            </a:endParaRPr>
          </a:p>
        </p:txBody>
      </p:sp>
      <p:sp>
        <p:nvSpPr>
          <p:cNvPr id="25" name="圆角矩形 24"/>
          <p:cNvSpPr/>
          <p:nvPr/>
        </p:nvSpPr>
        <p:spPr>
          <a:xfrm>
            <a:off x="746125" y="1583055"/>
            <a:ext cx="3423855" cy="3425125"/>
          </a:xfrm>
          <a:prstGeom prst="roundRect">
            <a:avLst>
              <a:gd name="adj" fmla="val 6648"/>
            </a:avLst>
          </a:prstGeom>
          <a:solidFill>
            <a:schemeClr val="bg2">
              <a:alpha val="40000"/>
            </a:schemeClr>
          </a:solidFill>
          <a:ln w="12700">
            <a:noFill/>
            <a:prstDash val="solid"/>
            <a:miter/>
          </a:ln>
        </p:spPr>
        <p:txBody>
          <a:bodyPr anchor="ctr"/>
          <a:lstStyle/>
          <a:p>
            <a:pPr algn="ctr"/>
            <a:endParaRPr lang="zh-CN" sz="1800">
              <a:solidFill>
                <a:schemeClr val="lt1"/>
              </a:solidFill>
            </a:endParaRPr>
          </a:p>
          <a:p>
            <a:pPr algn="ctr"/>
            <a:endParaRPr lang="zh-CN" sz="1800">
              <a:solidFill>
                <a:schemeClr val="lt1"/>
              </a:solidFill>
            </a:endParaRPr>
          </a:p>
        </p:txBody>
      </p:sp>
      <p:sp>
        <p:nvSpPr>
          <p:cNvPr id="24" name="文本框 23"/>
          <p:cNvSpPr txBox="1"/>
          <p:nvPr/>
        </p:nvSpPr>
        <p:spPr>
          <a:xfrm>
            <a:off x="2143125" y="5546725"/>
            <a:ext cx="7905750" cy="681355"/>
          </a:xfrm>
          <a:prstGeom prst="rect">
            <a:avLst/>
          </a:prstGeom>
          <a:ln w="12700">
            <a:prstDash val="solid"/>
          </a:ln>
        </p:spPr>
        <p:txBody>
          <a:bodyPr wrap="square">
            <a:spAutoFit/>
          </a:bodyPr>
          <a:lstStyle/>
          <a:p>
            <a:pPr algn="ctr" eaLnBrk="1" fontAlgn="auto" latinLnBrk="0" hangingPunct="1">
              <a:lnSpc>
                <a:spcPct val="120000"/>
              </a:lnSpc>
            </a:pPr>
            <a:r>
              <a:rPr lang="en-US" sz="1600" spc="100">
                <a:solidFill>
                  <a:schemeClr val="tx1">
                    <a:lumMod val="75000"/>
                    <a:lumOff val="25000"/>
                  </a:schemeClr>
                </a:solidFill>
                <a:uFillTx/>
                <a:latin typeface="Arial Regular" panose="020B0604020202090204" charset="0"/>
                <a:cs typeface="Arial Regular" panose="020B0604020202090204" charset="0"/>
                <a:sym typeface="+mn-ea"/>
              </a:rPr>
              <a:t>The system offers intercom, access control, device control, and more to meet users' diverse smart home and intercom needs.</a:t>
            </a:r>
          </a:p>
        </p:txBody>
      </p:sp>
      <p:grpSp>
        <p:nvGrpSpPr>
          <p:cNvPr id="22" name="组合 21"/>
          <p:cNvGrpSpPr/>
          <p:nvPr/>
        </p:nvGrpSpPr>
        <p:grpSpPr>
          <a:xfrm>
            <a:off x="4584065" y="2326844"/>
            <a:ext cx="2036468" cy="1569704"/>
            <a:chOff x="6864" y="3675"/>
            <a:chExt cx="3690" cy="2844"/>
          </a:xfrm>
        </p:grpSpPr>
        <p:pic>
          <p:nvPicPr>
            <p:cNvPr id="12" name="图片 11" descr="E12W"/>
            <p:cNvPicPr>
              <a:picLocks noChangeAspect="1"/>
            </p:cNvPicPr>
            <p:nvPr/>
          </p:nvPicPr>
          <p:blipFill>
            <a:blip r:embed="rId8"/>
            <a:srcRect l="36389" t="11796" r="36821" b="10843"/>
            <a:stretch>
              <a:fillRect/>
            </a:stretch>
          </p:blipFill>
          <p:spPr>
            <a:xfrm>
              <a:off x="6864" y="3675"/>
              <a:ext cx="1411" cy="2844"/>
            </a:xfrm>
            <a:prstGeom prst="rect">
              <a:avLst/>
            </a:prstGeom>
          </p:spPr>
        </p:pic>
        <p:pic>
          <p:nvPicPr>
            <p:cNvPr id="9" name="图片 8" descr="截屏2023-03-22 14.21.07"/>
            <p:cNvPicPr>
              <a:picLocks noChangeAspect="1"/>
            </p:cNvPicPr>
            <p:nvPr/>
          </p:nvPicPr>
          <p:blipFill>
            <a:blip r:embed="rId9"/>
            <a:stretch>
              <a:fillRect/>
            </a:stretch>
          </p:blipFill>
          <p:spPr>
            <a:xfrm>
              <a:off x="8776" y="4215"/>
              <a:ext cx="1778" cy="1776"/>
            </a:xfrm>
            <a:prstGeom prst="rect">
              <a:avLst/>
            </a:prstGeom>
          </p:spPr>
        </p:pic>
        <p:sp>
          <p:nvSpPr>
            <p:cNvPr id="21" name="文本框 20"/>
            <p:cNvSpPr txBox="1"/>
            <p:nvPr/>
          </p:nvSpPr>
          <p:spPr>
            <a:xfrm>
              <a:off x="8186" y="4793"/>
              <a:ext cx="646" cy="700"/>
            </a:xfrm>
            <a:prstGeom prst="rect">
              <a:avLst/>
            </a:prstGeom>
            <a:ln w="12700">
              <a:prstDash val="solid"/>
            </a:ln>
          </p:spPr>
          <p:txBody>
            <a:bodyPr wrap="square">
              <a:spAutoFit/>
            </a:bodyPr>
            <a:lstStyle/>
            <a:p>
              <a:pPr algn="ctr" eaLnBrk="1" fontAlgn="auto" latinLnBrk="0" hangingPunct="1">
                <a:lnSpc>
                  <a:spcPct val="120000"/>
                </a:lnSpc>
              </a:pPr>
              <a:r>
                <a:rPr lang="en-US" sz="1600" spc="100">
                  <a:solidFill>
                    <a:srgbClr val="4472C4"/>
                  </a:solidFill>
                  <a:uFillTx/>
                  <a:latin typeface="Arial Regular" panose="020B0604020202090204" charset="0"/>
                  <a:cs typeface="Arial Regular" panose="020B0604020202090204" charset="0"/>
                  <a:sym typeface="+mn-ea"/>
                </a:rPr>
                <a:t>+</a:t>
              </a:r>
            </a:p>
          </p:txBody>
        </p:sp>
      </p:grpSp>
      <p:sp>
        <p:nvSpPr>
          <p:cNvPr id="27" name="圆角矩形 26"/>
          <p:cNvSpPr/>
          <p:nvPr/>
        </p:nvSpPr>
        <p:spPr>
          <a:xfrm>
            <a:off x="1517300" y="4420235"/>
            <a:ext cx="1881505" cy="327025"/>
          </a:xfrm>
          <a:prstGeom prst="roundRect">
            <a:avLst>
              <a:gd name="adj" fmla="val 50000"/>
            </a:avLst>
          </a:prstGeom>
          <a:gradFill>
            <a:gsLst>
              <a:gs pos="0">
                <a:schemeClr val="accent4"/>
              </a:gs>
              <a:gs pos="100000">
                <a:srgbClr val="FA820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29" name="文本框 28"/>
          <p:cNvSpPr txBox="1"/>
          <p:nvPr/>
        </p:nvSpPr>
        <p:spPr>
          <a:xfrm>
            <a:off x="1624965" y="4398010"/>
            <a:ext cx="1664970" cy="349250"/>
          </a:xfrm>
          <a:prstGeom prst="rect">
            <a:avLst/>
          </a:prstGeom>
          <a:ln w="12700">
            <a:prstDash val="solid"/>
          </a:ln>
        </p:spPr>
        <p:txBody>
          <a:bodyPr wrap="square">
            <a:spAutoFit/>
          </a:bodyPr>
          <a:lstStyle/>
          <a:p>
            <a:pPr algn="ctr" eaLnBrk="1" fontAlgn="auto" latinLnBrk="0" hangingPunct="1">
              <a:lnSpc>
                <a:spcPct val="120000"/>
              </a:lnSpc>
            </a:pPr>
            <a:r>
              <a:rPr lang="en-US" sz="1400" spc="100">
                <a:solidFill>
                  <a:schemeClr val="bg1"/>
                </a:solidFill>
                <a:uFillTx/>
                <a:latin typeface="Arial Regular" panose="020B0604020202090204" charset="0"/>
                <a:cs typeface="Arial Regular" panose="020B0604020202090204" charset="0"/>
                <a:sym typeface="+mn-ea"/>
              </a:rPr>
              <a:t>Control Devices</a:t>
            </a:r>
          </a:p>
        </p:txBody>
      </p:sp>
      <p:grpSp>
        <p:nvGrpSpPr>
          <p:cNvPr id="2" name="组合 1"/>
          <p:cNvGrpSpPr/>
          <p:nvPr/>
        </p:nvGrpSpPr>
        <p:grpSpPr>
          <a:xfrm>
            <a:off x="1240790" y="2329180"/>
            <a:ext cx="1382395" cy="1477645"/>
            <a:chOff x="3253" y="2212"/>
            <a:chExt cx="3406" cy="3406"/>
          </a:xfrm>
        </p:grpSpPr>
        <p:pic>
          <p:nvPicPr>
            <p:cNvPr id="6" name="图片 5"/>
            <p:cNvPicPr>
              <a:picLocks noChangeAspect="1"/>
            </p:cNvPicPr>
            <p:nvPr>
              <p:custDataLst>
                <p:tags r:id="rId3"/>
              </p:custDataLst>
            </p:nvPr>
          </p:nvPicPr>
          <p:blipFill>
            <a:blip r:embed="rId10"/>
            <a:stretch>
              <a:fillRect/>
            </a:stretch>
          </p:blipFill>
          <p:spPr>
            <a:xfrm>
              <a:off x="3253" y="2212"/>
              <a:ext cx="3407" cy="3407"/>
            </a:xfrm>
            <a:prstGeom prst="rect">
              <a:avLst/>
            </a:prstGeom>
          </p:spPr>
        </p:pic>
        <p:pic>
          <p:nvPicPr>
            <p:cNvPr id="7" name="图片 6"/>
            <p:cNvPicPr>
              <a:picLocks noChangeAspect="1"/>
            </p:cNvPicPr>
            <p:nvPr>
              <p:custDataLst>
                <p:tags r:id="rId4"/>
              </p:custDataLst>
            </p:nvPr>
          </p:nvPicPr>
          <p:blipFill>
            <a:blip r:embed="rId11"/>
            <a:stretch>
              <a:fillRect/>
            </a:stretch>
          </p:blipFill>
          <p:spPr>
            <a:xfrm>
              <a:off x="5025" y="3011"/>
              <a:ext cx="1546" cy="1126"/>
            </a:xfrm>
            <a:prstGeom prst="rect">
              <a:avLst/>
            </a:prstGeom>
          </p:spPr>
        </p:pic>
        <p:pic>
          <p:nvPicPr>
            <p:cNvPr id="10" name="图片 9"/>
            <p:cNvPicPr>
              <a:picLocks noChangeAspect="1"/>
            </p:cNvPicPr>
            <p:nvPr>
              <p:custDataLst>
                <p:tags r:id="rId5"/>
              </p:custDataLst>
            </p:nvPr>
          </p:nvPicPr>
          <p:blipFill>
            <a:blip r:embed="rId11"/>
            <a:stretch>
              <a:fillRect/>
            </a:stretch>
          </p:blipFill>
          <p:spPr>
            <a:xfrm>
              <a:off x="3403" y="3011"/>
              <a:ext cx="1546" cy="1126"/>
            </a:xfrm>
            <a:prstGeom prst="rect">
              <a:avLst/>
            </a:prstGeom>
          </p:spPr>
        </p:pic>
      </p:grpSp>
      <p:grpSp>
        <p:nvGrpSpPr>
          <p:cNvPr id="43" name="组合 42"/>
          <p:cNvGrpSpPr/>
          <p:nvPr/>
        </p:nvGrpSpPr>
        <p:grpSpPr>
          <a:xfrm>
            <a:off x="8695055" y="1961515"/>
            <a:ext cx="2174240" cy="2148840"/>
            <a:chOff x="14007" y="3104"/>
            <a:chExt cx="3259" cy="3221"/>
          </a:xfrm>
        </p:grpSpPr>
        <p:pic>
          <p:nvPicPr>
            <p:cNvPr id="14" name="图片 13"/>
            <p:cNvPicPr>
              <a:picLocks noChangeAspect="1"/>
            </p:cNvPicPr>
            <p:nvPr/>
          </p:nvPicPr>
          <p:blipFill>
            <a:blip r:embed="rId12"/>
            <a:srcRect r="32113"/>
            <a:stretch>
              <a:fillRect/>
            </a:stretch>
          </p:blipFill>
          <p:spPr>
            <a:xfrm>
              <a:off x="14007" y="4765"/>
              <a:ext cx="3257" cy="1561"/>
            </a:xfrm>
            <a:prstGeom prst="rect">
              <a:avLst/>
            </a:prstGeom>
          </p:spPr>
        </p:pic>
        <p:pic>
          <p:nvPicPr>
            <p:cNvPr id="35" name="图片 34"/>
            <p:cNvPicPr>
              <a:picLocks noChangeAspect="1"/>
            </p:cNvPicPr>
            <p:nvPr>
              <p:custDataLst>
                <p:tags r:id="rId1"/>
              </p:custDataLst>
            </p:nvPr>
          </p:nvPicPr>
          <p:blipFill>
            <a:blip r:embed="rId13"/>
            <a:stretch>
              <a:fillRect/>
            </a:stretch>
          </p:blipFill>
          <p:spPr>
            <a:xfrm>
              <a:off x="14007" y="3104"/>
              <a:ext cx="1587" cy="1587"/>
            </a:xfrm>
            <a:prstGeom prst="rect">
              <a:avLst/>
            </a:prstGeom>
          </p:spPr>
        </p:pic>
        <p:pic>
          <p:nvPicPr>
            <p:cNvPr id="36" name="图片 35"/>
            <p:cNvPicPr>
              <a:picLocks noChangeAspect="1"/>
            </p:cNvPicPr>
            <p:nvPr>
              <p:custDataLst>
                <p:tags r:id="rId2"/>
              </p:custDataLst>
            </p:nvPr>
          </p:nvPicPr>
          <p:blipFill>
            <a:blip r:embed="rId14"/>
            <a:stretch>
              <a:fillRect/>
            </a:stretch>
          </p:blipFill>
          <p:spPr>
            <a:xfrm>
              <a:off x="15680" y="3104"/>
              <a:ext cx="1587" cy="1587"/>
            </a:xfrm>
            <a:prstGeom prst="rect">
              <a:avLst/>
            </a:prstGeom>
          </p:spPr>
        </p:pic>
      </p:grpSp>
      <p:grpSp>
        <p:nvGrpSpPr>
          <p:cNvPr id="74" name="组合 73"/>
          <p:cNvGrpSpPr/>
          <p:nvPr/>
        </p:nvGrpSpPr>
        <p:grpSpPr>
          <a:xfrm>
            <a:off x="553085" y="279400"/>
            <a:ext cx="6398895" cy="497205"/>
            <a:chOff x="1095" y="393"/>
            <a:chExt cx="10077" cy="783"/>
          </a:xfrm>
        </p:grpSpPr>
        <p:grpSp>
          <p:nvGrpSpPr>
            <p:cNvPr id="8" name="组合 7"/>
            <p:cNvGrpSpPr/>
            <p:nvPr/>
          </p:nvGrpSpPr>
          <p:grpSpPr>
            <a:xfrm>
              <a:off x="1095" y="524"/>
              <a:ext cx="522" cy="522"/>
              <a:chOff x="1054" y="715"/>
              <a:chExt cx="522" cy="522"/>
            </a:xfrm>
          </p:grpSpPr>
          <p:sp>
            <p:nvSpPr>
              <p:cNvPr id="11" name="圆角矩形 10"/>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6" name="圆角矩形 1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grpSp>
        <p:sp>
          <p:nvSpPr>
            <p:cNvPr id="23" name="文本框 22"/>
            <p:cNvSpPr txBox="1"/>
            <p:nvPr/>
          </p:nvSpPr>
          <p:spPr>
            <a:xfrm>
              <a:off x="1785" y="393"/>
              <a:ext cx="9387" cy="783"/>
            </a:xfrm>
            <a:prstGeom prst="rect">
              <a:avLst/>
            </a:prstGeom>
            <a:noFill/>
          </p:spPr>
          <p:txBody>
            <a:bodyPr wrap="square" rtlCol="0">
              <a:spAutoFit/>
            </a:bodyPr>
            <a:lstStyle/>
            <a:p>
              <a:pPr algn="l">
                <a:lnSpc>
                  <a:spcPct val="110000"/>
                </a:lnSpc>
              </a:pPr>
              <a:r>
                <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sym typeface="+mn-ea"/>
                </a:rPr>
                <a:t>Comprehensive Software Functions </a:t>
              </a:r>
              <a:endPar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endParaRPr>
            </a:p>
          </p:txBody>
        </p:sp>
      </p:grpSp>
      <p:sp>
        <p:nvSpPr>
          <p:cNvPr id="39" name="圆角矩形 38"/>
          <p:cNvSpPr/>
          <p:nvPr/>
        </p:nvSpPr>
        <p:spPr>
          <a:xfrm>
            <a:off x="5488305" y="4420235"/>
            <a:ext cx="1207135" cy="327025"/>
          </a:xfrm>
          <a:prstGeom prst="roundRect">
            <a:avLst>
              <a:gd name="adj" fmla="val 50000"/>
            </a:avLst>
          </a:prstGeom>
          <a:gradFill>
            <a:gsLst>
              <a:gs pos="0">
                <a:schemeClr val="accent4"/>
              </a:gs>
              <a:gs pos="100000">
                <a:srgbClr val="FA820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1" name="文本框 30"/>
          <p:cNvSpPr txBox="1"/>
          <p:nvPr/>
        </p:nvSpPr>
        <p:spPr>
          <a:xfrm>
            <a:off x="5544185" y="4398010"/>
            <a:ext cx="1094105" cy="349250"/>
          </a:xfrm>
          <a:prstGeom prst="rect">
            <a:avLst/>
          </a:prstGeom>
          <a:ln w="12700">
            <a:prstDash val="solid"/>
          </a:ln>
        </p:spPr>
        <p:txBody>
          <a:bodyPr wrap="square">
            <a:spAutoFit/>
          </a:bodyPr>
          <a:lstStyle/>
          <a:p>
            <a:pPr algn="ctr" eaLnBrk="1" fontAlgn="auto" latinLnBrk="0" hangingPunct="1">
              <a:lnSpc>
                <a:spcPct val="120000"/>
              </a:lnSpc>
            </a:pPr>
            <a:r>
              <a:rPr lang="en-US" sz="1400" spc="100">
                <a:solidFill>
                  <a:schemeClr val="bg1"/>
                </a:solidFill>
                <a:uFillTx/>
                <a:latin typeface="Arial Regular" panose="020B0604020202090204" charset="0"/>
                <a:cs typeface="Arial Regular" panose="020B0604020202090204" charset="0"/>
                <a:sym typeface="+mn-ea"/>
              </a:rPr>
              <a:t>Intercom</a:t>
            </a:r>
          </a:p>
        </p:txBody>
      </p:sp>
      <p:grpSp>
        <p:nvGrpSpPr>
          <p:cNvPr id="41" name="组合 40"/>
          <p:cNvGrpSpPr/>
          <p:nvPr/>
        </p:nvGrpSpPr>
        <p:grpSpPr>
          <a:xfrm>
            <a:off x="6793230" y="2483485"/>
            <a:ext cx="897890" cy="1262380"/>
            <a:chOff x="15420" y="7895"/>
            <a:chExt cx="1414" cy="1988"/>
          </a:xfrm>
        </p:grpSpPr>
        <p:pic>
          <p:nvPicPr>
            <p:cNvPr id="104" name="图片 103"/>
            <p:cNvPicPr>
              <a:picLocks noChangeAspect="1"/>
            </p:cNvPicPr>
            <p:nvPr/>
          </p:nvPicPr>
          <p:blipFill>
            <a:blip r:embed="rId15"/>
            <a:stretch>
              <a:fillRect/>
            </a:stretch>
          </p:blipFill>
          <p:spPr>
            <a:xfrm>
              <a:off x="15420" y="7895"/>
              <a:ext cx="997" cy="1989"/>
            </a:xfrm>
            <a:prstGeom prst="rect">
              <a:avLst/>
            </a:prstGeom>
            <a:noFill/>
            <a:ln w="9525">
              <a:noFill/>
            </a:ln>
          </p:spPr>
        </p:pic>
        <p:pic>
          <p:nvPicPr>
            <p:cNvPr id="40" name="图片 39" descr="资源 2@10x"/>
            <p:cNvPicPr>
              <a:picLocks noChangeAspect="1"/>
            </p:cNvPicPr>
            <p:nvPr/>
          </p:nvPicPr>
          <p:blipFill>
            <a:blip r:embed="rId16"/>
            <a:stretch>
              <a:fillRect/>
            </a:stretch>
          </p:blipFill>
          <p:spPr>
            <a:xfrm>
              <a:off x="16274" y="9323"/>
              <a:ext cx="561" cy="561"/>
            </a:xfrm>
            <a:prstGeom prst="rect">
              <a:avLst/>
            </a:prstGeom>
          </p:spPr>
        </p:pic>
      </p:grpSp>
      <p:sp>
        <p:nvSpPr>
          <p:cNvPr id="42" name="圆角矩形 41"/>
          <p:cNvSpPr/>
          <p:nvPr/>
        </p:nvSpPr>
        <p:spPr>
          <a:xfrm>
            <a:off x="8549925" y="4420235"/>
            <a:ext cx="2465705" cy="327025"/>
          </a:xfrm>
          <a:prstGeom prst="roundRect">
            <a:avLst>
              <a:gd name="adj" fmla="val 50000"/>
            </a:avLst>
          </a:prstGeom>
          <a:gradFill>
            <a:gsLst>
              <a:gs pos="0">
                <a:schemeClr val="accent4"/>
              </a:gs>
              <a:gs pos="100000">
                <a:srgbClr val="FA820A"/>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33" name="文本框 32"/>
          <p:cNvSpPr txBox="1"/>
          <p:nvPr/>
        </p:nvSpPr>
        <p:spPr>
          <a:xfrm>
            <a:off x="8627078" y="4398010"/>
            <a:ext cx="2311400" cy="349250"/>
          </a:xfrm>
          <a:prstGeom prst="rect">
            <a:avLst/>
          </a:prstGeom>
          <a:ln w="12700">
            <a:prstDash val="solid"/>
          </a:ln>
        </p:spPr>
        <p:txBody>
          <a:bodyPr wrap="square">
            <a:spAutoFit/>
          </a:bodyPr>
          <a:lstStyle/>
          <a:p>
            <a:pPr algn="ctr" eaLnBrk="1" fontAlgn="auto" latinLnBrk="0" hangingPunct="1">
              <a:lnSpc>
                <a:spcPct val="120000"/>
              </a:lnSpc>
            </a:pPr>
            <a:r>
              <a:rPr lang="en-US" sz="1400" spc="100">
                <a:solidFill>
                  <a:schemeClr val="bg1"/>
                </a:solidFill>
                <a:uFillTx/>
                <a:latin typeface="Arial Regular" panose="020B0604020202090204" charset="0"/>
                <a:cs typeface="Arial Regular" panose="020B0604020202090204" charset="0"/>
                <a:sym typeface="+mn-ea"/>
              </a:rPr>
              <a:t>Security&amp; Automation</a:t>
            </a:r>
          </a:p>
        </p:txBody>
      </p:sp>
      <p:pic>
        <p:nvPicPr>
          <p:cNvPr id="3" name="图片 2" descr="企业微信截图_16826457916168"/>
          <p:cNvPicPr>
            <a:picLocks noChangeAspect="1"/>
          </p:cNvPicPr>
          <p:nvPr/>
        </p:nvPicPr>
        <p:blipFill>
          <a:blip r:embed="rId17"/>
          <a:stretch>
            <a:fillRect/>
          </a:stretch>
        </p:blipFill>
        <p:spPr>
          <a:xfrm>
            <a:off x="3112770" y="2541270"/>
            <a:ext cx="671830" cy="120523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文本框 3"/>
          <p:cNvSpPr txBox="1"/>
          <p:nvPr/>
        </p:nvSpPr>
        <p:spPr>
          <a:xfrm>
            <a:off x="1664653" y="5668010"/>
            <a:ext cx="8863330" cy="681355"/>
          </a:xfrm>
          <a:prstGeom prst="rect">
            <a:avLst/>
          </a:prstGeom>
          <a:ln w="12700">
            <a:prstDash val="solid"/>
          </a:ln>
        </p:spPr>
        <p:txBody>
          <a:bodyPr wrap="square">
            <a:spAutoFit/>
          </a:bodyPr>
          <a:lstStyle/>
          <a:p>
            <a:pPr algn="ctr" eaLnBrk="1" fontAlgn="auto" latinLnBrk="0" hangingPunct="1">
              <a:lnSpc>
                <a:spcPct val="120000"/>
              </a:lnSpc>
            </a:pPr>
            <a:r>
              <a:rPr lang="en-US" sz="1600" spc="100">
                <a:solidFill>
                  <a:schemeClr val="tx1">
                    <a:lumMod val="75000"/>
                    <a:lumOff val="25000"/>
                  </a:schemeClr>
                </a:solidFill>
                <a:uFillTx/>
                <a:latin typeface="Arial Regular" panose="020B0604020202090204" charset="0"/>
                <a:cs typeface="Arial Regular" panose="020B0604020202090204" charset="0"/>
                <a:sym typeface="+mn-ea"/>
              </a:rPr>
              <a:t>Support various functions such as remote device control, scene control and home automation management, providing a convenient and efficient user experience.</a:t>
            </a:r>
          </a:p>
        </p:txBody>
      </p:sp>
      <p:sp>
        <p:nvSpPr>
          <p:cNvPr id="10" name="文本框 9"/>
          <p:cNvSpPr txBox="1"/>
          <p:nvPr/>
        </p:nvSpPr>
        <p:spPr>
          <a:xfrm>
            <a:off x="991235" y="279400"/>
            <a:ext cx="5563235" cy="460375"/>
          </a:xfrm>
          <a:prstGeom prst="rect">
            <a:avLst/>
          </a:prstGeom>
          <a:noFill/>
        </p:spPr>
        <p:txBody>
          <a:bodyPr wrap="square" rtlCol="0">
            <a:spAutoFit/>
          </a:bodyPr>
          <a:lstStyle/>
          <a:p>
            <a:r>
              <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sym typeface="+mn-ea"/>
              </a:rPr>
              <a:t>One-Click Control  </a:t>
            </a:r>
            <a:endPar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endParaRPr>
          </a:p>
        </p:txBody>
      </p:sp>
      <p:pic>
        <p:nvPicPr>
          <p:cNvPr id="11" name="图片 10" descr="/Users/akuvox-design/Desktop/20230418 技术部五月直播/18.png18"/>
          <p:cNvPicPr>
            <a:picLocks noChangeAspect="1"/>
          </p:cNvPicPr>
          <p:nvPr/>
        </p:nvPicPr>
        <p:blipFill>
          <a:blip r:embed="rId4"/>
          <a:srcRect/>
          <a:stretch>
            <a:fillRect/>
          </a:stretch>
        </p:blipFill>
        <p:spPr>
          <a:xfrm>
            <a:off x="1045528" y="1132840"/>
            <a:ext cx="10101580" cy="4241800"/>
          </a:xfrm>
          <a:prstGeom prst="rect">
            <a:avLst/>
          </a:prstGeom>
        </p:spPr>
      </p:pic>
      <p:sp>
        <p:nvSpPr>
          <p:cNvPr id="2" name="矩形 1"/>
          <p:cNvSpPr/>
          <p:nvPr>
            <p:custDataLst>
              <p:tags r:id="rId1"/>
            </p:custDataLst>
          </p:nvPr>
        </p:nvSpPr>
        <p:spPr>
          <a:xfrm>
            <a:off x="695114" y="34349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 name="文本框 23"/>
          <p:cNvSpPr txBox="1"/>
          <p:nvPr/>
        </p:nvSpPr>
        <p:spPr>
          <a:xfrm>
            <a:off x="1975485" y="5706745"/>
            <a:ext cx="8241030" cy="681355"/>
          </a:xfrm>
          <a:prstGeom prst="rect">
            <a:avLst/>
          </a:prstGeom>
          <a:ln w="12700">
            <a:prstDash val="solid"/>
          </a:ln>
        </p:spPr>
        <p:txBody>
          <a:bodyPr wrap="square">
            <a:spAutoFit/>
          </a:bodyPr>
          <a:lstStyle/>
          <a:p>
            <a:pPr algn="ctr" eaLnBrk="1" fontAlgn="auto" latinLnBrk="0" hangingPunct="1">
              <a:lnSpc>
                <a:spcPct val="120000"/>
              </a:lnSpc>
            </a:pPr>
            <a:r>
              <a:rPr lang="en-US" sz="1600" spc="100">
                <a:solidFill>
                  <a:schemeClr val="tx1">
                    <a:lumMod val="75000"/>
                    <a:lumOff val="25000"/>
                  </a:schemeClr>
                </a:solidFill>
                <a:uFillTx/>
                <a:latin typeface="Arial Regular" panose="020B0604020202090204" charset="0"/>
                <a:cs typeface="Arial Regular" panose="020B0604020202090204" charset="0"/>
                <a:sym typeface="+mn-ea"/>
              </a:rPr>
              <a:t>Send group messages from App and make group calls from any devices, helping users stay connected with family members at all times, from anywhere.</a:t>
            </a:r>
          </a:p>
        </p:txBody>
      </p:sp>
      <p:sp>
        <p:nvSpPr>
          <p:cNvPr id="10" name="文本框 9"/>
          <p:cNvSpPr txBox="1"/>
          <p:nvPr/>
        </p:nvSpPr>
        <p:spPr>
          <a:xfrm>
            <a:off x="991235" y="279400"/>
            <a:ext cx="5563235" cy="460375"/>
          </a:xfrm>
          <a:prstGeom prst="rect">
            <a:avLst/>
          </a:prstGeom>
          <a:noFill/>
        </p:spPr>
        <p:txBody>
          <a:bodyPr wrap="square" rtlCol="0">
            <a:spAutoFit/>
          </a:bodyPr>
          <a:lstStyle/>
          <a:p>
            <a:r>
              <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sym typeface="+mn-ea"/>
              </a:rPr>
              <a:t>Smart intercom</a:t>
            </a:r>
            <a:endPar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endParaRPr>
          </a:p>
        </p:txBody>
      </p:sp>
      <p:pic>
        <p:nvPicPr>
          <p:cNvPr id="11" name="图片 10" descr="/Users/akuvox-design/Desktop/20230418 技术部五月直播PPT/19.png19"/>
          <p:cNvPicPr>
            <a:picLocks noChangeAspect="1"/>
          </p:cNvPicPr>
          <p:nvPr/>
        </p:nvPicPr>
        <p:blipFill>
          <a:blip r:embed="rId4"/>
          <a:srcRect/>
          <a:stretch>
            <a:fillRect/>
          </a:stretch>
        </p:blipFill>
        <p:spPr>
          <a:xfrm>
            <a:off x="1046163" y="1133158"/>
            <a:ext cx="10100310" cy="4241165"/>
          </a:xfrm>
          <a:prstGeom prst="rect">
            <a:avLst/>
          </a:prstGeom>
        </p:spPr>
      </p:pic>
      <p:sp>
        <p:nvSpPr>
          <p:cNvPr id="2" name="矩形 1"/>
          <p:cNvSpPr/>
          <p:nvPr>
            <p:custDataLst>
              <p:tags r:id="rId1"/>
            </p:custDataLst>
          </p:nvPr>
        </p:nvSpPr>
        <p:spPr>
          <a:xfrm>
            <a:off x="695114" y="34349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39.xml><?xml version="1.0" encoding="utf-8"?>
<p:sld xmlns:a="http://schemas.openxmlformats.org/drawingml/2006/main" xmlns:r="http://schemas.openxmlformats.org/officeDocument/2006/relationships" xmlns:p="http://schemas.openxmlformats.org/presentationml/2006/main">
  <p:cSld>
    <p:bg>
      <p:bgPr>
        <a:blipFill rotWithShape="1">
          <a:blip r:embed="rId2"/>
          <a:stretch>
            <a:fillRect/>
          </a:stretch>
        </a:blipFill>
        <a:effectLst/>
      </p:bgPr>
    </p:bg>
    <p:spTree>
      <p:nvGrpSpPr>
        <p:cNvPr id="1" name=""/>
        <p:cNvGrpSpPr/>
        <p:nvPr/>
      </p:nvGrpSpPr>
      <p:grpSpPr>
        <a:xfrm>
          <a:off x="0" y="0"/>
          <a:ext cx="0" cy="0"/>
          <a:chOff x="0" y="0"/>
          <a:chExt cx="0" cy="0"/>
        </a:xfrm>
      </p:grpSpPr>
      <p:grpSp>
        <p:nvGrpSpPr>
          <p:cNvPr id="74" name="组合 73"/>
          <p:cNvGrpSpPr/>
          <p:nvPr/>
        </p:nvGrpSpPr>
        <p:grpSpPr>
          <a:xfrm>
            <a:off x="553085" y="279400"/>
            <a:ext cx="4728210" cy="460375"/>
            <a:chOff x="1095" y="393"/>
            <a:chExt cx="7446" cy="725"/>
          </a:xfrm>
        </p:grpSpPr>
        <p:grpSp>
          <p:nvGrpSpPr>
            <p:cNvPr id="6" name="组合 5"/>
            <p:cNvGrpSpPr/>
            <p:nvPr/>
          </p:nvGrpSpPr>
          <p:grpSpPr>
            <a:xfrm>
              <a:off x="1095" y="524"/>
              <a:ext cx="522" cy="522"/>
              <a:chOff x="1054" y="715"/>
              <a:chExt cx="522" cy="522"/>
            </a:xfrm>
          </p:grpSpPr>
          <p:sp>
            <p:nvSpPr>
              <p:cNvPr id="19" name="圆角矩形 18"/>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1785" y="393"/>
              <a:ext cx="6756" cy="725"/>
            </a:xfrm>
            <a:prstGeom prst="rect">
              <a:avLst/>
            </a:prstGeom>
            <a:noFill/>
          </p:spPr>
          <p:txBody>
            <a:bodyPr wrap="square" rtlCol="0">
              <a:spAutoFit/>
            </a:bodyPr>
            <a:lstStyle/>
            <a:p>
              <a:r>
                <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rPr>
                <a:t>Whole home solution</a:t>
              </a:r>
            </a:p>
          </p:txBody>
        </p:sp>
      </p:grpSp>
      <p:pic>
        <p:nvPicPr>
          <p:cNvPr id="7" name="Picture 6">
            <a:hlinkClick r:id="rId3"/>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0416300" y="248770"/>
            <a:ext cx="1325773" cy="355495"/>
          </a:xfrm>
          <a:prstGeom prst="rect">
            <a:avLst/>
          </a:prstGeom>
        </p:spPr>
      </p:pic>
      <p:sp>
        <p:nvSpPr>
          <p:cNvPr id="2" name="TextBox 1"/>
          <p:cNvSpPr txBox="1"/>
          <p:nvPr/>
        </p:nvSpPr>
        <p:spPr>
          <a:xfrm>
            <a:off x="10128280" y="629506"/>
            <a:ext cx="1991715" cy="253916"/>
          </a:xfrm>
          <a:prstGeom prst="rect">
            <a:avLst/>
          </a:prstGeom>
          <a:noFill/>
        </p:spPr>
        <p:txBody>
          <a:bodyPr wrap="square" rtlCol="0">
            <a:spAutoFit/>
          </a:bodyPr>
          <a:lstStyle/>
          <a:p>
            <a:r>
              <a:rPr lang="en-IN" sz="1050" dirty="0"/>
              <a:t>Experience </a:t>
            </a:r>
            <a:r>
              <a:rPr lang="en-IN" sz="1050" dirty="0" err="1"/>
              <a:t>Center</a:t>
            </a:r>
            <a:r>
              <a:rPr lang="en-IN" sz="1050" dirty="0"/>
              <a:t> - Vaishali</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pPr fontAlgn="auto">
              <a:spcBef>
                <a:spcPts val="0"/>
              </a:spcBef>
              <a:spcAft>
                <a:spcPts val="0"/>
              </a:spcAft>
            </a:pPr>
            <a:r>
              <a:rPr lang="en-US" altLang="zh-CN" sz="1000" b="1">
                <a:solidFill>
                  <a:prstClr val="white"/>
                </a:solidFill>
                <a:latin typeface="WeblySleek UI Semilight"/>
              </a:rPr>
              <a:t>2011~</a:t>
            </a:r>
          </a:p>
          <a:p>
            <a:pPr fontAlgn="auto">
              <a:spcBef>
                <a:spcPts val="0"/>
              </a:spcBef>
              <a:spcAft>
                <a:spcPts val="0"/>
              </a:spcAft>
            </a:pPr>
            <a:r>
              <a:rPr lang="en-US" altLang="zh-CN" sz="1000" b="1">
                <a:solidFill>
                  <a:prstClr val="white"/>
                </a:solidFill>
                <a:latin typeface="WeblySleek UI Semilight"/>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pPr fontAlgn="auto">
              <a:spcBef>
                <a:spcPts val="0"/>
              </a:spcBef>
              <a:spcAft>
                <a:spcPts val="0"/>
              </a:spcAft>
            </a:pPr>
            <a:r>
              <a:rPr lang="en-US" altLang="zh-CN" sz="1400" b="1">
                <a:solidFill>
                  <a:prstClr val="white"/>
                </a:solidFill>
                <a:latin typeface="WeblySleek UI Semilight"/>
              </a:rPr>
              <a:t>2014</a:t>
            </a:r>
          </a:p>
        </p:txBody>
      </p:sp>
      <p:sp>
        <p:nvSpPr>
          <p:cNvPr id="64" name="Rectangle 116"/>
          <p:cNvSpPr/>
          <p:nvPr/>
        </p:nvSpPr>
        <p:spPr>
          <a:xfrm>
            <a:off x="3585833" y="5088246"/>
            <a:ext cx="2078377" cy="1458861"/>
          </a:xfrm>
          <a:prstGeom prst="rect">
            <a:avLst/>
          </a:prstGeom>
        </p:spPr>
        <p:txBody>
          <a:bodyPr wrap="square">
            <a:spAutoFit/>
          </a:bodyPr>
          <a:lstStyle/>
          <a:p>
            <a:pPr fontAlgn="auto">
              <a:lnSpc>
                <a:spcPct val="120000"/>
              </a:lnSpc>
              <a:spcBef>
                <a:spcPts val="0"/>
              </a:spcBef>
              <a:spcAft>
                <a:spcPts val="0"/>
              </a:spcAft>
              <a:defRPr/>
            </a:pPr>
            <a:r>
              <a:rPr lang="en-IN" sz="1400" b="1" dirty="0">
                <a:solidFill>
                  <a:srgbClr val="0A70D3"/>
                </a:solidFill>
                <a:latin typeface="WeblySleek UI Semilight"/>
                <a:ea typeface="+mn-ea"/>
                <a:sym typeface="+mn-ea"/>
                <a:hlinkClick r:id="" action="ppaction://noaction"/>
              </a:rPr>
              <a:t>Answering Units</a:t>
            </a:r>
            <a:endParaRPr sz="1400" b="1" dirty="0">
              <a:solidFill>
                <a:srgbClr val="0A70D3"/>
              </a:solidFill>
              <a:latin typeface="WeblySleek UI Semilight"/>
              <a:ea typeface="+mn-ea"/>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Luxury design with top materials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Smartphone as answering unit</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Home automation integration</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HD quality sound with ambient noise suppression</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1" name="Rectangle 116"/>
          <p:cNvSpPr/>
          <p:nvPr/>
        </p:nvSpPr>
        <p:spPr>
          <a:xfrm>
            <a:off x="5890895" y="2071370"/>
            <a:ext cx="2449196" cy="1458861"/>
          </a:xfrm>
          <a:prstGeom prst="rect">
            <a:avLst/>
          </a:prstGeom>
        </p:spPr>
        <p:txBody>
          <a:bodyPr wrap="square">
            <a:spAutoFit/>
          </a:bodyPr>
          <a:lstStyle/>
          <a:p>
            <a:pPr fontAlgn="auto">
              <a:lnSpc>
                <a:spcPct val="12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rId4" action="ppaction://hlinksldjump"/>
              </a:rPr>
              <a:t>Unified Communications</a:t>
            </a:r>
            <a:endPar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Upto 5000 Extension</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Redundancy, voicemail, Recording</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call center features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Integrated with 3 party products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Linkus</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App, Auto Dialer</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Automatic Call Distribution</a:t>
            </a:r>
          </a:p>
        </p:txBody>
      </p:sp>
      <p:sp>
        <p:nvSpPr>
          <p:cNvPr id="72" name="Rectangle 116"/>
          <p:cNvSpPr/>
          <p:nvPr/>
        </p:nvSpPr>
        <p:spPr>
          <a:xfrm>
            <a:off x="7312225" y="4158380"/>
            <a:ext cx="2488565" cy="1274195"/>
          </a:xfrm>
          <a:prstGeom prst="rect">
            <a:avLst/>
          </a:prstGeom>
        </p:spPr>
        <p:txBody>
          <a:bodyPr wrap="square">
            <a:spAutoFit/>
          </a:bodyPr>
          <a:lstStyle/>
          <a:p>
            <a:pPr fontAlgn="auto">
              <a:lnSpc>
                <a:spcPct val="12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IP Access Control &amp; SW</a:t>
            </a:r>
            <a:endParaRPr lang="zh-CN" altLang="en-US" sz="1400" b="1" kern="0" dirty="0">
              <a:solidFill>
                <a:srgbClr val="0A70D3"/>
              </a:solidFill>
              <a:latin typeface="WeblySleek UI Semilight"/>
              <a:cs typeface="WeblySleek UI Semilight" panose="020B0402040204020203" charset="0"/>
            </a:endParaRPr>
          </a:p>
          <a:p>
            <a:pPr marL="171450" indent="-171450" fontAlgn="auto">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Slimline</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design</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Fastest mobile access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Bluetooth, IP55 and IK07</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Controller and reader in one</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Encrypted two-way communication</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Perfect for the office or outdoor </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3" name="Rectangle 116"/>
          <p:cNvSpPr/>
          <p:nvPr/>
        </p:nvSpPr>
        <p:spPr>
          <a:xfrm>
            <a:off x="8574328" y="1399667"/>
            <a:ext cx="3017520" cy="1184940"/>
          </a:xfrm>
          <a:prstGeom prst="rect">
            <a:avLst/>
          </a:prstGeom>
        </p:spPr>
        <p:txBody>
          <a:bodyPr wrap="square">
            <a:spAutoFit/>
          </a:bodyPr>
          <a:lstStyle/>
          <a:p>
            <a:pPr fontAlgn="auto">
              <a:lnSpc>
                <a:spcPct val="15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Gateways &amp; ATAs</a:t>
            </a:r>
            <a:endPar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endParaRP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E1/T1/J1 Ports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FXS &amp; FXO Ports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Voice Conferencing </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concurrent calls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Nat Traversal</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4" name="Rectangle 116"/>
          <p:cNvSpPr/>
          <p:nvPr/>
        </p:nvSpPr>
        <p:spPr>
          <a:xfrm>
            <a:off x="9692840" y="3623266"/>
            <a:ext cx="2509520" cy="1954381"/>
          </a:xfrm>
          <a:prstGeom prst="rect">
            <a:avLst/>
          </a:prstGeom>
        </p:spPr>
        <p:txBody>
          <a:bodyPr wrap="square">
            <a:spAutoFit/>
          </a:bodyPr>
          <a:lstStyle/>
          <a:p>
            <a:pPr fontAlgn="auto">
              <a:lnSpc>
                <a:spcPct val="15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Audio/Video Conferencing</a:t>
            </a:r>
            <a:endParaRPr lang="zh-CN" altLang="en-US" sz="1400" b="1" kern="0" dirty="0">
              <a:solidFill>
                <a:srgbClr val="0A70D3"/>
              </a:solidFill>
              <a:latin typeface="WeblySleek UI Semilight"/>
              <a:cs typeface="WeblySleek UI Semilight" panose="020B0402040204020203" charset="0"/>
            </a:endParaRP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Runs on Android 9.0 operating system</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Support for up to 300 participants and 120 video feeds per session; up to 10 simultaneous sessions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video and audio recording</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1080p Full-HD video</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Bluetooth,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support</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Built-in Mic/Speaker</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PAN, TILT, ZOOM - camera</a:t>
            </a:r>
          </a:p>
          <a:p>
            <a:pPr marL="171450" indent="-171450" fontAlgn="auto">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rPr>
              <a:t>IPVideoTalk</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Meetings Platform</a:t>
            </a:r>
          </a:p>
        </p:txBody>
      </p:sp>
      <p:sp>
        <p:nvSpPr>
          <p:cNvPr id="77" name="Rectangle 116"/>
          <p:cNvSpPr/>
          <p:nvPr/>
        </p:nvSpPr>
        <p:spPr>
          <a:xfrm>
            <a:off x="1072514" y="5438779"/>
            <a:ext cx="2500633" cy="1458861"/>
          </a:xfrm>
          <a:prstGeom prst="rect">
            <a:avLst/>
          </a:prstGeom>
        </p:spPr>
        <p:txBody>
          <a:bodyPr wrap="square">
            <a:spAutoFit/>
          </a:bodyPr>
          <a:lstStyle/>
          <a:p>
            <a:pPr fontAlgn="auto">
              <a:lnSpc>
                <a:spcPct val="120000"/>
              </a:lnSpc>
              <a:spcBef>
                <a:spcPts val="0"/>
              </a:spcBef>
              <a:spcAft>
                <a:spcPts val="0"/>
              </a:spcAft>
              <a:defRPr/>
            </a:pPr>
            <a:r>
              <a:rPr lang="en-US" sz="1400" b="1" kern="0" dirty="0">
                <a:solidFill>
                  <a:srgbClr val="0A70D3"/>
                </a:solidFill>
                <a:latin typeface="WeblySleek UI Semilight"/>
                <a:ea typeface="WeblySleek UI Semilight" panose="020B0402040204020203" charset="0"/>
                <a:cs typeface="WeblySleek UI Semilight" panose="020B0402040204020203" charset="0"/>
                <a:hlinkClick r:id="" action="ppaction://noaction"/>
              </a:rPr>
              <a:t>SIP Door Intercom</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Intercom is a first access control device you will get in touch before you enter a building</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It has to look very luxury in villas or MDUs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HD audio &amp; video quality</a:t>
            </a:r>
          </a:p>
        </p:txBody>
      </p:sp>
      <p:sp>
        <p:nvSpPr>
          <p:cNvPr id="78" name="Rectangle 116"/>
          <p:cNvSpPr/>
          <p:nvPr/>
        </p:nvSpPr>
        <p:spPr>
          <a:xfrm>
            <a:off x="3203575" y="2556510"/>
            <a:ext cx="2318385" cy="1458861"/>
          </a:xfrm>
          <a:prstGeom prst="rect">
            <a:avLst/>
          </a:prstGeom>
        </p:spPr>
        <p:txBody>
          <a:bodyPr wrap="square">
            <a:spAutoFit/>
          </a:bodyPr>
          <a:lstStyle/>
          <a:p>
            <a:pPr fontAlgn="auto">
              <a:lnSpc>
                <a:spcPct val="12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rId5" action="ppaction://hlinksldjump"/>
              </a:rPr>
              <a:t>IP Video Telephony</a:t>
            </a:r>
            <a:endParaRPr lang="zh-CN" altLang="en-US" sz="1400" b="1" kern="0" dirty="0">
              <a:solidFill>
                <a:srgbClr val="0A70D3"/>
              </a:solidFill>
              <a:latin typeface="WeblySleek UI Semilight"/>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16 SIP ac, Video Calling</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Instant Messaging</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Bring Your Own Device (BYOD)</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Security and On-Premise Access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Employee Access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Huddle Rooms</a:t>
            </a:r>
          </a:p>
        </p:txBody>
      </p:sp>
      <p:sp>
        <p:nvSpPr>
          <p:cNvPr id="79" name="Rectangle 116"/>
          <p:cNvSpPr/>
          <p:nvPr/>
        </p:nvSpPr>
        <p:spPr>
          <a:xfrm>
            <a:off x="559435" y="2942346"/>
            <a:ext cx="2656205" cy="1902059"/>
          </a:xfrm>
          <a:prstGeom prst="rect">
            <a:avLst/>
          </a:prstGeom>
        </p:spPr>
        <p:txBody>
          <a:bodyPr wrap="square">
            <a:spAutoFit/>
          </a:bodyPr>
          <a:lstStyle/>
          <a:p>
            <a:pPr fontAlgn="auto">
              <a:lnSpc>
                <a:spcPct val="120000"/>
              </a:lnSpc>
              <a:spcBef>
                <a:spcPts val="0"/>
              </a:spcBef>
              <a:spcAft>
                <a:spcPts val="0"/>
              </a:spcAft>
              <a:defRPr/>
            </a:pPr>
            <a:r>
              <a:rPr lang="en-US" sz="1400" b="1" kern="0" dirty="0">
                <a:solidFill>
                  <a:srgbClr val="0A70D3"/>
                </a:solidFill>
                <a:latin typeface="WeblySleek UI Semilight"/>
                <a:ea typeface="WeblySleek UI Semilight" panose="020B0402040204020203" charset="0"/>
                <a:cs typeface="WeblySleek UI Semilight" panose="020B0402040204020203" charset="0"/>
                <a:hlinkClick r:id="rId6" action="ppaction://hlinksldjump"/>
              </a:rPr>
              <a:t>IP Voice Telephony &amp;</a:t>
            </a:r>
          </a:p>
          <a:p>
            <a:pPr fontAlgn="auto">
              <a:lnSpc>
                <a:spcPct val="120000"/>
              </a:lnSpc>
              <a:spcBef>
                <a:spcPts val="0"/>
              </a:spcBef>
              <a:spcAft>
                <a:spcPts val="0"/>
              </a:spcAft>
              <a:defRPr/>
            </a:pPr>
            <a:r>
              <a:rPr lang="en-US" sz="1400" b="1" kern="0" dirty="0">
                <a:solidFill>
                  <a:srgbClr val="0A70D3"/>
                </a:solidFill>
                <a:latin typeface="WeblySleek UI Semilight"/>
                <a:ea typeface="WeblySleek UI Semilight" panose="020B0402040204020203" charset="0"/>
                <a:cs typeface="WeblySleek UI Semilight" panose="020B0402040204020203" charset="0"/>
                <a:hlinkClick r:id="rId6" action="ppaction://hlinksldjump"/>
              </a:rPr>
              <a:t>IP Hotel Phones </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2 - 6 SIP accounts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Common-area phones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color screen, HD audio</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Noise-shield technology</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Enterprise-grade security</a:t>
            </a:r>
          </a:p>
          <a:p>
            <a:pPr marL="171450" indent="-171450" fontAlgn="auto">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Cordless IP Phone</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Bluetooth,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rPr>
              <a:t>wifi</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 BLF Keys </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7"/>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lang="en-US" sz="28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009659" y="5397511"/>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585833" y="4801861"/>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7310955" y="3906285"/>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692840" y="3263856"/>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13" name="Group 1047"/>
          <p:cNvGrpSpPr/>
          <p:nvPr/>
        </p:nvGrpSpPr>
        <p:grpSpPr>
          <a:xfrm>
            <a:off x="889644" y="5344171"/>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33" name="Group 1047"/>
          <p:cNvGrpSpPr/>
          <p:nvPr/>
        </p:nvGrpSpPr>
        <p:grpSpPr>
          <a:xfrm>
            <a:off x="3463278" y="4790431"/>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40" name="Group 1047"/>
          <p:cNvGrpSpPr/>
          <p:nvPr/>
        </p:nvGrpSpPr>
        <p:grpSpPr>
          <a:xfrm>
            <a:off x="7189035" y="3872630"/>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52" name="Group 1047"/>
          <p:cNvGrpSpPr/>
          <p:nvPr/>
        </p:nvGrpSpPr>
        <p:grpSpPr>
          <a:xfrm>
            <a:off x="9562030" y="3228296"/>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fontAlgn="auto">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7"/>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lang="en-IN" sz="28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81" name="Shape 613">
            <a:extLst>
              <a:ext uri="{FF2B5EF4-FFF2-40B4-BE49-F238E27FC236}">
                <a16:creationId xmlns:a16="http://schemas.microsoft.com/office/drawing/2014/main" id="{C22D0B6C-8D42-4B93-9C30-C14DFD602795}"/>
              </a:ext>
            </a:extLst>
          </p:cNvPr>
          <p:cNvPicPr preferRelativeResize="0"/>
          <p:nvPr/>
        </p:nvPicPr>
        <p:blipFill rotWithShape="1">
          <a:blip r:embed="rId9">
            <a:alphaModFix/>
          </a:blip>
          <a:srcRect/>
          <a:stretch/>
        </p:blipFill>
        <p:spPr>
          <a:xfrm>
            <a:off x="10523843" y="3228296"/>
            <a:ext cx="630351" cy="476555"/>
          </a:xfrm>
          <a:prstGeom prst="rect">
            <a:avLst/>
          </a:prstGeom>
          <a:noFill/>
          <a:ln>
            <a:noFill/>
          </a:ln>
        </p:spPr>
      </p:pic>
      <p:pic>
        <p:nvPicPr>
          <p:cNvPr id="82" name="Shape 611">
            <a:extLst>
              <a:ext uri="{FF2B5EF4-FFF2-40B4-BE49-F238E27FC236}">
                <a16:creationId xmlns:a16="http://schemas.microsoft.com/office/drawing/2014/main" id="{493AD5CB-4421-43C3-B531-663119BDDDCA}"/>
              </a:ext>
            </a:extLst>
          </p:cNvPr>
          <p:cNvPicPr preferRelativeResize="0"/>
          <p:nvPr/>
        </p:nvPicPr>
        <p:blipFill rotWithShape="1">
          <a:blip r:embed="rId10">
            <a:alphaModFix/>
          </a:blip>
          <a:srcRect/>
          <a:stretch/>
        </p:blipFill>
        <p:spPr>
          <a:xfrm>
            <a:off x="9584228" y="3068731"/>
            <a:ext cx="1198301" cy="798643"/>
          </a:xfrm>
          <a:prstGeom prst="rect">
            <a:avLst/>
          </a:prstGeom>
          <a:noFill/>
          <a:ln>
            <a:noFill/>
          </a:ln>
        </p:spPr>
      </p:pic>
      <p:pic>
        <p:nvPicPr>
          <p:cNvPr id="84" name="Picture 83"/>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626889" y="2352089"/>
            <a:ext cx="532535" cy="592159"/>
          </a:xfrm>
          <a:prstGeom prst="rect">
            <a:avLst/>
          </a:prstGeom>
        </p:spPr>
      </p:pic>
      <p:pic>
        <p:nvPicPr>
          <p:cNvPr id="86" name="object 4"/>
          <p:cNvPicPr/>
          <p:nvPr/>
        </p:nvPicPr>
        <p:blipFill rotWithShape="1">
          <a:blip r:embed="rId12" cstate="print"/>
          <a:srcRect l="18823" t="2638" r="14242"/>
          <a:stretch/>
        </p:blipFill>
        <p:spPr>
          <a:xfrm>
            <a:off x="1251455" y="2242359"/>
            <a:ext cx="228208" cy="627571"/>
          </a:xfrm>
          <a:prstGeom prst="rect">
            <a:avLst/>
          </a:prstGeom>
        </p:spPr>
      </p:pic>
      <p:pic>
        <p:nvPicPr>
          <p:cNvPr id="87" name="Picture 86"/>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3409710" y="2033302"/>
            <a:ext cx="688845" cy="558737"/>
          </a:xfrm>
          <a:prstGeom prst="rect">
            <a:avLst/>
          </a:prstGeom>
        </p:spPr>
      </p:pic>
      <p:pic>
        <p:nvPicPr>
          <p:cNvPr id="7" name="Picture 6"/>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4173506" y="2033302"/>
            <a:ext cx="618359" cy="523675"/>
          </a:xfrm>
          <a:prstGeom prst="rect">
            <a:avLst/>
          </a:prstGeom>
        </p:spPr>
      </p:pic>
      <p:pic>
        <p:nvPicPr>
          <p:cNvPr id="88" name="Picture 87"/>
          <p:cNvPicPr>
            <a:picLocks noChangeAspect="1"/>
          </p:cNvPicPr>
          <p:nvPr/>
        </p:nvPicPr>
        <p:blipFill rotWithShape="1">
          <a:blip r:embed="rId15" cstate="print">
            <a:extLst>
              <a:ext uri="{28A0092B-C50C-407E-A947-70E740481C1C}">
                <a14:useLocalDpi xmlns:a14="http://schemas.microsoft.com/office/drawing/2010/main" val="0"/>
              </a:ext>
            </a:extLst>
          </a:blip>
          <a:srcRect l="19977" r="22631"/>
          <a:stretch/>
        </p:blipFill>
        <p:spPr>
          <a:xfrm>
            <a:off x="9246607" y="949454"/>
            <a:ext cx="357131" cy="574927"/>
          </a:xfrm>
          <a:prstGeom prst="rect">
            <a:avLst/>
          </a:prstGeom>
        </p:spPr>
      </p:pic>
      <p:pic>
        <p:nvPicPr>
          <p:cNvPr id="89" name="Picture 88"/>
          <p:cNvPicPr>
            <a:picLocks noChangeAspect="1"/>
          </p:cNvPicPr>
          <p:nvPr/>
        </p:nvPicPr>
        <p:blipFill rotWithShape="1">
          <a:blip r:embed="rId16" cstate="print">
            <a:extLst>
              <a:ext uri="{28A0092B-C50C-407E-A947-70E740481C1C}">
                <a14:useLocalDpi xmlns:a14="http://schemas.microsoft.com/office/drawing/2010/main" val="0"/>
              </a:ext>
            </a:extLst>
          </a:blip>
          <a:srcRect l="5455" t="4720" r="7771" b="13546"/>
          <a:stretch/>
        </p:blipFill>
        <p:spPr>
          <a:xfrm>
            <a:off x="8642350" y="1024735"/>
            <a:ext cx="546974" cy="476005"/>
          </a:xfrm>
          <a:prstGeom prst="rect">
            <a:avLst/>
          </a:prstGeom>
        </p:spPr>
      </p:pic>
      <p:pic>
        <p:nvPicPr>
          <p:cNvPr id="90" name="Picture 8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9695081" y="1269723"/>
            <a:ext cx="488298" cy="235198"/>
          </a:xfrm>
          <a:prstGeom prst="rect">
            <a:avLst/>
          </a:prstGeom>
        </p:spPr>
      </p:pic>
      <p:pic>
        <p:nvPicPr>
          <p:cNvPr id="91" name="Picture 90" descr="A screen shot of a computer&#10;&#10;Description generated with very high confidence">
            <a:extLst>
              <a:ext uri="{FF2B5EF4-FFF2-40B4-BE49-F238E27FC236}">
                <a16:creationId xmlns:a16="http://schemas.microsoft.com/office/drawing/2014/main" id="{9D4D4191-A413-4734-97EE-E74096A5FF0B}"/>
              </a:ext>
            </a:extLst>
          </p:cNvPr>
          <p:cNvPicPr>
            <a:picLocks noChangeAspect="1"/>
          </p:cNvPicPr>
          <p:nvPr/>
        </p:nvPicPr>
        <p:blipFill>
          <a:blip r:embed="rId18" cstate="print">
            <a:extLst>
              <a:ext uri="{28A0092B-C50C-407E-A947-70E740481C1C}">
                <a14:useLocalDpi xmlns:a14="http://schemas.microsoft.com/office/drawing/2010/main" val="0"/>
              </a:ext>
            </a:extLst>
          </a:blip>
          <a:stretch>
            <a:fillRect/>
          </a:stretch>
        </p:blipFill>
        <p:spPr>
          <a:xfrm>
            <a:off x="9806906" y="1200538"/>
            <a:ext cx="276158" cy="111839"/>
          </a:xfrm>
          <a:prstGeom prst="rect">
            <a:avLst/>
          </a:prstGeom>
        </p:spPr>
      </p:pic>
      <p:pic>
        <p:nvPicPr>
          <p:cNvPr id="92" name="Picture 91"/>
          <p:cNvPicPr>
            <a:picLocks noChangeAspect="1"/>
          </p:cNvPicPr>
          <p:nvPr/>
        </p:nvPicPr>
        <p:blipFill>
          <a:blip r:embed="rId19" cstate="print">
            <a:extLst>
              <a:ext uri="{28A0092B-C50C-407E-A947-70E740481C1C}">
                <a14:useLocalDpi xmlns:a14="http://schemas.microsoft.com/office/drawing/2010/main" val="0"/>
              </a:ext>
            </a:extLst>
          </a:blip>
          <a:stretch>
            <a:fillRect/>
          </a:stretch>
        </p:blipFill>
        <p:spPr>
          <a:xfrm>
            <a:off x="6327474" y="1773658"/>
            <a:ext cx="1409473" cy="274154"/>
          </a:xfrm>
          <a:prstGeom prst="rect">
            <a:avLst/>
          </a:prstGeom>
        </p:spPr>
      </p:pic>
      <p:pic>
        <p:nvPicPr>
          <p:cNvPr id="93" name="Picture 92" descr="A screen shot of a computer&#10;&#10;Description generated with high confidence">
            <a:extLst>
              <a:ext uri="{FF2B5EF4-FFF2-40B4-BE49-F238E27FC236}">
                <a16:creationId xmlns:a16="http://schemas.microsoft.com/office/drawing/2014/main" id="{2BE99DBA-89D3-4EFF-9298-BCA3E0721740}"/>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363777" y="1563750"/>
            <a:ext cx="1237697" cy="386161"/>
          </a:xfrm>
          <a:prstGeom prst="rect">
            <a:avLst/>
          </a:prstGeom>
        </p:spPr>
      </p:pic>
      <p:pic>
        <p:nvPicPr>
          <p:cNvPr id="94" name="Picture 93">
            <a:extLst>
              <a:ext uri="{FF2B5EF4-FFF2-40B4-BE49-F238E27FC236}">
                <a16:creationId xmlns:a16="http://schemas.microsoft.com/office/drawing/2014/main" id="{C5C9BF3B-4C18-43F0-9D94-41145BE2DB07}"/>
              </a:ext>
            </a:extLst>
          </p:cNvPr>
          <p:cNvPicPr>
            <a:picLocks noChangeAspect="1"/>
          </p:cNvPicPr>
          <p:nvPr/>
        </p:nvPicPr>
        <p:blipFill rotWithShape="1">
          <a:blip r:embed="rId21"/>
          <a:srcRect t="21756"/>
          <a:stretch/>
        </p:blipFill>
        <p:spPr>
          <a:xfrm>
            <a:off x="6990405" y="1508047"/>
            <a:ext cx="446749" cy="173138"/>
          </a:xfrm>
          <a:prstGeom prst="rect">
            <a:avLst/>
          </a:prstGeom>
          <a:effectLst>
            <a:outerShdw blurRad="50800" dist="38100" dir="2700000" algn="tl" rotWithShape="0">
              <a:prstClr val="black">
                <a:alpha val="40000"/>
              </a:prstClr>
            </a:outerShdw>
          </a:effectLst>
        </p:spPr>
      </p:pic>
      <p:pic>
        <p:nvPicPr>
          <p:cNvPr id="95" name="Picture 94"/>
          <p:cNvPicPr>
            <a:picLocks noChangeAspect="1"/>
          </p:cNvPicPr>
          <p:nvPr/>
        </p:nvPicPr>
        <p:blipFill rotWithShape="1">
          <a:blip r:embed="rId22" cstate="print">
            <a:extLst>
              <a:ext uri="{28A0092B-C50C-407E-A947-70E740481C1C}">
                <a14:useLocalDpi xmlns:a14="http://schemas.microsoft.com/office/drawing/2010/main" val="0"/>
              </a:ext>
            </a:extLst>
          </a:blip>
          <a:srcRect l="15833" t="19533" r="15833" b="19034"/>
          <a:stretch/>
        </p:blipFill>
        <p:spPr>
          <a:xfrm>
            <a:off x="6576319" y="1452388"/>
            <a:ext cx="344119" cy="226615"/>
          </a:xfrm>
          <a:prstGeom prst="rect">
            <a:avLst/>
          </a:prstGeom>
        </p:spPr>
      </p:pic>
      <p:pic>
        <p:nvPicPr>
          <p:cNvPr id="53" name="Picture 52"/>
          <p:cNvPicPr>
            <a:picLocks noChangeAspect="1"/>
          </p:cNvPicPr>
          <p:nvPr/>
        </p:nvPicPr>
        <p:blipFill>
          <a:blip r:embed="rId23" cstate="print">
            <a:extLst>
              <a:ext uri="{28A0092B-C50C-407E-A947-70E740481C1C}">
                <a14:useLocalDpi xmlns:a14="http://schemas.microsoft.com/office/drawing/2010/main" val="0"/>
              </a:ext>
            </a:extLst>
          </a:blip>
          <a:stretch>
            <a:fillRect/>
          </a:stretch>
        </p:blipFill>
        <p:spPr>
          <a:xfrm>
            <a:off x="3990847" y="4681505"/>
            <a:ext cx="415130" cy="425606"/>
          </a:xfrm>
          <a:prstGeom prst="rect">
            <a:avLst/>
          </a:prstGeom>
        </p:spPr>
      </p:pic>
      <p:pic>
        <p:nvPicPr>
          <p:cNvPr id="75" name="Picture 74"/>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210466" y="5735288"/>
            <a:ext cx="316879" cy="679683"/>
          </a:xfrm>
          <a:prstGeom prst="rect">
            <a:avLst/>
          </a:prstGeom>
        </p:spPr>
      </p:pic>
      <p:pic>
        <p:nvPicPr>
          <p:cNvPr id="76" name="Picture 75"/>
          <p:cNvPicPr>
            <a:picLocks noChangeAspect="1"/>
          </p:cNvPicPr>
          <p:nvPr/>
        </p:nvPicPr>
        <p:blipFill>
          <a:blip r:embed="rId25" cstate="print">
            <a:extLst>
              <a:ext uri="{28A0092B-C50C-407E-A947-70E740481C1C}">
                <a14:useLocalDpi xmlns:a14="http://schemas.microsoft.com/office/drawing/2010/main" val="0"/>
              </a:ext>
            </a:extLst>
          </a:blip>
          <a:stretch>
            <a:fillRect/>
          </a:stretch>
        </p:blipFill>
        <p:spPr>
          <a:xfrm>
            <a:off x="601765" y="5763851"/>
            <a:ext cx="294896" cy="622559"/>
          </a:xfrm>
          <a:prstGeom prst="rect">
            <a:avLst/>
          </a:prstGeom>
        </p:spPr>
      </p:pic>
      <p:pic>
        <p:nvPicPr>
          <p:cNvPr id="80" name="Picture 79"/>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8670488" y="3831532"/>
            <a:ext cx="362436" cy="399695"/>
          </a:xfrm>
          <a:prstGeom prst="rect">
            <a:avLst/>
          </a:prstGeom>
        </p:spPr>
      </p:pic>
      <p:pic>
        <p:nvPicPr>
          <p:cNvPr id="96" name="Picture 95"/>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8291596" y="3566643"/>
            <a:ext cx="267618" cy="664584"/>
          </a:xfrm>
          <a:prstGeom prst="rect">
            <a:avLst/>
          </a:prstGeom>
        </p:spPr>
      </p:pic>
      <p:pic>
        <p:nvPicPr>
          <p:cNvPr id="100" name="Picture 99"/>
          <p:cNvPicPr>
            <a:picLocks noChangeAspect="1"/>
          </p:cNvPicPr>
          <p:nvPr/>
        </p:nvPicPr>
        <p:blipFill rotWithShape="1">
          <a:blip r:embed="rId28" cstate="print">
            <a:extLst>
              <a:ext uri="{28A0092B-C50C-407E-A947-70E740481C1C}">
                <a14:useLocalDpi xmlns:a14="http://schemas.microsoft.com/office/drawing/2010/main" val="0"/>
              </a:ext>
            </a:extLst>
          </a:blip>
          <a:srcRect l="12038" r="12038" b="790"/>
          <a:stretch/>
        </p:blipFill>
        <p:spPr>
          <a:xfrm>
            <a:off x="7860340" y="3896356"/>
            <a:ext cx="348200" cy="350995"/>
          </a:xfrm>
          <a:prstGeom prst="rect">
            <a:avLst/>
          </a:prstGeom>
        </p:spPr>
      </p:pic>
      <p:pic>
        <p:nvPicPr>
          <p:cNvPr id="101" name="Picture 100"/>
          <p:cNvPicPr>
            <a:picLocks noChangeAspect="1"/>
          </p:cNvPicPr>
          <p:nvPr/>
        </p:nvPicPr>
        <p:blipFill>
          <a:blip r:embed="rId29" cstate="print">
            <a:extLst>
              <a:ext uri="{28A0092B-C50C-407E-A947-70E740481C1C}">
                <a14:useLocalDpi xmlns:a14="http://schemas.microsoft.com/office/drawing/2010/main" val="0"/>
              </a:ext>
            </a:extLst>
          </a:blip>
          <a:stretch>
            <a:fillRect/>
          </a:stretch>
        </p:blipFill>
        <p:spPr>
          <a:xfrm>
            <a:off x="4546991" y="4663634"/>
            <a:ext cx="522202" cy="473998"/>
          </a:xfrm>
          <a:prstGeom prst="rect">
            <a:avLst/>
          </a:prstGeom>
        </p:spPr>
      </p:pic>
      <p:pic>
        <p:nvPicPr>
          <p:cNvPr id="2" name="Picture 1"/>
          <p:cNvPicPr>
            <a:picLocks noChangeAspect="1"/>
          </p:cNvPicPr>
          <p:nvPr/>
        </p:nvPicPr>
        <p:blipFill rotWithShape="1">
          <a:blip r:embed="rId30" cstate="print">
            <a:extLst>
              <a:ext uri="{28A0092B-C50C-407E-A947-70E740481C1C}">
                <a14:useLocalDpi xmlns:a14="http://schemas.microsoft.com/office/drawing/2010/main" val="0"/>
              </a:ext>
            </a:extLst>
          </a:blip>
          <a:srcRect l="54024"/>
          <a:stretch/>
        </p:blipFill>
        <p:spPr>
          <a:xfrm>
            <a:off x="1553151" y="2242359"/>
            <a:ext cx="169565" cy="715550"/>
          </a:xfrm>
          <a:prstGeom prst="rect">
            <a:avLst/>
          </a:prstGeom>
        </p:spPr>
      </p:pic>
      <p:pic>
        <p:nvPicPr>
          <p:cNvPr id="4" name="Picture 3"/>
          <p:cNvPicPr>
            <a:picLocks noChangeAspect="1"/>
          </p:cNvPicPr>
          <p:nvPr/>
        </p:nvPicPr>
        <p:blipFill>
          <a:blip r:embed="rId31" cstate="print">
            <a:extLst>
              <a:ext uri="{28A0092B-C50C-407E-A947-70E740481C1C}">
                <a14:useLocalDpi xmlns:a14="http://schemas.microsoft.com/office/drawing/2010/main" val="0"/>
              </a:ext>
            </a:extLst>
          </a:blip>
          <a:stretch>
            <a:fillRect/>
          </a:stretch>
        </p:blipFill>
        <p:spPr>
          <a:xfrm rot="20304834">
            <a:off x="1678321" y="2281951"/>
            <a:ext cx="776768" cy="636366"/>
          </a:xfrm>
          <a:prstGeom prst="rect">
            <a:avLst/>
          </a:prstGeom>
        </p:spPr>
      </p:pic>
      <p:pic>
        <p:nvPicPr>
          <p:cNvPr id="6" name="Picture 5"/>
          <p:cNvPicPr>
            <a:picLocks noChangeAspect="1"/>
          </p:cNvPicPr>
          <p:nvPr/>
        </p:nvPicPr>
        <p:blipFill>
          <a:blip r:embed="rId32" cstate="print">
            <a:extLst>
              <a:ext uri="{28A0092B-C50C-407E-A947-70E740481C1C}">
                <a14:useLocalDpi xmlns:a14="http://schemas.microsoft.com/office/drawing/2010/main" val="0"/>
              </a:ext>
            </a:extLst>
          </a:blip>
          <a:stretch>
            <a:fillRect/>
          </a:stretch>
        </p:blipFill>
        <p:spPr>
          <a:xfrm>
            <a:off x="11170394" y="3263856"/>
            <a:ext cx="877471" cy="399113"/>
          </a:xfrm>
          <a:prstGeom prst="rect">
            <a:avLst/>
          </a:prstGeom>
        </p:spPr>
      </p:pic>
      <p:cxnSp>
        <p:nvCxnSpPr>
          <p:cNvPr id="98" name="直接连接符 44"/>
          <p:cNvCxnSpPr/>
          <p:nvPr/>
        </p:nvCxnSpPr>
        <p:spPr>
          <a:xfrm>
            <a:off x="5770879" y="4349115"/>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99" name="Group 1047"/>
          <p:cNvGrpSpPr/>
          <p:nvPr/>
        </p:nvGrpSpPr>
        <p:grpSpPr>
          <a:xfrm>
            <a:off x="5645828" y="4114483"/>
            <a:ext cx="240030" cy="354965"/>
            <a:chOff x="5200651" y="795337"/>
            <a:chExt cx="815975" cy="1204913"/>
          </a:xfrm>
          <a:effectLst>
            <a:outerShdw blurRad="50800" dist="38100" dir="2700000" algn="tl" rotWithShape="0">
              <a:schemeClr val="accent5">
                <a:lumMod val="50000"/>
                <a:alpha val="40000"/>
              </a:schemeClr>
            </a:outerShdw>
          </a:effectLst>
        </p:grpSpPr>
        <p:sp>
          <p:nvSpPr>
            <p:cNvPr id="102"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103"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sp>
        <p:nvSpPr>
          <p:cNvPr id="104" name="Rectangle 116"/>
          <p:cNvSpPr/>
          <p:nvPr/>
        </p:nvSpPr>
        <p:spPr>
          <a:xfrm>
            <a:off x="5824327" y="4815453"/>
            <a:ext cx="1370993" cy="1717393"/>
          </a:xfrm>
          <a:prstGeom prst="rect">
            <a:avLst/>
          </a:prstGeom>
        </p:spPr>
        <p:txBody>
          <a:bodyPr wrap="square">
            <a:spAutoFit/>
          </a:bodyPr>
          <a:lstStyle/>
          <a:p>
            <a:pPr fontAlgn="auto">
              <a:lnSpc>
                <a:spcPct val="120000"/>
              </a:lnSpc>
              <a:spcBef>
                <a:spcPts val="0"/>
              </a:spcBef>
              <a:spcAft>
                <a:spcPts val="0"/>
              </a:spcAft>
              <a:defRPr/>
            </a:pPr>
            <a:r>
              <a:rPr lang="en-IN" sz="1400" b="1" u="sng" dirty="0">
                <a:solidFill>
                  <a:srgbClr val="0A70D3"/>
                </a:solidFill>
                <a:latin typeface="WeblySleek UI Semilight"/>
                <a:ea typeface="+mn-ea"/>
                <a:sym typeface="+mn-ea"/>
                <a:hlinkClick r:id="" action="ppaction://noaction"/>
              </a:rPr>
              <a:t>Smart Home </a:t>
            </a:r>
          </a:p>
          <a:p>
            <a:pPr fontAlgn="auto">
              <a:lnSpc>
                <a:spcPct val="120000"/>
              </a:lnSpc>
              <a:spcBef>
                <a:spcPts val="0"/>
              </a:spcBef>
              <a:spcAft>
                <a:spcPts val="0"/>
              </a:spcAft>
              <a:defRPr/>
            </a:pPr>
            <a:r>
              <a:rPr lang="en-IN" sz="1400" b="1" u="sng" dirty="0">
                <a:solidFill>
                  <a:srgbClr val="0A70D3"/>
                </a:solidFill>
                <a:latin typeface="WeblySleek UI Semilight"/>
                <a:ea typeface="+mn-ea"/>
                <a:sym typeface="+mn-ea"/>
                <a:hlinkClick r:id="" action="ppaction://noaction"/>
              </a:rPr>
              <a:t>Automation</a:t>
            </a:r>
            <a:endParaRPr sz="1400" b="1" u="sng" dirty="0">
              <a:solidFill>
                <a:srgbClr val="0A70D3"/>
              </a:solidFill>
              <a:latin typeface="WeblySleek UI Semilight"/>
              <a:ea typeface="+mn-ea"/>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Smarter Home,</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Sweeter Life,</a:t>
            </a:r>
          </a:p>
          <a:p>
            <a:pPr marL="171450" indent="-171450" fontAlgn="auto">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Zigbee</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Hub. Intercom. Smart Home Control Panel in One</a:t>
            </a:r>
          </a:p>
        </p:txBody>
      </p:sp>
      <p:pic>
        <p:nvPicPr>
          <p:cNvPr id="8" name="Picture 7"/>
          <p:cNvPicPr>
            <a:picLocks noChangeAspect="1"/>
          </p:cNvPicPr>
          <p:nvPr/>
        </p:nvPicPr>
        <p:blipFill>
          <a:blip r:embed="rId33" cstate="print">
            <a:extLst>
              <a:ext uri="{28A0092B-C50C-407E-A947-70E740481C1C}">
                <a14:useLocalDpi xmlns:a14="http://schemas.microsoft.com/office/drawing/2010/main" val="0"/>
              </a:ext>
            </a:extLst>
          </a:blip>
          <a:stretch>
            <a:fillRect/>
          </a:stretch>
        </p:blipFill>
        <p:spPr>
          <a:xfrm>
            <a:off x="5930997" y="4456606"/>
            <a:ext cx="674512" cy="393022"/>
          </a:xfrm>
          <a:prstGeom prst="rect">
            <a:avLst/>
          </a:prstGeom>
        </p:spPr>
      </p:pic>
      <p:pic>
        <p:nvPicPr>
          <p:cNvPr id="9" name="Picture 8"/>
          <p:cNvPicPr>
            <a:picLocks noChangeAspect="1"/>
          </p:cNvPicPr>
          <p:nvPr/>
        </p:nvPicPr>
        <p:blipFill>
          <a:blip r:embed="rId34" cstate="print">
            <a:extLst>
              <a:ext uri="{28A0092B-C50C-407E-A947-70E740481C1C}">
                <a14:useLocalDpi xmlns:a14="http://schemas.microsoft.com/office/drawing/2010/main" val="0"/>
              </a:ext>
            </a:extLst>
          </a:blip>
          <a:stretch>
            <a:fillRect/>
          </a:stretch>
        </p:blipFill>
        <p:spPr>
          <a:xfrm>
            <a:off x="6680711" y="4323097"/>
            <a:ext cx="296024" cy="523112"/>
          </a:xfrm>
          <a:prstGeom prst="rect">
            <a:avLst/>
          </a:prstGeom>
        </p:spPr>
      </p:pic>
    </p:spTree>
    <p:extLst>
      <p:ext uri="{BB962C8B-B14F-4D97-AF65-F5344CB8AC3E}">
        <p14:creationId xmlns:p14="http://schemas.microsoft.com/office/powerpoint/2010/main" val="3028531271"/>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8" name="文本框 57"/>
          <p:cNvSpPr txBox="1"/>
          <p:nvPr/>
        </p:nvSpPr>
        <p:spPr>
          <a:xfrm>
            <a:off x="1678940" y="5553075"/>
            <a:ext cx="8834120" cy="681355"/>
          </a:xfrm>
          <a:prstGeom prst="rect">
            <a:avLst/>
          </a:prstGeom>
          <a:ln w="12700">
            <a:prstDash val="solid"/>
          </a:ln>
        </p:spPr>
        <p:txBody>
          <a:bodyPr wrap="square">
            <a:spAutoFit/>
          </a:bodyPr>
          <a:lstStyle/>
          <a:p>
            <a:pPr algn="ctr" eaLnBrk="1" fontAlgn="auto" latinLnBrk="0" hangingPunct="1">
              <a:lnSpc>
                <a:spcPct val="120000"/>
              </a:lnSpc>
            </a:pPr>
            <a:r>
              <a:rPr lang="en-US" sz="1600" spc="100">
                <a:solidFill>
                  <a:schemeClr val="tx1">
                    <a:lumMod val="75000"/>
                    <a:lumOff val="25000"/>
                  </a:schemeClr>
                </a:solidFill>
                <a:uFillTx/>
                <a:latin typeface="Arial Regular" panose="020B0604020202090204" charset="0"/>
                <a:cs typeface="Arial Regular" panose="020B0604020202090204" charset="0"/>
                <a:sym typeface="+mn-ea"/>
              </a:rPr>
              <a:t>The system can integrates with third-party devices, providing users with a convenient and intuitive control experience.</a:t>
            </a:r>
          </a:p>
        </p:txBody>
      </p:sp>
      <p:grpSp>
        <p:nvGrpSpPr>
          <p:cNvPr id="74" name="组合 73"/>
          <p:cNvGrpSpPr/>
          <p:nvPr/>
        </p:nvGrpSpPr>
        <p:grpSpPr>
          <a:xfrm>
            <a:off x="553085" y="279400"/>
            <a:ext cx="4728210" cy="460375"/>
            <a:chOff x="1095" y="393"/>
            <a:chExt cx="7446" cy="725"/>
          </a:xfrm>
        </p:grpSpPr>
        <p:grpSp>
          <p:nvGrpSpPr>
            <p:cNvPr id="6" name="组合 5"/>
            <p:cNvGrpSpPr/>
            <p:nvPr/>
          </p:nvGrpSpPr>
          <p:grpSpPr>
            <a:xfrm>
              <a:off x="1095" y="524"/>
              <a:ext cx="522" cy="522"/>
              <a:chOff x="1054" y="715"/>
              <a:chExt cx="522" cy="522"/>
            </a:xfrm>
          </p:grpSpPr>
          <p:sp>
            <p:nvSpPr>
              <p:cNvPr id="19" name="圆角矩形 18"/>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1785" y="393"/>
              <a:ext cx="6756" cy="725"/>
            </a:xfrm>
            <a:prstGeom prst="rect">
              <a:avLst/>
            </a:prstGeom>
            <a:noFill/>
          </p:spPr>
          <p:txBody>
            <a:bodyPr wrap="square" rtlCol="0">
              <a:spAutoFit/>
            </a:bodyPr>
            <a:lstStyle/>
            <a:p>
              <a:r>
                <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sym typeface="+mn-ea"/>
                </a:rPr>
                <a:t>Strong Integration</a:t>
              </a:r>
              <a:endParaRPr lang="en-US" altLang="zh-CN" sz="2400" spc="10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endParaRPr>
            </a:p>
          </p:txBody>
        </p:sp>
      </p:grpSp>
      <p:pic>
        <p:nvPicPr>
          <p:cNvPr id="12" name="图片 11" descr="全屋智能背景"/>
          <p:cNvPicPr>
            <a:picLocks noChangeAspect="1"/>
          </p:cNvPicPr>
          <p:nvPr/>
        </p:nvPicPr>
        <p:blipFill>
          <a:blip r:embed="rId9"/>
          <a:stretch>
            <a:fillRect/>
          </a:stretch>
        </p:blipFill>
        <p:spPr>
          <a:xfrm>
            <a:off x="47625" y="857250"/>
            <a:ext cx="12192000" cy="5143500"/>
          </a:xfrm>
          <a:prstGeom prst="rect">
            <a:avLst/>
          </a:prstGeom>
        </p:spPr>
      </p:pic>
      <p:pic>
        <p:nvPicPr>
          <p:cNvPr id="47" name="图片 46"/>
          <p:cNvPicPr/>
          <p:nvPr>
            <p:custDataLst>
              <p:tags r:id="rId1"/>
            </p:custDataLst>
          </p:nvPr>
        </p:nvPicPr>
        <p:blipFill>
          <a:blip r:embed="rId10"/>
          <a:stretch>
            <a:fillRect/>
          </a:stretch>
        </p:blipFill>
        <p:spPr>
          <a:xfrm>
            <a:off x="6022975" y="4599305"/>
            <a:ext cx="1370330" cy="594995"/>
          </a:xfrm>
          <a:prstGeom prst="rect">
            <a:avLst/>
          </a:prstGeom>
          <a:noFill/>
          <a:ln w="9525">
            <a:noFill/>
          </a:ln>
        </p:spPr>
      </p:pic>
      <p:pic>
        <p:nvPicPr>
          <p:cNvPr id="48" name="图片 47"/>
          <p:cNvPicPr/>
          <p:nvPr>
            <p:custDataLst>
              <p:tags r:id="rId2"/>
            </p:custDataLst>
          </p:nvPr>
        </p:nvPicPr>
        <p:blipFill>
          <a:blip r:embed="rId11"/>
          <a:stretch>
            <a:fillRect/>
          </a:stretch>
        </p:blipFill>
        <p:spPr>
          <a:xfrm>
            <a:off x="6311265" y="1885315"/>
            <a:ext cx="1200150" cy="430530"/>
          </a:xfrm>
          <a:prstGeom prst="rect">
            <a:avLst/>
          </a:prstGeom>
          <a:noFill/>
          <a:ln w="9525">
            <a:noFill/>
          </a:ln>
        </p:spPr>
      </p:pic>
      <p:pic>
        <p:nvPicPr>
          <p:cNvPr id="61" name="图片 60"/>
          <p:cNvPicPr/>
          <p:nvPr>
            <p:custDataLst>
              <p:tags r:id="rId3"/>
            </p:custDataLst>
          </p:nvPr>
        </p:nvPicPr>
        <p:blipFill>
          <a:blip r:embed="rId12">
            <a:clrChange>
              <a:clrFrom>
                <a:srgbClr val="FFFFFF">
                  <a:alpha val="100000"/>
                </a:srgbClr>
              </a:clrFrom>
              <a:clrTo>
                <a:srgbClr val="FFFFFF">
                  <a:alpha val="100000"/>
                  <a:alpha val="0"/>
                </a:srgbClr>
              </a:clrTo>
            </a:clrChange>
          </a:blip>
          <a:stretch>
            <a:fillRect/>
          </a:stretch>
        </p:blipFill>
        <p:spPr>
          <a:xfrm>
            <a:off x="7905115" y="1381760"/>
            <a:ext cx="1144270" cy="852170"/>
          </a:xfrm>
          <a:prstGeom prst="rect">
            <a:avLst/>
          </a:prstGeom>
          <a:noFill/>
          <a:ln w="9525">
            <a:noFill/>
          </a:ln>
        </p:spPr>
      </p:pic>
      <p:pic>
        <p:nvPicPr>
          <p:cNvPr id="62" name="图片 61"/>
          <p:cNvPicPr/>
          <p:nvPr>
            <p:custDataLst>
              <p:tags r:id="rId4"/>
            </p:custDataLst>
          </p:nvPr>
        </p:nvPicPr>
        <p:blipFill>
          <a:blip r:embed="rId13">
            <a:clrChange>
              <a:clrFrom>
                <a:srgbClr val="FFFFFF">
                  <a:alpha val="100000"/>
                </a:srgbClr>
              </a:clrFrom>
              <a:clrTo>
                <a:srgbClr val="FFFFFF">
                  <a:alpha val="100000"/>
                  <a:alpha val="0"/>
                </a:srgbClr>
              </a:clrTo>
            </a:clrChange>
          </a:blip>
          <a:stretch>
            <a:fillRect/>
          </a:stretch>
        </p:blipFill>
        <p:spPr>
          <a:xfrm>
            <a:off x="3646805" y="1869440"/>
            <a:ext cx="1062990" cy="402590"/>
          </a:xfrm>
          <a:prstGeom prst="rect">
            <a:avLst/>
          </a:prstGeom>
          <a:noFill/>
          <a:ln w="9525">
            <a:noFill/>
          </a:ln>
        </p:spPr>
      </p:pic>
      <p:pic>
        <p:nvPicPr>
          <p:cNvPr id="63" name="图片 62"/>
          <p:cNvPicPr/>
          <p:nvPr>
            <p:custDataLst>
              <p:tags r:id="rId5"/>
            </p:custDataLst>
          </p:nvPr>
        </p:nvPicPr>
        <p:blipFill>
          <a:blip r:embed="rId14"/>
          <a:stretch>
            <a:fillRect/>
          </a:stretch>
        </p:blipFill>
        <p:spPr>
          <a:xfrm>
            <a:off x="9983470" y="2100580"/>
            <a:ext cx="797560" cy="398780"/>
          </a:xfrm>
          <a:prstGeom prst="rect">
            <a:avLst/>
          </a:prstGeom>
          <a:noFill/>
          <a:ln w="9525">
            <a:noFill/>
          </a:ln>
        </p:spPr>
      </p:pic>
      <p:pic>
        <p:nvPicPr>
          <p:cNvPr id="13" name="图片 12" descr="想要HomeKit【连接万物】，你只差一个智汀家庭云_homekit是否支持物联网设备接入-CSDN博客"/>
          <p:cNvPicPr>
            <a:picLocks noChangeAspect="1"/>
          </p:cNvPicPr>
          <p:nvPr/>
        </p:nvPicPr>
        <p:blipFill>
          <a:blip r:embed="rId15"/>
          <a:stretch>
            <a:fillRect/>
          </a:stretch>
        </p:blipFill>
        <p:spPr>
          <a:xfrm>
            <a:off x="3575050" y="3812540"/>
            <a:ext cx="1419225" cy="948690"/>
          </a:xfrm>
          <a:prstGeom prst="rect">
            <a:avLst/>
          </a:prstGeom>
        </p:spPr>
      </p:pic>
      <p:pic>
        <p:nvPicPr>
          <p:cNvPr id="18" name="图片 17" descr="FileTP-LINK logo.svg - Wikimedia Commons"/>
          <p:cNvPicPr>
            <a:picLocks noChangeAspect="1"/>
          </p:cNvPicPr>
          <p:nvPr/>
        </p:nvPicPr>
        <p:blipFill>
          <a:blip r:embed="rId16"/>
          <a:stretch>
            <a:fillRect/>
          </a:stretch>
        </p:blipFill>
        <p:spPr>
          <a:xfrm>
            <a:off x="9262745" y="4191000"/>
            <a:ext cx="1217295" cy="158115"/>
          </a:xfrm>
          <a:prstGeom prst="rect">
            <a:avLst/>
          </a:prstGeom>
        </p:spPr>
      </p:pic>
      <p:pic>
        <p:nvPicPr>
          <p:cNvPr id="21" name="图片 20" descr="About-Us-–-Schwing-Electric"/>
          <p:cNvPicPr>
            <a:picLocks noChangeAspect="1"/>
          </p:cNvPicPr>
          <p:nvPr/>
        </p:nvPicPr>
        <p:blipFill>
          <a:blip r:embed="rId17"/>
          <a:stretch>
            <a:fillRect/>
          </a:stretch>
        </p:blipFill>
        <p:spPr>
          <a:xfrm>
            <a:off x="1702435" y="4349115"/>
            <a:ext cx="1509395" cy="222250"/>
          </a:xfrm>
          <a:prstGeom prst="rect">
            <a:avLst/>
          </a:prstGeom>
        </p:spPr>
      </p:pic>
      <p:pic>
        <p:nvPicPr>
          <p:cNvPr id="25" name="图片 24" descr="GitHub - ykmnhacs-yeelight_v2 This repository allows to add custom  co"/>
          <p:cNvPicPr>
            <a:picLocks noChangeAspect="1"/>
          </p:cNvPicPr>
          <p:nvPr/>
        </p:nvPicPr>
        <p:blipFill>
          <a:blip r:embed="rId18"/>
          <a:stretch>
            <a:fillRect/>
          </a:stretch>
        </p:blipFill>
        <p:spPr>
          <a:xfrm>
            <a:off x="8543290" y="2642870"/>
            <a:ext cx="1384300" cy="292100"/>
          </a:xfrm>
          <a:prstGeom prst="rect">
            <a:avLst/>
          </a:prstGeom>
        </p:spPr>
      </p:pic>
      <p:pic>
        <p:nvPicPr>
          <p:cNvPr id="28" name="图片 27" descr="Philips Hue Logo Download Vector"/>
          <p:cNvPicPr>
            <a:picLocks noChangeAspect="1"/>
          </p:cNvPicPr>
          <p:nvPr/>
        </p:nvPicPr>
        <p:blipFill>
          <a:blip r:embed="rId19"/>
          <a:stretch>
            <a:fillRect/>
          </a:stretch>
        </p:blipFill>
        <p:spPr>
          <a:xfrm>
            <a:off x="2350770" y="2781935"/>
            <a:ext cx="1000760" cy="643255"/>
          </a:xfrm>
          <a:prstGeom prst="rect">
            <a:avLst/>
          </a:prstGeom>
        </p:spPr>
      </p:pic>
      <p:pic>
        <p:nvPicPr>
          <p:cNvPr id="30" name="图片 29" descr="New-Logo-and-Identity-for-ecobee"/>
          <p:cNvPicPr>
            <a:picLocks noChangeAspect="1"/>
          </p:cNvPicPr>
          <p:nvPr>
            <p:custDataLst>
              <p:tags r:id="rId6"/>
            </p:custDataLst>
          </p:nvPr>
        </p:nvPicPr>
        <p:blipFill>
          <a:blip r:embed="rId20"/>
          <a:stretch>
            <a:fillRect/>
          </a:stretch>
        </p:blipFill>
        <p:spPr>
          <a:xfrm>
            <a:off x="1558290" y="1702435"/>
            <a:ext cx="1856740" cy="511810"/>
          </a:xfrm>
          <a:prstGeom prst="rect">
            <a:avLst/>
          </a:prstGeom>
        </p:spPr>
      </p:pic>
      <p:pic>
        <p:nvPicPr>
          <p:cNvPr id="31" name="图片 30" descr="FileSomfy logo.svg - Wikimedia Commons"/>
          <p:cNvPicPr>
            <a:picLocks noChangeAspect="1"/>
          </p:cNvPicPr>
          <p:nvPr/>
        </p:nvPicPr>
        <p:blipFill>
          <a:blip r:embed="rId21"/>
          <a:stretch>
            <a:fillRect/>
          </a:stretch>
        </p:blipFill>
        <p:spPr>
          <a:xfrm>
            <a:off x="9766935" y="3214685"/>
            <a:ext cx="962660" cy="261620"/>
          </a:xfrm>
          <a:prstGeom prst="rect">
            <a:avLst/>
          </a:prstGeom>
        </p:spPr>
      </p:pic>
      <p:pic>
        <p:nvPicPr>
          <p:cNvPr id="32" name="图片 31" descr="Dooya logo"/>
          <p:cNvPicPr>
            <a:picLocks noChangeAspect="1"/>
          </p:cNvPicPr>
          <p:nvPr/>
        </p:nvPicPr>
        <p:blipFill>
          <a:blip r:embed="rId22"/>
          <a:stretch>
            <a:fillRect/>
          </a:stretch>
        </p:blipFill>
        <p:spPr>
          <a:xfrm>
            <a:off x="8157210" y="4559298"/>
            <a:ext cx="1090295" cy="281305"/>
          </a:xfrm>
          <a:prstGeom prst="rect">
            <a:avLst/>
          </a:prstGeom>
        </p:spPr>
      </p:pic>
      <p:pic>
        <p:nvPicPr>
          <p:cNvPr id="33" name="图片 32" descr="IKEA logo transparent PNG 22100778 PNG"/>
          <p:cNvPicPr>
            <a:picLocks noChangeAspect="1"/>
          </p:cNvPicPr>
          <p:nvPr/>
        </p:nvPicPr>
        <p:blipFill>
          <a:blip r:embed="rId23"/>
          <a:stretch>
            <a:fillRect/>
          </a:stretch>
        </p:blipFill>
        <p:spPr>
          <a:xfrm>
            <a:off x="4942840" y="1197610"/>
            <a:ext cx="1266825" cy="481965"/>
          </a:xfrm>
          <a:prstGeom prst="rect">
            <a:avLst/>
          </a:prstGeom>
        </p:spPr>
      </p:pic>
      <p:pic>
        <p:nvPicPr>
          <p:cNvPr id="34" name="图片 33" descr="FileSonos Unternehmen logo.svg - Wikipedia"/>
          <p:cNvPicPr>
            <a:picLocks noChangeAspect="1"/>
          </p:cNvPicPr>
          <p:nvPr/>
        </p:nvPicPr>
        <p:blipFill>
          <a:blip r:embed="rId24"/>
          <a:stretch>
            <a:fillRect/>
          </a:stretch>
        </p:blipFill>
        <p:spPr>
          <a:xfrm>
            <a:off x="5086350" y="4234416"/>
            <a:ext cx="1072515" cy="222250"/>
          </a:xfrm>
          <a:prstGeom prst="rect">
            <a:avLst/>
          </a:prstGeom>
        </p:spPr>
      </p:pic>
      <p:pic>
        <p:nvPicPr>
          <p:cNvPr id="35" name="图片 34" descr="Aqara"/>
          <p:cNvPicPr>
            <a:picLocks noChangeAspect="1"/>
          </p:cNvPicPr>
          <p:nvPr/>
        </p:nvPicPr>
        <p:blipFill>
          <a:blip r:embed="rId25"/>
          <a:stretch>
            <a:fillRect/>
          </a:stretch>
        </p:blipFill>
        <p:spPr>
          <a:xfrm>
            <a:off x="1342390" y="3502555"/>
            <a:ext cx="901700" cy="309880"/>
          </a:xfrm>
          <a:prstGeom prst="rect">
            <a:avLst/>
          </a:prstGeom>
        </p:spPr>
      </p:pic>
      <p:pic>
        <p:nvPicPr>
          <p:cNvPr id="36" name="图片 35" descr="Smart home automation from Google  Google Home"/>
          <p:cNvPicPr>
            <a:picLocks noChangeAspect="1"/>
          </p:cNvPicPr>
          <p:nvPr/>
        </p:nvPicPr>
        <p:blipFill>
          <a:blip r:embed="rId26"/>
          <a:stretch>
            <a:fillRect/>
          </a:stretch>
        </p:blipFill>
        <p:spPr>
          <a:xfrm>
            <a:off x="6958965" y="3790315"/>
            <a:ext cx="1393190" cy="427355"/>
          </a:xfrm>
          <a:prstGeom prst="rect">
            <a:avLst/>
          </a:prstGeom>
        </p:spPr>
      </p:pic>
      <p:sp>
        <p:nvSpPr>
          <p:cNvPr id="37" name="文本框 36"/>
          <p:cNvSpPr txBox="1"/>
          <p:nvPr/>
        </p:nvSpPr>
        <p:spPr>
          <a:xfrm>
            <a:off x="3862705" y="2642870"/>
            <a:ext cx="4836160" cy="953135"/>
          </a:xfrm>
          <a:prstGeom prst="rect">
            <a:avLst/>
          </a:prstGeom>
          <a:noFill/>
        </p:spPr>
        <p:txBody>
          <a:bodyPr wrap="square" rtlCol="0">
            <a:spAutoFit/>
          </a:bodyPr>
          <a:lstStyle/>
          <a:p>
            <a:pPr algn="ctr"/>
            <a:r>
              <a:rPr lang="en-US" altLang="zh-CN" sz="2800">
                <a:solidFill>
                  <a:srgbClr val="F78018"/>
                </a:solidFill>
                <a:latin typeface="Arial Black" panose="020B0A04020102020204" charset="0"/>
                <a:ea typeface="汉仪力量黑简" panose="00020600040101010101" charset="-122"/>
                <a:cs typeface="Arial Black" panose="020B0A04020102020204" charset="0"/>
                <a:sym typeface="汉仪铸字美心体简" panose="00020600040101010101" charset="-122"/>
              </a:rPr>
              <a:t>Easy integration</a:t>
            </a:r>
          </a:p>
          <a:p>
            <a:pPr algn="ctr"/>
            <a:r>
              <a:rPr lang="en-US" altLang="zh-CN" sz="2800">
                <a:solidFill>
                  <a:srgbClr val="F78018"/>
                </a:solidFill>
                <a:latin typeface="Arial Black" panose="020B0A04020102020204" charset="0"/>
                <a:ea typeface="汉仪力量黑简" panose="00020600040101010101" charset="-122"/>
                <a:cs typeface="Arial Black" panose="020B0A04020102020204" charset="0"/>
                <a:sym typeface="汉仪铸字美心体简" panose="00020600040101010101" charset="-122"/>
              </a:rPr>
              <a:t>with 3rd-party systems</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custDataLst>
              <p:tags r:id="rId1"/>
            </p:custDataLst>
          </p:nvPr>
        </p:nvSpPr>
        <p:spPr>
          <a:xfrm>
            <a:off x="3293110" y="2710815"/>
            <a:ext cx="4064000" cy="368300"/>
          </a:xfrm>
          <a:prstGeom prst="rect">
            <a:avLst/>
          </a:prstGeom>
          <a:noFill/>
        </p:spPr>
        <p:txBody>
          <a:bodyPr wrap="square" rtlCol="0">
            <a:spAutoFit/>
          </a:bodyPr>
          <a:lstStyle/>
          <a:p>
            <a:endParaRPr lang="zh-CN" altLang="en-US"/>
          </a:p>
        </p:txBody>
      </p:sp>
      <p:pic>
        <p:nvPicPr>
          <p:cNvPr id="8" name="图片 7" descr="/Users/akuvox-design/Desktop/20231101 销售十一月直播PPT/31.png31"/>
          <p:cNvPicPr>
            <a:picLocks noChangeAspect="1"/>
          </p:cNvPicPr>
          <p:nvPr>
            <p:custDataLst>
              <p:tags r:id="rId2"/>
            </p:custDataLst>
          </p:nvPr>
        </p:nvPicPr>
        <p:blipFill>
          <a:blip r:embed="rId8"/>
          <a:srcRect t="9" b="9"/>
          <a:stretch>
            <a:fillRect/>
          </a:stretch>
        </p:blipFill>
        <p:spPr>
          <a:xfrm>
            <a:off x="593090" y="837398"/>
            <a:ext cx="11006455" cy="4621530"/>
          </a:xfrm>
          <a:prstGeom prst="rect">
            <a:avLst/>
          </a:prstGeom>
        </p:spPr>
      </p:pic>
      <p:sp>
        <p:nvSpPr>
          <p:cNvPr id="9" name="文本框 8"/>
          <p:cNvSpPr txBox="1"/>
          <p:nvPr>
            <p:custDataLst>
              <p:tags r:id="rId3"/>
            </p:custDataLst>
          </p:nvPr>
        </p:nvSpPr>
        <p:spPr>
          <a:xfrm>
            <a:off x="695960" y="309245"/>
            <a:ext cx="9936355" cy="461665"/>
          </a:xfrm>
          <a:prstGeom prst="rect">
            <a:avLst/>
          </a:prstGeom>
          <a:ln w="12700">
            <a:prstDash val="solid"/>
          </a:ln>
        </p:spPr>
        <p:txBody>
          <a:bodyPr wrap="square" rtlCol="0" anchor="t">
            <a:spAutoFit/>
          </a:bodyPr>
          <a:lstStyle/>
          <a:p>
            <a:pPr lvl="0" algn="l" fontAlgn="auto">
              <a:lnSpc>
                <a:spcPct val="100000"/>
              </a:lnSpc>
              <a:buClrTx/>
              <a:buSzTx/>
              <a:buFontTx/>
            </a:pPr>
            <a:r>
              <a:rPr lang="en-US" sz="2400" b="1" spc="100" dirty="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Work with Apple Home/Amazon Alexa/Google Home</a:t>
            </a:r>
            <a:endParaRPr lang="zh-CN" altLang="en-US" sz="2400" b="1" spc="100" dirty="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endParaRPr>
          </a:p>
        </p:txBody>
      </p:sp>
      <p:sp>
        <p:nvSpPr>
          <p:cNvPr id="14" name="矩形 13"/>
          <p:cNvSpPr/>
          <p:nvPr>
            <p:custDataLst>
              <p:tags r:id="rId4"/>
            </p:custDataLst>
          </p:nvPr>
        </p:nvSpPr>
        <p:spPr>
          <a:xfrm>
            <a:off x="551604" y="373338"/>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
        <p:nvSpPr>
          <p:cNvPr id="21" name="文本框 20"/>
          <p:cNvSpPr txBox="1"/>
          <p:nvPr>
            <p:custDataLst>
              <p:tags r:id="rId5"/>
            </p:custDataLst>
          </p:nvPr>
        </p:nvSpPr>
        <p:spPr>
          <a:xfrm>
            <a:off x="1952625" y="5604510"/>
            <a:ext cx="8185150" cy="607695"/>
          </a:xfrm>
          <a:prstGeom prst="rect">
            <a:avLst/>
          </a:prstGeom>
          <a:ln w="12700">
            <a:prstDash val="solid"/>
          </a:ln>
        </p:spPr>
        <p:txBody>
          <a:bodyPr wrap="square">
            <a:spAutoFit/>
          </a:bodyPr>
          <a:lstStyle/>
          <a:p>
            <a:pPr algn="ctr" eaLnBrk="1" fontAlgn="auto" latinLnBrk="0" hangingPunct="1">
              <a:lnSpc>
                <a:spcPct val="120000"/>
              </a:lnSpc>
              <a:buClrTx/>
              <a:buSzTx/>
              <a:buFontTx/>
            </a:pPr>
            <a:r>
              <a:rPr lang="en-US" sz="1400" spc="100">
                <a:solidFill>
                  <a:schemeClr val="tx1">
                    <a:lumMod val="75000"/>
                    <a:lumOff val="25000"/>
                  </a:schemeClr>
                </a:solidFill>
                <a:uFillTx/>
                <a:latin typeface="微软雅黑 Light" panose="020B0502040204020203" charset="-122"/>
                <a:ea typeface="微软雅黑 Light" panose="020B0502040204020203" charset="-122"/>
                <a:cs typeface="Arial Regular" panose="020B0604020202090204" charset="0"/>
                <a:sym typeface="+mn-ea"/>
              </a:rPr>
              <a:t>Support for controlling akubela-connected devices and scenes via Apple Home/Amazon Alexa/Google Home, alexa built-in as well, offering app control option. </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p:cNvPicPr>
            <a:picLocks noChangeAspect="1"/>
          </p:cNvPicPr>
          <p:nvPr/>
        </p:nvPicPr>
        <p:blipFill>
          <a:blip r:embed="rId3"/>
          <a:stretch>
            <a:fillRect/>
          </a:stretch>
        </p:blipFill>
        <p:spPr>
          <a:xfrm>
            <a:off x="0" y="-25966"/>
            <a:ext cx="12192000" cy="6883966"/>
          </a:xfrm>
          <a:prstGeom prst="rect">
            <a:avLst/>
          </a:prstGeom>
        </p:spPr>
      </p:pic>
      <p:pic>
        <p:nvPicPr>
          <p:cNvPr id="5" name="Picture 4"/>
          <p:cNvPicPr>
            <a:picLocks noChangeAspect="1"/>
          </p:cNvPicPr>
          <p:nvPr/>
        </p:nvPicPr>
        <p:blipFill rotWithShape="1">
          <a:blip r:embed="rId4">
            <a:extLst>
              <a:ext uri="{28A0092B-C50C-407E-A947-70E740481C1C}">
                <a14:useLocalDpi xmlns:a14="http://schemas.microsoft.com/office/drawing/2010/main" val="0"/>
              </a:ext>
            </a:extLst>
          </a:blip>
          <a:srcRect l="8095" r="7996"/>
          <a:stretch/>
        </p:blipFill>
        <p:spPr>
          <a:xfrm>
            <a:off x="1" y="-13109"/>
            <a:ext cx="12192000" cy="6858252"/>
          </a:xfrm>
          <a:prstGeom prst="rect">
            <a:avLst/>
          </a:prstGeom>
        </p:spPr>
      </p:pic>
      <p:pic>
        <p:nvPicPr>
          <p:cNvPr id="2" name="Picture 1">
            <a:hlinkClick r:id="rId5"/>
            <a:extLst>
              <a:ext uri="{FF2B5EF4-FFF2-40B4-BE49-F238E27FC236}">
                <a16:creationId xmlns:a16="http://schemas.microsoft.com/office/drawing/2014/main" id="{69F524D5-6EFF-5C4B-4110-FCFF69082B8B}"/>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07605" y="4437070"/>
            <a:ext cx="1352370" cy="362627"/>
          </a:xfrm>
          <a:prstGeom prst="rect">
            <a:avLst/>
          </a:prstGeom>
        </p:spPr>
      </p:pic>
    </p:spTree>
    <p:extLst>
      <p:ext uri="{BB962C8B-B14F-4D97-AF65-F5344CB8AC3E}">
        <p14:creationId xmlns:p14="http://schemas.microsoft.com/office/powerpoint/2010/main" val="153409055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图片 92" descr="未标题-1"/>
          <p:cNvPicPr>
            <a:picLocks noChangeAspect="1"/>
          </p:cNvPicPr>
          <p:nvPr/>
        </p:nvPicPr>
        <p:blipFill>
          <a:blip r:embed="rId6"/>
          <a:stretch>
            <a:fillRect/>
          </a:stretch>
        </p:blipFill>
        <p:spPr>
          <a:xfrm>
            <a:off x="0" y="0"/>
            <a:ext cx="12192000" cy="6858000"/>
          </a:xfrm>
          <a:prstGeom prst="rect">
            <a:avLst/>
          </a:prstGeom>
        </p:spPr>
      </p:pic>
      <p:sp>
        <p:nvSpPr>
          <p:cNvPr id="2" name="圆角矩形 1"/>
          <p:cNvSpPr/>
          <p:nvPr/>
        </p:nvSpPr>
        <p:spPr>
          <a:xfrm>
            <a:off x="1509228" y="1797315"/>
            <a:ext cx="9257030" cy="2312231"/>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74" name="圆角矩形 73"/>
          <p:cNvSpPr/>
          <p:nvPr/>
        </p:nvSpPr>
        <p:spPr>
          <a:xfrm>
            <a:off x="1515397" y="4679536"/>
            <a:ext cx="925830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75" name="圆角矩形 74"/>
          <p:cNvSpPr/>
          <p:nvPr/>
        </p:nvSpPr>
        <p:spPr>
          <a:xfrm>
            <a:off x="3873152" y="454618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7" name="文本框 36"/>
          <p:cNvSpPr txBox="1"/>
          <p:nvPr>
            <p:custDataLst>
              <p:tags r:id="rId1"/>
            </p:custDataLst>
          </p:nvPr>
        </p:nvSpPr>
        <p:spPr>
          <a:xfrm>
            <a:off x="1879887" y="2681999"/>
            <a:ext cx="1536065" cy="507831"/>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Sensor</a:t>
            </a:r>
          </a:p>
          <a:p>
            <a:r>
              <a:rPr lang="en-US" altLang="zh-CN" sz="1100" b="1" dirty="0">
                <a:solidFill>
                  <a:srgbClr val="000000"/>
                </a:solidFill>
                <a:latin typeface="微软雅黑" panose="020B0503020204020204" charset="-122"/>
                <a:ea typeface="微软雅黑" panose="020B0503020204020204" charset="-122"/>
                <a:sym typeface="+mn-ea"/>
              </a:rPr>
              <a:t>(ZigBee)</a:t>
            </a:r>
          </a:p>
        </p:txBody>
      </p:sp>
      <p:sp>
        <p:nvSpPr>
          <p:cNvPr id="79" name="文本框 78"/>
          <p:cNvSpPr txBox="1"/>
          <p:nvPr>
            <p:custDataLst>
              <p:tags r:id="rId2"/>
            </p:custDataLst>
          </p:nvPr>
        </p:nvSpPr>
        <p:spPr>
          <a:xfrm>
            <a:off x="1879887" y="4968461"/>
            <a:ext cx="1753870" cy="101566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Emergency Button</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135" name="文本框 134"/>
          <p:cNvSpPr txBox="1"/>
          <p:nvPr>
            <p:custDataLst>
              <p:tags r:id="rId3"/>
            </p:custDataLst>
          </p:nvPr>
        </p:nvSpPr>
        <p:spPr>
          <a:xfrm>
            <a:off x="3777933" y="229870"/>
            <a:ext cx="4636135" cy="521970"/>
          </a:xfrm>
          <a:prstGeom prst="rect">
            <a:avLst/>
          </a:prstGeom>
          <a:noFill/>
        </p:spPr>
        <p:txBody>
          <a:bodyPr wrap="square" rtlCol="0">
            <a:spAutoFit/>
          </a:bodyPr>
          <a:lstStyle/>
          <a:p>
            <a:pPr algn="ctr"/>
            <a:r>
              <a:rPr lang="en-US" altLang="zh-CN" sz="2800" b="1" dirty="0">
                <a:solidFill>
                  <a:srgbClr val="000000">
                    <a:lumMod val="95000"/>
                    <a:lumOff val="5000"/>
                  </a:srgbClr>
                </a:solidFill>
                <a:latin typeface="微软雅黑" panose="020B0503020204020204" charset="-122"/>
                <a:ea typeface="微软雅黑" panose="020B0503020204020204" charset="-122"/>
                <a:sym typeface="+mn-ea"/>
              </a:rPr>
              <a:t>Released</a:t>
            </a:r>
          </a:p>
        </p:txBody>
      </p:sp>
      <p:sp>
        <p:nvSpPr>
          <p:cNvPr id="35" name="圆角矩形 14"/>
          <p:cNvSpPr/>
          <p:nvPr/>
        </p:nvSpPr>
        <p:spPr>
          <a:xfrm>
            <a:off x="3865713" y="1584113"/>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FF"/>
              </a:solidFill>
            </a:endParaRPr>
          </a:p>
        </p:txBody>
      </p:sp>
      <p:sp>
        <p:nvSpPr>
          <p:cNvPr id="38" name="文本框 37"/>
          <p:cNvSpPr txBox="1"/>
          <p:nvPr/>
        </p:nvSpPr>
        <p:spPr>
          <a:xfrm>
            <a:off x="4079860" y="2230905"/>
            <a:ext cx="1191708"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Door-window</a:t>
            </a:r>
          </a:p>
          <a:p>
            <a:pPr algn="ctr"/>
            <a:r>
              <a:rPr lang="en-US" altLang="zh-CN" sz="1000" b="1" dirty="0">
                <a:solidFill>
                  <a:srgbClr val="000000"/>
                </a:solidFill>
                <a:latin typeface="微软雅黑" panose="020B0503020204020204" charset="-122"/>
                <a:ea typeface="微软雅黑" panose="020B0503020204020204" charset="-122"/>
              </a:rPr>
              <a:t>Sensor</a:t>
            </a:r>
          </a:p>
        </p:txBody>
      </p:sp>
      <p:sp>
        <p:nvSpPr>
          <p:cNvPr id="39" name="圆角矩形 14"/>
          <p:cNvSpPr/>
          <p:nvPr/>
        </p:nvSpPr>
        <p:spPr>
          <a:xfrm>
            <a:off x="5567975" y="1569057"/>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40" name="圆角矩形 14"/>
          <p:cNvSpPr/>
          <p:nvPr/>
        </p:nvSpPr>
        <p:spPr>
          <a:xfrm>
            <a:off x="7250987" y="1557230"/>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45" name="文本框 44"/>
          <p:cNvSpPr txBox="1"/>
          <p:nvPr/>
        </p:nvSpPr>
        <p:spPr>
          <a:xfrm>
            <a:off x="5807741" y="2362427"/>
            <a:ext cx="1184440"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Motion Sensor </a:t>
            </a:r>
          </a:p>
        </p:txBody>
      </p:sp>
      <p:pic>
        <p:nvPicPr>
          <p:cNvPr id="46" name="图片 45" descr="B-2"/>
          <p:cNvPicPr>
            <a:picLocks noChangeAspect="1"/>
          </p:cNvPicPr>
          <p:nvPr/>
        </p:nvPicPr>
        <p:blipFill>
          <a:blip r:embed="rId7"/>
          <a:stretch>
            <a:fillRect/>
          </a:stretch>
        </p:blipFill>
        <p:spPr>
          <a:xfrm>
            <a:off x="7736397" y="1623404"/>
            <a:ext cx="614218" cy="622285"/>
          </a:xfrm>
          <a:prstGeom prst="rect">
            <a:avLst/>
          </a:prstGeom>
        </p:spPr>
      </p:pic>
      <p:sp>
        <p:nvSpPr>
          <p:cNvPr id="47" name="文本框 46"/>
          <p:cNvSpPr txBox="1"/>
          <p:nvPr/>
        </p:nvSpPr>
        <p:spPr>
          <a:xfrm>
            <a:off x="7539018" y="2365320"/>
            <a:ext cx="1032940"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Gas Sensor</a:t>
            </a:r>
          </a:p>
        </p:txBody>
      </p:sp>
      <p:sp>
        <p:nvSpPr>
          <p:cNvPr id="50" name="圆角矩形 14"/>
          <p:cNvSpPr/>
          <p:nvPr/>
        </p:nvSpPr>
        <p:spPr>
          <a:xfrm>
            <a:off x="8930473" y="1534863"/>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51" name="图片 50" descr="B-4"/>
          <p:cNvPicPr>
            <a:picLocks noChangeAspect="1"/>
          </p:cNvPicPr>
          <p:nvPr/>
        </p:nvPicPr>
        <p:blipFill>
          <a:blip r:embed="rId8"/>
          <a:stretch>
            <a:fillRect/>
          </a:stretch>
        </p:blipFill>
        <p:spPr>
          <a:xfrm>
            <a:off x="9391807" y="1654490"/>
            <a:ext cx="622285" cy="622285"/>
          </a:xfrm>
          <a:prstGeom prst="rect">
            <a:avLst/>
          </a:prstGeom>
        </p:spPr>
      </p:pic>
      <p:sp>
        <p:nvSpPr>
          <p:cNvPr id="52" name="文本框 51"/>
          <p:cNvSpPr txBox="1"/>
          <p:nvPr/>
        </p:nvSpPr>
        <p:spPr>
          <a:xfrm>
            <a:off x="9092689" y="2362427"/>
            <a:ext cx="1224033"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Flood Sensor</a:t>
            </a:r>
          </a:p>
        </p:txBody>
      </p:sp>
      <p:sp>
        <p:nvSpPr>
          <p:cNvPr id="53" name="圆角矩形 14"/>
          <p:cNvSpPr/>
          <p:nvPr/>
        </p:nvSpPr>
        <p:spPr>
          <a:xfrm>
            <a:off x="5582679" y="2892107"/>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54" name="图片 53" descr="B-5"/>
          <p:cNvPicPr>
            <a:picLocks noChangeAspect="1"/>
          </p:cNvPicPr>
          <p:nvPr/>
        </p:nvPicPr>
        <p:blipFill>
          <a:blip r:embed="rId9"/>
          <a:stretch>
            <a:fillRect/>
          </a:stretch>
        </p:blipFill>
        <p:spPr>
          <a:xfrm>
            <a:off x="6038000" y="2973469"/>
            <a:ext cx="622285" cy="622285"/>
          </a:xfrm>
          <a:prstGeom prst="rect">
            <a:avLst/>
          </a:prstGeom>
        </p:spPr>
      </p:pic>
      <p:sp>
        <p:nvSpPr>
          <p:cNvPr id="55" name="文本框 54"/>
          <p:cNvSpPr txBox="1"/>
          <p:nvPr/>
        </p:nvSpPr>
        <p:spPr>
          <a:xfrm>
            <a:off x="5844323" y="3651484"/>
            <a:ext cx="1009641"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T&amp;H Sensor</a:t>
            </a:r>
          </a:p>
        </p:txBody>
      </p:sp>
      <p:sp>
        <p:nvSpPr>
          <p:cNvPr id="61" name="圆角矩形 14"/>
          <p:cNvSpPr/>
          <p:nvPr/>
        </p:nvSpPr>
        <p:spPr>
          <a:xfrm>
            <a:off x="3886121" y="2892107"/>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63" name="文本框 62"/>
          <p:cNvSpPr txBox="1"/>
          <p:nvPr/>
        </p:nvSpPr>
        <p:spPr>
          <a:xfrm>
            <a:off x="4107805" y="3660730"/>
            <a:ext cx="1101585"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Smoke Sensor</a:t>
            </a:r>
          </a:p>
        </p:txBody>
      </p:sp>
      <p:pic>
        <p:nvPicPr>
          <p:cNvPr id="69" name="图片 68"/>
          <p:cNvPicPr>
            <a:picLocks noChangeAspect="1"/>
          </p:cNvPicPr>
          <p:nvPr/>
        </p:nvPicPr>
        <p:blipFill>
          <a:blip r:embed="rId10"/>
          <a:stretch>
            <a:fillRect/>
          </a:stretch>
        </p:blipFill>
        <p:spPr>
          <a:xfrm>
            <a:off x="4385522" y="3007521"/>
            <a:ext cx="593363" cy="593363"/>
          </a:xfrm>
          <a:prstGeom prst="rect">
            <a:avLst/>
          </a:prstGeom>
        </p:spPr>
      </p:pic>
      <p:pic>
        <p:nvPicPr>
          <p:cNvPr id="73" name="图片 72"/>
          <p:cNvPicPr>
            <a:picLocks noChangeAspect="1"/>
          </p:cNvPicPr>
          <p:nvPr/>
        </p:nvPicPr>
        <p:blipFill>
          <a:blip r:embed="rId11"/>
          <a:stretch>
            <a:fillRect/>
          </a:stretch>
        </p:blipFill>
        <p:spPr>
          <a:xfrm>
            <a:off x="6090421" y="1667769"/>
            <a:ext cx="566886" cy="644525"/>
          </a:xfrm>
          <a:prstGeom prst="rect">
            <a:avLst/>
          </a:prstGeom>
        </p:spPr>
      </p:pic>
      <p:pic>
        <p:nvPicPr>
          <p:cNvPr id="82" name="图片 81" descr="B-3"/>
          <p:cNvPicPr>
            <a:picLocks noChangeAspect="1"/>
          </p:cNvPicPr>
          <p:nvPr/>
        </p:nvPicPr>
        <p:blipFill>
          <a:blip r:embed="rId12"/>
          <a:stretch>
            <a:fillRect/>
          </a:stretch>
        </p:blipFill>
        <p:spPr>
          <a:xfrm>
            <a:off x="4370029" y="4679536"/>
            <a:ext cx="584519" cy="584519"/>
          </a:xfrm>
          <a:prstGeom prst="rect">
            <a:avLst/>
          </a:prstGeom>
        </p:spPr>
      </p:pic>
      <p:sp>
        <p:nvSpPr>
          <p:cNvPr id="84" name="文本框 83"/>
          <p:cNvSpPr txBox="1"/>
          <p:nvPr/>
        </p:nvSpPr>
        <p:spPr>
          <a:xfrm>
            <a:off x="3883308" y="5340572"/>
            <a:ext cx="1610684"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Emergency Button</a:t>
            </a:r>
          </a:p>
        </p:txBody>
      </p:sp>
      <p:sp>
        <p:nvSpPr>
          <p:cNvPr id="88" name="圆角矩形 93"/>
          <p:cNvSpPr/>
          <p:nvPr/>
        </p:nvSpPr>
        <p:spPr>
          <a:xfrm>
            <a:off x="1657430" y="1486011"/>
            <a:ext cx="1801495" cy="4595658"/>
          </a:xfrm>
          <a:prstGeom prst="roundRect">
            <a:avLst>
              <a:gd name="adj" fmla="val 4131"/>
            </a:avLst>
          </a:prstGeom>
          <a:solidFill>
            <a:schemeClr val="bg1">
              <a:lumMod val="65000"/>
              <a:alpha val="10000"/>
            </a:schemeClr>
          </a:solidFill>
          <a:ln>
            <a:noFill/>
          </a:ln>
          <a:effectLst>
            <a:outerShdw blurRad="254000" dist="381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92" name="图片 91"/>
          <p:cNvPicPr>
            <a:picLocks noChangeAspect="1"/>
          </p:cNvPicPr>
          <p:nvPr/>
        </p:nvPicPr>
        <p:blipFill>
          <a:blip r:embed="rId13" cstate="print">
            <a:extLst>
              <a:ext uri="{28A0092B-C50C-407E-A947-70E740481C1C}">
                <a14:useLocalDpi xmlns:a14="http://schemas.microsoft.com/office/drawing/2010/main" val="0"/>
              </a:ext>
            </a:extLst>
          </a:blip>
          <a:stretch>
            <a:fillRect/>
          </a:stretch>
        </p:blipFill>
        <p:spPr>
          <a:xfrm>
            <a:off x="4284653" y="1634172"/>
            <a:ext cx="718104" cy="593363"/>
          </a:xfrm>
          <a:prstGeom prst="rect">
            <a:avLst/>
          </a:prstGeom>
        </p:spPr>
      </p:pic>
      <p:sp>
        <p:nvSpPr>
          <p:cNvPr id="3" name="圆角矩形 14">
            <a:extLst>
              <a:ext uri="{FF2B5EF4-FFF2-40B4-BE49-F238E27FC236}">
                <a16:creationId xmlns:a16="http://schemas.microsoft.com/office/drawing/2014/main" id="{3080010B-A880-1253-785D-3E7E79708333}"/>
              </a:ext>
            </a:extLst>
          </p:cNvPr>
          <p:cNvSpPr/>
          <p:nvPr/>
        </p:nvSpPr>
        <p:spPr>
          <a:xfrm>
            <a:off x="7279991" y="2892107"/>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5" name="文本框 4">
            <a:extLst>
              <a:ext uri="{FF2B5EF4-FFF2-40B4-BE49-F238E27FC236}">
                <a16:creationId xmlns:a16="http://schemas.microsoft.com/office/drawing/2014/main" id="{F96DC5F1-5183-1068-1569-E9DA72A83369}"/>
              </a:ext>
            </a:extLst>
          </p:cNvPr>
          <p:cNvSpPr txBox="1"/>
          <p:nvPr/>
        </p:nvSpPr>
        <p:spPr>
          <a:xfrm>
            <a:off x="7541635" y="3661307"/>
            <a:ext cx="1009641"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IAQ</a:t>
            </a:r>
          </a:p>
        </p:txBody>
      </p:sp>
      <p:sp>
        <p:nvSpPr>
          <p:cNvPr id="6" name="圆角矩形 14">
            <a:extLst>
              <a:ext uri="{FF2B5EF4-FFF2-40B4-BE49-F238E27FC236}">
                <a16:creationId xmlns:a16="http://schemas.microsoft.com/office/drawing/2014/main" id="{E5D61CBB-AB0F-3229-9FDF-9B6B691F90F8}"/>
              </a:ext>
            </a:extLst>
          </p:cNvPr>
          <p:cNvSpPr/>
          <p:nvPr/>
        </p:nvSpPr>
        <p:spPr>
          <a:xfrm>
            <a:off x="8930473" y="289210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dirty="0">
                <a:solidFill>
                  <a:srgbClr val="FFFFFF"/>
                </a:solidFill>
              </a:rPr>
              <a:t>Human Presence Detector</a:t>
            </a:r>
            <a:endParaRPr lang="zh-CN" altLang="en-US" dirty="0">
              <a:solidFill>
                <a:srgbClr val="FFFFFF"/>
              </a:solidFill>
            </a:endParaRPr>
          </a:p>
        </p:txBody>
      </p:sp>
      <p:pic>
        <p:nvPicPr>
          <p:cNvPr id="8" name="图片 7">
            <a:extLst>
              <a:ext uri="{FF2B5EF4-FFF2-40B4-BE49-F238E27FC236}">
                <a16:creationId xmlns:a16="http://schemas.microsoft.com/office/drawing/2014/main" id="{AE8F57D4-B3B9-B8EF-F642-AFDCFE8545AE}"/>
              </a:ext>
            </a:extLst>
          </p:cNvPr>
          <p:cNvPicPr>
            <a:picLocks noChangeAspect="1"/>
          </p:cNvPicPr>
          <p:nvPr/>
        </p:nvPicPr>
        <p:blipFill>
          <a:blip r:embed="rId14"/>
          <a:stretch>
            <a:fillRect/>
          </a:stretch>
        </p:blipFill>
        <p:spPr>
          <a:xfrm>
            <a:off x="6992181" y="2821850"/>
            <a:ext cx="2000909" cy="1126053"/>
          </a:xfrm>
          <a:prstGeom prst="rect">
            <a:avLst/>
          </a:prstGeom>
        </p:spPr>
      </p:pic>
      <p:pic>
        <p:nvPicPr>
          <p:cNvPr id="10" name="图片 9">
            <a:extLst>
              <a:ext uri="{FF2B5EF4-FFF2-40B4-BE49-F238E27FC236}">
                <a16:creationId xmlns:a16="http://schemas.microsoft.com/office/drawing/2014/main" id="{AB737742-5BAF-2C8D-81F7-B280D93BD999}"/>
              </a:ext>
            </a:extLst>
          </p:cNvPr>
          <p:cNvPicPr>
            <a:picLocks noChangeAspect="1"/>
          </p:cNvPicPr>
          <p:nvPr/>
        </p:nvPicPr>
        <p:blipFill>
          <a:blip r:embed="rId15"/>
          <a:stretch>
            <a:fillRect/>
          </a:stretch>
        </p:blipFill>
        <p:spPr>
          <a:xfrm>
            <a:off x="9251217" y="2931653"/>
            <a:ext cx="1005493" cy="832132"/>
          </a:xfrm>
          <a:prstGeom prst="rect">
            <a:avLst/>
          </a:prstGeom>
        </p:spPr>
      </p:pic>
      <p:sp>
        <p:nvSpPr>
          <p:cNvPr id="11" name="文本框 10">
            <a:extLst>
              <a:ext uri="{FF2B5EF4-FFF2-40B4-BE49-F238E27FC236}">
                <a16:creationId xmlns:a16="http://schemas.microsoft.com/office/drawing/2014/main" id="{B353E7B1-70B5-6508-D1F8-6A25BF3F2F50}"/>
              </a:ext>
            </a:extLst>
          </p:cNvPr>
          <p:cNvSpPr txBox="1"/>
          <p:nvPr/>
        </p:nvSpPr>
        <p:spPr>
          <a:xfrm>
            <a:off x="9054791" y="3626654"/>
            <a:ext cx="1398347"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Human Presence Detector</a:t>
            </a:r>
          </a:p>
        </p:txBody>
      </p:sp>
    </p:spTree>
    <p:extLst>
      <p:ext uri="{BB962C8B-B14F-4D97-AF65-F5344CB8AC3E}">
        <p14:creationId xmlns:p14="http://schemas.microsoft.com/office/powerpoint/2010/main" val="419876663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未标题-1"/>
          <p:cNvPicPr>
            <a:picLocks noChangeAspect="1"/>
          </p:cNvPicPr>
          <p:nvPr/>
        </p:nvPicPr>
        <p:blipFill>
          <a:blip r:embed="rId9"/>
          <a:stretch>
            <a:fillRect/>
          </a:stretch>
        </p:blipFill>
        <p:spPr>
          <a:xfrm>
            <a:off x="0" y="0"/>
            <a:ext cx="12192000" cy="6858000"/>
          </a:xfrm>
          <a:prstGeom prst="rect">
            <a:avLst/>
          </a:prstGeom>
        </p:spPr>
      </p:pic>
      <p:sp>
        <p:nvSpPr>
          <p:cNvPr id="3" name="文本框 2"/>
          <p:cNvSpPr txBox="1"/>
          <p:nvPr>
            <p:custDataLst>
              <p:tags r:id="rId1"/>
            </p:custDataLst>
          </p:nvPr>
        </p:nvSpPr>
        <p:spPr>
          <a:xfrm>
            <a:off x="3777933" y="229870"/>
            <a:ext cx="4636135" cy="521970"/>
          </a:xfrm>
          <a:prstGeom prst="rect">
            <a:avLst/>
          </a:prstGeom>
          <a:noFill/>
        </p:spPr>
        <p:txBody>
          <a:bodyPr wrap="square" rtlCol="0">
            <a:spAutoFit/>
          </a:bodyPr>
          <a:lstStyle/>
          <a:p>
            <a:pPr algn="ctr"/>
            <a:r>
              <a:rPr lang="en-US" altLang="zh-CN" sz="2800" b="1" dirty="0">
                <a:solidFill>
                  <a:srgbClr val="000000">
                    <a:lumMod val="95000"/>
                    <a:lumOff val="5000"/>
                  </a:srgbClr>
                </a:solidFill>
                <a:latin typeface="微软雅黑" panose="020B0503020204020204" charset="-122"/>
                <a:ea typeface="微软雅黑" panose="020B0503020204020204" charset="-122"/>
                <a:sym typeface="+mn-ea"/>
              </a:rPr>
              <a:t>Released</a:t>
            </a:r>
          </a:p>
        </p:txBody>
      </p:sp>
      <p:sp>
        <p:nvSpPr>
          <p:cNvPr id="5" name="圆角矩形 58"/>
          <p:cNvSpPr/>
          <p:nvPr/>
        </p:nvSpPr>
        <p:spPr>
          <a:xfrm>
            <a:off x="1549492" y="1345570"/>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6" name="圆角矩形 59"/>
          <p:cNvSpPr/>
          <p:nvPr/>
        </p:nvSpPr>
        <p:spPr>
          <a:xfrm>
            <a:off x="5780809" y="1076295"/>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9" name="文本框 8"/>
          <p:cNvSpPr txBox="1"/>
          <p:nvPr>
            <p:custDataLst>
              <p:tags r:id="rId2"/>
            </p:custDataLst>
          </p:nvPr>
        </p:nvSpPr>
        <p:spPr>
          <a:xfrm>
            <a:off x="1912711" y="1756415"/>
            <a:ext cx="1905275" cy="507831"/>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Smart Switch</a:t>
            </a:r>
          </a:p>
          <a:p>
            <a:r>
              <a:rPr lang="en-US" altLang="zh-CN" sz="1100" b="1" dirty="0">
                <a:solidFill>
                  <a:srgbClr val="000000"/>
                </a:solidFill>
                <a:latin typeface="微软雅黑" panose="020B0503020204020204" charset="-122"/>
                <a:ea typeface="微软雅黑" panose="020B0503020204020204" charset="-122"/>
                <a:sym typeface="+mn-ea"/>
              </a:rPr>
              <a:t>(ZigBee)</a:t>
            </a:r>
          </a:p>
        </p:txBody>
      </p:sp>
      <p:sp>
        <p:nvSpPr>
          <p:cNvPr id="11" name="圆角矩形 5"/>
          <p:cNvSpPr/>
          <p:nvPr>
            <p:custDataLst>
              <p:tags r:id="rId3"/>
            </p:custDataLst>
          </p:nvPr>
        </p:nvSpPr>
        <p:spPr>
          <a:xfrm>
            <a:off x="7619769" y="1076295"/>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4" name="文本框 13"/>
          <p:cNvSpPr txBox="1"/>
          <p:nvPr/>
        </p:nvSpPr>
        <p:spPr>
          <a:xfrm>
            <a:off x="5961066" y="1780480"/>
            <a:ext cx="1184440"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1 Gang ZigBee Switch Module</a:t>
            </a:r>
          </a:p>
        </p:txBody>
      </p:sp>
      <p:sp>
        <p:nvSpPr>
          <p:cNvPr id="15" name="文本框 14"/>
          <p:cNvSpPr txBox="1"/>
          <p:nvPr/>
        </p:nvSpPr>
        <p:spPr>
          <a:xfrm>
            <a:off x="7800026" y="1791624"/>
            <a:ext cx="1184440"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2 Gang ZigBee Switch Module</a:t>
            </a:r>
          </a:p>
        </p:txBody>
      </p:sp>
      <p:sp>
        <p:nvSpPr>
          <p:cNvPr id="27" name="圆角矩形 5"/>
          <p:cNvSpPr/>
          <p:nvPr>
            <p:custDataLst>
              <p:tags r:id="rId4"/>
            </p:custDataLst>
          </p:nvPr>
        </p:nvSpPr>
        <p:spPr>
          <a:xfrm>
            <a:off x="3918305" y="1076295"/>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9" name="文本框 28"/>
          <p:cNvSpPr txBox="1"/>
          <p:nvPr/>
        </p:nvSpPr>
        <p:spPr>
          <a:xfrm>
            <a:off x="4082772" y="1807966"/>
            <a:ext cx="1277089"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1 /2/3 Gang Smart Switch</a:t>
            </a:r>
          </a:p>
        </p:txBody>
      </p:sp>
      <p:pic>
        <p:nvPicPr>
          <p:cNvPr id="31" name="图片 30"/>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4348544" y="1115436"/>
            <a:ext cx="745547" cy="692530"/>
          </a:xfrm>
          <a:prstGeom prst="rect">
            <a:avLst/>
          </a:prstGeom>
        </p:spPr>
      </p:pic>
      <p:sp>
        <p:nvSpPr>
          <p:cNvPr id="32" name="圆角矩形 58"/>
          <p:cNvSpPr/>
          <p:nvPr/>
        </p:nvSpPr>
        <p:spPr>
          <a:xfrm>
            <a:off x="1561820" y="2745826"/>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3" name="圆角矩形 59"/>
          <p:cNvSpPr/>
          <p:nvPr/>
        </p:nvSpPr>
        <p:spPr>
          <a:xfrm>
            <a:off x="3918305" y="261247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4" name="文本框 33"/>
          <p:cNvSpPr txBox="1"/>
          <p:nvPr>
            <p:custDataLst>
              <p:tags r:id="rId5"/>
            </p:custDataLst>
          </p:nvPr>
        </p:nvSpPr>
        <p:spPr>
          <a:xfrm>
            <a:off x="1925040" y="3156671"/>
            <a:ext cx="1697990" cy="75405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Smart Plug</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pic>
        <p:nvPicPr>
          <p:cNvPr id="35" name="图片 3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4258143" y="2679261"/>
            <a:ext cx="843435" cy="679343"/>
          </a:xfrm>
          <a:prstGeom prst="rect">
            <a:avLst/>
          </a:prstGeom>
        </p:spPr>
      </p:pic>
      <p:sp>
        <p:nvSpPr>
          <p:cNvPr id="36" name="文本框 35"/>
          <p:cNvSpPr txBox="1"/>
          <p:nvPr/>
        </p:nvSpPr>
        <p:spPr>
          <a:xfrm>
            <a:off x="4264050" y="3363920"/>
            <a:ext cx="886781"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EU</a:t>
            </a:r>
            <a:r>
              <a:rPr lang="zh-CN" altLang="en-US" sz="1000" b="1" dirty="0">
                <a:solidFill>
                  <a:srgbClr val="000000"/>
                </a:solidFill>
                <a:latin typeface="微软雅黑" panose="020B0503020204020204" charset="-122"/>
                <a:ea typeface="微软雅黑" panose="020B0503020204020204" charset="-122"/>
              </a:rPr>
              <a:t> </a:t>
            </a:r>
            <a:r>
              <a:rPr lang="en-US" altLang="zh-CN" sz="1000" b="1" dirty="0">
                <a:solidFill>
                  <a:srgbClr val="000000"/>
                </a:solidFill>
                <a:latin typeface="微软雅黑" panose="020B0503020204020204" charset="-122"/>
                <a:ea typeface="微软雅黑" panose="020B0503020204020204" charset="-122"/>
              </a:rPr>
              <a:t>Version</a:t>
            </a:r>
          </a:p>
        </p:txBody>
      </p:sp>
      <p:sp>
        <p:nvSpPr>
          <p:cNvPr id="38" name="圆角矩形 93"/>
          <p:cNvSpPr/>
          <p:nvPr/>
        </p:nvSpPr>
        <p:spPr>
          <a:xfrm>
            <a:off x="1735423" y="693250"/>
            <a:ext cx="1801495" cy="5471500"/>
          </a:xfrm>
          <a:prstGeom prst="roundRect">
            <a:avLst>
              <a:gd name="adj" fmla="val 4131"/>
            </a:avLst>
          </a:prstGeom>
          <a:solidFill>
            <a:schemeClr val="bg1">
              <a:lumMod val="65000"/>
              <a:alpha val="10000"/>
            </a:schemeClr>
          </a:solidFill>
          <a:ln>
            <a:noFill/>
          </a:ln>
          <a:effectLst>
            <a:outerShdw blurRad="254000" dist="381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4" name="圆角矩形 59">
            <a:extLst>
              <a:ext uri="{FF2B5EF4-FFF2-40B4-BE49-F238E27FC236}">
                <a16:creationId xmlns:a16="http://schemas.microsoft.com/office/drawing/2014/main" id="{AE353F9F-D9EB-E027-B08E-C464A452EF57}"/>
              </a:ext>
            </a:extLst>
          </p:cNvPr>
          <p:cNvSpPr/>
          <p:nvPr/>
        </p:nvSpPr>
        <p:spPr>
          <a:xfrm>
            <a:off x="5802756" y="261247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0" name="圆角矩形 59">
            <a:extLst>
              <a:ext uri="{FF2B5EF4-FFF2-40B4-BE49-F238E27FC236}">
                <a16:creationId xmlns:a16="http://schemas.microsoft.com/office/drawing/2014/main" id="{50BB27EA-159D-EBA0-9D89-D7ABF6EAFD8C}"/>
              </a:ext>
            </a:extLst>
          </p:cNvPr>
          <p:cNvSpPr/>
          <p:nvPr/>
        </p:nvSpPr>
        <p:spPr>
          <a:xfrm>
            <a:off x="7625003" y="2609947"/>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3" name="文本框 12">
            <a:extLst>
              <a:ext uri="{FF2B5EF4-FFF2-40B4-BE49-F238E27FC236}">
                <a16:creationId xmlns:a16="http://schemas.microsoft.com/office/drawing/2014/main" id="{A5A2C1E4-B8A3-EE6F-DA05-1A2C15EE884D}"/>
              </a:ext>
            </a:extLst>
          </p:cNvPr>
          <p:cNvSpPr txBox="1"/>
          <p:nvPr/>
        </p:nvSpPr>
        <p:spPr>
          <a:xfrm>
            <a:off x="7981969" y="3361391"/>
            <a:ext cx="864339"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ES</a:t>
            </a:r>
            <a:r>
              <a:rPr lang="zh-CN" altLang="en-US" sz="1000" b="1" dirty="0">
                <a:solidFill>
                  <a:srgbClr val="000000"/>
                </a:solidFill>
                <a:latin typeface="微软雅黑" panose="020B0503020204020204" charset="-122"/>
                <a:ea typeface="微软雅黑" panose="020B0503020204020204" charset="-122"/>
              </a:rPr>
              <a:t> </a:t>
            </a:r>
            <a:r>
              <a:rPr lang="en-US" altLang="zh-CN" sz="1000" b="1" dirty="0">
                <a:solidFill>
                  <a:srgbClr val="000000"/>
                </a:solidFill>
                <a:latin typeface="微软雅黑" panose="020B0503020204020204" charset="-122"/>
                <a:ea typeface="微软雅黑" panose="020B0503020204020204" charset="-122"/>
              </a:rPr>
              <a:t>Version</a:t>
            </a:r>
          </a:p>
        </p:txBody>
      </p:sp>
      <p:pic>
        <p:nvPicPr>
          <p:cNvPr id="18" name="图片 17">
            <a:extLst>
              <a:ext uri="{FF2B5EF4-FFF2-40B4-BE49-F238E27FC236}">
                <a16:creationId xmlns:a16="http://schemas.microsoft.com/office/drawing/2014/main" id="{267B2929-C688-EEF0-E950-C01A110CBBDE}"/>
              </a:ext>
            </a:extLst>
          </p:cNvPr>
          <p:cNvPicPr>
            <a:picLocks noChangeAspect="1"/>
          </p:cNvPicPr>
          <p:nvPr/>
        </p:nvPicPr>
        <p:blipFill>
          <a:blip r:embed="rId12"/>
          <a:stretch>
            <a:fillRect/>
          </a:stretch>
        </p:blipFill>
        <p:spPr>
          <a:xfrm>
            <a:off x="6238024" y="2628555"/>
            <a:ext cx="755782" cy="885682"/>
          </a:xfrm>
          <a:prstGeom prst="rect">
            <a:avLst/>
          </a:prstGeom>
        </p:spPr>
      </p:pic>
      <p:sp>
        <p:nvSpPr>
          <p:cNvPr id="8" name="文本框 7">
            <a:extLst>
              <a:ext uri="{FF2B5EF4-FFF2-40B4-BE49-F238E27FC236}">
                <a16:creationId xmlns:a16="http://schemas.microsoft.com/office/drawing/2014/main" id="{0B997014-09C1-2D0B-85EE-113B91105CB1}"/>
              </a:ext>
            </a:extLst>
          </p:cNvPr>
          <p:cNvSpPr txBox="1"/>
          <p:nvPr/>
        </p:nvSpPr>
        <p:spPr>
          <a:xfrm>
            <a:off x="6141288" y="3363920"/>
            <a:ext cx="901209"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UK</a:t>
            </a:r>
            <a:r>
              <a:rPr lang="zh-CN" altLang="en-US" sz="1000" b="1" dirty="0">
                <a:solidFill>
                  <a:srgbClr val="000000"/>
                </a:solidFill>
                <a:latin typeface="微软雅黑" panose="020B0503020204020204" charset="-122"/>
                <a:ea typeface="微软雅黑" panose="020B0503020204020204" charset="-122"/>
              </a:rPr>
              <a:t> </a:t>
            </a:r>
            <a:r>
              <a:rPr lang="en-US" altLang="zh-CN" sz="1000" b="1" dirty="0">
                <a:solidFill>
                  <a:srgbClr val="000000"/>
                </a:solidFill>
                <a:latin typeface="微软雅黑" panose="020B0503020204020204" charset="-122"/>
                <a:ea typeface="微软雅黑" panose="020B0503020204020204" charset="-122"/>
              </a:rPr>
              <a:t>Version</a:t>
            </a:r>
          </a:p>
        </p:txBody>
      </p:sp>
      <p:pic>
        <p:nvPicPr>
          <p:cNvPr id="21" name="图片 20">
            <a:extLst>
              <a:ext uri="{FF2B5EF4-FFF2-40B4-BE49-F238E27FC236}">
                <a16:creationId xmlns:a16="http://schemas.microsoft.com/office/drawing/2014/main" id="{A74298DF-5F28-4C0D-E6FC-B047051D751A}"/>
              </a:ext>
            </a:extLst>
          </p:cNvPr>
          <p:cNvPicPr>
            <a:picLocks noChangeAspect="1"/>
          </p:cNvPicPr>
          <p:nvPr/>
        </p:nvPicPr>
        <p:blipFill>
          <a:blip r:embed="rId13"/>
          <a:stretch>
            <a:fillRect/>
          </a:stretch>
        </p:blipFill>
        <p:spPr>
          <a:xfrm>
            <a:off x="7850684" y="2705434"/>
            <a:ext cx="1027573" cy="665160"/>
          </a:xfrm>
          <a:prstGeom prst="rect">
            <a:avLst/>
          </a:prstGeom>
        </p:spPr>
      </p:pic>
      <p:sp>
        <p:nvSpPr>
          <p:cNvPr id="22" name="圆角矩形 58">
            <a:extLst>
              <a:ext uri="{FF2B5EF4-FFF2-40B4-BE49-F238E27FC236}">
                <a16:creationId xmlns:a16="http://schemas.microsoft.com/office/drawing/2014/main" id="{529144AD-CFA0-497B-4E46-510F86EE99D4}"/>
              </a:ext>
            </a:extLst>
          </p:cNvPr>
          <p:cNvSpPr/>
          <p:nvPr/>
        </p:nvSpPr>
        <p:spPr>
          <a:xfrm>
            <a:off x="1555171" y="4191363"/>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3" name="文本框 22">
            <a:extLst>
              <a:ext uri="{FF2B5EF4-FFF2-40B4-BE49-F238E27FC236}">
                <a16:creationId xmlns:a16="http://schemas.microsoft.com/office/drawing/2014/main" id="{E2D1C2CF-E3BA-9D5C-8617-73B19E5BC687}"/>
              </a:ext>
            </a:extLst>
          </p:cNvPr>
          <p:cNvSpPr txBox="1"/>
          <p:nvPr>
            <p:custDataLst>
              <p:tags r:id="rId6"/>
            </p:custDataLst>
          </p:nvPr>
        </p:nvSpPr>
        <p:spPr>
          <a:xfrm>
            <a:off x="1920651" y="4546044"/>
            <a:ext cx="1697990" cy="75405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Shade</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24" name="圆角矩形 59">
            <a:extLst>
              <a:ext uri="{FF2B5EF4-FFF2-40B4-BE49-F238E27FC236}">
                <a16:creationId xmlns:a16="http://schemas.microsoft.com/office/drawing/2014/main" id="{3723D880-44AE-3AD1-BDDE-6B2A4CE751EC}"/>
              </a:ext>
            </a:extLst>
          </p:cNvPr>
          <p:cNvSpPr/>
          <p:nvPr/>
        </p:nvSpPr>
        <p:spPr>
          <a:xfrm>
            <a:off x="3953160" y="400915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5" name="文本框 24">
            <a:extLst>
              <a:ext uri="{FF2B5EF4-FFF2-40B4-BE49-F238E27FC236}">
                <a16:creationId xmlns:a16="http://schemas.microsoft.com/office/drawing/2014/main" id="{7BCE192C-1AF8-A733-EFCA-F30392824D06}"/>
              </a:ext>
            </a:extLst>
          </p:cNvPr>
          <p:cNvSpPr txBox="1"/>
          <p:nvPr/>
        </p:nvSpPr>
        <p:spPr>
          <a:xfrm>
            <a:off x="4229173" y="4760595"/>
            <a:ext cx="1026243"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Shade Motor</a:t>
            </a:r>
          </a:p>
        </p:txBody>
      </p:sp>
      <p:sp>
        <p:nvSpPr>
          <p:cNvPr id="26" name="圆角矩形 59">
            <a:extLst>
              <a:ext uri="{FF2B5EF4-FFF2-40B4-BE49-F238E27FC236}">
                <a16:creationId xmlns:a16="http://schemas.microsoft.com/office/drawing/2014/main" id="{4E79482B-8280-CA47-569A-BBE34AA05B47}"/>
              </a:ext>
            </a:extLst>
          </p:cNvPr>
          <p:cNvSpPr/>
          <p:nvPr/>
        </p:nvSpPr>
        <p:spPr>
          <a:xfrm>
            <a:off x="5837611" y="400915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39" name="图片 38">
            <a:extLst>
              <a:ext uri="{FF2B5EF4-FFF2-40B4-BE49-F238E27FC236}">
                <a16:creationId xmlns:a16="http://schemas.microsoft.com/office/drawing/2014/main" id="{5464AAA1-C068-21E0-D46C-B2D1E4BC7DAB}"/>
              </a:ext>
            </a:extLst>
          </p:cNvPr>
          <p:cNvPicPr>
            <a:picLocks noChangeAspect="1"/>
          </p:cNvPicPr>
          <p:nvPr/>
        </p:nvPicPr>
        <p:blipFill>
          <a:blip r:embed="rId14"/>
          <a:stretch>
            <a:fillRect/>
          </a:stretch>
        </p:blipFill>
        <p:spPr>
          <a:xfrm>
            <a:off x="6153369" y="4002768"/>
            <a:ext cx="942975" cy="914400"/>
          </a:xfrm>
          <a:prstGeom prst="rect">
            <a:avLst/>
          </a:prstGeom>
        </p:spPr>
      </p:pic>
      <p:sp>
        <p:nvSpPr>
          <p:cNvPr id="28" name="文本框 27">
            <a:extLst>
              <a:ext uri="{FF2B5EF4-FFF2-40B4-BE49-F238E27FC236}">
                <a16:creationId xmlns:a16="http://schemas.microsoft.com/office/drawing/2014/main" id="{E5B8AF6D-F843-1FCF-4839-0A33201F246D}"/>
              </a:ext>
            </a:extLst>
          </p:cNvPr>
          <p:cNvSpPr txBox="1"/>
          <p:nvPr/>
        </p:nvSpPr>
        <p:spPr>
          <a:xfrm>
            <a:off x="5877984" y="4760595"/>
            <a:ext cx="1497526" cy="246221"/>
          </a:xfrm>
          <a:prstGeom prst="rect">
            <a:avLst/>
          </a:prstGeom>
          <a:noFill/>
        </p:spPr>
        <p:txBody>
          <a:bodyPr wrap="none" rtlCol="0">
            <a:spAutoFit/>
          </a:bodyPr>
          <a:lstStyle/>
          <a:p>
            <a:pPr algn="ctr"/>
            <a:r>
              <a:rPr lang="en-US" altLang="zh-CN" sz="1000" b="1" dirty="0">
                <a:solidFill>
                  <a:srgbClr val="000000"/>
                </a:solidFill>
                <a:latin typeface="微软雅黑" panose="020B0503020204020204" charset="-122"/>
                <a:ea typeface="微软雅黑" panose="020B0503020204020204" charset="-122"/>
              </a:rPr>
              <a:t>Shade Control Panel</a:t>
            </a:r>
          </a:p>
        </p:txBody>
      </p:sp>
      <p:pic>
        <p:nvPicPr>
          <p:cNvPr id="12" name="Picture 11">
            <a:extLst>
              <a:ext uri="{FF2B5EF4-FFF2-40B4-BE49-F238E27FC236}">
                <a16:creationId xmlns:a16="http://schemas.microsoft.com/office/drawing/2014/main" id="{CD9AA200-9ED3-6BB2-5102-4F5BD26CCF22}"/>
              </a:ext>
            </a:extLst>
          </p:cNvPr>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234304" y="1259220"/>
            <a:ext cx="637964" cy="525574"/>
          </a:xfrm>
          <a:prstGeom prst="rect">
            <a:avLst/>
          </a:prstGeom>
        </p:spPr>
      </p:pic>
      <p:pic>
        <p:nvPicPr>
          <p:cNvPr id="20" name="Picture 19">
            <a:extLst>
              <a:ext uri="{FF2B5EF4-FFF2-40B4-BE49-F238E27FC236}">
                <a16:creationId xmlns:a16="http://schemas.microsoft.com/office/drawing/2014/main" id="{11F0B733-409B-319C-5B3A-E96886B48161}"/>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8091902" y="1218980"/>
            <a:ext cx="600687" cy="560641"/>
          </a:xfrm>
          <a:prstGeom prst="rect">
            <a:avLst/>
          </a:prstGeom>
        </p:spPr>
      </p:pic>
      <p:pic>
        <p:nvPicPr>
          <p:cNvPr id="40" name="Picture 39">
            <a:extLst>
              <a:ext uri="{FF2B5EF4-FFF2-40B4-BE49-F238E27FC236}">
                <a16:creationId xmlns:a16="http://schemas.microsoft.com/office/drawing/2014/main" id="{346C3C9F-BFEC-A56A-3E91-FBA1BD7B0053}"/>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014903" y="3856826"/>
            <a:ext cx="1329914" cy="1228725"/>
          </a:xfrm>
          <a:prstGeom prst="rect">
            <a:avLst/>
          </a:prstGeom>
        </p:spPr>
      </p:pic>
    </p:spTree>
    <p:extLst>
      <p:ext uri="{BB962C8B-B14F-4D97-AF65-F5344CB8AC3E}">
        <p14:creationId xmlns:p14="http://schemas.microsoft.com/office/powerpoint/2010/main" val="4035124130"/>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图片 92" descr="未标题-1"/>
          <p:cNvPicPr>
            <a:picLocks noChangeAspect="1"/>
          </p:cNvPicPr>
          <p:nvPr/>
        </p:nvPicPr>
        <p:blipFill>
          <a:blip r:embed="rId14"/>
          <a:stretch>
            <a:fillRect/>
          </a:stretch>
        </p:blipFill>
        <p:spPr>
          <a:xfrm>
            <a:off x="0" y="0"/>
            <a:ext cx="12192000" cy="6858000"/>
          </a:xfrm>
          <a:prstGeom prst="rect">
            <a:avLst/>
          </a:prstGeom>
        </p:spPr>
      </p:pic>
      <p:sp>
        <p:nvSpPr>
          <p:cNvPr id="6" name="圆角矩形 58"/>
          <p:cNvSpPr/>
          <p:nvPr/>
        </p:nvSpPr>
        <p:spPr>
          <a:xfrm>
            <a:off x="1509328" y="1044257"/>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9" name="文本框 8"/>
          <p:cNvSpPr txBox="1"/>
          <p:nvPr>
            <p:custDataLst>
              <p:tags r:id="rId1"/>
            </p:custDataLst>
          </p:nvPr>
        </p:nvSpPr>
        <p:spPr>
          <a:xfrm>
            <a:off x="1872547" y="1455102"/>
            <a:ext cx="1905275" cy="507831"/>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Thermostat</a:t>
            </a:r>
          </a:p>
          <a:p>
            <a:r>
              <a:rPr lang="en-US" altLang="zh-CN" sz="1100" b="1" dirty="0">
                <a:solidFill>
                  <a:srgbClr val="000000"/>
                </a:solidFill>
                <a:latin typeface="微软雅黑" panose="020B0503020204020204" charset="-122"/>
                <a:ea typeface="微软雅黑" panose="020B0503020204020204" charset="-122"/>
                <a:sym typeface="+mn-ea"/>
              </a:rPr>
              <a:t>(ZigBee)</a:t>
            </a:r>
          </a:p>
        </p:txBody>
      </p:sp>
      <p:sp>
        <p:nvSpPr>
          <p:cNvPr id="16" name="圆角矩形 5"/>
          <p:cNvSpPr/>
          <p:nvPr>
            <p:custDataLst>
              <p:tags r:id="rId2"/>
            </p:custDataLst>
          </p:nvPr>
        </p:nvSpPr>
        <p:spPr>
          <a:xfrm>
            <a:off x="4217642" y="826384"/>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7" name="文本框 16"/>
          <p:cNvSpPr txBox="1"/>
          <p:nvPr/>
        </p:nvSpPr>
        <p:spPr>
          <a:xfrm>
            <a:off x="4382109" y="1558055"/>
            <a:ext cx="1277089"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Fan Coil</a:t>
            </a:r>
          </a:p>
        </p:txBody>
      </p:sp>
      <p:sp>
        <p:nvSpPr>
          <p:cNvPr id="24" name="圆角矩形 93"/>
          <p:cNvSpPr/>
          <p:nvPr/>
        </p:nvSpPr>
        <p:spPr>
          <a:xfrm>
            <a:off x="1698377" y="780081"/>
            <a:ext cx="1801495" cy="5758770"/>
          </a:xfrm>
          <a:prstGeom prst="roundRect">
            <a:avLst>
              <a:gd name="adj" fmla="val 4131"/>
            </a:avLst>
          </a:prstGeom>
          <a:solidFill>
            <a:schemeClr val="bg1">
              <a:lumMod val="65000"/>
              <a:alpha val="10000"/>
            </a:schemeClr>
          </a:solidFill>
          <a:ln>
            <a:noFill/>
          </a:ln>
          <a:effectLst>
            <a:outerShdw blurRad="254000" dist="381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 name="圆角矩形 58"/>
          <p:cNvSpPr/>
          <p:nvPr/>
        </p:nvSpPr>
        <p:spPr>
          <a:xfrm>
            <a:off x="1509328" y="2330765"/>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4" name="文本框 3"/>
          <p:cNvSpPr txBox="1"/>
          <p:nvPr>
            <p:custDataLst>
              <p:tags r:id="rId3"/>
            </p:custDataLst>
          </p:nvPr>
        </p:nvSpPr>
        <p:spPr>
          <a:xfrm>
            <a:off x="1872547" y="2674947"/>
            <a:ext cx="1905275" cy="75405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IR Controller</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5" name="圆角矩形 5"/>
          <p:cNvSpPr/>
          <p:nvPr>
            <p:custDataLst>
              <p:tags r:id="rId4"/>
            </p:custDataLst>
          </p:nvPr>
        </p:nvSpPr>
        <p:spPr>
          <a:xfrm>
            <a:off x="5807980" y="223305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7" name="文本框 6"/>
          <p:cNvSpPr txBox="1"/>
          <p:nvPr/>
        </p:nvSpPr>
        <p:spPr>
          <a:xfrm>
            <a:off x="5972447" y="2964727"/>
            <a:ext cx="1277089"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IR Controller</a:t>
            </a:r>
          </a:p>
        </p:txBody>
      </p:sp>
      <p:sp>
        <p:nvSpPr>
          <p:cNvPr id="10" name="圆角矩形 58"/>
          <p:cNvSpPr/>
          <p:nvPr/>
        </p:nvSpPr>
        <p:spPr>
          <a:xfrm>
            <a:off x="1509328" y="3677272"/>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1" name="文本框 10"/>
          <p:cNvSpPr txBox="1"/>
          <p:nvPr>
            <p:custDataLst>
              <p:tags r:id="rId5"/>
            </p:custDataLst>
          </p:nvPr>
        </p:nvSpPr>
        <p:spPr>
          <a:xfrm>
            <a:off x="1872547" y="4009679"/>
            <a:ext cx="1905275" cy="75405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Smart Valve</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12" name="圆角矩形 5"/>
          <p:cNvSpPr/>
          <p:nvPr>
            <p:custDataLst>
              <p:tags r:id="rId6"/>
            </p:custDataLst>
          </p:nvPr>
        </p:nvSpPr>
        <p:spPr>
          <a:xfrm>
            <a:off x="5807980" y="3525743"/>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3" name="文本框 12"/>
          <p:cNvSpPr txBox="1"/>
          <p:nvPr/>
        </p:nvSpPr>
        <p:spPr>
          <a:xfrm>
            <a:off x="5972447" y="4257414"/>
            <a:ext cx="1277089"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Smart Valve</a:t>
            </a:r>
          </a:p>
        </p:txBody>
      </p:sp>
      <p:pic>
        <p:nvPicPr>
          <p:cNvPr id="28" name="图片 27"/>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287360" y="3624778"/>
            <a:ext cx="521706" cy="602357"/>
          </a:xfrm>
          <a:prstGeom prst="rect">
            <a:avLst/>
          </a:prstGeom>
        </p:spPr>
      </p:pic>
      <p:sp>
        <p:nvSpPr>
          <p:cNvPr id="8" name="圆角矩形 58">
            <a:extLst>
              <a:ext uri="{FF2B5EF4-FFF2-40B4-BE49-F238E27FC236}">
                <a16:creationId xmlns:a16="http://schemas.microsoft.com/office/drawing/2014/main" id="{B4352109-3015-FAEB-F54E-49DDB10B1203}"/>
              </a:ext>
            </a:extLst>
          </p:cNvPr>
          <p:cNvSpPr/>
          <p:nvPr/>
        </p:nvSpPr>
        <p:spPr>
          <a:xfrm>
            <a:off x="1509328" y="5049731"/>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4" name="文本框 13">
            <a:extLst>
              <a:ext uri="{FF2B5EF4-FFF2-40B4-BE49-F238E27FC236}">
                <a16:creationId xmlns:a16="http://schemas.microsoft.com/office/drawing/2014/main" id="{BC838137-F2E4-D52B-0522-8BCE96CB1215}"/>
              </a:ext>
            </a:extLst>
          </p:cNvPr>
          <p:cNvSpPr txBox="1"/>
          <p:nvPr>
            <p:custDataLst>
              <p:tags r:id="rId7"/>
            </p:custDataLst>
          </p:nvPr>
        </p:nvSpPr>
        <p:spPr>
          <a:xfrm>
            <a:off x="1783704" y="5217887"/>
            <a:ext cx="2509562" cy="1000274"/>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Central Air </a:t>
            </a:r>
          </a:p>
          <a:p>
            <a:r>
              <a:rPr lang="en-US" altLang="zh-CN" sz="1600" b="1" dirty="0">
                <a:solidFill>
                  <a:srgbClr val="000000"/>
                </a:solidFill>
                <a:latin typeface="微软雅黑" panose="020B0503020204020204" charset="-122"/>
                <a:ea typeface="微软雅黑" panose="020B0503020204020204" charset="-122"/>
                <a:sym typeface="+mn-ea"/>
              </a:rPr>
              <a:t>Condition Controller</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15" name="圆角矩形 5">
            <a:extLst>
              <a:ext uri="{FF2B5EF4-FFF2-40B4-BE49-F238E27FC236}">
                <a16:creationId xmlns:a16="http://schemas.microsoft.com/office/drawing/2014/main" id="{2A8A612F-684C-0E8B-BA3C-3F933338E75F}"/>
              </a:ext>
            </a:extLst>
          </p:cNvPr>
          <p:cNvSpPr/>
          <p:nvPr>
            <p:custDataLst>
              <p:tags r:id="rId8"/>
            </p:custDataLst>
          </p:nvPr>
        </p:nvSpPr>
        <p:spPr>
          <a:xfrm>
            <a:off x="4217642" y="495783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9" name="文本框 18">
            <a:extLst>
              <a:ext uri="{FF2B5EF4-FFF2-40B4-BE49-F238E27FC236}">
                <a16:creationId xmlns:a16="http://schemas.microsoft.com/office/drawing/2014/main" id="{9C61A0B3-C14D-B193-6D5A-F09EDE3FEAE7}"/>
              </a:ext>
            </a:extLst>
          </p:cNvPr>
          <p:cNvSpPr txBox="1"/>
          <p:nvPr/>
        </p:nvSpPr>
        <p:spPr>
          <a:xfrm>
            <a:off x="4282542" y="5718694"/>
            <a:ext cx="1451026"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Indoor</a:t>
            </a:r>
          </a:p>
        </p:txBody>
      </p:sp>
      <p:pic>
        <p:nvPicPr>
          <p:cNvPr id="2" name="图片 1"/>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4509377" y="903058"/>
            <a:ext cx="592245" cy="583785"/>
          </a:xfrm>
          <a:prstGeom prst="rect">
            <a:avLst/>
          </a:prstGeom>
        </p:spPr>
      </p:pic>
      <p:pic>
        <p:nvPicPr>
          <p:cNvPr id="21" name="图片 20">
            <a:extLst>
              <a:ext uri="{FF2B5EF4-FFF2-40B4-BE49-F238E27FC236}">
                <a16:creationId xmlns:a16="http://schemas.microsoft.com/office/drawing/2014/main" id="{F1BBE570-B0C0-3E51-617A-D64057A9FEA1}"/>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4862160" y="985766"/>
            <a:ext cx="582324" cy="574906"/>
          </a:xfrm>
          <a:prstGeom prst="rect">
            <a:avLst/>
          </a:prstGeom>
        </p:spPr>
      </p:pic>
      <p:sp>
        <p:nvSpPr>
          <p:cNvPr id="22" name="圆角矩形 5">
            <a:extLst>
              <a:ext uri="{FF2B5EF4-FFF2-40B4-BE49-F238E27FC236}">
                <a16:creationId xmlns:a16="http://schemas.microsoft.com/office/drawing/2014/main" id="{D609D08A-BE43-4BBB-EDF4-E14C18B97584}"/>
              </a:ext>
            </a:extLst>
          </p:cNvPr>
          <p:cNvSpPr/>
          <p:nvPr>
            <p:custDataLst>
              <p:tags r:id="rId9"/>
            </p:custDataLst>
          </p:nvPr>
        </p:nvSpPr>
        <p:spPr>
          <a:xfrm>
            <a:off x="7432343" y="826384"/>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3" name="文本框 22">
            <a:extLst>
              <a:ext uri="{FF2B5EF4-FFF2-40B4-BE49-F238E27FC236}">
                <a16:creationId xmlns:a16="http://schemas.microsoft.com/office/drawing/2014/main" id="{13C9CF47-26A9-D74D-BF3B-FE63DDA63F71}"/>
              </a:ext>
            </a:extLst>
          </p:cNvPr>
          <p:cNvSpPr txBox="1"/>
          <p:nvPr/>
        </p:nvSpPr>
        <p:spPr>
          <a:xfrm>
            <a:off x="7596810" y="1558055"/>
            <a:ext cx="1277089"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Heating</a:t>
            </a:r>
          </a:p>
        </p:txBody>
      </p:sp>
      <p:pic>
        <p:nvPicPr>
          <p:cNvPr id="25" name="图片 24">
            <a:extLst>
              <a:ext uri="{FF2B5EF4-FFF2-40B4-BE49-F238E27FC236}">
                <a16:creationId xmlns:a16="http://schemas.microsoft.com/office/drawing/2014/main" id="{F3DBF0BA-03E8-A8C9-DB7C-72B332F72FAF}"/>
              </a:ext>
            </a:extLst>
          </p:cNvPr>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724078" y="903058"/>
            <a:ext cx="592245" cy="583785"/>
          </a:xfrm>
          <a:prstGeom prst="rect">
            <a:avLst/>
          </a:prstGeom>
        </p:spPr>
      </p:pic>
      <p:pic>
        <p:nvPicPr>
          <p:cNvPr id="26" name="图片 25">
            <a:extLst>
              <a:ext uri="{FF2B5EF4-FFF2-40B4-BE49-F238E27FC236}">
                <a16:creationId xmlns:a16="http://schemas.microsoft.com/office/drawing/2014/main" id="{3600E812-6D65-CBE3-49B7-0D061DCA237B}"/>
              </a:ext>
            </a:extLst>
          </p:cNvPr>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8076861" y="985766"/>
            <a:ext cx="582324" cy="574906"/>
          </a:xfrm>
          <a:prstGeom prst="rect">
            <a:avLst/>
          </a:prstGeom>
        </p:spPr>
      </p:pic>
      <p:sp>
        <p:nvSpPr>
          <p:cNvPr id="27" name="圆角矩形 5">
            <a:extLst>
              <a:ext uri="{FF2B5EF4-FFF2-40B4-BE49-F238E27FC236}">
                <a16:creationId xmlns:a16="http://schemas.microsoft.com/office/drawing/2014/main" id="{1BC559D7-12BA-7FE6-31FC-F6D324E20FB0}"/>
              </a:ext>
            </a:extLst>
          </p:cNvPr>
          <p:cNvSpPr/>
          <p:nvPr>
            <p:custDataLst>
              <p:tags r:id="rId10"/>
            </p:custDataLst>
          </p:nvPr>
        </p:nvSpPr>
        <p:spPr>
          <a:xfrm>
            <a:off x="7432343" y="4957142"/>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pic>
        <p:nvPicPr>
          <p:cNvPr id="31" name="图片 30">
            <a:extLst>
              <a:ext uri="{FF2B5EF4-FFF2-40B4-BE49-F238E27FC236}">
                <a16:creationId xmlns:a16="http://schemas.microsoft.com/office/drawing/2014/main" id="{AE5B12EC-FE30-72D3-663A-E32D5D2187D0}"/>
              </a:ext>
            </a:extLst>
          </p:cNvPr>
          <p:cNvPicPr>
            <a:picLocks noChangeAspect="1"/>
          </p:cNvPicPr>
          <p:nvPr/>
        </p:nvPicPr>
        <p:blipFill>
          <a:blip r:embed="rId18"/>
          <a:stretch>
            <a:fillRect/>
          </a:stretch>
        </p:blipFill>
        <p:spPr>
          <a:xfrm>
            <a:off x="4510607" y="4999602"/>
            <a:ext cx="842288" cy="735980"/>
          </a:xfrm>
          <a:prstGeom prst="rect">
            <a:avLst/>
          </a:prstGeom>
        </p:spPr>
      </p:pic>
      <p:pic>
        <p:nvPicPr>
          <p:cNvPr id="33" name="图片 32">
            <a:extLst>
              <a:ext uri="{FF2B5EF4-FFF2-40B4-BE49-F238E27FC236}">
                <a16:creationId xmlns:a16="http://schemas.microsoft.com/office/drawing/2014/main" id="{1D112AE1-0951-0439-8BD1-D83F64167CB9}"/>
              </a:ext>
            </a:extLst>
          </p:cNvPr>
          <p:cNvPicPr>
            <a:picLocks noChangeAspect="1"/>
          </p:cNvPicPr>
          <p:nvPr/>
        </p:nvPicPr>
        <p:blipFill>
          <a:blip r:embed="rId19"/>
          <a:stretch>
            <a:fillRect/>
          </a:stretch>
        </p:blipFill>
        <p:spPr>
          <a:xfrm>
            <a:off x="7675331" y="5015028"/>
            <a:ext cx="1058978" cy="891307"/>
          </a:xfrm>
          <a:prstGeom prst="rect">
            <a:avLst/>
          </a:prstGeom>
        </p:spPr>
      </p:pic>
      <p:sp>
        <p:nvSpPr>
          <p:cNvPr id="29" name="文本框 28">
            <a:extLst>
              <a:ext uri="{FF2B5EF4-FFF2-40B4-BE49-F238E27FC236}">
                <a16:creationId xmlns:a16="http://schemas.microsoft.com/office/drawing/2014/main" id="{18508194-1A5E-EB03-BD0B-D36127DF6BE6}"/>
              </a:ext>
            </a:extLst>
          </p:cNvPr>
          <p:cNvSpPr txBox="1"/>
          <p:nvPr/>
        </p:nvSpPr>
        <p:spPr>
          <a:xfrm>
            <a:off x="7497243" y="5718005"/>
            <a:ext cx="1451026"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Outdoor</a:t>
            </a:r>
          </a:p>
        </p:txBody>
      </p:sp>
      <p:sp>
        <p:nvSpPr>
          <p:cNvPr id="34" name="文本框 33">
            <a:extLst>
              <a:ext uri="{FF2B5EF4-FFF2-40B4-BE49-F238E27FC236}">
                <a16:creationId xmlns:a16="http://schemas.microsoft.com/office/drawing/2014/main" id="{F166220B-B5BB-0CFA-739E-3F5EAB450173}"/>
              </a:ext>
            </a:extLst>
          </p:cNvPr>
          <p:cNvSpPr txBox="1"/>
          <p:nvPr>
            <p:custDataLst>
              <p:tags r:id="rId11"/>
            </p:custDataLst>
          </p:nvPr>
        </p:nvSpPr>
        <p:spPr>
          <a:xfrm>
            <a:off x="3777933" y="229870"/>
            <a:ext cx="4636135" cy="521970"/>
          </a:xfrm>
          <a:prstGeom prst="rect">
            <a:avLst/>
          </a:prstGeom>
          <a:noFill/>
        </p:spPr>
        <p:txBody>
          <a:bodyPr wrap="square" rtlCol="0">
            <a:spAutoFit/>
          </a:bodyPr>
          <a:lstStyle/>
          <a:p>
            <a:pPr algn="ctr"/>
            <a:r>
              <a:rPr lang="en-US" altLang="zh-CN" sz="2800" b="1" dirty="0">
                <a:solidFill>
                  <a:srgbClr val="000000">
                    <a:lumMod val="95000"/>
                    <a:lumOff val="5000"/>
                  </a:srgbClr>
                </a:solidFill>
                <a:latin typeface="微软雅黑" panose="020B0503020204020204" charset="-122"/>
                <a:ea typeface="微软雅黑" panose="020B0503020204020204" charset="-122"/>
                <a:sym typeface="+mn-ea"/>
              </a:rPr>
              <a:t>Released</a:t>
            </a:r>
          </a:p>
        </p:txBody>
      </p:sp>
      <p:pic>
        <p:nvPicPr>
          <p:cNvPr id="30" name="Picture 29">
            <a:extLst>
              <a:ext uri="{FF2B5EF4-FFF2-40B4-BE49-F238E27FC236}">
                <a16:creationId xmlns:a16="http://schemas.microsoft.com/office/drawing/2014/main" id="{20885950-D60C-ED1C-969E-0650E8948D25}"/>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096000" y="2152199"/>
            <a:ext cx="979394" cy="904875"/>
          </a:xfrm>
          <a:prstGeom prst="rect">
            <a:avLst/>
          </a:prstGeom>
        </p:spPr>
      </p:pic>
    </p:spTree>
    <p:extLst>
      <p:ext uri="{BB962C8B-B14F-4D97-AF65-F5344CB8AC3E}">
        <p14:creationId xmlns:p14="http://schemas.microsoft.com/office/powerpoint/2010/main" val="348545419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3" name="图片 92" descr="未标题-1"/>
          <p:cNvPicPr>
            <a:picLocks noChangeAspect="1"/>
          </p:cNvPicPr>
          <p:nvPr/>
        </p:nvPicPr>
        <p:blipFill>
          <a:blip r:embed="rId16"/>
          <a:stretch>
            <a:fillRect/>
          </a:stretch>
        </p:blipFill>
        <p:spPr>
          <a:xfrm>
            <a:off x="0" y="0"/>
            <a:ext cx="12192000" cy="6858000"/>
          </a:xfrm>
          <a:prstGeom prst="rect">
            <a:avLst/>
          </a:prstGeom>
        </p:spPr>
      </p:pic>
      <p:sp>
        <p:nvSpPr>
          <p:cNvPr id="6" name="圆角矩形 58"/>
          <p:cNvSpPr/>
          <p:nvPr/>
        </p:nvSpPr>
        <p:spPr>
          <a:xfrm>
            <a:off x="1509328" y="1044257"/>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9" name="文本框 8"/>
          <p:cNvSpPr txBox="1"/>
          <p:nvPr>
            <p:custDataLst>
              <p:tags r:id="rId1"/>
            </p:custDataLst>
          </p:nvPr>
        </p:nvSpPr>
        <p:spPr>
          <a:xfrm>
            <a:off x="1872547" y="1455102"/>
            <a:ext cx="1905275" cy="507831"/>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Lighting Series</a:t>
            </a:r>
          </a:p>
          <a:p>
            <a:r>
              <a:rPr lang="en-US" altLang="zh-CN" sz="1100" b="1" dirty="0">
                <a:solidFill>
                  <a:srgbClr val="000000"/>
                </a:solidFill>
                <a:latin typeface="微软雅黑" panose="020B0503020204020204" charset="-122"/>
                <a:ea typeface="微软雅黑" panose="020B0503020204020204" charset="-122"/>
                <a:sym typeface="+mn-ea"/>
              </a:rPr>
              <a:t>(ZigBee)</a:t>
            </a:r>
          </a:p>
        </p:txBody>
      </p:sp>
      <p:sp>
        <p:nvSpPr>
          <p:cNvPr id="16" name="圆角矩形 5"/>
          <p:cNvSpPr/>
          <p:nvPr>
            <p:custDataLst>
              <p:tags r:id="rId2"/>
            </p:custDataLst>
          </p:nvPr>
        </p:nvSpPr>
        <p:spPr>
          <a:xfrm>
            <a:off x="4132004" y="869200"/>
            <a:ext cx="2468032"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3" name="圆角矩形 58"/>
          <p:cNvSpPr/>
          <p:nvPr/>
        </p:nvSpPr>
        <p:spPr>
          <a:xfrm>
            <a:off x="1509328" y="2330765"/>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solidFill>
                <a:srgbClr val="FFFFFF"/>
              </a:solidFill>
            </a:endParaRPr>
          </a:p>
        </p:txBody>
      </p:sp>
      <p:sp>
        <p:nvSpPr>
          <p:cNvPr id="4" name="文本框 3"/>
          <p:cNvSpPr txBox="1"/>
          <p:nvPr>
            <p:custDataLst>
              <p:tags r:id="rId3"/>
            </p:custDataLst>
          </p:nvPr>
        </p:nvSpPr>
        <p:spPr>
          <a:xfrm>
            <a:off x="1872547" y="2741610"/>
            <a:ext cx="1905275" cy="337185"/>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Switch Series</a:t>
            </a:r>
          </a:p>
        </p:txBody>
      </p:sp>
      <p:sp>
        <p:nvSpPr>
          <p:cNvPr id="5" name="圆角矩形 5"/>
          <p:cNvSpPr/>
          <p:nvPr>
            <p:custDataLst>
              <p:tags r:id="rId4"/>
            </p:custDataLst>
          </p:nvPr>
        </p:nvSpPr>
        <p:spPr>
          <a:xfrm>
            <a:off x="4132004" y="222341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rgbClr val="FFFFFF"/>
                </a:solidFill>
                <a:latin typeface="微软雅黑" panose="020B0503020204020204" charset="-122"/>
                <a:ea typeface="微软雅黑" panose="020B0503020204020204" charset="-122"/>
                <a:sym typeface="+mn-ea"/>
              </a:rPr>
              <a:t>(ZigBee)</a:t>
            </a:r>
          </a:p>
        </p:txBody>
      </p:sp>
      <p:sp>
        <p:nvSpPr>
          <p:cNvPr id="10" name="圆角矩形 58"/>
          <p:cNvSpPr/>
          <p:nvPr/>
        </p:nvSpPr>
        <p:spPr>
          <a:xfrm>
            <a:off x="1509328" y="3677272"/>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1" name="文本框 10"/>
          <p:cNvSpPr txBox="1"/>
          <p:nvPr>
            <p:custDataLst>
              <p:tags r:id="rId5"/>
            </p:custDataLst>
          </p:nvPr>
        </p:nvSpPr>
        <p:spPr>
          <a:xfrm>
            <a:off x="1872547" y="4088117"/>
            <a:ext cx="1905275" cy="754053"/>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Shade</a:t>
            </a:r>
          </a:p>
          <a:p>
            <a:r>
              <a:rPr lang="en-US" altLang="zh-CN" sz="1100" b="1" dirty="0">
                <a:solidFill>
                  <a:srgbClr val="000000"/>
                </a:solidFill>
                <a:latin typeface="微软雅黑" panose="020B0503020204020204" charset="-122"/>
                <a:ea typeface="微软雅黑" panose="020B0503020204020204" charset="-122"/>
                <a:sym typeface="+mn-ea"/>
              </a:rPr>
              <a:t>(ZigBee)</a:t>
            </a:r>
          </a:p>
          <a:p>
            <a:endParaRPr lang="en-US" altLang="zh-CN" sz="1600" b="1" dirty="0">
              <a:solidFill>
                <a:srgbClr val="000000"/>
              </a:solidFill>
              <a:latin typeface="微软雅黑" panose="020B0503020204020204" charset="-122"/>
              <a:ea typeface="微软雅黑" panose="020B0503020204020204" charset="-122"/>
              <a:sym typeface="+mn-ea"/>
            </a:endParaRPr>
          </a:p>
        </p:txBody>
      </p:sp>
      <p:sp>
        <p:nvSpPr>
          <p:cNvPr id="12" name="圆角矩形 5"/>
          <p:cNvSpPr/>
          <p:nvPr>
            <p:custDataLst>
              <p:tags r:id="rId6"/>
            </p:custDataLst>
          </p:nvPr>
        </p:nvSpPr>
        <p:spPr>
          <a:xfrm>
            <a:off x="4143518" y="359244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8" name="圆角矩形 58">
            <a:extLst>
              <a:ext uri="{FF2B5EF4-FFF2-40B4-BE49-F238E27FC236}">
                <a16:creationId xmlns:a16="http://schemas.microsoft.com/office/drawing/2014/main" id="{B4352109-3015-FAEB-F54E-49DDB10B1203}"/>
              </a:ext>
            </a:extLst>
          </p:cNvPr>
          <p:cNvSpPr/>
          <p:nvPr/>
        </p:nvSpPr>
        <p:spPr>
          <a:xfrm>
            <a:off x="1509328" y="5049731"/>
            <a:ext cx="9257030" cy="1129030"/>
          </a:xfrm>
          <a:prstGeom prst="roundRect">
            <a:avLst>
              <a:gd name="adj" fmla="val 14567"/>
            </a:avLst>
          </a:prstGeom>
          <a:solidFill>
            <a:schemeClr val="bg1">
              <a:alpha val="70000"/>
            </a:schemeClr>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4" name="文本框 13">
            <a:extLst>
              <a:ext uri="{FF2B5EF4-FFF2-40B4-BE49-F238E27FC236}">
                <a16:creationId xmlns:a16="http://schemas.microsoft.com/office/drawing/2014/main" id="{BC838137-F2E4-D52B-0522-8BCE96CB1215}"/>
              </a:ext>
            </a:extLst>
          </p:cNvPr>
          <p:cNvSpPr txBox="1"/>
          <p:nvPr>
            <p:custDataLst>
              <p:tags r:id="rId7"/>
            </p:custDataLst>
          </p:nvPr>
        </p:nvSpPr>
        <p:spPr>
          <a:xfrm>
            <a:off x="1792206" y="5389623"/>
            <a:ext cx="2509562" cy="338554"/>
          </a:xfrm>
          <a:prstGeom prst="rect">
            <a:avLst/>
          </a:prstGeom>
          <a:noFill/>
        </p:spPr>
        <p:txBody>
          <a:bodyPr wrap="square" rtlCol="0">
            <a:spAutoFit/>
          </a:bodyPr>
          <a:lstStyle/>
          <a:p>
            <a:r>
              <a:rPr lang="en-US" altLang="zh-CN" sz="1600" b="1" dirty="0">
                <a:solidFill>
                  <a:srgbClr val="000000"/>
                </a:solidFill>
                <a:latin typeface="微软雅黑" panose="020B0503020204020204" charset="-122"/>
                <a:ea typeface="微软雅黑" panose="020B0503020204020204" charset="-122"/>
                <a:sym typeface="+mn-ea"/>
              </a:rPr>
              <a:t>More</a:t>
            </a:r>
          </a:p>
        </p:txBody>
      </p:sp>
      <p:sp>
        <p:nvSpPr>
          <p:cNvPr id="15" name="圆角矩形 5">
            <a:extLst>
              <a:ext uri="{FF2B5EF4-FFF2-40B4-BE49-F238E27FC236}">
                <a16:creationId xmlns:a16="http://schemas.microsoft.com/office/drawing/2014/main" id="{2A8A612F-684C-0E8B-BA3C-3F933338E75F}"/>
              </a:ext>
            </a:extLst>
          </p:cNvPr>
          <p:cNvSpPr/>
          <p:nvPr>
            <p:custDataLst>
              <p:tags r:id="rId8"/>
            </p:custDataLst>
          </p:nvPr>
        </p:nvSpPr>
        <p:spPr>
          <a:xfrm>
            <a:off x="4217642" y="495783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19" name="文本框 18">
            <a:extLst>
              <a:ext uri="{FF2B5EF4-FFF2-40B4-BE49-F238E27FC236}">
                <a16:creationId xmlns:a16="http://schemas.microsoft.com/office/drawing/2014/main" id="{9C61A0B3-C14D-B193-6D5A-F09EDE3FEAE7}"/>
              </a:ext>
            </a:extLst>
          </p:cNvPr>
          <p:cNvSpPr txBox="1"/>
          <p:nvPr/>
        </p:nvSpPr>
        <p:spPr>
          <a:xfrm>
            <a:off x="4282542" y="5718694"/>
            <a:ext cx="1451026"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Sensor</a:t>
            </a:r>
          </a:p>
        </p:txBody>
      </p:sp>
      <p:sp>
        <p:nvSpPr>
          <p:cNvPr id="27" name="圆角矩形 5">
            <a:extLst>
              <a:ext uri="{FF2B5EF4-FFF2-40B4-BE49-F238E27FC236}">
                <a16:creationId xmlns:a16="http://schemas.microsoft.com/office/drawing/2014/main" id="{1BC559D7-12BA-7FE6-31FC-F6D324E20FB0}"/>
              </a:ext>
            </a:extLst>
          </p:cNvPr>
          <p:cNvSpPr/>
          <p:nvPr>
            <p:custDataLst>
              <p:tags r:id="rId9"/>
            </p:custDataLst>
          </p:nvPr>
        </p:nvSpPr>
        <p:spPr>
          <a:xfrm>
            <a:off x="6096000" y="495783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29" name="文本框 28">
            <a:extLst>
              <a:ext uri="{FF2B5EF4-FFF2-40B4-BE49-F238E27FC236}">
                <a16:creationId xmlns:a16="http://schemas.microsoft.com/office/drawing/2014/main" id="{18508194-1A5E-EB03-BD0B-D36127DF6BE6}"/>
              </a:ext>
            </a:extLst>
          </p:cNvPr>
          <p:cNvSpPr txBox="1"/>
          <p:nvPr/>
        </p:nvSpPr>
        <p:spPr>
          <a:xfrm>
            <a:off x="6160900" y="5718694"/>
            <a:ext cx="1451026"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IPC</a:t>
            </a:r>
          </a:p>
        </p:txBody>
      </p:sp>
      <p:pic>
        <p:nvPicPr>
          <p:cNvPr id="30" name="图片 29">
            <a:extLst>
              <a:ext uri="{FF2B5EF4-FFF2-40B4-BE49-F238E27FC236}">
                <a16:creationId xmlns:a16="http://schemas.microsoft.com/office/drawing/2014/main" id="{F9B82F71-8675-57EB-B8DB-79A3B589FAF5}"/>
              </a:ext>
            </a:extLst>
          </p:cNvPr>
          <p:cNvPicPr>
            <a:picLocks noChangeAspect="1"/>
          </p:cNvPicPr>
          <p:nvPr/>
        </p:nvPicPr>
        <p:blipFill>
          <a:blip r:embed="rId17">
            <a:extLst>
              <a:ext uri="{28A0092B-C50C-407E-A947-70E740481C1C}">
                <a14:useLocalDpi xmlns:a14="http://schemas.microsoft.com/office/drawing/2010/main" val="0"/>
              </a:ext>
            </a:extLst>
          </a:blip>
          <a:stretch>
            <a:fillRect/>
          </a:stretch>
        </p:blipFill>
        <p:spPr>
          <a:xfrm>
            <a:off x="4452869" y="1317385"/>
            <a:ext cx="555186" cy="223163"/>
          </a:xfrm>
          <a:prstGeom prst="rect">
            <a:avLst/>
          </a:prstGeom>
        </p:spPr>
      </p:pic>
      <p:pic>
        <p:nvPicPr>
          <p:cNvPr id="35" name="图片 34">
            <a:extLst>
              <a:ext uri="{FF2B5EF4-FFF2-40B4-BE49-F238E27FC236}">
                <a16:creationId xmlns:a16="http://schemas.microsoft.com/office/drawing/2014/main" id="{88664C32-43B1-E4E6-BC55-8EA860AAF436}"/>
              </a:ext>
            </a:extLst>
          </p:cNvPr>
          <p:cNvPicPr>
            <a:picLocks noChangeAspect="1"/>
          </p:cNvPicPr>
          <p:nvPr/>
        </p:nvPicPr>
        <p:blipFill>
          <a:blip r:embed="rId18">
            <a:extLst>
              <a:ext uri="{28A0092B-C50C-407E-A947-70E740481C1C}">
                <a14:useLocalDpi xmlns:a14="http://schemas.microsoft.com/office/drawing/2010/main" val="0"/>
              </a:ext>
            </a:extLst>
          </a:blip>
          <a:stretch>
            <a:fillRect/>
          </a:stretch>
        </p:blipFill>
        <p:spPr>
          <a:xfrm>
            <a:off x="5090555" y="1325550"/>
            <a:ext cx="674932" cy="206834"/>
          </a:xfrm>
          <a:prstGeom prst="rect">
            <a:avLst/>
          </a:prstGeom>
        </p:spPr>
      </p:pic>
      <p:pic>
        <p:nvPicPr>
          <p:cNvPr id="37" name="图片 36">
            <a:extLst>
              <a:ext uri="{FF2B5EF4-FFF2-40B4-BE49-F238E27FC236}">
                <a16:creationId xmlns:a16="http://schemas.microsoft.com/office/drawing/2014/main" id="{8120C5CA-C134-D7E9-26DB-8DE1D239456C}"/>
              </a:ext>
            </a:extLst>
          </p:cNvPr>
          <p:cNvPicPr>
            <a:picLocks noChangeAspect="1"/>
          </p:cNvPicPr>
          <p:nvPr/>
        </p:nvPicPr>
        <p:blipFill>
          <a:blip r:embed="rId19">
            <a:extLst>
              <a:ext uri="{28A0092B-C50C-407E-A947-70E740481C1C}">
                <a14:useLocalDpi xmlns:a14="http://schemas.microsoft.com/office/drawing/2010/main" val="0"/>
              </a:ext>
            </a:extLst>
          </a:blip>
          <a:stretch>
            <a:fillRect/>
          </a:stretch>
        </p:blipFill>
        <p:spPr>
          <a:xfrm>
            <a:off x="5886528" y="1282005"/>
            <a:ext cx="446326" cy="293922"/>
          </a:xfrm>
          <a:prstGeom prst="rect">
            <a:avLst/>
          </a:prstGeom>
        </p:spPr>
      </p:pic>
      <p:pic>
        <p:nvPicPr>
          <p:cNvPr id="39" name="图片 38">
            <a:extLst>
              <a:ext uri="{FF2B5EF4-FFF2-40B4-BE49-F238E27FC236}">
                <a16:creationId xmlns:a16="http://schemas.microsoft.com/office/drawing/2014/main" id="{2845BEA0-3E35-9009-0E9C-B93EA4B741CD}"/>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4568359" y="2305422"/>
            <a:ext cx="773923" cy="850725"/>
          </a:xfrm>
          <a:prstGeom prst="rect">
            <a:avLst/>
          </a:prstGeom>
        </p:spPr>
      </p:pic>
      <p:sp>
        <p:nvSpPr>
          <p:cNvPr id="40" name="文本框 39">
            <a:extLst>
              <a:ext uri="{FF2B5EF4-FFF2-40B4-BE49-F238E27FC236}">
                <a16:creationId xmlns:a16="http://schemas.microsoft.com/office/drawing/2014/main" id="{8B1E14AB-7DCD-AAE9-1842-25B0BD9B92DA}"/>
              </a:ext>
            </a:extLst>
          </p:cNvPr>
          <p:cNvSpPr txBox="1"/>
          <p:nvPr/>
        </p:nvSpPr>
        <p:spPr>
          <a:xfrm>
            <a:off x="4290016" y="3109523"/>
            <a:ext cx="1277089"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Switch Panel-ZigBee</a:t>
            </a:r>
          </a:p>
        </p:txBody>
      </p:sp>
      <p:sp>
        <p:nvSpPr>
          <p:cNvPr id="41" name="圆角矩形 5">
            <a:extLst>
              <a:ext uri="{FF2B5EF4-FFF2-40B4-BE49-F238E27FC236}">
                <a16:creationId xmlns:a16="http://schemas.microsoft.com/office/drawing/2014/main" id="{FA3C17A6-7963-D930-A790-E5E9924F2FBA}"/>
              </a:ext>
            </a:extLst>
          </p:cNvPr>
          <p:cNvSpPr/>
          <p:nvPr>
            <p:custDataLst>
              <p:tags r:id="rId10"/>
            </p:custDataLst>
          </p:nvPr>
        </p:nvSpPr>
        <p:spPr>
          <a:xfrm>
            <a:off x="5840915" y="2223416"/>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rgbClr val="FFFFFF"/>
                </a:solidFill>
                <a:latin typeface="微软雅黑" panose="020B0503020204020204" charset="-122"/>
                <a:ea typeface="微软雅黑" panose="020B0503020204020204" charset="-122"/>
                <a:sym typeface="+mn-ea"/>
              </a:rPr>
              <a:t>(ZigBee)</a:t>
            </a:r>
          </a:p>
        </p:txBody>
      </p:sp>
      <p:pic>
        <p:nvPicPr>
          <p:cNvPr id="42" name="图片 41">
            <a:extLst>
              <a:ext uri="{FF2B5EF4-FFF2-40B4-BE49-F238E27FC236}">
                <a16:creationId xmlns:a16="http://schemas.microsoft.com/office/drawing/2014/main" id="{BDBEDF56-F045-8F28-B968-8F7F8D8E3314}"/>
              </a:ext>
            </a:extLst>
          </p:cNvPr>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277270" y="2305422"/>
            <a:ext cx="773923" cy="850725"/>
          </a:xfrm>
          <a:prstGeom prst="rect">
            <a:avLst/>
          </a:prstGeom>
        </p:spPr>
      </p:pic>
      <p:sp>
        <p:nvSpPr>
          <p:cNvPr id="43" name="文本框 42">
            <a:extLst>
              <a:ext uri="{FF2B5EF4-FFF2-40B4-BE49-F238E27FC236}">
                <a16:creationId xmlns:a16="http://schemas.microsoft.com/office/drawing/2014/main" id="{A0E0CC3B-9392-63C4-302E-C2023A84594A}"/>
              </a:ext>
            </a:extLst>
          </p:cNvPr>
          <p:cNvSpPr txBox="1"/>
          <p:nvPr/>
        </p:nvSpPr>
        <p:spPr>
          <a:xfrm>
            <a:off x="5998927" y="3109523"/>
            <a:ext cx="1277089"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Switch Panel-KNX</a:t>
            </a:r>
          </a:p>
        </p:txBody>
      </p:sp>
      <p:pic>
        <p:nvPicPr>
          <p:cNvPr id="45" name="图片 44">
            <a:extLst>
              <a:ext uri="{FF2B5EF4-FFF2-40B4-BE49-F238E27FC236}">
                <a16:creationId xmlns:a16="http://schemas.microsoft.com/office/drawing/2014/main" id="{F8615FCB-D989-6D83-9E6B-CE58645191ED}"/>
              </a:ext>
            </a:extLst>
          </p:cNvPr>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4594456" y="3610571"/>
            <a:ext cx="682233" cy="873618"/>
          </a:xfrm>
          <a:prstGeom prst="rect">
            <a:avLst/>
          </a:prstGeom>
        </p:spPr>
      </p:pic>
      <p:sp>
        <p:nvSpPr>
          <p:cNvPr id="13" name="文本框 12"/>
          <p:cNvSpPr txBox="1"/>
          <p:nvPr/>
        </p:nvSpPr>
        <p:spPr>
          <a:xfrm>
            <a:off x="4034824" y="4300824"/>
            <a:ext cx="1801495" cy="400110"/>
          </a:xfrm>
          <a:prstGeom prst="rect">
            <a:avLst/>
          </a:prstGeom>
          <a:noFill/>
        </p:spPr>
        <p:txBody>
          <a:bodyPr wrap="square" rtlCol="0">
            <a:spAutoFit/>
          </a:bodyPr>
          <a:lstStyle/>
          <a:p>
            <a:pPr algn="ctr"/>
            <a:r>
              <a:rPr lang="en-US" altLang="zh-CN" sz="1000" b="1" dirty="0">
                <a:solidFill>
                  <a:srgbClr val="3C4043"/>
                </a:solidFill>
                <a:latin typeface="Roboto" panose="02000000000000000000" pitchFamily="2" charset="0"/>
              </a:rPr>
              <a:t>Shade roller blinds /</a:t>
            </a:r>
          </a:p>
          <a:p>
            <a:pPr algn="ctr"/>
            <a:r>
              <a:rPr lang="en-US" altLang="zh-CN" sz="1000" b="1" dirty="0">
                <a:solidFill>
                  <a:srgbClr val="3C4043"/>
                </a:solidFill>
                <a:latin typeface="Roboto" panose="02000000000000000000" pitchFamily="2" charset="0"/>
              </a:rPr>
              <a:t>Garage roller shutters</a:t>
            </a:r>
            <a:endParaRPr lang="en-US" altLang="zh-CN" sz="1000" b="1" dirty="0">
              <a:solidFill>
                <a:srgbClr val="000000"/>
              </a:solidFill>
              <a:latin typeface="微软雅黑" panose="020B0503020204020204" charset="-122"/>
              <a:ea typeface="微软雅黑" panose="020B0503020204020204" charset="-122"/>
            </a:endParaRPr>
          </a:p>
        </p:txBody>
      </p:sp>
      <p:sp>
        <p:nvSpPr>
          <p:cNvPr id="49" name="圆角矩形 5">
            <a:extLst>
              <a:ext uri="{FF2B5EF4-FFF2-40B4-BE49-F238E27FC236}">
                <a16:creationId xmlns:a16="http://schemas.microsoft.com/office/drawing/2014/main" id="{1FDFB55F-D17B-246E-4F96-112CBCBFEA01}"/>
              </a:ext>
            </a:extLst>
          </p:cNvPr>
          <p:cNvSpPr/>
          <p:nvPr>
            <p:custDataLst>
              <p:tags r:id="rId11"/>
            </p:custDataLst>
          </p:nvPr>
        </p:nvSpPr>
        <p:spPr>
          <a:xfrm>
            <a:off x="7554359" y="2230075"/>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rgbClr val="FFFFFF"/>
                </a:solidFill>
                <a:latin typeface="微软雅黑" panose="020B0503020204020204" charset="-122"/>
                <a:ea typeface="微软雅黑" panose="020B0503020204020204" charset="-122"/>
                <a:sym typeface="+mn-ea"/>
              </a:rPr>
              <a:t>(ZigBee)</a:t>
            </a:r>
          </a:p>
        </p:txBody>
      </p:sp>
      <p:pic>
        <p:nvPicPr>
          <p:cNvPr id="50" name="图片 49">
            <a:extLst>
              <a:ext uri="{FF2B5EF4-FFF2-40B4-BE49-F238E27FC236}">
                <a16:creationId xmlns:a16="http://schemas.microsoft.com/office/drawing/2014/main" id="{1FB5489E-291D-8FA3-4898-6A20B502B5C2}"/>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747008" y="2385586"/>
            <a:ext cx="1252269" cy="709490"/>
          </a:xfrm>
          <a:prstGeom prst="rect">
            <a:avLst/>
          </a:prstGeom>
        </p:spPr>
      </p:pic>
      <p:sp>
        <p:nvSpPr>
          <p:cNvPr id="51" name="文本框 50">
            <a:extLst>
              <a:ext uri="{FF2B5EF4-FFF2-40B4-BE49-F238E27FC236}">
                <a16:creationId xmlns:a16="http://schemas.microsoft.com/office/drawing/2014/main" id="{DCD885DE-93C3-BA28-E2A5-8415ADD816C4}"/>
              </a:ext>
            </a:extLst>
          </p:cNvPr>
          <p:cNvSpPr txBox="1"/>
          <p:nvPr/>
        </p:nvSpPr>
        <p:spPr>
          <a:xfrm>
            <a:off x="7747008" y="3095548"/>
            <a:ext cx="1277089"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Socket Panel-ZigBee</a:t>
            </a:r>
          </a:p>
        </p:txBody>
      </p:sp>
      <p:sp>
        <p:nvSpPr>
          <p:cNvPr id="52" name="圆角矩形 5">
            <a:extLst>
              <a:ext uri="{FF2B5EF4-FFF2-40B4-BE49-F238E27FC236}">
                <a16:creationId xmlns:a16="http://schemas.microsoft.com/office/drawing/2014/main" id="{AB6451E4-B824-F227-EDC0-314D2ACCEB61}"/>
              </a:ext>
            </a:extLst>
          </p:cNvPr>
          <p:cNvSpPr/>
          <p:nvPr>
            <p:custDataLst>
              <p:tags r:id="rId12"/>
            </p:custDataLst>
          </p:nvPr>
        </p:nvSpPr>
        <p:spPr>
          <a:xfrm>
            <a:off x="9225115" y="2230075"/>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altLang="zh-CN" b="1" dirty="0">
                <a:solidFill>
                  <a:srgbClr val="FFFFFF"/>
                </a:solidFill>
                <a:latin typeface="微软雅黑" panose="020B0503020204020204" charset="-122"/>
                <a:ea typeface="微软雅黑" panose="020B0503020204020204" charset="-122"/>
                <a:sym typeface="+mn-ea"/>
              </a:rPr>
              <a:t>(ZigBee)</a:t>
            </a:r>
          </a:p>
        </p:txBody>
      </p:sp>
      <p:pic>
        <p:nvPicPr>
          <p:cNvPr id="53" name="图片 52">
            <a:extLst>
              <a:ext uri="{FF2B5EF4-FFF2-40B4-BE49-F238E27FC236}">
                <a16:creationId xmlns:a16="http://schemas.microsoft.com/office/drawing/2014/main" id="{3957B03D-9888-94C7-CFEB-D95A63D8F7A0}"/>
              </a:ext>
            </a:extLst>
          </p:cNvPr>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9417764" y="2385586"/>
            <a:ext cx="1252269" cy="709490"/>
          </a:xfrm>
          <a:prstGeom prst="rect">
            <a:avLst/>
          </a:prstGeom>
        </p:spPr>
      </p:pic>
      <p:sp>
        <p:nvSpPr>
          <p:cNvPr id="54" name="文本框 53">
            <a:extLst>
              <a:ext uri="{FF2B5EF4-FFF2-40B4-BE49-F238E27FC236}">
                <a16:creationId xmlns:a16="http://schemas.microsoft.com/office/drawing/2014/main" id="{3A861EEC-DC9C-4CE7-9C81-BE8AC0518A83}"/>
              </a:ext>
            </a:extLst>
          </p:cNvPr>
          <p:cNvSpPr txBox="1"/>
          <p:nvPr/>
        </p:nvSpPr>
        <p:spPr>
          <a:xfrm>
            <a:off x="9417764" y="3095548"/>
            <a:ext cx="1277089"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Socket Panel-KNX</a:t>
            </a:r>
          </a:p>
        </p:txBody>
      </p:sp>
      <p:sp>
        <p:nvSpPr>
          <p:cNvPr id="24" name="圆角矩形 93"/>
          <p:cNvSpPr/>
          <p:nvPr/>
        </p:nvSpPr>
        <p:spPr>
          <a:xfrm>
            <a:off x="1724701" y="679239"/>
            <a:ext cx="1801495" cy="5758770"/>
          </a:xfrm>
          <a:prstGeom prst="roundRect">
            <a:avLst>
              <a:gd name="adj" fmla="val 4131"/>
            </a:avLst>
          </a:prstGeom>
          <a:solidFill>
            <a:schemeClr val="bg1">
              <a:lumMod val="65000"/>
              <a:alpha val="10000"/>
            </a:schemeClr>
          </a:solidFill>
          <a:ln>
            <a:noFill/>
          </a:ln>
          <a:effectLst>
            <a:outerShdw blurRad="254000" dist="38100" dir="2700000" algn="tl" rotWithShape="0">
              <a:prstClr val="black">
                <a:alpha val="5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55" name="文本框 54">
            <a:extLst>
              <a:ext uri="{FF2B5EF4-FFF2-40B4-BE49-F238E27FC236}">
                <a16:creationId xmlns:a16="http://schemas.microsoft.com/office/drawing/2014/main" id="{91C273CC-9E13-7FFB-34EC-BCDB6F36B4CC}"/>
              </a:ext>
            </a:extLst>
          </p:cNvPr>
          <p:cNvSpPr txBox="1"/>
          <p:nvPr/>
        </p:nvSpPr>
        <p:spPr>
          <a:xfrm>
            <a:off x="4276070" y="5152885"/>
            <a:ext cx="1451026" cy="553998"/>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Fall detection</a:t>
            </a:r>
          </a:p>
          <a:p>
            <a:pPr algn="ctr"/>
            <a:r>
              <a:rPr lang="en-US" altLang="zh-CN" sz="1000" b="1" dirty="0">
                <a:solidFill>
                  <a:srgbClr val="000000"/>
                </a:solidFill>
                <a:latin typeface="微软雅黑" panose="020B0503020204020204" charset="-122"/>
                <a:ea typeface="微软雅黑" panose="020B0503020204020204" charset="-122"/>
              </a:rPr>
              <a:t>Sleep detection</a:t>
            </a:r>
          </a:p>
          <a:p>
            <a:pPr algn="ctr"/>
            <a:r>
              <a:rPr lang="en-US" altLang="zh-CN" sz="1000" b="1" dirty="0">
                <a:solidFill>
                  <a:srgbClr val="000000"/>
                </a:solidFill>
                <a:latin typeface="微软雅黑" panose="020B0503020204020204" charset="-122"/>
                <a:ea typeface="微软雅黑" panose="020B0503020204020204" charset="-122"/>
              </a:rPr>
              <a:t>Broken detection</a:t>
            </a:r>
          </a:p>
        </p:txBody>
      </p:sp>
      <p:sp>
        <p:nvSpPr>
          <p:cNvPr id="56" name="文本框 55">
            <a:extLst>
              <a:ext uri="{FF2B5EF4-FFF2-40B4-BE49-F238E27FC236}">
                <a16:creationId xmlns:a16="http://schemas.microsoft.com/office/drawing/2014/main" id="{F83366AF-0F70-A848-F3E3-5649046411F1}"/>
              </a:ext>
            </a:extLst>
          </p:cNvPr>
          <p:cNvSpPr txBox="1"/>
          <p:nvPr/>
        </p:nvSpPr>
        <p:spPr>
          <a:xfrm>
            <a:off x="6136790" y="5242820"/>
            <a:ext cx="1451026"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Indoor IP Camera</a:t>
            </a:r>
          </a:p>
          <a:p>
            <a:pPr algn="ctr"/>
            <a:r>
              <a:rPr lang="en-US" altLang="zh-CN" sz="1000" b="1" dirty="0">
                <a:solidFill>
                  <a:srgbClr val="000000"/>
                </a:solidFill>
                <a:latin typeface="微软雅黑" panose="020B0503020204020204" charset="-122"/>
                <a:ea typeface="微软雅黑" panose="020B0503020204020204" charset="-122"/>
              </a:rPr>
              <a:t>Outdoor IP Camera</a:t>
            </a:r>
          </a:p>
        </p:txBody>
      </p:sp>
      <p:sp>
        <p:nvSpPr>
          <p:cNvPr id="57" name="圆角矩形 5">
            <a:extLst>
              <a:ext uri="{FF2B5EF4-FFF2-40B4-BE49-F238E27FC236}">
                <a16:creationId xmlns:a16="http://schemas.microsoft.com/office/drawing/2014/main" id="{641F5A08-EC6C-4D42-1427-A4E73FD52C56}"/>
              </a:ext>
            </a:extLst>
          </p:cNvPr>
          <p:cNvSpPr/>
          <p:nvPr>
            <p:custDataLst>
              <p:tags r:id="rId13"/>
            </p:custDataLst>
          </p:nvPr>
        </p:nvSpPr>
        <p:spPr>
          <a:xfrm>
            <a:off x="8040135" y="4957831"/>
            <a:ext cx="1544955" cy="1073785"/>
          </a:xfrm>
          <a:prstGeom prst="roundRect">
            <a:avLst>
              <a:gd name="adj" fmla="val 15859"/>
            </a:avLst>
          </a:prstGeom>
          <a:solidFill>
            <a:schemeClr val="bg1"/>
          </a:solidFill>
          <a:ln>
            <a:noFill/>
          </a:ln>
          <a:effectLst>
            <a:outerShdw blurRad="254000" dist="38100" dir="2700000" algn="tl" rotWithShape="0">
              <a:prstClr val="black">
                <a:alpha val="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FFFFFF"/>
              </a:solidFill>
            </a:endParaRPr>
          </a:p>
        </p:txBody>
      </p:sp>
      <p:sp>
        <p:nvSpPr>
          <p:cNvPr id="58" name="文本框 57">
            <a:extLst>
              <a:ext uri="{FF2B5EF4-FFF2-40B4-BE49-F238E27FC236}">
                <a16:creationId xmlns:a16="http://schemas.microsoft.com/office/drawing/2014/main" id="{FEB7855A-5FD3-C141-0D28-D8A79478E65B}"/>
              </a:ext>
            </a:extLst>
          </p:cNvPr>
          <p:cNvSpPr txBox="1"/>
          <p:nvPr/>
        </p:nvSpPr>
        <p:spPr>
          <a:xfrm>
            <a:off x="8105035" y="5718694"/>
            <a:ext cx="1451026" cy="246221"/>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Thermostat</a:t>
            </a:r>
          </a:p>
        </p:txBody>
      </p:sp>
      <p:sp>
        <p:nvSpPr>
          <p:cNvPr id="59" name="文本框 58">
            <a:extLst>
              <a:ext uri="{FF2B5EF4-FFF2-40B4-BE49-F238E27FC236}">
                <a16:creationId xmlns:a16="http://schemas.microsoft.com/office/drawing/2014/main" id="{DD9E014C-E19E-D45A-F061-D48DAECD0243}"/>
              </a:ext>
            </a:extLst>
          </p:cNvPr>
          <p:cNvSpPr txBox="1"/>
          <p:nvPr/>
        </p:nvSpPr>
        <p:spPr>
          <a:xfrm>
            <a:off x="8080925" y="5242820"/>
            <a:ext cx="1451026" cy="400110"/>
          </a:xfrm>
          <a:prstGeom prst="rect">
            <a:avLst/>
          </a:prstGeom>
          <a:noFill/>
        </p:spPr>
        <p:txBody>
          <a:bodyPr wrap="square" rtlCol="0">
            <a:spAutoFit/>
          </a:bodyPr>
          <a:lstStyle/>
          <a:p>
            <a:pPr algn="ctr"/>
            <a:r>
              <a:rPr lang="en-US" altLang="zh-CN" sz="1000" b="1" dirty="0">
                <a:solidFill>
                  <a:srgbClr val="000000"/>
                </a:solidFill>
                <a:latin typeface="微软雅黑" panose="020B0503020204020204" charset="-122"/>
                <a:ea typeface="微软雅黑" panose="020B0503020204020204" charset="-122"/>
              </a:rPr>
              <a:t>0-10V</a:t>
            </a:r>
          </a:p>
          <a:p>
            <a:pPr algn="ctr"/>
            <a:r>
              <a:rPr lang="en-US" altLang="zh-CN" sz="1000" b="1" dirty="0">
                <a:solidFill>
                  <a:srgbClr val="000000"/>
                </a:solidFill>
                <a:latin typeface="微软雅黑" panose="020B0503020204020204" charset="-122"/>
                <a:ea typeface="微软雅黑" panose="020B0503020204020204" charset="-122"/>
              </a:rPr>
              <a:t>24V</a:t>
            </a:r>
          </a:p>
        </p:txBody>
      </p:sp>
      <p:sp>
        <p:nvSpPr>
          <p:cNvPr id="60" name="文本框 59">
            <a:extLst>
              <a:ext uri="{FF2B5EF4-FFF2-40B4-BE49-F238E27FC236}">
                <a16:creationId xmlns:a16="http://schemas.microsoft.com/office/drawing/2014/main" id="{F78138A2-A6A0-7F10-8BE3-18513AEAE286}"/>
              </a:ext>
            </a:extLst>
          </p:cNvPr>
          <p:cNvSpPr txBox="1"/>
          <p:nvPr/>
        </p:nvSpPr>
        <p:spPr>
          <a:xfrm>
            <a:off x="4594456" y="1713704"/>
            <a:ext cx="1451026" cy="246221"/>
          </a:xfrm>
          <a:prstGeom prst="rect">
            <a:avLst/>
          </a:prstGeom>
          <a:noFill/>
        </p:spPr>
        <p:txBody>
          <a:bodyPr wrap="square" rtlCol="0">
            <a:spAutoFit/>
          </a:bodyPr>
          <a:lstStyle/>
          <a:p>
            <a:pPr algn="ctr"/>
            <a:r>
              <a:rPr lang="en-US" altLang="zh-CN" sz="1000" b="1" dirty="0" err="1">
                <a:solidFill>
                  <a:srgbClr val="000000"/>
                </a:solidFill>
                <a:latin typeface="微软雅黑" panose="020B0503020204020204" charset="-122"/>
                <a:ea typeface="微软雅黑" panose="020B0503020204020204" charset="-122"/>
              </a:rPr>
              <a:t>Lighting&amp;Driver</a:t>
            </a:r>
            <a:endParaRPr lang="en-US" altLang="zh-CN" sz="1000" b="1" dirty="0">
              <a:solidFill>
                <a:srgbClr val="000000"/>
              </a:solidFill>
              <a:latin typeface="微软雅黑" panose="020B0503020204020204" charset="-122"/>
              <a:ea typeface="微软雅黑" panose="020B0503020204020204" charset="-122"/>
            </a:endParaRPr>
          </a:p>
        </p:txBody>
      </p:sp>
    </p:spTree>
    <p:extLst>
      <p:ext uri="{BB962C8B-B14F-4D97-AF65-F5344CB8AC3E}">
        <p14:creationId xmlns:p14="http://schemas.microsoft.com/office/powerpoint/2010/main" val="1286509601"/>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3d-rendering-big-modern-concrete-house"/>
          <p:cNvPicPr>
            <a:picLocks noChangeAspect="1"/>
          </p:cNvPicPr>
          <p:nvPr/>
        </p:nvPicPr>
        <p:blipFill>
          <a:blip r:embed="rId3"/>
          <a:stretch>
            <a:fillRect/>
          </a:stretch>
        </p:blipFill>
        <p:spPr>
          <a:xfrm>
            <a:off x="635" y="0"/>
            <a:ext cx="12192000" cy="6858000"/>
          </a:xfrm>
          <a:prstGeom prst="rect">
            <a:avLst/>
          </a:prstGeom>
        </p:spPr>
      </p:pic>
      <p:sp>
        <p:nvSpPr>
          <p:cNvPr id="4" name="矩形 3"/>
          <p:cNvSpPr/>
          <p:nvPr/>
        </p:nvSpPr>
        <p:spPr>
          <a:xfrm>
            <a:off x="0" y="0"/>
            <a:ext cx="12196445" cy="686181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圆角矩形 4"/>
          <p:cNvSpPr/>
          <p:nvPr/>
        </p:nvSpPr>
        <p:spPr>
          <a:xfrm>
            <a:off x="2207260" y="1917065"/>
            <a:ext cx="7776845" cy="3096260"/>
          </a:xfrm>
          <a:prstGeom prst="roundRect">
            <a:avLst/>
          </a:prstGeom>
          <a:solidFill>
            <a:schemeClr val="bg1">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文本框 9"/>
          <p:cNvSpPr txBox="1"/>
          <p:nvPr/>
        </p:nvSpPr>
        <p:spPr>
          <a:xfrm>
            <a:off x="2207578" y="3077845"/>
            <a:ext cx="7776845" cy="706755"/>
          </a:xfrm>
          <a:prstGeom prst="rect">
            <a:avLst/>
          </a:prstGeom>
          <a:noFill/>
        </p:spPr>
        <p:txBody>
          <a:bodyPr wrap="square">
            <a:spAutoFit/>
          </a:bodyPr>
          <a:lstStyle/>
          <a:p>
            <a:pPr algn="ctr"/>
            <a:r>
              <a:rPr lang="en-US" altLang="zh-CN" sz="4000" b="1" dirty="0">
                <a:solidFill>
                  <a:schemeClr val="bg1"/>
                </a:solidFill>
                <a:latin typeface="+mn-lt"/>
              </a:rPr>
              <a:t>Solutions</a:t>
            </a:r>
          </a:p>
        </p:txBody>
      </p:sp>
      <p:pic>
        <p:nvPicPr>
          <p:cNvPr id="7" name="图片 6" descr="akubela W"/>
          <p:cNvPicPr>
            <a:picLocks noChangeAspect="1"/>
          </p:cNvPicPr>
          <p:nvPr/>
        </p:nvPicPr>
        <p:blipFill>
          <a:blip r:embed="rId4"/>
          <a:stretch>
            <a:fillRect/>
          </a:stretch>
        </p:blipFill>
        <p:spPr>
          <a:xfrm>
            <a:off x="407670" y="333375"/>
            <a:ext cx="2193925" cy="42989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8" name="图片 17" descr="20230110 PPT背景画板 9"/>
          <p:cNvPicPr>
            <a:picLocks noChangeAspect="1"/>
          </p:cNvPicPr>
          <p:nvPr/>
        </p:nvPicPr>
        <p:blipFill>
          <a:blip r:embed="rId4"/>
          <a:stretch>
            <a:fillRect/>
          </a:stretch>
        </p:blipFill>
        <p:spPr>
          <a:xfrm>
            <a:off x="0" y="0"/>
            <a:ext cx="12192000" cy="6858000"/>
          </a:xfrm>
          <a:prstGeom prst="rect">
            <a:avLst/>
          </a:prstGeom>
        </p:spPr>
      </p:pic>
      <p:sp>
        <p:nvSpPr>
          <p:cNvPr id="29" name="文本框 71"/>
          <p:cNvSpPr txBox="1"/>
          <p:nvPr/>
        </p:nvSpPr>
        <p:spPr>
          <a:xfrm>
            <a:off x="3459480" y="1124585"/>
            <a:ext cx="5596255" cy="1014730"/>
          </a:xfrm>
          <a:prstGeom prst="rect">
            <a:avLst/>
          </a:prstGeom>
          <a:noFill/>
        </p:spPr>
        <p:txBody>
          <a:bodyPr wrap="square" rtlCol="0">
            <a:spAutoFit/>
          </a:bodyPr>
          <a:lstStyle/>
          <a:p>
            <a:pPr algn="ctr"/>
            <a:r>
              <a:rPr lang="en-US" altLang="zh-CN" sz="2400" b="1" dirty="0">
                <a:solidFill>
                  <a:srgbClr val="FFFFFF"/>
                </a:solidFill>
                <a:latin typeface="+mn-lt"/>
                <a:ea typeface="微软雅黑" panose="020B0503020204020204" charset="-122"/>
              </a:rPr>
              <a:t>There are </a:t>
            </a:r>
            <a:r>
              <a:rPr lang="en-US" altLang="zh-CN" sz="3600" b="1" dirty="0">
                <a:solidFill>
                  <a:srgbClr val="F78018"/>
                </a:solidFill>
                <a:latin typeface="+mn-lt"/>
                <a:ea typeface="微软雅黑" panose="020B0503020204020204" charset="-122"/>
              </a:rPr>
              <a:t>4</a:t>
            </a:r>
            <a:r>
              <a:rPr lang="en-US" altLang="zh-CN" sz="2400" b="1" dirty="0">
                <a:solidFill>
                  <a:srgbClr val="FFFFFF"/>
                </a:solidFill>
                <a:latin typeface="+mn-lt"/>
                <a:ea typeface="微软雅黑" panose="020B0503020204020204" charset="-122"/>
              </a:rPr>
              <a:t> solutions for</a:t>
            </a:r>
          </a:p>
          <a:p>
            <a:pPr algn="ctr"/>
            <a:r>
              <a:rPr lang="en-US" altLang="zh-CN" sz="2400" b="1" dirty="0">
                <a:solidFill>
                  <a:srgbClr val="FFFFFF"/>
                </a:solidFill>
                <a:latin typeface="+mn-lt"/>
                <a:ea typeface="微软雅黑" panose="020B0503020204020204" charset="-122"/>
              </a:rPr>
              <a:t>your sweet home.</a:t>
            </a:r>
          </a:p>
        </p:txBody>
      </p:sp>
      <p:grpSp>
        <p:nvGrpSpPr>
          <p:cNvPr id="14" name="Group 13"/>
          <p:cNvGrpSpPr/>
          <p:nvPr/>
        </p:nvGrpSpPr>
        <p:grpSpPr>
          <a:xfrm>
            <a:off x="1969135" y="2522220"/>
            <a:ext cx="8253934" cy="1616279"/>
            <a:chOff x="4840" y="3812"/>
            <a:chExt cx="9841" cy="1927"/>
          </a:xfrm>
        </p:grpSpPr>
        <p:sp>
          <p:nvSpPr>
            <p:cNvPr id="33" name="圆角矩形 32"/>
            <p:cNvSpPr/>
            <p:nvPr/>
          </p:nvSpPr>
          <p:spPr>
            <a:xfrm>
              <a:off x="10116" y="3812"/>
              <a:ext cx="1927" cy="1927"/>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10466" y="5075"/>
              <a:ext cx="1228" cy="329"/>
            </a:xfrm>
            <a:prstGeom prst="rect">
              <a:avLst/>
            </a:prstGeom>
            <a:noFill/>
          </p:spPr>
          <p:txBody>
            <a:bodyPr wrap="square" rtlCol="0">
              <a:spAutoFit/>
            </a:bodyPr>
            <a:lstStyle/>
            <a:p>
              <a:pPr algn="ctr"/>
              <a:r>
                <a:rPr lang="en-US" altLang="zh-CN" sz="1200" b="1" dirty="0">
                  <a:solidFill>
                    <a:srgbClr val="FFFFFF"/>
                  </a:solidFill>
                  <a:latin typeface="+mn-lt"/>
                  <a:ea typeface="微软雅黑" panose="020B0503020204020204" charset="-122"/>
                </a:rPr>
                <a:t>Climate</a:t>
              </a:r>
            </a:p>
          </p:txBody>
        </p:sp>
        <p:pic>
          <p:nvPicPr>
            <p:cNvPr id="13" name="图片 12" descr="大气温度"/>
            <p:cNvPicPr>
              <a:picLocks noChangeAspect="1"/>
            </p:cNvPicPr>
            <p:nvPr/>
          </p:nvPicPr>
          <p:blipFill>
            <a:blip r:embed="rId5"/>
            <a:stretch>
              <a:fillRect/>
            </a:stretch>
          </p:blipFill>
          <p:spPr>
            <a:xfrm>
              <a:off x="10721" y="4114"/>
              <a:ext cx="718" cy="718"/>
            </a:xfrm>
            <a:prstGeom prst="rect">
              <a:avLst/>
            </a:prstGeom>
          </p:spPr>
        </p:pic>
        <p:sp>
          <p:nvSpPr>
            <p:cNvPr id="31" name="圆角矩形 30"/>
            <p:cNvSpPr/>
            <p:nvPr/>
          </p:nvSpPr>
          <p:spPr>
            <a:xfrm>
              <a:off x="4840" y="3812"/>
              <a:ext cx="1927" cy="1927"/>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5157" y="5077"/>
              <a:ext cx="1293" cy="329"/>
            </a:xfrm>
            <a:prstGeom prst="rect">
              <a:avLst/>
            </a:prstGeom>
            <a:noFill/>
          </p:spPr>
          <p:txBody>
            <a:bodyPr wrap="square" rtlCol="0">
              <a:spAutoFit/>
            </a:bodyPr>
            <a:lstStyle/>
            <a:p>
              <a:pPr algn="ctr"/>
              <a:r>
                <a:rPr lang="en-US" altLang="zh-CN" sz="1200" b="1" dirty="0">
                  <a:solidFill>
                    <a:srgbClr val="FFFFFF"/>
                  </a:solidFill>
                  <a:latin typeface="+mn-lt"/>
                  <a:ea typeface="微软雅黑" panose="020B0503020204020204" charset="-122"/>
                </a:rPr>
                <a:t>Lighting</a:t>
              </a:r>
            </a:p>
          </p:txBody>
        </p:sp>
        <p:sp>
          <p:nvSpPr>
            <p:cNvPr id="5" name="light-bulb_125801"/>
            <p:cNvSpPr/>
            <p:nvPr/>
          </p:nvSpPr>
          <p:spPr>
            <a:xfrm>
              <a:off x="5576" y="4152"/>
              <a:ext cx="455" cy="707"/>
            </a:xfrm>
            <a:custGeom>
              <a:avLst/>
              <a:gdLst>
                <a:gd name="connsiteX0" fmla="*/ 286996 w 392132"/>
                <a:gd name="connsiteY0" fmla="*/ 455813 h 607769"/>
                <a:gd name="connsiteX1" fmla="*/ 287294 w 392132"/>
                <a:gd name="connsiteY1" fmla="*/ 485181 h 607769"/>
                <a:gd name="connsiteX2" fmla="*/ 277994 w 392132"/>
                <a:gd name="connsiteY2" fmla="*/ 510189 h 607769"/>
                <a:gd name="connsiteX3" fmla="*/ 256168 w 392132"/>
                <a:gd name="connsiteY3" fmla="*/ 530650 h 607769"/>
                <a:gd name="connsiteX4" fmla="*/ 252373 w 392132"/>
                <a:gd name="connsiteY4" fmla="*/ 538134 h 607769"/>
                <a:gd name="connsiteX5" fmla="*/ 252183 w 392132"/>
                <a:gd name="connsiteY5" fmla="*/ 568825 h 607769"/>
                <a:gd name="connsiteX6" fmla="*/ 240226 w 392132"/>
                <a:gd name="connsiteY6" fmla="*/ 588434 h 607769"/>
                <a:gd name="connsiteX7" fmla="*/ 233488 w 392132"/>
                <a:gd name="connsiteY7" fmla="*/ 591276 h 607769"/>
                <a:gd name="connsiteX8" fmla="*/ 221816 w 392132"/>
                <a:gd name="connsiteY8" fmla="*/ 600559 h 607769"/>
                <a:gd name="connsiteX9" fmla="*/ 210713 w 392132"/>
                <a:gd name="connsiteY9" fmla="*/ 607190 h 607769"/>
                <a:gd name="connsiteX10" fmla="*/ 182624 w 392132"/>
                <a:gd name="connsiteY10" fmla="*/ 607474 h 607769"/>
                <a:gd name="connsiteX11" fmla="*/ 170003 w 392132"/>
                <a:gd name="connsiteY11" fmla="*/ 599044 h 607769"/>
                <a:gd name="connsiteX12" fmla="*/ 163170 w 392132"/>
                <a:gd name="connsiteY12" fmla="*/ 592981 h 607769"/>
                <a:gd name="connsiteX13" fmla="*/ 153301 w 392132"/>
                <a:gd name="connsiteY13" fmla="*/ 588908 h 607769"/>
                <a:gd name="connsiteX14" fmla="*/ 140775 w 392132"/>
                <a:gd name="connsiteY14" fmla="*/ 568920 h 607769"/>
                <a:gd name="connsiteX15" fmla="*/ 140965 w 392132"/>
                <a:gd name="connsiteY15" fmla="*/ 559068 h 607769"/>
                <a:gd name="connsiteX16" fmla="*/ 208056 w 392132"/>
                <a:gd name="connsiteY16" fmla="*/ 534723 h 607769"/>
                <a:gd name="connsiteX17" fmla="*/ 139446 w 392132"/>
                <a:gd name="connsiteY17" fmla="*/ 534723 h 607769"/>
                <a:gd name="connsiteX18" fmla="*/ 136315 w 392132"/>
                <a:gd name="connsiteY18" fmla="*/ 530177 h 607769"/>
                <a:gd name="connsiteX19" fmla="*/ 113255 w 392132"/>
                <a:gd name="connsiteY19" fmla="*/ 508105 h 607769"/>
                <a:gd name="connsiteX20" fmla="*/ 105474 w 392132"/>
                <a:gd name="connsiteY20" fmla="*/ 485370 h 607769"/>
                <a:gd name="connsiteX21" fmla="*/ 105474 w 392132"/>
                <a:gd name="connsiteY21" fmla="*/ 459692 h 607769"/>
                <a:gd name="connsiteX22" fmla="*/ 286887 w 392132"/>
                <a:gd name="connsiteY22" fmla="*/ 459692 h 607769"/>
                <a:gd name="connsiteX23" fmla="*/ 286887 w 392132"/>
                <a:gd name="connsiteY23" fmla="*/ 456376 h 607769"/>
                <a:gd name="connsiteX24" fmla="*/ 196162 w 392132"/>
                <a:gd name="connsiteY24" fmla="*/ 73548 h 607769"/>
                <a:gd name="connsiteX25" fmla="*/ 73740 w 392132"/>
                <a:gd name="connsiteY25" fmla="*/ 195787 h 607769"/>
                <a:gd name="connsiteX26" fmla="*/ 102970 w 392132"/>
                <a:gd name="connsiteY26" fmla="*/ 224973 h 607769"/>
                <a:gd name="connsiteX27" fmla="*/ 132199 w 392132"/>
                <a:gd name="connsiteY27" fmla="*/ 195787 h 607769"/>
                <a:gd name="connsiteX28" fmla="*/ 196162 w 392132"/>
                <a:gd name="connsiteY28" fmla="*/ 131920 h 607769"/>
                <a:gd name="connsiteX29" fmla="*/ 225392 w 392132"/>
                <a:gd name="connsiteY29" fmla="*/ 102734 h 607769"/>
                <a:gd name="connsiteX30" fmla="*/ 196162 w 392132"/>
                <a:gd name="connsiteY30" fmla="*/ 73548 h 607769"/>
                <a:gd name="connsiteX31" fmla="*/ 198535 w 392132"/>
                <a:gd name="connsiteY31" fmla="*/ 15 h 607769"/>
                <a:gd name="connsiteX32" fmla="*/ 392132 w 392132"/>
                <a:gd name="connsiteY32" fmla="*/ 195787 h 607769"/>
                <a:gd name="connsiteX33" fmla="*/ 337090 w 392132"/>
                <a:gd name="connsiteY33" fmla="*/ 331672 h 607769"/>
                <a:gd name="connsiteX34" fmla="*/ 299888 w 392132"/>
                <a:gd name="connsiteY34" fmla="*/ 389191 h 607769"/>
                <a:gd name="connsiteX35" fmla="*/ 286996 w 392132"/>
                <a:gd name="connsiteY35" fmla="*/ 455813 h 607769"/>
                <a:gd name="connsiteX36" fmla="*/ 286915 w 392132"/>
                <a:gd name="connsiteY36" fmla="*/ 447858 h 607769"/>
                <a:gd name="connsiteX37" fmla="*/ 276666 w 392132"/>
                <a:gd name="connsiteY37" fmla="*/ 437817 h 607769"/>
                <a:gd name="connsiteX38" fmla="*/ 250475 w 392132"/>
                <a:gd name="connsiteY38" fmla="*/ 437817 h 607769"/>
                <a:gd name="connsiteX39" fmla="*/ 194771 w 392132"/>
                <a:gd name="connsiteY39" fmla="*/ 437817 h 607769"/>
                <a:gd name="connsiteX40" fmla="*/ 182624 w 392132"/>
                <a:gd name="connsiteY40" fmla="*/ 437817 h 607769"/>
                <a:gd name="connsiteX41" fmla="*/ 136315 w 392132"/>
                <a:gd name="connsiteY41" fmla="*/ 437817 h 607769"/>
                <a:gd name="connsiteX42" fmla="*/ 114963 w 392132"/>
                <a:gd name="connsiteY42" fmla="*/ 437817 h 607769"/>
                <a:gd name="connsiteX43" fmla="*/ 105474 w 392132"/>
                <a:gd name="connsiteY43" fmla="*/ 447290 h 607769"/>
                <a:gd name="connsiteX44" fmla="*/ 105474 w 392132"/>
                <a:gd name="connsiteY44" fmla="*/ 459692 h 607769"/>
                <a:gd name="connsiteX45" fmla="*/ 105247 w 392132"/>
                <a:gd name="connsiteY45" fmla="*/ 459692 h 607769"/>
                <a:gd name="connsiteX46" fmla="*/ 105247 w 392132"/>
                <a:gd name="connsiteY46" fmla="*/ 454765 h 607769"/>
                <a:gd name="connsiteX47" fmla="*/ 54760 w 392132"/>
                <a:gd name="connsiteY47" fmla="*/ 331483 h 607769"/>
                <a:gd name="connsiteX48" fmla="*/ 3 w 392132"/>
                <a:gd name="connsiteY48" fmla="*/ 194745 h 607769"/>
                <a:gd name="connsiteX49" fmla="*/ 198535 w 392132"/>
                <a:gd name="connsiteY49" fmla="*/ 15 h 60776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Lst>
              <a:rect l="l" t="t" r="r" b="b"/>
              <a:pathLst>
                <a:path w="392132" h="607769">
                  <a:moveTo>
                    <a:pt x="286996" y="455813"/>
                  </a:moveTo>
                  <a:lnTo>
                    <a:pt x="287294" y="485181"/>
                  </a:lnTo>
                  <a:cubicBezTo>
                    <a:pt x="287484" y="494938"/>
                    <a:pt x="284447" y="503369"/>
                    <a:pt x="277994" y="510189"/>
                  </a:cubicBezTo>
                  <a:cubicBezTo>
                    <a:pt x="271162" y="517388"/>
                    <a:pt x="263191" y="523735"/>
                    <a:pt x="256168" y="530650"/>
                  </a:cubicBezTo>
                  <a:cubicBezTo>
                    <a:pt x="254270" y="532545"/>
                    <a:pt x="252467" y="535576"/>
                    <a:pt x="252373" y="538134"/>
                  </a:cubicBezTo>
                  <a:cubicBezTo>
                    <a:pt x="251803" y="548364"/>
                    <a:pt x="251708" y="558595"/>
                    <a:pt x="252183" y="568825"/>
                  </a:cubicBezTo>
                  <a:cubicBezTo>
                    <a:pt x="252752" y="578298"/>
                    <a:pt x="248292" y="584361"/>
                    <a:pt x="240226" y="588434"/>
                  </a:cubicBezTo>
                  <a:cubicBezTo>
                    <a:pt x="238043" y="589571"/>
                    <a:pt x="235766" y="590518"/>
                    <a:pt x="233488" y="591276"/>
                  </a:cubicBezTo>
                  <a:cubicBezTo>
                    <a:pt x="228459" y="592792"/>
                    <a:pt x="224283" y="594591"/>
                    <a:pt x="221816" y="600559"/>
                  </a:cubicBezTo>
                  <a:cubicBezTo>
                    <a:pt x="220582" y="603780"/>
                    <a:pt x="214794" y="606811"/>
                    <a:pt x="210713" y="607190"/>
                  </a:cubicBezTo>
                  <a:cubicBezTo>
                    <a:pt x="201319" y="608232"/>
                    <a:pt x="192019" y="607569"/>
                    <a:pt x="182624" y="607474"/>
                  </a:cubicBezTo>
                  <a:cubicBezTo>
                    <a:pt x="176646" y="607380"/>
                    <a:pt x="172850" y="603969"/>
                    <a:pt x="170003" y="599044"/>
                  </a:cubicBezTo>
                  <a:cubicBezTo>
                    <a:pt x="168485" y="596486"/>
                    <a:pt x="165638" y="594497"/>
                    <a:pt x="163170" y="592981"/>
                  </a:cubicBezTo>
                  <a:cubicBezTo>
                    <a:pt x="160134" y="591181"/>
                    <a:pt x="156433" y="590423"/>
                    <a:pt x="153301" y="588908"/>
                  </a:cubicBezTo>
                  <a:cubicBezTo>
                    <a:pt x="144761" y="585024"/>
                    <a:pt x="140206" y="578772"/>
                    <a:pt x="140775" y="568920"/>
                  </a:cubicBezTo>
                  <a:cubicBezTo>
                    <a:pt x="140870" y="565699"/>
                    <a:pt x="140965" y="562384"/>
                    <a:pt x="140965" y="559068"/>
                  </a:cubicBezTo>
                  <a:lnTo>
                    <a:pt x="208056" y="534723"/>
                  </a:lnTo>
                  <a:lnTo>
                    <a:pt x="139446" y="534723"/>
                  </a:lnTo>
                  <a:cubicBezTo>
                    <a:pt x="138592" y="532924"/>
                    <a:pt x="137549" y="531408"/>
                    <a:pt x="136315" y="530177"/>
                  </a:cubicBezTo>
                  <a:cubicBezTo>
                    <a:pt x="128818" y="522598"/>
                    <a:pt x="120467" y="515778"/>
                    <a:pt x="113255" y="508105"/>
                  </a:cubicBezTo>
                  <a:cubicBezTo>
                    <a:pt x="107467" y="501853"/>
                    <a:pt x="105284" y="493896"/>
                    <a:pt x="105474" y="485370"/>
                  </a:cubicBezTo>
                  <a:lnTo>
                    <a:pt x="105474" y="459692"/>
                  </a:lnTo>
                  <a:lnTo>
                    <a:pt x="286887" y="459692"/>
                  </a:lnTo>
                  <a:lnTo>
                    <a:pt x="286887" y="456376"/>
                  </a:lnTo>
                  <a:close/>
                  <a:moveTo>
                    <a:pt x="196162" y="73548"/>
                  </a:moveTo>
                  <a:cubicBezTo>
                    <a:pt x="128688" y="73548"/>
                    <a:pt x="73740" y="128414"/>
                    <a:pt x="73740" y="195787"/>
                  </a:cubicBezTo>
                  <a:cubicBezTo>
                    <a:pt x="73740" y="211802"/>
                    <a:pt x="86932" y="224973"/>
                    <a:pt x="102970" y="224973"/>
                  </a:cubicBezTo>
                  <a:cubicBezTo>
                    <a:pt x="119103" y="224973"/>
                    <a:pt x="132199" y="211897"/>
                    <a:pt x="132199" y="195787"/>
                  </a:cubicBezTo>
                  <a:cubicBezTo>
                    <a:pt x="132199" y="160537"/>
                    <a:pt x="160954" y="131920"/>
                    <a:pt x="196162" y="131920"/>
                  </a:cubicBezTo>
                  <a:cubicBezTo>
                    <a:pt x="212200" y="131920"/>
                    <a:pt x="225392" y="118938"/>
                    <a:pt x="225392" y="102734"/>
                  </a:cubicBezTo>
                  <a:cubicBezTo>
                    <a:pt x="225392" y="86625"/>
                    <a:pt x="212295" y="73548"/>
                    <a:pt x="196162" y="73548"/>
                  </a:cubicBezTo>
                  <a:close/>
                  <a:moveTo>
                    <a:pt x="198535" y="15"/>
                  </a:moveTo>
                  <a:cubicBezTo>
                    <a:pt x="305678" y="1341"/>
                    <a:pt x="392132" y="88520"/>
                    <a:pt x="392132" y="195787"/>
                  </a:cubicBezTo>
                  <a:cubicBezTo>
                    <a:pt x="392132" y="248568"/>
                    <a:pt x="371254" y="296422"/>
                    <a:pt x="337090" y="331672"/>
                  </a:cubicBezTo>
                  <a:cubicBezTo>
                    <a:pt x="320956" y="348445"/>
                    <a:pt x="308406" y="368013"/>
                    <a:pt x="299888" y="389191"/>
                  </a:cubicBezTo>
                  <a:lnTo>
                    <a:pt x="286996" y="455813"/>
                  </a:lnTo>
                  <a:lnTo>
                    <a:pt x="286915" y="447858"/>
                  </a:lnTo>
                  <a:cubicBezTo>
                    <a:pt x="286915" y="439143"/>
                    <a:pt x="285586" y="437817"/>
                    <a:pt x="276666" y="437817"/>
                  </a:cubicBezTo>
                  <a:lnTo>
                    <a:pt x="250475" y="437817"/>
                  </a:lnTo>
                  <a:lnTo>
                    <a:pt x="194771" y="437817"/>
                  </a:lnTo>
                  <a:lnTo>
                    <a:pt x="182624" y="437817"/>
                  </a:lnTo>
                  <a:lnTo>
                    <a:pt x="136315" y="437817"/>
                  </a:lnTo>
                  <a:lnTo>
                    <a:pt x="114963" y="437817"/>
                  </a:lnTo>
                  <a:cubicBezTo>
                    <a:pt x="107467" y="437817"/>
                    <a:pt x="105474" y="439712"/>
                    <a:pt x="105474" y="447290"/>
                  </a:cubicBezTo>
                  <a:lnTo>
                    <a:pt x="105474" y="459692"/>
                  </a:lnTo>
                  <a:lnTo>
                    <a:pt x="105247" y="459692"/>
                  </a:lnTo>
                  <a:lnTo>
                    <a:pt x="105247" y="454765"/>
                  </a:lnTo>
                  <a:cubicBezTo>
                    <a:pt x="105247" y="408617"/>
                    <a:pt x="86837" y="364649"/>
                    <a:pt x="54760" y="331483"/>
                  </a:cubicBezTo>
                  <a:cubicBezTo>
                    <a:pt x="20596" y="296043"/>
                    <a:pt x="-282" y="247810"/>
                    <a:pt x="3" y="194745"/>
                  </a:cubicBezTo>
                  <a:cubicBezTo>
                    <a:pt x="667" y="86435"/>
                    <a:pt x="90253" y="-1312"/>
                    <a:pt x="198535" y="15"/>
                  </a:cubicBezTo>
                  <a:close/>
                </a:path>
              </a:pathLst>
            </a:custGeom>
            <a:solidFill>
              <a:srgbClr val="BDD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2" name="圆角矩形 31"/>
            <p:cNvSpPr/>
            <p:nvPr/>
          </p:nvSpPr>
          <p:spPr>
            <a:xfrm>
              <a:off x="7478" y="3812"/>
              <a:ext cx="1927" cy="1927"/>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7785" y="5075"/>
              <a:ext cx="1332" cy="329"/>
            </a:xfrm>
            <a:prstGeom prst="rect">
              <a:avLst/>
            </a:prstGeom>
            <a:noFill/>
          </p:spPr>
          <p:txBody>
            <a:bodyPr wrap="square" rtlCol="0">
              <a:spAutoFit/>
            </a:bodyPr>
            <a:lstStyle/>
            <a:p>
              <a:pPr algn="ctr"/>
              <a:r>
                <a:rPr lang="en-US" altLang="zh-CN" sz="1200" b="1" dirty="0">
                  <a:solidFill>
                    <a:srgbClr val="FFFFFF"/>
                  </a:solidFill>
                  <a:latin typeface="+mn-lt"/>
                  <a:ea typeface="微软雅黑" panose="020B0503020204020204" charset="-122"/>
                </a:rPr>
                <a:t>Security</a:t>
              </a:r>
            </a:p>
          </p:txBody>
        </p:sp>
        <p:sp>
          <p:nvSpPr>
            <p:cNvPr id="6" name="iconfont-1043-249794"/>
            <p:cNvSpPr/>
            <p:nvPr/>
          </p:nvSpPr>
          <p:spPr>
            <a:xfrm>
              <a:off x="8088" y="4125"/>
              <a:ext cx="707" cy="707"/>
            </a:xfrm>
            <a:custGeom>
              <a:avLst/>
              <a:gdLst>
                <a:gd name="T0" fmla="*/ 9910 w 12800"/>
                <a:gd name="T1" fmla="*/ 3741 h 12800"/>
                <a:gd name="T2" fmla="*/ 8148 w 12800"/>
                <a:gd name="T3" fmla="*/ 3741 h 12800"/>
                <a:gd name="T4" fmla="*/ 6378 w 12800"/>
                <a:gd name="T5" fmla="*/ 2688 h 12800"/>
                <a:gd name="T6" fmla="*/ 4638 w 12800"/>
                <a:gd name="T7" fmla="*/ 3741 h 12800"/>
                <a:gd name="T8" fmla="*/ 2876 w 12800"/>
                <a:gd name="T9" fmla="*/ 3741 h 12800"/>
                <a:gd name="T10" fmla="*/ 3463 w 12800"/>
                <a:gd name="T11" fmla="*/ 7517 h 12800"/>
                <a:gd name="T12" fmla="*/ 6394 w 12800"/>
                <a:gd name="T13" fmla="*/ 10751 h 12800"/>
                <a:gd name="T14" fmla="*/ 9320 w 12800"/>
                <a:gd name="T15" fmla="*/ 7517 h 12800"/>
                <a:gd name="T16" fmla="*/ 9910 w 12800"/>
                <a:gd name="T17" fmla="*/ 3741 h 12800"/>
                <a:gd name="T18" fmla="*/ 8276 w 12800"/>
                <a:gd name="T19" fmla="*/ 7208 h 12800"/>
                <a:gd name="T20" fmla="*/ 6394 w 12800"/>
                <a:gd name="T21" fmla="*/ 9516 h 12800"/>
                <a:gd name="T22" fmla="*/ 4509 w 12800"/>
                <a:gd name="T23" fmla="*/ 7208 h 12800"/>
                <a:gd name="T24" fmla="*/ 3994 w 12800"/>
                <a:gd name="T25" fmla="*/ 4810 h 12800"/>
                <a:gd name="T26" fmla="*/ 4903 w 12800"/>
                <a:gd name="T27" fmla="*/ 4722 h 12800"/>
                <a:gd name="T28" fmla="*/ 6391 w 12800"/>
                <a:gd name="T29" fmla="*/ 3967 h 12800"/>
                <a:gd name="T30" fmla="*/ 7881 w 12800"/>
                <a:gd name="T31" fmla="*/ 4722 h 12800"/>
                <a:gd name="T32" fmla="*/ 8790 w 12800"/>
                <a:gd name="T33" fmla="*/ 4809 h 12800"/>
                <a:gd name="T34" fmla="*/ 8276 w 12800"/>
                <a:gd name="T35" fmla="*/ 7208 h 12800"/>
                <a:gd name="T36" fmla="*/ 6400 w 12800"/>
                <a:gd name="T37" fmla="*/ 12800 h 12800"/>
                <a:gd name="T38" fmla="*/ 0 w 12800"/>
                <a:gd name="T39" fmla="*/ 6399 h 12800"/>
                <a:gd name="T40" fmla="*/ 6400 w 12800"/>
                <a:gd name="T41" fmla="*/ 0 h 12800"/>
                <a:gd name="T42" fmla="*/ 12800 w 12800"/>
                <a:gd name="T43" fmla="*/ 6399 h 12800"/>
                <a:gd name="T44" fmla="*/ 6400 w 12800"/>
                <a:gd name="T45" fmla="*/ 12800 h 12800"/>
                <a:gd name="T46" fmla="*/ 6400 w 12800"/>
                <a:gd name="T47" fmla="*/ 475 h 12800"/>
                <a:gd name="T48" fmla="*/ 477 w 12800"/>
                <a:gd name="T49" fmla="*/ 6399 h 12800"/>
                <a:gd name="T50" fmla="*/ 6400 w 12800"/>
                <a:gd name="T51" fmla="*/ 12325 h 12800"/>
                <a:gd name="T52" fmla="*/ 12323 w 12800"/>
                <a:gd name="T53" fmla="*/ 6399 h 12800"/>
                <a:gd name="T54" fmla="*/ 6400 w 12800"/>
                <a:gd name="T55" fmla="*/ 475 h 12800"/>
                <a:gd name="T56" fmla="*/ 6400 w 12800"/>
                <a:gd name="T57" fmla="*/ 475 h 128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Lst>
              <a:rect l="0" t="0" r="r" b="b"/>
              <a:pathLst>
                <a:path w="12800" h="12800">
                  <a:moveTo>
                    <a:pt x="9910" y="3741"/>
                  </a:moveTo>
                  <a:cubicBezTo>
                    <a:pt x="9910" y="3741"/>
                    <a:pt x="8735" y="3875"/>
                    <a:pt x="8148" y="3741"/>
                  </a:cubicBezTo>
                  <a:cubicBezTo>
                    <a:pt x="7594" y="3614"/>
                    <a:pt x="6383" y="2683"/>
                    <a:pt x="6378" y="2688"/>
                  </a:cubicBezTo>
                  <a:cubicBezTo>
                    <a:pt x="6259" y="2780"/>
                    <a:pt x="5176" y="3618"/>
                    <a:pt x="4638" y="3741"/>
                  </a:cubicBezTo>
                  <a:cubicBezTo>
                    <a:pt x="4051" y="3875"/>
                    <a:pt x="2876" y="3741"/>
                    <a:pt x="2876" y="3741"/>
                  </a:cubicBezTo>
                  <a:cubicBezTo>
                    <a:pt x="2876" y="3741"/>
                    <a:pt x="2730" y="5426"/>
                    <a:pt x="3463" y="7517"/>
                  </a:cubicBezTo>
                  <a:cubicBezTo>
                    <a:pt x="4176" y="9548"/>
                    <a:pt x="6391" y="10751"/>
                    <a:pt x="6394" y="10751"/>
                  </a:cubicBezTo>
                  <a:cubicBezTo>
                    <a:pt x="6394" y="10751"/>
                    <a:pt x="8610" y="9548"/>
                    <a:pt x="9320" y="7517"/>
                  </a:cubicBezTo>
                  <a:cubicBezTo>
                    <a:pt x="10054" y="5427"/>
                    <a:pt x="9910" y="3741"/>
                    <a:pt x="9910" y="3741"/>
                  </a:cubicBezTo>
                  <a:close/>
                  <a:moveTo>
                    <a:pt x="8276" y="7208"/>
                  </a:moveTo>
                  <a:cubicBezTo>
                    <a:pt x="7904" y="8272"/>
                    <a:pt x="6992" y="9079"/>
                    <a:pt x="6394" y="9516"/>
                  </a:cubicBezTo>
                  <a:cubicBezTo>
                    <a:pt x="5794" y="9080"/>
                    <a:pt x="4881" y="8272"/>
                    <a:pt x="4509" y="7208"/>
                  </a:cubicBezTo>
                  <a:cubicBezTo>
                    <a:pt x="4182" y="6275"/>
                    <a:pt x="4047" y="5424"/>
                    <a:pt x="3994" y="4810"/>
                  </a:cubicBezTo>
                  <a:cubicBezTo>
                    <a:pt x="4358" y="4806"/>
                    <a:pt x="4656" y="4778"/>
                    <a:pt x="4903" y="4722"/>
                  </a:cubicBezTo>
                  <a:cubicBezTo>
                    <a:pt x="5345" y="4619"/>
                    <a:pt x="5890" y="4308"/>
                    <a:pt x="6391" y="3967"/>
                  </a:cubicBezTo>
                  <a:cubicBezTo>
                    <a:pt x="7208" y="4513"/>
                    <a:pt x="7614" y="4659"/>
                    <a:pt x="7881" y="4722"/>
                  </a:cubicBezTo>
                  <a:cubicBezTo>
                    <a:pt x="8129" y="4779"/>
                    <a:pt x="8427" y="4807"/>
                    <a:pt x="8790" y="4809"/>
                  </a:cubicBezTo>
                  <a:cubicBezTo>
                    <a:pt x="8738" y="5424"/>
                    <a:pt x="8604" y="6273"/>
                    <a:pt x="8276" y="7208"/>
                  </a:cubicBezTo>
                  <a:close/>
                  <a:moveTo>
                    <a:pt x="6400" y="12800"/>
                  </a:moveTo>
                  <a:cubicBezTo>
                    <a:pt x="2871" y="12800"/>
                    <a:pt x="0" y="9928"/>
                    <a:pt x="0" y="6399"/>
                  </a:cubicBezTo>
                  <a:cubicBezTo>
                    <a:pt x="0" y="2870"/>
                    <a:pt x="2871" y="0"/>
                    <a:pt x="6400" y="0"/>
                  </a:cubicBezTo>
                  <a:cubicBezTo>
                    <a:pt x="9928" y="0"/>
                    <a:pt x="12800" y="2871"/>
                    <a:pt x="12800" y="6399"/>
                  </a:cubicBezTo>
                  <a:cubicBezTo>
                    <a:pt x="12800" y="9928"/>
                    <a:pt x="9928" y="12800"/>
                    <a:pt x="6400" y="12800"/>
                  </a:cubicBezTo>
                  <a:close/>
                  <a:moveTo>
                    <a:pt x="6400" y="475"/>
                  </a:moveTo>
                  <a:cubicBezTo>
                    <a:pt x="3134" y="475"/>
                    <a:pt x="477" y="3134"/>
                    <a:pt x="477" y="6399"/>
                  </a:cubicBezTo>
                  <a:cubicBezTo>
                    <a:pt x="477" y="9667"/>
                    <a:pt x="3134" y="12325"/>
                    <a:pt x="6400" y="12325"/>
                  </a:cubicBezTo>
                  <a:cubicBezTo>
                    <a:pt x="9665" y="12325"/>
                    <a:pt x="12323" y="9667"/>
                    <a:pt x="12323" y="6399"/>
                  </a:cubicBezTo>
                  <a:cubicBezTo>
                    <a:pt x="12323" y="3134"/>
                    <a:pt x="9665" y="475"/>
                    <a:pt x="6400" y="475"/>
                  </a:cubicBezTo>
                  <a:close/>
                  <a:moveTo>
                    <a:pt x="6400" y="475"/>
                  </a:moveTo>
                  <a:close/>
                </a:path>
              </a:pathLst>
            </a:custGeom>
            <a:solidFill>
              <a:srgbClr val="BDD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6" name="圆角矩形 35"/>
            <p:cNvSpPr/>
            <p:nvPr/>
          </p:nvSpPr>
          <p:spPr>
            <a:xfrm>
              <a:off x="12754" y="3812"/>
              <a:ext cx="1927" cy="1927"/>
            </a:xfrm>
            <a:prstGeom prst="roundRect">
              <a:avLst/>
            </a:prstGeom>
            <a:solidFill>
              <a:schemeClr val="bg1">
                <a:alpha val="2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13174" y="5077"/>
              <a:ext cx="1087" cy="329"/>
            </a:xfrm>
            <a:prstGeom prst="rect">
              <a:avLst/>
            </a:prstGeom>
            <a:noFill/>
          </p:spPr>
          <p:txBody>
            <a:bodyPr wrap="square" rtlCol="0">
              <a:spAutoFit/>
            </a:bodyPr>
            <a:lstStyle/>
            <a:p>
              <a:pPr algn="ctr"/>
              <a:r>
                <a:rPr lang="en-US" altLang="zh-CN" sz="1200" b="1" dirty="0">
                  <a:solidFill>
                    <a:srgbClr val="FFFFFF"/>
                  </a:solidFill>
                  <a:latin typeface="+mn-lt"/>
                  <a:ea typeface="微软雅黑" panose="020B0503020204020204" charset="-122"/>
                </a:rPr>
                <a:t>Entry</a:t>
              </a:r>
            </a:p>
          </p:txBody>
        </p:sp>
        <p:sp>
          <p:nvSpPr>
            <p:cNvPr id="7" name="closed-door-with-border-silhouette_32533"/>
            <p:cNvSpPr/>
            <p:nvPr/>
          </p:nvSpPr>
          <p:spPr>
            <a:xfrm>
              <a:off x="13452" y="4121"/>
              <a:ext cx="530" cy="707"/>
            </a:xfrm>
            <a:custGeom>
              <a:avLst/>
              <a:gdLst>
                <a:gd name="T0" fmla="*/ 4197 w 4358"/>
                <a:gd name="T1" fmla="*/ 5811 h 5811"/>
                <a:gd name="T2" fmla="*/ 4035 w 4358"/>
                <a:gd name="T3" fmla="*/ 5649 h 5811"/>
                <a:gd name="T4" fmla="*/ 4035 w 4358"/>
                <a:gd name="T5" fmla="*/ 323 h 5811"/>
                <a:gd name="T6" fmla="*/ 323 w 4358"/>
                <a:gd name="T7" fmla="*/ 323 h 5811"/>
                <a:gd name="T8" fmla="*/ 323 w 4358"/>
                <a:gd name="T9" fmla="*/ 5649 h 5811"/>
                <a:gd name="T10" fmla="*/ 162 w 4358"/>
                <a:gd name="T11" fmla="*/ 5811 h 5811"/>
                <a:gd name="T12" fmla="*/ 0 w 4358"/>
                <a:gd name="T13" fmla="*/ 5649 h 5811"/>
                <a:gd name="T14" fmla="*/ 0 w 4358"/>
                <a:gd name="T15" fmla="*/ 161 h 5811"/>
                <a:gd name="T16" fmla="*/ 162 w 4358"/>
                <a:gd name="T17" fmla="*/ 0 h 5811"/>
                <a:gd name="T18" fmla="*/ 4197 w 4358"/>
                <a:gd name="T19" fmla="*/ 0 h 5811"/>
                <a:gd name="T20" fmla="*/ 4358 w 4358"/>
                <a:gd name="T21" fmla="*/ 161 h 5811"/>
                <a:gd name="T22" fmla="*/ 4358 w 4358"/>
                <a:gd name="T23" fmla="*/ 5649 h 5811"/>
                <a:gd name="T24" fmla="*/ 4197 w 4358"/>
                <a:gd name="T25" fmla="*/ 5811 h 5811"/>
                <a:gd name="T26" fmla="*/ 3834 w 4358"/>
                <a:gd name="T27" fmla="*/ 605 h 5811"/>
                <a:gd name="T28" fmla="*/ 3834 w 4358"/>
                <a:gd name="T29" fmla="*/ 5649 h 5811"/>
                <a:gd name="T30" fmla="*/ 525 w 4358"/>
                <a:gd name="T31" fmla="*/ 5649 h 5811"/>
                <a:gd name="T32" fmla="*/ 525 w 4358"/>
                <a:gd name="T33" fmla="*/ 605 h 5811"/>
                <a:gd name="T34" fmla="*/ 3834 w 4358"/>
                <a:gd name="T35" fmla="*/ 605 h 5811"/>
                <a:gd name="T36" fmla="*/ 1332 w 4358"/>
                <a:gd name="T37" fmla="*/ 3168 h 5811"/>
                <a:gd name="T38" fmla="*/ 1110 w 4358"/>
                <a:gd name="T39" fmla="*/ 2905 h 5811"/>
                <a:gd name="T40" fmla="*/ 888 w 4358"/>
                <a:gd name="T41" fmla="*/ 3168 h 5811"/>
                <a:gd name="T42" fmla="*/ 1110 w 4358"/>
                <a:gd name="T43" fmla="*/ 3430 h 5811"/>
                <a:gd name="T44" fmla="*/ 1332 w 4358"/>
                <a:gd name="T45" fmla="*/ 3168 h 5811"/>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Lst>
              <a:rect l="0" t="0" r="r" b="b"/>
              <a:pathLst>
                <a:path w="4358" h="5811">
                  <a:moveTo>
                    <a:pt x="4197" y="5811"/>
                  </a:moveTo>
                  <a:cubicBezTo>
                    <a:pt x="4108" y="5811"/>
                    <a:pt x="4035" y="5738"/>
                    <a:pt x="4035" y="5649"/>
                  </a:cubicBezTo>
                  <a:lnTo>
                    <a:pt x="4035" y="323"/>
                  </a:lnTo>
                  <a:lnTo>
                    <a:pt x="323" y="323"/>
                  </a:lnTo>
                  <a:lnTo>
                    <a:pt x="323" y="5649"/>
                  </a:lnTo>
                  <a:cubicBezTo>
                    <a:pt x="323" y="5738"/>
                    <a:pt x="251" y="5811"/>
                    <a:pt x="162" y="5811"/>
                  </a:cubicBezTo>
                  <a:cubicBezTo>
                    <a:pt x="73" y="5811"/>
                    <a:pt x="0" y="5738"/>
                    <a:pt x="0" y="5649"/>
                  </a:cubicBezTo>
                  <a:lnTo>
                    <a:pt x="0" y="161"/>
                  </a:lnTo>
                  <a:cubicBezTo>
                    <a:pt x="0" y="72"/>
                    <a:pt x="73" y="0"/>
                    <a:pt x="162" y="0"/>
                  </a:cubicBezTo>
                  <a:lnTo>
                    <a:pt x="4197" y="0"/>
                  </a:lnTo>
                  <a:cubicBezTo>
                    <a:pt x="4286" y="0"/>
                    <a:pt x="4358" y="72"/>
                    <a:pt x="4358" y="161"/>
                  </a:cubicBezTo>
                  <a:lnTo>
                    <a:pt x="4358" y="5649"/>
                  </a:lnTo>
                  <a:cubicBezTo>
                    <a:pt x="4358" y="5738"/>
                    <a:pt x="4286" y="5811"/>
                    <a:pt x="4197" y="5811"/>
                  </a:cubicBezTo>
                  <a:close/>
                  <a:moveTo>
                    <a:pt x="3834" y="605"/>
                  </a:moveTo>
                  <a:lnTo>
                    <a:pt x="3834" y="5649"/>
                  </a:lnTo>
                  <a:lnTo>
                    <a:pt x="525" y="5649"/>
                  </a:lnTo>
                  <a:lnTo>
                    <a:pt x="525" y="605"/>
                  </a:lnTo>
                  <a:lnTo>
                    <a:pt x="3834" y="605"/>
                  </a:lnTo>
                  <a:close/>
                  <a:moveTo>
                    <a:pt x="1332" y="3168"/>
                  </a:moveTo>
                  <a:cubicBezTo>
                    <a:pt x="1332" y="3023"/>
                    <a:pt x="1233" y="2905"/>
                    <a:pt x="1110" y="2905"/>
                  </a:cubicBezTo>
                  <a:cubicBezTo>
                    <a:pt x="987" y="2905"/>
                    <a:pt x="888" y="3023"/>
                    <a:pt x="888" y="3168"/>
                  </a:cubicBezTo>
                  <a:cubicBezTo>
                    <a:pt x="888" y="3312"/>
                    <a:pt x="987" y="3430"/>
                    <a:pt x="1110" y="3430"/>
                  </a:cubicBezTo>
                  <a:cubicBezTo>
                    <a:pt x="1233" y="3430"/>
                    <a:pt x="1332" y="3312"/>
                    <a:pt x="1332" y="3168"/>
                  </a:cubicBezTo>
                  <a:close/>
                </a:path>
              </a:pathLst>
            </a:custGeom>
            <a:solidFill>
              <a:srgbClr val="BDD5E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2934335" y="4617720"/>
            <a:ext cx="6634480" cy="2856865"/>
            <a:chOff x="2683" y="6420"/>
            <a:chExt cx="12939" cy="5572"/>
          </a:xfrm>
        </p:grpSpPr>
        <p:pic>
          <p:nvPicPr>
            <p:cNvPr id="25" name="图片 24" descr="/private/var/folders/95/38_c2s2558lgl18tnhqlvnwr0000gn/T/com.kingsoft.wpsoffice.mac/picturecompress_20230117185152/output_1.pngoutput_1"/>
            <p:cNvPicPr>
              <a:picLocks noChangeAspect="1"/>
            </p:cNvPicPr>
            <p:nvPr/>
          </p:nvPicPr>
          <p:blipFill>
            <a:blip r:embed="rId6"/>
            <a:stretch>
              <a:fillRect/>
            </a:stretch>
          </p:blipFill>
          <p:spPr>
            <a:xfrm>
              <a:off x="9821" y="6874"/>
              <a:ext cx="5527" cy="5118"/>
            </a:xfrm>
            <a:prstGeom prst="rect">
              <a:avLst/>
            </a:prstGeom>
          </p:spPr>
        </p:pic>
        <p:pic>
          <p:nvPicPr>
            <p:cNvPr id="30" name="图片 29" descr="iPhone-X"/>
            <p:cNvPicPr>
              <a:picLocks noChangeAspect="1"/>
            </p:cNvPicPr>
            <p:nvPr/>
          </p:nvPicPr>
          <p:blipFill>
            <a:blip r:embed="rId7"/>
            <a:stretch>
              <a:fillRect/>
            </a:stretch>
          </p:blipFill>
          <p:spPr>
            <a:xfrm>
              <a:off x="13912" y="6988"/>
              <a:ext cx="1710" cy="4197"/>
            </a:xfrm>
            <a:prstGeom prst="rect">
              <a:avLst/>
            </a:prstGeom>
          </p:spPr>
        </p:pic>
        <p:pic>
          <p:nvPicPr>
            <p:cNvPr id="2" name="图片 1" descr="组-2"/>
            <p:cNvPicPr>
              <a:picLocks noChangeAspect="1"/>
            </p:cNvPicPr>
            <p:nvPr/>
          </p:nvPicPr>
          <p:blipFill>
            <a:blip r:embed="rId8"/>
            <a:stretch>
              <a:fillRect/>
            </a:stretch>
          </p:blipFill>
          <p:spPr>
            <a:xfrm>
              <a:off x="5064" y="6420"/>
              <a:ext cx="6198" cy="4620"/>
            </a:xfrm>
            <a:prstGeom prst="rect">
              <a:avLst/>
            </a:prstGeom>
          </p:spPr>
        </p:pic>
        <p:pic>
          <p:nvPicPr>
            <p:cNvPr id="3" name="图片 2" descr="41"/>
            <p:cNvPicPr>
              <a:picLocks noChangeAspect="1"/>
            </p:cNvPicPr>
            <p:nvPr/>
          </p:nvPicPr>
          <p:blipFill>
            <a:blip r:embed="rId9"/>
            <a:stretch>
              <a:fillRect/>
            </a:stretch>
          </p:blipFill>
          <p:spPr>
            <a:xfrm>
              <a:off x="8352" y="7894"/>
              <a:ext cx="4402" cy="3617"/>
            </a:xfrm>
            <a:prstGeom prst="rect">
              <a:avLst/>
            </a:prstGeom>
          </p:spPr>
        </p:pic>
        <p:pic>
          <p:nvPicPr>
            <p:cNvPr id="12" name="Picture 11" descr="51S-R"/>
            <p:cNvPicPr>
              <a:picLocks noChangeAspect="1"/>
            </p:cNvPicPr>
            <p:nvPr/>
          </p:nvPicPr>
          <p:blipFill>
            <a:blip r:embed="rId10"/>
            <a:stretch>
              <a:fillRect/>
            </a:stretch>
          </p:blipFill>
          <p:spPr>
            <a:xfrm>
              <a:off x="5240" y="6874"/>
              <a:ext cx="1624" cy="2725"/>
            </a:xfrm>
            <a:prstGeom prst="rect">
              <a:avLst/>
            </a:prstGeom>
          </p:spPr>
        </p:pic>
        <p:pic>
          <p:nvPicPr>
            <p:cNvPr id="23" name="图片 22" descr="/private/var/folders/95/38_c2s2558lgl18tnhqlvnwr0000gn/T/com.kingsoft.wpsoffice.mac/picturecompress_20230117185152/output_2.pngoutput_2"/>
            <p:cNvPicPr>
              <a:picLocks noChangeAspect="1"/>
            </p:cNvPicPr>
            <p:nvPr/>
          </p:nvPicPr>
          <p:blipFill>
            <a:blip r:embed="rId11"/>
            <a:srcRect l="30046" r="33069"/>
            <a:stretch>
              <a:fillRect/>
            </a:stretch>
          </p:blipFill>
          <p:spPr>
            <a:xfrm>
              <a:off x="2683" y="6459"/>
              <a:ext cx="2330" cy="4254"/>
            </a:xfrm>
            <a:prstGeom prst="rect">
              <a:avLst/>
            </a:prstGeom>
          </p:spPr>
        </p:pic>
      </p:gr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20230110 PPT背景画板 7"/>
          <p:cNvPicPr>
            <a:picLocks noChangeAspect="1"/>
          </p:cNvPicPr>
          <p:nvPr/>
        </p:nvPicPr>
        <p:blipFill>
          <a:blip r:embed="rId5"/>
          <a:stretch>
            <a:fillRect/>
          </a:stretch>
        </p:blipFill>
        <p:spPr>
          <a:xfrm>
            <a:off x="0" y="0"/>
            <a:ext cx="12192000" cy="6858000"/>
          </a:xfrm>
          <a:prstGeom prst="rect">
            <a:avLst/>
          </a:prstGeom>
        </p:spPr>
      </p:pic>
      <p:sp>
        <p:nvSpPr>
          <p:cNvPr id="4" name="文本框 3"/>
          <p:cNvSpPr txBox="1"/>
          <p:nvPr/>
        </p:nvSpPr>
        <p:spPr>
          <a:xfrm>
            <a:off x="3380423" y="837565"/>
            <a:ext cx="5431155" cy="583565"/>
          </a:xfrm>
          <a:prstGeom prst="rect">
            <a:avLst/>
          </a:prstGeom>
          <a:noFill/>
        </p:spPr>
        <p:txBody>
          <a:bodyPr wrap="square" rtlCol="0">
            <a:spAutoFit/>
          </a:bodyPr>
          <a:lstStyle/>
          <a:p>
            <a:pPr algn="ctr"/>
            <a:r>
              <a:rPr lang="en-US" altLang="zh-CN" sz="3200" b="1" dirty="0">
                <a:solidFill>
                  <a:schemeClr val="tx1">
                    <a:lumMod val="75000"/>
                    <a:lumOff val="25000"/>
                  </a:schemeClr>
                </a:solidFill>
                <a:latin typeface="+mj-ea"/>
                <a:ea typeface="+mj-ea"/>
                <a:sym typeface="+mn-ea"/>
              </a:rPr>
              <a:t>Smart Lighting Solution</a:t>
            </a:r>
          </a:p>
        </p:txBody>
      </p:sp>
      <p:sp>
        <p:nvSpPr>
          <p:cNvPr id="10" name="文本框 14"/>
          <p:cNvSpPr txBox="1"/>
          <p:nvPr>
            <p:custDataLst>
              <p:tags r:id="rId2"/>
            </p:custDataLst>
          </p:nvPr>
        </p:nvSpPr>
        <p:spPr>
          <a:xfrm>
            <a:off x="1497330" y="4364990"/>
            <a:ext cx="8976360" cy="1060450"/>
          </a:xfrm>
          <a:prstGeom prst="rect">
            <a:avLst/>
          </a:prstGeom>
          <a:ln w="12700">
            <a:prstDash val="solid"/>
          </a:ln>
        </p:spPr>
        <p:txBody>
          <a:bodyPr wrap="square" rtlCol="0" anchor="t">
            <a:spAutoFit/>
          </a:bodyPr>
          <a:lstStyle/>
          <a:p>
            <a:pPr lvl="0" algn="ctr" fontAlgn="auto">
              <a:lnSpc>
                <a:spcPct val="150000"/>
              </a:lnSpc>
              <a:buClrTx/>
              <a:buSzTx/>
              <a:buFontTx/>
            </a:pPr>
            <a:r>
              <a:rPr lang="en-US" sz="1400" spc="100">
                <a:solidFill>
                  <a:schemeClr val="tx1">
                    <a:lumMod val="75000"/>
                    <a:lumOff val="25000"/>
                  </a:schemeClr>
                </a:solidFill>
                <a:uFillTx/>
                <a:latin typeface="微软雅黑 Light" panose="020B0502040204020203" charset="-122"/>
                <a:ea typeface="微软雅黑 Light" panose="020B0502040204020203" charset="-122"/>
                <a:cs typeface="Arial Regular" panose="020B0604020202090204" charset="0"/>
                <a:sym typeface="+mn-ea"/>
              </a:rPr>
              <a:t>We see light as a necessity for our lives, offering a wealth of possibilities for families. To this end, we offer both wired and wireless solutions that support equipment switching, dimming, color toning, ambient adjustment and other capabilities.</a:t>
            </a:r>
          </a:p>
        </p:txBody>
      </p:sp>
      <p:grpSp>
        <p:nvGrpSpPr>
          <p:cNvPr id="57" name="Group 56"/>
          <p:cNvGrpSpPr/>
          <p:nvPr/>
        </p:nvGrpSpPr>
        <p:grpSpPr>
          <a:xfrm>
            <a:off x="9285605" y="2105025"/>
            <a:ext cx="1823720" cy="1658620"/>
            <a:chOff x="12796" y="3132"/>
            <a:chExt cx="2119" cy="1927"/>
          </a:xfrm>
        </p:grpSpPr>
        <p:sp>
          <p:nvSpPr>
            <p:cNvPr id="35" name="圆角矩形 34"/>
            <p:cNvSpPr/>
            <p:nvPr/>
          </p:nvSpPr>
          <p:spPr>
            <a:xfrm>
              <a:off x="12889"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97" name="文本框 96"/>
            <p:cNvSpPr txBox="1"/>
            <p:nvPr/>
          </p:nvSpPr>
          <p:spPr>
            <a:xfrm>
              <a:off x="12796" y="4492"/>
              <a:ext cx="2119" cy="320"/>
            </a:xfrm>
            <a:prstGeom prst="rect">
              <a:avLst/>
            </a:prstGeom>
            <a:noFill/>
          </p:spPr>
          <p:txBody>
            <a:bodyPr wrap="square" rtlCol="0">
              <a:spAutoFit/>
            </a:bodyPr>
            <a:lstStyle/>
            <a:p>
              <a:pPr algn="ctr"/>
              <a:r>
                <a:rPr lang="en-US" altLang="zh-CN" sz="1200" b="1" dirty="0">
                  <a:solidFill>
                    <a:schemeClr val="tx1">
                      <a:lumMod val="75000"/>
                      <a:lumOff val="25000"/>
                    </a:schemeClr>
                  </a:solidFill>
                  <a:latin typeface="+mn-lt"/>
                  <a:ea typeface="微软雅黑" panose="020B0503020204020204" charset="-122"/>
                </a:rPr>
                <a:t>Group Control</a:t>
              </a:r>
            </a:p>
          </p:txBody>
        </p:sp>
      </p:grpSp>
      <p:grpSp>
        <p:nvGrpSpPr>
          <p:cNvPr id="51" name="Group 50"/>
          <p:cNvGrpSpPr/>
          <p:nvPr/>
        </p:nvGrpSpPr>
        <p:grpSpPr>
          <a:xfrm>
            <a:off x="1054735" y="2104390"/>
            <a:ext cx="1658620" cy="1658620"/>
            <a:chOff x="3737" y="3132"/>
            <a:chExt cx="1927" cy="1927"/>
          </a:xfrm>
        </p:grpSpPr>
        <p:sp>
          <p:nvSpPr>
            <p:cNvPr id="25" name="圆角矩形 30"/>
            <p:cNvSpPr/>
            <p:nvPr/>
          </p:nvSpPr>
          <p:spPr>
            <a:xfrm>
              <a:off x="3737"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66" name="文本框 65"/>
            <p:cNvSpPr txBox="1"/>
            <p:nvPr/>
          </p:nvSpPr>
          <p:spPr>
            <a:xfrm>
              <a:off x="4054" y="4492"/>
              <a:ext cx="1293" cy="320"/>
            </a:xfrm>
            <a:prstGeom prst="rect">
              <a:avLst/>
            </a:prstGeom>
            <a:noFill/>
          </p:spPr>
          <p:txBody>
            <a:bodyPr wrap="square" rtlCol="0">
              <a:spAutoFit/>
            </a:bodyPr>
            <a:lstStyle/>
            <a:p>
              <a:pPr algn="ctr"/>
              <a:r>
                <a:rPr lang="en-US" altLang="zh-CN" sz="1200" b="1" dirty="0">
                  <a:solidFill>
                    <a:schemeClr val="tx1">
                      <a:lumMod val="75000"/>
                      <a:lumOff val="25000"/>
                    </a:schemeClr>
                  </a:solidFill>
                  <a:latin typeface="+mn-lt"/>
                  <a:ea typeface="微软雅黑" panose="020B0503020204020204" charset="-122"/>
                </a:rPr>
                <a:t>ON/OFF</a:t>
              </a:r>
            </a:p>
          </p:txBody>
        </p:sp>
      </p:grpSp>
      <p:grpSp>
        <p:nvGrpSpPr>
          <p:cNvPr id="54" name="Group 53"/>
          <p:cNvGrpSpPr/>
          <p:nvPr/>
        </p:nvGrpSpPr>
        <p:grpSpPr>
          <a:xfrm>
            <a:off x="5142865" y="2105025"/>
            <a:ext cx="1704340" cy="1657985"/>
            <a:chOff x="8286" y="3132"/>
            <a:chExt cx="1981" cy="1927"/>
          </a:xfrm>
        </p:grpSpPr>
        <p:sp>
          <p:nvSpPr>
            <p:cNvPr id="27" name="圆角矩形 32"/>
            <p:cNvSpPr/>
            <p:nvPr/>
          </p:nvSpPr>
          <p:spPr>
            <a:xfrm>
              <a:off x="8313"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72" name="文本框 71"/>
            <p:cNvSpPr txBox="1"/>
            <p:nvPr/>
          </p:nvSpPr>
          <p:spPr>
            <a:xfrm>
              <a:off x="8286" y="4492"/>
              <a:ext cx="1981" cy="320"/>
            </a:xfrm>
            <a:prstGeom prst="rect">
              <a:avLst/>
            </a:prstGeom>
            <a:noFill/>
          </p:spPr>
          <p:txBody>
            <a:bodyPr wrap="square" rtlCol="0">
              <a:spAutoFit/>
            </a:bodyPr>
            <a:lstStyle/>
            <a:p>
              <a:pPr algn="ctr"/>
              <a:r>
                <a:rPr lang="en-US" altLang="zh-CN" sz="1200" b="1" dirty="0">
                  <a:solidFill>
                    <a:schemeClr val="tx1">
                      <a:lumMod val="75000"/>
                      <a:lumOff val="25000"/>
                    </a:schemeClr>
                  </a:solidFill>
                  <a:latin typeface="+mn-lt"/>
                  <a:ea typeface="微软雅黑" panose="020B0503020204020204" charset="-122"/>
                </a:rPr>
                <a:t>Color Tuning</a:t>
              </a:r>
            </a:p>
          </p:txBody>
        </p:sp>
        <p:sp>
          <p:nvSpPr>
            <p:cNvPr id="21" name="paint-palette-board-with-paint-brush_25597"/>
            <p:cNvSpPr/>
            <p:nvPr/>
          </p:nvSpPr>
          <p:spPr>
            <a:xfrm>
              <a:off x="8796" y="3372"/>
              <a:ext cx="960" cy="933"/>
            </a:xfrm>
            <a:custGeom>
              <a:avLst/>
              <a:gdLst>
                <a:gd name="connsiteX0" fmla="*/ 265794 w 601339"/>
                <a:gd name="connsiteY0" fmla="*/ 499994 h 584493"/>
                <a:gd name="connsiteX1" fmla="*/ 248107 w 601339"/>
                <a:gd name="connsiteY1" fmla="*/ 507393 h 584493"/>
                <a:gd name="connsiteX2" fmla="*/ 233288 w 601339"/>
                <a:gd name="connsiteY2" fmla="*/ 558714 h 584493"/>
                <a:gd name="connsiteX3" fmla="*/ 265794 w 601339"/>
                <a:gd name="connsiteY3" fmla="*/ 551314 h 584493"/>
                <a:gd name="connsiteX4" fmla="*/ 283721 w 601339"/>
                <a:gd name="connsiteY4" fmla="*/ 543676 h 584493"/>
                <a:gd name="connsiteX5" fmla="*/ 283721 w 601339"/>
                <a:gd name="connsiteY5" fmla="*/ 507393 h 584493"/>
                <a:gd name="connsiteX6" fmla="*/ 265794 w 601339"/>
                <a:gd name="connsiteY6" fmla="*/ 499994 h 584493"/>
                <a:gd name="connsiteX7" fmla="*/ 356860 w 601339"/>
                <a:gd name="connsiteY7" fmla="*/ 416688 h 584493"/>
                <a:gd name="connsiteX8" fmla="*/ 307383 w 601339"/>
                <a:gd name="connsiteY8" fmla="*/ 478511 h 584493"/>
                <a:gd name="connsiteX9" fmla="*/ 313837 w 601339"/>
                <a:gd name="connsiteY9" fmla="*/ 484956 h 584493"/>
                <a:gd name="connsiteX10" fmla="*/ 375742 w 601339"/>
                <a:gd name="connsiteY10" fmla="*/ 435545 h 584493"/>
                <a:gd name="connsiteX11" fmla="*/ 161828 w 601339"/>
                <a:gd name="connsiteY11" fmla="*/ 329113 h 584493"/>
                <a:gd name="connsiteX12" fmla="*/ 146060 w 601339"/>
                <a:gd name="connsiteY12" fmla="*/ 351310 h 584493"/>
                <a:gd name="connsiteX13" fmla="*/ 161828 w 601339"/>
                <a:gd name="connsiteY13" fmla="*/ 373506 h 584493"/>
                <a:gd name="connsiteX14" fmla="*/ 177596 w 601339"/>
                <a:gd name="connsiteY14" fmla="*/ 351310 h 584493"/>
                <a:gd name="connsiteX15" fmla="*/ 161828 w 601339"/>
                <a:gd name="connsiteY15" fmla="*/ 329113 h 584493"/>
                <a:gd name="connsiteX16" fmla="*/ 161828 w 601339"/>
                <a:gd name="connsiteY16" fmla="*/ 306677 h 584493"/>
                <a:gd name="connsiteX17" fmla="*/ 200053 w 601339"/>
                <a:gd name="connsiteY17" fmla="*/ 351310 h 584493"/>
                <a:gd name="connsiteX18" fmla="*/ 161828 w 601339"/>
                <a:gd name="connsiteY18" fmla="*/ 395942 h 584493"/>
                <a:gd name="connsiteX19" fmla="*/ 123842 w 601339"/>
                <a:gd name="connsiteY19" fmla="*/ 351310 h 584493"/>
                <a:gd name="connsiteX20" fmla="*/ 161828 w 601339"/>
                <a:gd name="connsiteY20" fmla="*/ 306677 h 584493"/>
                <a:gd name="connsiteX21" fmla="*/ 292798 w 601339"/>
                <a:gd name="connsiteY21" fmla="*/ 291405 h 584493"/>
                <a:gd name="connsiteX22" fmla="*/ 277031 w 601339"/>
                <a:gd name="connsiteY22" fmla="*/ 307396 h 584493"/>
                <a:gd name="connsiteX23" fmla="*/ 292798 w 601339"/>
                <a:gd name="connsiteY23" fmla="*/ 323149 h 584493"/>
                <a:gd name="connsiteX24" fmla="*/ 308566 w 601339"/>
                <a:gd name="connsiteY24" fmla="*/ 307396 h 584493"/>
                <a:gd name="connsiteX25" fmla="*/ 292798 w 601339"/>
                <a:gd name="connsiteY25" fmla="*/ 291405 h 584493"/>
                <a:gd name="connsiteX26" fmla="*/ 292798 w 601339"/>
                <a:gd name="connsiteY26" fmla="*/ 269207 h 584493"/>
                <a:gd name="connsiteX27" fmla="*/ 331023 w 601339"/>
                <a:gd name="connsiteY27" fmla="*/ 307396 h 584493"/>
                <a:gd name="connsiteX28" fmla="*/ 292798 w 601339"/>
                <a:gd name="connsiteY28" fmla="*/ 345347 h 584493"/>
                <a:gd name="connsiteX29" fmla="*/ 254812 w 601339"/>
                <a:gd name="connsiteY29" fmla="*/ 307396 h 584493"/>
                <a:gd name="connsiteX30" fmla="*/ 292798 w 601339"/>
                <a:gd name="connsiteY30" fmla="*/ 269207 h 584493"/>
                <a:gd name="connsiteX31" fmla="*/ 576277 w 601339"/>
                <a:gd name="connsiteY31" fmla="*/ 216420 h 584493"/>
                <a:gd name="connsiteX32" fmla="*/ 570063 w 601339"/>
                <a:gd name="connsiteY32" fmla="*/ 217613 h 584493"/>
                <a:gd name="connsiteX33" fmla="*/ 383152 w 601339"/>
                <a:gd name="connsiteY33" fmla="*/ 389238 h 584493"/>
                <a:gd name="connsiteX34" fmla="*/ 403229 w 601339"/>
                <a:gd name="connsiteY34" fmla="*/ 409288 h 584493"/>
                <a:gd name="connsiteX35" fmla="*/ 575082 w 601339"/>
                <a:gd name="connsiteY35" fmla="*/ 222626 h 584493"/>
                <a:gd name="connsiteX36" fmla="*/ 319824 w 601339"/>
                <a:gd name="connsiteY36" fmla="*/ 192830 h 584493"/>
                <a:gd name="connsiteX37" fmla="*/ 304057 w 601339"/>
                <a:gd name="connsiteY37" fmla="*/ 208569 h 584493"/>
                <a:gd name="connsiteX38" fmla="*/ 319824 w 601339"/>
                <a:gd name="connsiteY38" fmla="*/ 224307 h 584493"/>
                <a:gd name="connsiteX39" fmla="*/ 335592 w 601339"/>
                <a:gd name="connsiteY39" fmla="*/ 208569 h 584493"/>
                <a:gd name="connsiteX40" fmla="*/ 319824 w 601339"/>
                <a:gd name="connsiteY40" fmla="*/ 192830 h 584493"/>
                <a:gd name="connsiteX41" fmla="*/ 588228 w 601339"/>
                <a:gd name="connsiteY41" fmla="*/ 191595 h 584493"/>
                <a:gd name="connsiteX42" fmla="*/ 598028 w 601339"/>
                <a:gd name="connsiteY42" fmla="*/ 194698 h 584493"/>
                <a:gd name="connsiteX43" fmla="*/ 601135 w 601339"/>
                <a:gd name="connsiteY43" fmla="*/ 204485 h 584493"/>
                <a:gd name="connsiteX44" fmla="*/ 596594 w 601339"/>
                <a:gd name="connsiteY44" fmla="*/ 229787 h 584493"/>
                <a:gd name="connsiteX45" fmla="*/ 593726 w 601339"/>
                <a:gd name="connsiteY45" fmla="*/ 235516 h 584493"/>
                <a:gd name="connsiteX46" fmla="*/ 411834 w 601339"/>
                <a:gd name="connsiteY46" fmla="*/ 432919 h 584493"/>
                <a:gd name="connsiteX47" fmla="*/ 403707 w 601339"/>
                <a:gd name="connsiteY47" fmla="*/ 436500 h 584493"/>
                <a:gd name="connsiteX48" fmla="*/ 403468 w 601339"/>
                <a:gd name="connsiteY48" fmla="*/ 436500 h 584493"/>
                <a:gd name="connsiteX49" fmla="*/ 403468 w 601339"/>
                <a:gd name="connsiteY49" fmla="*/ 437216 h 584493"/>
                <a:gd name="connsiteX50" fmla="*/ 399405 w 601339"/>
                <a:gd name="connsiteY50" fmla="*/ 445332 h 584493"/>
                <a:gd name="connsiteX51" fmla="*/ 320051 w 601339"/>
                <a:gd name="connsiteY51" fmla="*/ 508587 h 584493"/>
                <a:gd name="connsiteX52" fmla="*/ 313120 w 601339"/>
                <a:gd name="connsiteY52" fmla="*/ 511213 h 584493"/>
                <a:gd name="connsiteX53" fmla="*/ 310730 w 601339"/>
                <a:gd name="connsiteY53" fmla="*/ 510735 h 584493"/>
                <a:gd name="connsiteX54" fmla="*/ 299496 w 601339"/>
                <a:gd name="connsiteY54" fmla="*/ 559430 h 584493"/>
                <a:gd name="connsiteX55" fmla="*/ 270814 w 601339"/>
                <a:gd name="connsiteY55" fmla="*/ 573036 h 584493"/>
                <a:gd name="connsiteX56" fmla="*/ 220859 w 601339"/>
                <a:gd name="connsiteY56" fmla="*/ 584254 h 584493"/>
                <a:gd name="connsiteX57" fmla="*/ 218469 w 601339"/>
                <a:gd name="connsiteY57" fmla="*/ 584493 h 584493"/>
                <a:gd name="connsiteX58" fmla="*/ 210582 w 601339"/>
                <a:gd name="connsiteY58" fmla="*/ 581390 h 584493"/>
                <a:gd name="connsiteX59" fmla="*/ 207474 w 601339"/>
                <a:gd name="connsiteY59" fmla="*/ 571126 h 584493"/>
                <a:gd name="connsiteX60" fmla="*/ 232332 w 601339"/>
                <a:gd name="connsiteY60" fmla="*/ 491639 h 584493"/>
                <a:gd name="connsiteX61" fmla="*/ 265794 w 601339"/>
                <a:gd name="connsiteY61" fmla="*/ 477556 h 584493"/>
                <a:gd name="connsiteX62" fmla="*/ 281331 w 601339"/>
                <a:gd name="connsiteY62" fmla="*/ 480420 h 584493"/>
                <a:gd name="connsiteX63" fmla="*/ 283721 w 601339"/>
                <a:gd name="connsiteY63" fmla="*/ 472305 h 584493"/>
                <a:gd name="connsiteX64" fmla="*/ 347060 w 601339"/>
                <a:gd name="connsiteY64" fmla="*/ 393057 h 584493"/>
                <a:gd name="connsiteX65" fmla="*/ 355187 w 601339"/>
                <a:gd name="connsiteY65" fmla="*/ 388999 h 584493"/>
                <a:gd name="connsiteX66" fmla="*/ 355904 w 601339"/>
                <a:gd name="connsiteY66" fmla="*/ 388999 h 584493"/>
                <a:gd name="connsiteX67" fmla="*/ 355904 w 601339"/>
                <a:gd name="connsiteY67" fmla="*/ 388760 h 584493"/>
                <a:gd name="connsiteX68" fmla="*/ 359489 w 601339"/>
                <a:gd name="connsiteY68" fmla="*/ 380644 h 584493"/>
                <a:gd name="connsiteX69" fmla="*/ 557156 w 601339"/>
                <a:gd name="connsiteY69" fmla="*/ 198995 h 584493"/>
                <a:gd name="connsiteX70" fmla="*/ 562892 w 601339"/>
                <a:gd name="connsiteY70" fmla="*/ 196130 h 584493"/>
                <a:gd name="connsiteX71" fmla="*/ 319824 w 601339"/>
                <a:gd name="connsiteY71" fmla="*/ 170415 h 584493"/>
                <a:gd name="connsiteX72" fmla="*/ 358049 w 601339"/>
                <a:gd name="connsiteY72" fmla="*/ 208569 h 584493"/>
                <a:gd name="connsiteX73" fmla="*/ 319824 w 601339"/>
                <a:gd name="connsiteY73" fmla="*/ 246484 h 584493"/>
                <a:gd name="connsiteX74" fmla="*/ 281838 w 601339"/>
                <a:gd name="connsiteY74" fmla="*/ 208569 h 584493"/>
                <a:gd name="connsiteX75" fmla="*/ 319824 w 601339"/>
                <a:gd name="connsiteY75" fmla="*/ 170415 h 584493"/>
                <a:gd name="connsiteX76" fmla="*/ 292798 w 601339"/>
                <a:gd name="connsiteY76" fmla="*/ 97562 h 584493"/>
                <a:gd name="connsiteX77" fmla="*/ 277031 w 601339"/>
                <a:gd name="connsiteY77" fmla="*/ 113315 h 584493"/>
                <a:gd name="connsiteX78" fmla="*/ 292798 w 601339"/>
                <a:gd name="connsiteY78" fmla="*/ 129068 h 584493"/>
                <a:gd name="connsiteX79" fmla="*/ 308566 w 601339"/>
                <a:gd name="connsiteY79" fmla="*/ 113315 h 584493"/>
                <a:gd name="connsiteX80" fmla="*/ 292798 w 601339"/>
                <a:gd name="connsiteY80" fmla="*/ 97562 h 584493"/>
                <a:gd name="connsiteX81" fmla="*/ 100132 w 601339"/>
                <a:gd name="connsiteY81" fmla="*/ 97562 h 584493"/>
                <a:gd name="connsiteX82" fmla="*/ 84356 w 601339"/>
                <a:gd name="connsiteY82" fmla="*/ 113315 h 584493"/>
                <a:gd name="connsiteX83" fmla="*/ 100132 w 601339"/>
                <a:gd name="connsiteY83" fmla="*/ 129068 h 584493"/>
                <a:gd name="connsiteX84" fmla="*/ 115909 w 601339"/>
                <a:gd name="connsiteY84" fmla="*/ 113315 h 584493"/>
                <a:gd name="connsiteX85" fmla="*/ 100132 w 601339"/>
                <a:gd name="connsiteY85" fmla="*/ 97562 h 584493"/>
                <a:gd name="connsiteX86" fmla="*/ 292798 w 601339"/>
                <a:gd name="connsiteY86" fmla="*/ 75364 h 584493"/>
                <a:gd name="connsiteX87" fmla="*/ 331023 w 601339"/>
                <a:gd name="connsiteY87" fmla="*/ 113315 h 584493"/>
                <a:gd name="connsiteX88" fmla="*/ 292798 w 601339"/>
                <a:gd name="connsiteY88" fmla="*/ 151504 h 584493"/>
                <a:gd name="connsiteX89" fmla="*/ 254812 w 601339"/>
                <a:gd name="connsiteY89" fmla="*/ 113315 h 584493"/>
                <a:gd name="connsiteX90" fmla="*/ 292798 w 601339"/>
                <a:gd name="connsiteY90" fmla="*/ 75364 h 584493"/>
                <a:gd name="connsiteX91" fmla="*/ 100132 w 601339"/>
                <a:gd name="connsiteY91" fmla="*/ 75364 h 584493"/>
                <a:gd name="connsiteX92" fmla="*/ 138379 w 601339"/>
                <a:gd name="connsiteY92" fmla="*/ 113315 h 584493"/>
                <a:gd name="connsiteX93" fmla="*/ 100132 w 601339"/>
                <a:gd name="connsiteY93" fmla="*/ 151504 h 584493"/>
                <a:gd name="connsiteX94" fmla="*/ 61886 w 601339"/>
                <a:gd name="connsiteY94" fmla="*/ 113315 h 584493"/>
                <a:gd name="connsiteX95" fmla="*/ 100132 w 601339"/>
                <a:gd name="connsiteY95" fmla="*/ 75364 h 584493"/>
                <a:gd name="connsiteX96" fmla="*/ 196736 w 601339"/>
                <a:gd name="connsiteY96" fmla="*/ 70606 h 584493"/>
                <a:gd name="connsiteX97" fmla="*/ 180960 w 601339"/>
                <a:gd name="connsiteY97" fmla="*/ 86359 h 584493"/>
                <a:gd name="connsiteX98" fmla="*/ 196736 w 601339"/>
                <a:gd name="connsiteY98" fmla="*/ 102112 h 584493"/>
                <a:gd name="connsiteX99" fmla="*/ 212513 w 601339"/>
                <a:gd name="connsiteY99" fmla="*/ 86359 h 584493"/>
                <a:gd name="connsiteX100" fmla="*/ 196736 w 601339"/>
                <a:gd name="connsiteY100" fmla="*/ 70606 h 584493"/>
                <a:gd name="connsiteX101" fmla="*/ 196736 w 601339"/>
                <a:gd name="connsiteY101" fmla="*/ 48408 h 584493"/>
                <a:gd name="connsiteX102" fmla="*/ 234983 w 601339"/>
                <a:gd name="connsiteY102" fmla="*/ 86359 h 584493"/>
                <a:gd name="connsiteX103" fmla="*/ 196736 w 601339"/>
                <a:gd name="connsiteY103" fmla="*/ 124548 h 584493"/>
                <a:gd name="connsiteX104" fmla="*/ 158490 w 601339"/>
                <a:gd name="connsiteY104" fmla="*/ 86359 h 584493"/>
                <a:gd name="connsiteX105" fmla="*/ 196736 w 601339"/>
                <a:gd name="connsiteY105" fmla="*/ 48408 h 584493"/>
                <a:gd name="connsiteX106" fmla="*/ 187379 w 601339"/>
                <a:gd name="connsiteY106" fmla="*/ 22435 h 584493"/>
                <a:gd name="connsiteX107" fmla="*/ 44455 w 601339"/>
                <a:gd name="connsiteY107" fmla="*/ 81862 h 584493"/>
                <a:gd name="connsiteX108" fmla="*/ 42781 w 601339"/>
                <a:gd name="connsiteY108" fmla="*/ 84010 h 584493"/>
                <a:gd name="connsiteX109" fmla="*/ 22227 w 601339"/>
                <a:gd name="connsiteY109" fmla="*/ 134607 h 584493"/>
                <a:gd name="connsiteX110" fmla="*/ 95840 w 601339"/>
                <a:gd name="connsiteY110" fmla="*/ 208117 h 584493"/>
                <a:gd name="connsiteX111" fmla="*/ 147704 w 601339"/>
                <a:gd name="connsiteY111" fmla="*/ 259907 h 584493"/>
                <a:gd name="connsiteX112" fmla="*/ 132169 w 601339"/>
                <a:gd name="connsiteY112" fmla="*/ 296900 h 584493"/>
                <a:gd name="connsiteX113" fmla="*/ 130496 w 601339"/>
                <a:gd name="connsiteY113" fmla="*/ 298571 h 584493"/>
                <a:gd name="connsiteX114" fmla="*/ 128823 w 601339"/>
                <a:gd name="connsiteY114" fmla="*/ 300003 h 584493"/>
                <a:gd name="connsiteX115" fmla="*/ 127150 w 601339"/>
                <a:gd name="connsiteY115" fmla="*/ 301674 h 584493"/>
                <a:gd name="connsiteX116" fmla="*/ 126911 w 601339"/>
                <a:gd name="connsiteY116" fmla="*/ 301912 h 584493"/>
                <a:gd name="connsiteX117" fmla="*/ 107074 w 601339"/>
                <a:gd name="connsiteY117" fmla="*/ 352032 h 584493"/>
                <a:gd name="connsiteX118" fmla="*/ 168020 w 601339"/>
                <a:gd name="connsiteY118" fmla="*/ 424348 h 584493"/>
                <a:gd name="connsiteX119" fmla="*/ 184511 w 601339"/>
                <a:gd name="connsiteY119" fmla="*/ 425302 h 584493"/>
                <a:gd name="connsiteX120" fmla="*/ 186662 w 601339"/>
                <a:gd name="connsiteY120" fmla="*/ 425064 h 584493"/>
                <a:gd name="connsiteX121" fmla="*/ 189291 w 601339"/>
                <a:gd name="connsiteY121" fmla="*/ 425302 h 584493"/>
                <a:gd name="connsiteX122" fmla="*/ 389099 w 601339"/>
                <a:gd name="connsiteY122" fmla="*/ 223869 h 584493"/>
                <a:gd name="connsiteX123" fmla="*/ 187379 w 601339"/>
                <a:gd name="connsiteY123" fmla="*/ 22435 h 584493"/>
                <a:gd name="connsiteX124" fmla="*/ 187379 w 601339"/>
                <a:gd name="connsiteY124" fmla="*/ 0 h 584493"/>
                <a:gd name="connsiteX125" fmla="*/ 411326 w 601339"/>
                <a:gd name="connsiteY125" fmla="*/ 223869 h 584493"/>
                <a:gd name="connsiteX126" fmla="*/ 187379 w 601339"/>
                <a:gd name="connsiteY126" fmla="*/ 447498 h 584493"/>
                <a:gd name="connsiteX127" fmla="*/ 186184 w 601339"/>
                <a:gd name="connsiteY127" fmla="*/ 447498 h 584493"/>
                <a:gd name="connsiteX128" fmla="*/ 180448 w 601339"/>
                <a:gd name="connsiteY128" fmla="*/ 447737 h 584493"/>
                <a:gd name="connsiteX129" fmla="*/ 164196 w 601339"/>
                <a:gd name="connsiteY129" fmla="*/ 446305 h 584493"/>
                <a:gd name="connsiteX130" fmla="*/ 84607 w 601339"/>
                <a:gd name="connsiteY130" fmla="*/ 352032 h 584493"/>
                <a:gd name="connsiteX131" fmla="*/ 110181 w 601339"/>
                <a:gd name="connsiteY131" fmla="*/ 287115 h 584493"/>
                <a:gd name="connsiteX132" fmla="*/ 110659 w 601339"/>
                <a:gd name="connsiteY132" fmla="*/ 286638 h 584493"/>
                <a:gd name="connsiteX133" fmla="*/ 111615 w 601339"/>
                <a:gd name="connsiteY133" fmla="*/ 285683 h 584493"/>
                <a:gd name="connsiteX134" fmla="*/ 113766 w 601339"/>
                <a:gd name="connsiteY134" fmla="*/ 283535 h 584493"/>
                <a:gd name="connsiteX135" fmla="*/ 115439 w 601339"/>
                <a:gd name="connsiteY135" fmla="*/ 281864 h 584493"/>
                <a:gd name="connsiteX136" fmla="*/ 125238 w 601339"/>
                <a:gd name="connsiteY136" fmla="*/ 259907 h 584493"/>
                <a:gd name="connsiteX137" fmla="*/ 95840 w 601339"/>
                <a:gd name="connsiteY137" fmla="*/ 230312 h 584493"/>
                <a:gd name="connsiteX138" fmla="*/ 0 w 601339"/>
                <a:gd name="connsiteY138" fmla="*/ 134607 h 584493"/>
                <a:gd name="connsiteX139" fmla="*/ 24856 w 601339"/>
                <a:gd name="connsiteY139" fmla="*/ 70406 h 584493"/>
                <a:gd name="connsiteX140" fmla="*/ 26529 w 601339"/>
                <a:gd name="connsiteY140" fmla="*/ 68020 h 584493"/>
                <a:gd name="connsiteX141" fmla="*/ 187379 w 601339"/>
                <a:gd name="connsiteY141" fmla="*/ 0 h 5844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Lst>
              <a:rect l="l" t="t" r="r" b="b"/>
              <a:pathLst>
                <a:path w="601339" h="584493">
                  <a:moveTo>
                    <a:pt x="265794" y="499994"/>
                  </a:moveTo>
                  <a:cubicBezTo>
                    <a:pt x="259102" y="499994"/>
                    <a:pt x="252888" y="502619"/>
                    <a:pt x="248107" y="507393"/>
                  </a:cubicBezTo>
                  <a:cubicBezTo>
                    <a:pt x="245478" y="511451"/>
                    <a:pt x="239025" y="534605"/>
                    <a:pt x="233288" y="558714"/>
                  </a:cubicBezTo>
                  <a:lnTo>
                    <a:pt x="265794" y="551314"/>
                  </a:lnTo>
                  <a:cubicBezTo>
                    <a:pt x="272248" y="549643"/>
                    <a:pt x="281092" y="546301"/>
                    <a:pt x="283721" y="543676"/>
                  </a:cubicBezTo>
                  <a:cubicBezTo>
                    <a:pt x="293520" y="533650"/>
                    <a:pt x="293520" y="517419"/>
                    <a:pt x="283721" y="507393"/>
                  </a:cubicBezTo>
                  <a:cubicBezTo>
                    <a:pt x="278940" y="502619"/>
                    <a:pt x="272487" y="499994"/>
                    <a:pt x="265794" y="499994"/>
                  </a:cubicBezTo>
                  <a:close/>
                  <a:moveTo>
                    <a:pt x="356860" y="416688"/>
                  </a:moveTo>
                  <a:lnTo>
                    <a:pt x="307383" y="478511"/>
                  </a:lnTo>
                  <a:lnTo>
                    <a:pt x="313837" y="484956"/>
                  </a:lnTo>
                  <a:lnTo>
                    <a:pt x="375742" y="435545"/>
                  </a:lnTo>
                  <a:close/>
                  <a:moveTo>
                    <a:pt x="161828" y="329113"/>
                  </a:moveTo>
                  <a:cubicBezTo>
                    <a:pt x="153227" y="329113"/>
                    <a:pt x="146060" y="339137"/>
                    <a:pt x="146060" y="351310"/>
                  </a:cubicBezTo>
                  <a:cubicBezTo>
                    <a:pt x="146060" y="363482"/>
                    <a:pt x="153227" y="373506"/>
                    <a:pt x="161828" y="373506"/>
                  </a:cubicBezTo>
                  <a:cubicBezTo>
                    <a:pt x="170428" y="373506"/>
                    <a:pt x="177596" y="363482"/>
                    <a:pt x="177596" y="351310"/>
                  </a:cubicBezTo>
                  <a:cubicBezTo>
                    <a:pt x="177596" y="339137"/>
                    <a:pt x="170428" y="329113"/>
                    <a:pt x="161828" y="329113"/>
                  </a:cubicBezTo>
                  <a:close/>
                  <a:moveTo>
                    <a:pt x="161828" y="306677"/>
                  </a:moveTo>
                  <a:cubicBezTo>
                    <a:pt x="182852" y="306677"/>
                    <a:pt x="200053" y="326726"/>
                    <a:pt x="200053" y="351310"/>
                  </a:cubicBezTo>
                  <a:cubicBezTo>
                    <a:pt x="200053" y="375893"/>
                    <a:pt x="182852" y="395942"/>
                    <a:pt x="161828" y="395942"/>
                  </a:cubicBezTo>
                  <a:cubicBezTo>
                    <a:pt x="140804" y="395942"/>
                    <a:pt x="123842" y="375893"/>
                    <a:pt x="123842" y="351310"/>
                  </a:cubicBezTo>
                  <a:cubicBezTo>
                    <a:pt x="123842" y="326726"/>
                    <a:pt x="140804" y="306677"/>
                    <a:pt x="161828" y="306677"/>
                  </a:cubicBezTo>
                  <a:close/>
                  <a:moveTo>
                    <a:pt x="292798" y="291405"/>
                  </a:moveTo>
                  <a:cubicBezTo>
                    <a:pt x="284198" y="291405"/>
                    <a:pt x="277031" y="298565"/>
                    <a:pt x="277031" y="307396"/>
                  </a:cubicBezTo>
                  <a:cubicBezTo>
                    <a:pt x="277031" y="315989"/>
                    <a:pt x="284198" y="323149"/>
                    <a:pt x="292798" y="323149"/>
                  </a:cubicBezTo>
                  <a:cubicBezTo>
                    <a:pt x="301638" y="323149"/>
                    <a:pt x="308566" y="315989"/>
                    <a:pt x="308566" y="307396"/>
                  </a:cubicBezTo>
                  <a:cubicBezTo>
                    <a:pt x="308566" y="298565"/>
                    <a:pt x="301638" y="291405"/>
                    <a:pt x="292798" y="291405"/>
                  </a:cubicBezTo>
                  <a:close/>
                  <a:moveTo>
                    <a:pt x="292798" y="269207"/>
                  </a:moveTo>
                  <a:cubicBezTo>
                    <a:pt x="313822" y="269207"/>
                    <a:pt x="331023" y="286392"/>
                    <a:pt x="331023" y="307396"/>
                  </a:cubicBezTo>
                  <a:cubicBezTo>
                    <a:pt x="331023" y="328400"/>
                    <a:pt x="313822" y="345347"/>
                    <a:pt x="292798" y="345347"/>
                  </a:cubicBezTo>
                  <a:cubicBezTo>
                    <a:pt x="271775" y="345347"/>
                    <a:pt x="254812" y="328400"/>
                    <a:pt x="254812" y="307396"/>
                  </a:cubicBezTo>
                  <a:cubicBezTo>
                    <a:pt x="254812" y="286392"/>
                    <a:pt x="271775" y="269207"/>
                    <a:pt x="292798" y="269207"/>
                  </a:cubicBezTo>
                  <a:close/>
                  <a:moveTo>
                    <a:pt x="576277" y="216420"/>
                  </a:moveTo>
                  <a:lnTo>
                    <a:pt x="570063" y="217613"/>
                  </a:lnTo>
                  <a:lnTo>
                    <a:pt x="383152" y="389238"/>
                  </a:lnTo>
                  <a:lnTo>
                    <a:pt x="403229" y="409288"/>
                  </a:lnTo>
                  <a:lnTo>
                    <a:pt x="575082" y="222626"/>
                  </a:lnTo>
                  <a:close/>
                  <a:moveTo>
                    <a:pt x="319824" y="192830"/>
                  </a:moveTo>
                  <a:cubicBezTo>
                    <a:pt x="311224" y="192830"/>
                    <a:pt x="304057" y="199746"/>
                    <a:pt x="304057" y="208569"/>
                  </a:cubicBezTo>
                  <a:cubicBezTo>
                    <a:pt x="304057" y="217153"/>
                    <a:pt x="311224" y="224307"/>
                    <a:pt x="319824" y="224307"/>
                  </a:cubicBezTo>
                  <a:cubicBezTo>
                    <a:pt x="328664" y="224307"/>
                    <a:pt x="335592" y="217153"/>
                    <a:pt x="335592" y="208569"/>
                  </a:cubicBezTo>
                  <a:cubicBezTo>
                    <a:pt x="335592" y="199746"/>
                    <a:pt x="328664" y="192830"/>
                    <a:pt x="319824" y="192830"/>
                  </a:cubicBezTo>
                  <a:close/>
                  <a:moveTo>
                    <a:pt x="588228" y="191595"/>
                  </a:moveTo>
                  <a:cubicBezTo>
                    <a:pt x="591814" y="190879"/>
                    <a:pt x="595399" y="192073"/>
                    <a:pt x="598028" y="194698"/>
                  </a:cubicBezTo>
                  <a:cubicBezTo>
                    <a:pt x="600657" y="197324"/>
                    <a:pt x="601852" y="200904"/>
                    <a:pt x="601135" y="204485"/>
                  </a:cubicBezTo>
                  <a:lnTo>
                    <a:pt x="596594" y="229787"/>
                  </a:lnTo>
                  <a:cubicBezTo>
                    <a:pt x="596116" y="231935"/>
                    <a:pt x="595160" y="233845"/>
                    <a:pt x="593726" y="235516"/>
                  </a:cubicBezTo>
                  <a:lnTo>
                    <a:pt x="411834" y="432919"/>
                  </a:lnTo>
                  <a:cubicBezTo>
                    <a:pt x="409683" y="435068"/>
                    <a:pt x="406814" y="436500"/>
                    <a:pt x="403707" y="436500"/>
                  </a:cubicBezTo>
                  <a:lnTo>
                    <a:pt x="403468" y="436500"/>
                  </a:lnTo>
                  <a:cubicBezTo>
                    <a:pt x="403468" y="436739"/>
                    <a:pt x="403468" y="436977"/>
                    <a:pt x="403468" y="437216"/>
                  </a:cubicBezTo>
                  <a:cubicBezTo>
                    <a:pt x="403468" y="440319"/>
                    <a:pt x="401795" y="443183"/>
                    <a:pt x="399405" y="445332"/>
                  </a:cubicBezTo>
                  <a:lnTo>
                    <a:pt x="320051" y="508587"/>
                  </a:lnTo>
                  <a:cubicBezTo>
                    <a:pt x="317900" y="510258"/>
                    <a:pt x="315510" y="511213"/>
                    <a:pt x="313120" y="511213"/>
                  </a:cubicBezTo>
                  <a:cubicBezTo>
                    <a:pt x="312403" y="511213"/>
                    <a:pt x="311447" y="510735"/>
                    <a:pt x="310730" y="510735"/>
                  </a:cubicBezTo>
                  <a:cubicBezTo>
                    <a:pt x="316227" y="527205"/>
                    <a:pt x="312642" y="546301"/>
                    <a:pt x="299496" y="559430"/>
                  </a:cubicBezTo>
                  <a:cubicBezTo>
                    <a:pt x="291130" y="567784"/>
                    <a:pt x="274160" y="572319"/>
                    <a:pt x="270814" y="573036"/>
                  </a:cubicBezTo>
                  <a:lnTo>
                    <a:pt x="220859" y="584254"/>
                  </a:lnTo>
                  <a:cubicBezTo>
                    <a:pt x="220142" y="584493"/>
                    <a:pt x="219186" y="584493"/>
                    <a:pt x="218469" y="584493"/>
                  </a:cubicBezTo>
                  <a:cubicBezTo>
                    <a:pt x="215362" y="584493"/>
                    <a:pt x="212733" y="583538"/>
                    <a:pt x="210582" y="581390"/>
                  </a:cubicBezTo>
                  <a:cubicBezTo>
                    <a:pt x="207713" y="578526"/>
                    <a:pt x="206757" y="574706"/>
                    <a:pt x="207474" y="571126"/>
                  </a:cubicBezTo>
                  <a:cubicBezTo>
                    <a:pt x="217752" y="524580"/>
                    <a:pt x="226118" y="498084"/>
                    <a:pt x="232332" y="491639"/>
                  </a:cubicBezTo>
                  <a:cubicBezTo>
                    <a:pt x="241176" y="482569"/>
                    <a:pt x="253127" y="477556"/>
                    <a:pt x="265794" y="477556"/>
                  </a:cubicBezTo>
                  <a:cubicBezTo>
                    <a:pt x="271292" y="477556"/>
                    <a:pt x="276311" y="478750"/>
                    <a:pt x="281331" y="480420"/>
                  </a:cubicBezTo>
                  <a:cubicBezTo>
                    <a:pt x="281092" y="477556"/>
                    <a:pt x="281809" y="474692"/>
                    <a:pt x="283721" y="472305"/>
                  </a:cubicBezTo>
                  <a:lnTo>
                    <a:pt x="347060" y="393057"/>
                  </a:lnTo>
                  <a:cubicBezTo>
                    <a:pt x="349211" y="390670"/>
                    <a:pt x="352080" y="388999"/>
                    <a:pt x="355187" y="388999"/>
                  </a:cubicBezTo>
                  <a:cubicBezTo>
                    <a:pt x="355426" y="388999"/>
                    <a:pt x="355665" y="388999"/>
                    <a:pt x="355904" y="388999"/>
                  </a:cubicBezTo>
                  <a:cubicBezTo>
                    <a:pt x="355904" y="388999"/>
                    <a:pt x="355904" y="388760"/>
                    <a:pt x="355904" y="388760"/>
                  </a:cubicBezTo>
                  <a:cubicBezTo>
                    <a:pt x="355904" y="385657"/>
                    <a:pt x="357338" y="382793"/>
                    <a:pt x="359489" y="380644"/>
                  </a:cubicBezTo>
                  <a:lnTo>
                    <a:pt x="557156" y="198995"/>
                  </a:lnTo>
                  <a:cubicBezTo>
                    <a:pt x="558829" y="197563"/>
                    <a:pt x="560741" y="196608"/>
                    <a:pt x="562892" y="196130"/>
                  </a:cubicBezTo>
                  <a:close/>
                  <a:moveTo>
                    <a:pt x="319824" y="170415"/>
                  </a:moveTo>
                  <a:cubicBezTo>
                    <a:pt x="340848" y="170415"/>
                    <a:pt x="358049" y="187584"/>
                    <a:pt x="358049" y="208569"/>
                  </a:cubicBezTo>
                  <a:cubicBezTo>
                    <a:pt x="358049" y="229553"/>
                    <a:pt x="340848" y="246484"/>
                    <a:pt x="319824" y="246484"/>
                  </a:cubicBezTo>
                  <a:cubicBezTo>
                    <a:pt x="298801" y="246484"/>
                    <a:pt x="281838" y="229553"/>
                    <a:pt x="281838" y="208569"/>
                  </a:cubicBezTo>
                  <a:cubicBezTo>
                    <a:pt x="281838" y="187584"/>
                    <a:pt x="298801" y="170415"/>
                    <a:pt x="319824" y="170415"/>
                  </a:cubicBezTo>
                  <a:close/>
                  <a:moveTo>
                    <a:pt x="292798" y="97562"/>
                  </a:moveTo>
                  <a:cubicBezTo>
                    <a:pt x="284198" y="97562"/>
                    <a:pt x="277031" y="104722"/>
                    <a:pt x="277031" y="113315"/>
                  </a:cubicBezTo>
                  <a:cubicBezTo>
                    <a:pt x="277031" y="122146"/>
                    <a:pt x="284198" y="129068"/>
                    <a:pt x="292798" y="129068"/>
                  </a:cubicBezTo>
                  <a:cubicBezTo>
                    <a:pt x="301638" y="129068"/>
                    <a:pt x="308566" y="122146"/>
                    <a:pt x="308566" y="113315"/>
                  </a:cubicBezTo>
                  <a:cubicBezTo>
                    <a:pt x="308566" y="104722"/>
                    <a:pt x="301638" y="97562"/>
                    <a:pt x="292798" y="97562"/>
                  </a:cubicBezTo>
                  <a:close/>
                  <a:moveTo>
                    <a:pt x="100132" y="97562"/>
                  </a:moveTo>
                  <a:cubicBezTo>
                    <a:pt x="91527" y="97562"/>
                    <a:pt x="84356" y="104722"/>
                    <a:pt x="84356" y="113315"/>
                  </a:cubicBezTo>
                  <a:cubicBezTo>
                    <a:pt x="84356" y="122146"/>
                    <a:pt x="91527" y="129068"/>
                    <a:pt x="100132" y="129068"/>
                  </a:cubicBezTo>
                  <a:cubicBezTo>
                    <a:pt x="108977" y="129068"/>
                    <a:pt x="115909" y="122146"/>
                    <a:pt x="115909" y="113315"/>
                  </a:cubicBezTo>
                  <a:cubicBezTo>
                    <a:pt x="115909" y="104722"/>
                    <a:pt x="108977" y="97562"/>
                    <a:pt x="100132" y="97562"/>
                  </a:cubicBezTo>
                  <a:close/>
                  <a:moveTo>
                    <a:pt x="292798" y="75364"/>
                  </a:moveTo>
                  <a:cubicBezTo>
                    <a:pt x="313822" y="75364"/>
                    <a:pt x="331023" y="92311"/>
                    <a:pt x="331023" y="113315"/>
                  </a:cubicBezTo>
                  <a:cubicBezTo>
                    <a:pt x="331023" y="134319"/>
                    <a:pt x="313822" y="151504"/>
                    <a:pt x="292798" y="151504"/>
                  </a:cubicBezTo>
                  <a:cubicBezTo>
                    <a:pt x="271775" y="151504"/>
                    <a:pt x="254812" y="134319"/>
                    <a:pt x="254812" y="113315"/>
                  </a:cubicBezTo>
                  <a:cubicBezTo>
                    <a:pt x="254812" y="92311"/>
                    <a:pt x="271775" y="75364"/>
                    <a:pt x="292798" y="75364"/>
                  </a:cubicBezTo>
                  <a:close/>
                  <a:moveTo>
                    <a:pt x="100132" y="75364"/>
                  </a:moveTo>
                  <a:cubicBezTo>
                    <a:pt x="121168" y="75364"/>
                    <a:pt x="138379" y="92311"/>
                    <a:pt x="138379" y="113315"/>
                  </a:cubicBezTo>
                  <a:cubicBezTo>
                    <a:pt x="138379" y="134319"/>
                    <a:pt x="121168" y="151504"/>
                    <a:pt x="100132" y="151504"/>
                  </a:cubicBezTo>
                  <a:cubicBezTo>
                    <a:pt x="79097" y="151504"/>
                    <a:pt x="61886" y="134319"/>
                    <a:pt x="61886" y="113315"/>
                  </a:cubicBezTo>
                  <a:cubicBezTo>
                    <a:pt x="61886" y="92311"/>
                    <a:pt x="79097" y="75364"/>
                    <a:pt x="100132" y="75364"/>
                  </a:cubicBezTo>
                  <a:close/>
                  <a:moveTo>
                    <a:pt x="196736" y="70606"/>
                  </a:moveTo>
                  <a:cubicBezTo>
                    <a:pt x="187892" y="70606"/>
                    <a:pt x="180960" y="77766"/>
                    <a:pt x="180960" y="86359"/>
                  </a:cubicBezTo>
                  <a:cubicBezTo>
                    <a:pt x="180960" y="95190"/>
                    <a:pt x="187892" y="102112"/>
                    <a:pt x="196736" y="102112"/>
                  </a:cubicBezTo>
                  <a:cubicBezTo>
                    <a:pt x="205342" y="102112"/>
                    <a:pt x="212513" y="95190"/>
                    <a:pt x="212513" y="86359"/>
                  </a:cubicBezTo>
                  <a:cubicBezTo>
                    <a:pt x="212513" y="77766"/>
                    <a:pt x="205342" y="70606"/>
                    <a:pt x="196736" y="70606"/>
                  </a:cubicBezTo>
                  <a:close/>
                  <a:moveTo>
                    <a:pt x="196736" y="48408"/>
                  </a:moveTo>
                  <a:cubicBezTo>
                    <a:pt x="217772" y="48408"/>
                    <a:pt x="234983" y="65355"/>
                    <a:pt x="234983" y="86359"/>
                  </a:cubicBezTo>
                  <a:cubicBezTo>
                    <a:pt x="234983" y="107363"/>
                    <a:pt x="217772" y="124548"/>
                    <a:pt x="196736" y="124548"/>
                  </a:cubicBezTo>
                  <a:cubicBezTo>
                    <a:pt x="175701" y="124548"/>
                    <a:pt x="158490" y="107363"/>
                    <a:pt x="158490" y="86359"/>
                  </a:cubicBezTo>
                  <a:cubicBezTo>
                    <a:pt x="158490" y="65355"/>
                    <a:pt x="175701" y="48408"/>
                    <a:pt x="196736" y="48408"/>
                  </a:cubicBezTo>
                  <a:close/>
                  <a:moveTo>
                    <a:pt x="187379" y="22435"/>
                  </a:moveTo>
                  <a:cubicBezTo>
                    <a:pt x="133125" y="22435"/>
                    <a:pt x="82456" y="43437"/>
                    <a:pt x="44455" y="81862"/>
                  </a:cubicBezTo>
                  <a:cubicBezTo>
                    <a:pt x="43977" y="82578"/>
                    <a:pt x="43498" y="83294"/>
                    <a:pt x="42781" y="84010"/>
                  </a:cubicBezTo>
                  <a:cubicBezTo>
                    <a:pt x="29636" y="97614"/>
                    <a:pt x="22227" y="115753"/>
                    <a:pt x="22227" y="134607"/>
                  </a:cubicBezTo>
                  <a:cubicBezTo>
                    <a:pt x="22227" y="175181"/>
                    <a:pt x="55210" y="208117"/>
                    <a:pt x="95840" y="208117"/>
                  </a:cubicBezTo>
                  <a:cubicBezTo>
                    <a:pt x="124521" y="208117"/>
                    <a:pt x="147704" y="231267"/>
                    <a:pt x="147704" y="259907"/>
                  </a:cubicBezTo>
                  <a:cubicBezTo>
                    <a:pt x="147704" y="273750"/>
                    <a:pt x="141968" y="287115"/>
                    <a:pt x="132169" y="296900"/>
                  </a:cubicBezTo>
                  <a:cubicBezTo>
                    <a:pt x="131691" y="297378"/>
                    <a:pt x="131213" y="298094"/>
                    <a:pt x="130496" y="298571"/>
                  </a:cubicBezTo>
                  <a:lnTo>
                    <a:pt x="128823" y="300003"/>
                  </a:lnTo>
                  <a:cubicBezTo>
                    <a:pt x="128345" y="300480"/>
                    <a:pt x="127628" y="301196"/>
                    <a:pt x="127150" y="301674"/>
                  </a:cubicBezTo>
                  <a:cubicBezTo>
                    <a:pt x="127150" y="301674"/>
                    <a:pt x="127150" y="301674"/>
                    <a:pt x="126911" y="301912"/>
                  </a:cubicBezTo>
                  <a:cubicBezTo>
                    <a:pt x="114005" y="315516"/>
                    <a:pt x="107074" y="333416"/>
                    <a:pt x="107074" y="352032"/>
                  </a:cubicBezTo>
                  <a:cubicBezTo>
                    <a:pt x="107074" y="387832"/>
                    <a:pt x="132647" y="418381"/>
                    <a:pt x="168020" y="424348"/>
                  </a:cubicBezTo>
                  <a:cubicBezTo>
                    <a:pt x="173995" y="425302"/>
                    <a:pt x="179492" y="425541"/>
                    <a:pt x="184511" y="425302"/>
                  </a:cubicBezTo>
                  <a:cubicBezTo>
                    <a:pt x="184511" y="425302"/>
                    <a:pt x="186423" y="425064"/>
                    <a:pt x="186662" y="425064"/>
                  </a:cubicBezTo>
                  <a:cubicBezTo>
                    <a:pt x="187379" y="425064"/>
                    <a:pt x="188335" y="425064"/>
                    <a:pt x="189291" y="425302"/>
                  </a:cubicBezTo>
                  <a:cubicBezTo>
                    <a:pt x="299472" y="424348"/>
                    <a:pt x="389099" y="334371"/>
                    <a:pt x="389099" y="223869"/>
                  </a:cubicBezTo>
                  <a:cubicBezTo>
                    <a:pt x="389099" y="112650"/>
                    <a:pt x="298516" y="22435"/>
                    <a:pt x="187379" y="22435"/>
                  </a:cubicBezTo>
                  <a:close/>
                  <a:moveTo>
                    <a:pt x="187379" y="0"/>
                  </a:moveTo>
                  <a:cubicBezTo>
                    <a:pt x="310945" y="0"/>
                    <a:pt x="411326" y="100478"/>
                    <a:pt x="411326" y="223869"/>
                  </a:cubicBezTo>
                  <a:cubicBezTo>
                    <a:pt x="411326" y="347259"/>
                    <a:pt x="310945" y="447498"/>
                    <a:pt x="187379" y="447498"/>
                  </a:cubicBezTo>
                  <a:cubicBezTo>
                    <a:pt x="186901" y="447498"/>
                    <a:pt x="186662" y="447498"/>
                    <a:pt x="186184" y="447498"/>
                  </a:cubicBezTo>
                  <a:cubicBezTo>
                    <a:pt x="184272" y="447737"/>
                    <a:pt x="182360" y="447737"/>
                    <a:pt x="180448" y="447737"/>
                  </a:cubicBezTo>
                  <a:cubicBezTo>
                    <a:pt x="175429" y="447737"/>
                    <a:pt x="169932" y="447260"/>
                    <a:pt x="164196" y="446305"/>
                  </a:cubicBezTo>
                  <a:cubicBezTo>
                    <a:pt x="118068" y="438429"/>
                    <a:pt x="84607" y="398811"/>
                    <a:pt x="84607" y="352032"/>
                  </a:cubicBezTo>
                  <a:cubicBezTo>
                    <a:pt x="84607" y="327927"/>
                    <a:pt x="93689" y="304776"/>
                    <a:pt x="110181" y="287115"/>
                  </a:cubicBezTo>
                  <a:cubicBezTo>
                    <a:pt x="110420" y="286876"/>
                    <a:pt x="110420" y="286638"/>
                    <a:pt x="110659" y="286638"/>
                  </a:cubicBezTo>
                  <a:cubicBezTo>
                    <a:pt x="110898" y="286160"/>
                    <a:pt x="111376" y="285922"/>
                    <a:pt x="111615" y="285683"/>
                  </a:cubicBezTo>
                  <a:cubicBezTo>
                    <a:pt x="112332" y="284967"/>
                    <a:pt x="113049" y="284251"/>
                    <a:pt x="113766" y="283535"/>
                  </a:cubicBezTo>
                  <a:cubicBezTo>
                    <a:pt x="114244" y="283058"/>
                    <a:pt x="114722" y="282342"/>
                    <a:pt x="115439" y="281864"/>
                  </a:cubicBezTo>
                  <a:cubicBezTo>
                    <a:pt x="121653" y="276375"/>
                    <a:pt x="125238" y="268260"/>
                    <a:pt x="125238" y="259907"/>
                  </a:cubicBezTo>
                  <a:cubicBezTo>
                    <a:pt x="125238" y="243678"/>
                    <a:pt x="112093" y="230312"/>
                    <a:pt x="95840" y="230312"/>
                  </a:cubicBezTo>
                  <a:cubicBezTo>
                    <a:pt x="43020" y="230312"/>
                    <a:pt x="0" y="187353"/>
                    <a:pt x="0" y="134607"/>
                  </a:cubicBezTo>
                  <a:cubicBezTo>
                    <a:pt x="0" y="110741"/>
                    <a:pt x="8843" y="88068"/>
                    <a:pt x="24856" y="70406"/>
                  </a:cubicBezTo>
                  <a:cubicBezTo>
                    <a:pt x="25334" y="69452"/>
                    <a:pt x="25812" y="68736"/>
                    <a:pt x="26529" y="68020"/>
                  </a:cubicBezTo>
                  <a:cubicBezTo>
                    <a:pt x="69072" y="24105"/>
                    <a:pt x="126194" y="0"/>
                    <a:pt x="187379" y="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53" name="Group 52"/>
          <p:cNvGrpSpPr/>
          <p:nvPr/>
        </p:nvGrpSpPr>
        <p:grpSpPr>
          <a:xfrm>
            <a:off x="3060700" y="2104390"/>
            <a:ext cx="1734820" cy="1658620"/>
            <a:chOff x="5981" y="3132"/>
            <a:chExt cx="2015" cy="1927"/>
          </a:xfrm>
        </p:grpSpPr>
        <p:sp>
          <p:nvSpPr>
            <p:cNvPr id="26" name="圆角矩形 31"/>
            <p:cNvSpPr/>
            <p:nvPr/>
          </p:nvSpPr>
          <p:spPr>
            <a:xfrm>
              <a:off x="6025"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69" name="文本框 68"/>
            <p:cNvSpPr txBox="1"/>
            <p:nvPr/>
          </p:nvSpPr>
          <p:spPr>
            <a:xfrm>
              <a:off x="5981" y="4492"/>
              <a:ext cx="2015" cy="320"/>
            </a:xfrm>
            <a:prstGeom prst="rect">
              <a:avLst/>
            </a:prstGeom>
            <a:noFill/>
          </p:spPr>
          <p:txBody>
            <a:bodyPr wrap="square" rtlCol="0">
              <a:spAutoFit/>
            </a:bodyPr>
            <a:lstStyle/>
            <a:p>
              <a:pPr algn="ctr"/>
              <a:r>
                <a:rPr lang="en-US" altLang="zh-CN" sz="1200" b="1" dirty="0">
                  <a:solidFill>
                    <a:schemeClr val="tx1">
                      <a:lumMod val="75000"/>
                      <a:lumOff val="25000"/>
                    </a:schemeClr>
                  </a:solidFill>
                  <a:latin typeface="+mn-lt"/>
                  <a:ea typeface="微软雅黑" panose="020B0503020204020204" charset="-122"/>
                </a:rPr>
                <a:t>Light-dimmer</a:t>
              </a:r>
            </a:p>
          </p:txBody>
        </p:sp>
        <p:sp>
          <p:nvSpPr>
            <p:cNvPr id="23" name="iconfont-11145-7162365"/>
            <p:cNvSpPr/>
            <p:nvPr/>
          </p:nvSpPr>
          <p:spPr>
            <a:xfrm>
              <a:off x="6511" y="3359"/>
              <a:ext cx="956" cy="960"/>
            </a:xfrm>
            <a:custGeom>
              <a:avLst/>
              <a:gdLst>
                <a:gd name="T0" fmla="*/ 1700 w 11200"/>
                <a:gd name="T1" fmla="*/ 5600 h 11250"/>
                <a:gd name="T2" fmla="*/ 9500 w 11200"/>
                <a:gd name="T3" fmla="*/ 5600 h 11250"/>
                <a:gd name="T4" fmla="*/ 5600 w 11200"/>
                <a:gd name="T5" fmla="*/ 8700 h 11250"/>
                <a:gd name="T6" fmla="*/ 5600 w 11200"/>
                <a:gd name="T7" fmla="*/ 2500 h 11250"/>
                <a:gd name="T8" fmla="*/ 5600 w 11200"/>
                <a:gd name="T9" fmla="*/ 8700 h 11250"/>
                <a:gd name="T10" fmla="*/ 6000 w 11200"/>
                <a:gd name="T11" fmla="*/ 400 h 11250"/>
                <a:gd name="T12" fmla="*/ 5600 w 11200"/>
                <a:gd name="T13" fmla="*/ 1438 h 11250"/>
                <a:gd name="T14" fmla="*/ 5200 w 11200"/>
                <a:gd name="T15" fmla="*/ 400 h 11250"/>
                <a:gd name="T16" fmla="*/ 5600 w 11200"/>
                <a:gd name="T17" fmla="*/ 9813 h 11250"/>
                <a:gd name="T18" fmla="*/ 6000 w 11200"/>
                <a:gd name="T19" fmla="*/ 10850 h 11250"/>
                <a:gd name="T20" fmla="*/ 5200 w 11200"/>
                <a:gd name="T21" fmla="*/ 10850 h 11250"/>
                <a:gd name="T22" fmla="*/ 5600 w 11200"/>
                <a:gd name="T23" fmla="*/ 9813 h 11250"/>
                <a:gd name="T24" fmla="*/ 9109 w 11200"/>
                <a:gd name="T25" fmla="*/ 9674 h 11250"/>
                <a:gd name="T26" fmla="*/ 8658 w 11200"/>
                <a:gd name="T27" fmla="*/ 8658 h 11250"/>
                <a:gd name="T28" fmla="*/ 9674 w 11200"/>
                <a:gd name="T29" fmla="*/ 9109 h 11250"/>
                <a:gd name="T30" fmla="*/ 2574 w 11200"/>
                <a:gd name="T31" fmla="*/ 2612 h 11250"/>
                <a:gd name="T32" fmla="*/ 1558 w 11200"/>
                <a:gd name="T33" fmla="*/ 2161 h 11250"/>
                <a:gd name="T34" fmla="*/ 2124 w 11200"/>
                <a:gd name="T35" fmla="*/ 1595 h 11250"/>
                <a:gd name="T36" fmla="*/ 2574 w 11200"/>
                <a:gd name="T37" fmla="*/ 2612 h 11250"/>
                <a:gd name="T38" fmla="*/ 9587 w 11200"/>
                <a:gd name="T39" fmla="*/ 2161 h 11250"/>
                <a:gd name="T40" fmla="*/ 8570 w 11200"/>
                <a:gd name="T41" fmla="*/ 2612 h 11250"/>
                <a:gd name="T42" fmla="*/ 9021 w 11200"/>
                <a:gd name="T43" fmla="*/ 1595 h 11250"/>
                <a:gd name="T44" fmla="*/ 2542 w 11200"/>
                <a:gd name="T45" fmla="*/ 8658 h 11250"/>
                <a:gd name="T46" fmla="*/ 2091 w 11200"/>
                <a:gd name="T47" fmla="*/ 9674 h 11250"/>
                <a:gd name="T48" fmla="*/ 1526 w 11200"/>
                <a:gd name="T49" fmla="*/ 9109 h 11250"/>
                <a:gd name="T50" fmla="*/ 2542 w 11200"/>
                <a:gd name="T51" fmla="*/ 8658 h 11250"/>
                <a:gd name="T52" fmla="*/ 10800 w 11200"/>
                <a:gd name="T53" fmla="*/ 6000 h 11250"/>
                <a:gd name="T54" fmla="*/ 9763 w 11200"/>
                <a:gd name="T55" fmla="*/ 5600 h 11250"/>
                <a:gd name="T56" fmla="*/ 10800 w 11200"/>
                <a:gd name="T57" fmla="*/ 5200 h 11250"/>
                <a:gd name="T58" fmla="*/ 1438 w 11200"/>
                <a:gd name="T59" fmla="*/ 5600 h 11250"/>
                <a:gd name="T60" fmla="*/ 400 w 11200"/>
                <a:gd name="T61" fmla="*/ 6000 h 11250"/>
                <a:gd name="T62" fmla="*/ 400 w 11200"/>
                <a:gd name="T63" fmla="*/ 5200 h 11250"/>
                <a:gd name="T64" fmla="*/ 1438 w 11200"/>
                <a:gd name="T65" fmla="*/ 5600 h 1125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Lst>
              <a:rect l="0" t="0" r="r" b="b"/>
              <a:pathLst>
                <a:path w="11200" h="11250">
                  <a:moveTo>
                    <a:pt x="5600" y="9500"/>
                  </a:moveTo>
                  <a:cubicBezTo>
                    <a:pt x="3446" y="9500"/>
                    <a:pt x="1700" y="7754"/>
                    <a:pt x="1700" y="5600"/>
                  </a:cubicBezTo>
                  <a:cubicBezTo>
                    <a:pt x="1700" y="3446"/>
                    <a:pt x="3446" y="1700"/>
                    <a:pt x="5600" y="1700"/>
                  </a:cubicBezTo>
                  <a:cubicBezTo>
                    <a:pt x="7754" y="1700"/>
                    <a:pt x="9500" y="3446"/>
                    <a:pt x="9500" y="5600"/>
                  </a:cubicBezTo>
                  <a:cubicBezTo>
                    <a:pt x="9500" y="7754"/>
                    <a:pt x="7754" y="9500"/>
                    <a:pt x="5600" y="9500"/>
                  </a:cubicBezTo>
                  <a:close/>
                  <a:moveTo>
                    <a:pt x="5600" y="8700"/>
                  </a:moveTo>
                  <a:cubicBezTo>
                    <a:pt x="7312" y="8700"/>
                    <a:pt x="8700" y="7312"/>
                    <a:pt x="8700" y="5600"/>
                  </a:cubicBezTo>
                  <a:cubicBezTo>
                    <a:pt x="8700" y="3888"/>
                    <a:pt x="7312" y="2500"/>
                    <a:pt x="5600" y="2500"/>
                  </a:cubicBezTo>
                  <a:cubicBezTo>
                    <a:pt x="3888" y="2500"/>
                    <a:pt x="2500" y="3888"/>
                    <a:pt x="2500" y="5600"/>
                  </a:cubicBezTo>
                  <a:cubicBezTo>
                    <a:pt x="2500" y="7312"/>
                    <a:pt x="3888" y="8700"/>
                    <a:pt x="5600" y="8700"/>
                  </a:cubicBezTo>
                  <a:close/>
                  <a:moveTo>
                    <a:pt x="5600" y="0"/>
                  </a:moveTo>
                  <a:cubicBezTo>
                    <a:pt x="5821" y="0"/>
                    <a:pt x="6000" y="179"/>
                    <a:pt x="6000" y="400"/>
                  </a:cubicBezTo>
                  <a:lnTo>
                    <a:pt x="6000" y="1038"/>
                  </a:lnTo>
                  <a:cubicBezTo>
                    <a:pt x="6000" y="1258"/>
                    <a:pt x="5821" y="1438"/>
                    <a:pt x="5600" y="1438"/>
                  </a:cubicBezTo>
                  <a:cubicBezTo>
                    <a:pt x="5379" y="1438"/>
                    <a:pt x="5200" y="1258"/>
                    <a:pt x="5200" y="1038"/>
                  </a:cubicBezTo>
                  <a:lnTo>
                    <a:pt x="5200" y="400"/>
                  </a:lnTo>
                  <a:cubicBezTo>
                    <a:pt x="5200" y="179"/>
                    <a:pt x="5379" y="0"/>
                    <a:pt x="5600" y="0"/>
                  </a:cubicBezTo>
                  <a:close/>
                  <a:moveTo>
                    <a:pt x="5600" y="9813"/>
                  </a:moveTo>
                  <a:cubicBezTo>
                    <a:pt x="5821" y="9813"/>
                    <a:pt x="6000" y="9992"/>
                    <a:pt x="6000" y="10213"/>
                  </a:cubicBezTo>
                  <a:lnTo>
                    <a:pt x="6000" y="10850"/>
                  </a:lnTo>
                  <a:cubicBezTo>
                    <a:pt x="6000" y="11071"/>
                    <a:pt x="5821" y="11250"/>
                    <a:pt x="5600" y="11250"/>
                  </a:cubicBezTo>
                  <a:cubicBezTo>
                    <a:pt x="5379" y="11250"/>
                    <a:pt x="5200" y="11071"/>
                    <a:pt x="5200" y="10850"/>
                  </a:cubicBezTo>
                  <a:lnTo>
                    <a:pt x="5200" y="10213"/>
                  </a:lnTo>
                  <a:cubicBezTo>
                    <a:pt x="5200" y="9992"/>
                    <a:pt x="5379" y="9813"/>
                    <a:pt x="5600" y="9813"/>
                  </a:cubicBezTo>
                  <a:close/>
                  <a:moveTo>
                    <a:pt x="9674" y="9674"/>
                  </a:moveTo>
                  <a:cubicBezTo>
                    <a:pt x="9518" y="9831"/>
                    <a:pt x="9265" y="9831"/>
                    <a:pt x="9109" y="9674"/>
                  </a:cubicBezTo>
                  <a:lnTo>
                    <a:pt x="8658" y="9224"/>
                  </a:lnTo>
                  <a:cubicBezTo>
                    <a:pt x="8502" y="9067"/>
                    <a:pt x="8502" y="8814"/>
                    <a:pt x="8658" y="8658"/>
                  </a:cubicBezTo>
                  <a:cubicBezTo>
                    <a:pt x="8814" y="8502"/>
                    <a:pt x="9067" y="8502"/>
                    <a:pt x="9224" y="8658"/>
                  </a:cubicBezTo>
                  <a:lnTo>
                    <a:pt x="9674" y="9109"/>
                  </a:lnTo>
                  <a:cubicBezTo>
                    <a:pt x="9831" y="9265"/>
                    <a:pt x="9831" y="9518"/>
                    <a:pt x="9674" y="9674"/>
                  </a:cubicBezTo>
                  <a:close/>
                  <a:moveTo>
                    <a:pt x="2574" y="2612"/>
                  </a:moveTo>
                  <a:cubicBezTo>
                    <a:pt x="2418" y="2768"/>
                    <a:pt x="2165" y="2768"/>
                    <a:pt x="2009" y="2612"/>
                  </a:cubicBezTo>
                  <a:lnTo>
                    <a:pt x="1558" y="2161"/>
                  </a:lnTo>
                  <a:cubicBezTo>
                    <a:pt x="1402" y="2005"/>
                    <a:pt x="1402" y="1752"/>
                    <a:pt x="1558" y="1595"/>
                  </a:cubicBezTo>
                  <a:cubicBezTo>
                    <a:pt x="1714" y="1439"/>
                    <a:pt x="1967" y="1439"/>
                    <a:pt x="2124" y="1595"/>
                  </a:cubicBezTo>
                  <a:lnTo>
                    <a:pt x="2574" y="2046"/>
                  </a:lnTo>
                  <a:cubicBezTo>
                    <a:pt x="2731" y="2202"/>
                    <a:pt x="2731" y="2456"/>
                    <a:pt x="2574" y="2612"/>
                  </a:cubicBezTo>
                  <a:close/>
                  <a:moveTo>
                    <a:pt x="9587" y="1595"/>
                  </a:moveTo>
                  <a:cubicBezTo>
                    <a:pt x="9743" y="1752"/>
                    <a:pt x="9743" y="2005"/>
                    <a:pt x="9587" y="2161"/>
                  </a:cubicBezTo>
                  <a:lnTo>
                    <a:pt x="9136" y="2612"/>
                  </a:lnTo>
                  <a:cubicBezTo>
                    <a:pt x="8980" y="2768"/>
                    <a:pt x="8727" y="2768"/>
                    <a:pt x="8570" y="2612"/>
                  </a:cubicBezTo>
                  <a:cubicBezTo>
                    <a:pt x="8414" y="2456"/>
                    <a:pt x="8414" y="2202"/>
                    <a:pt x="8570" y="2046"/>
                  </a:cubicBezTo>
                  <a:lnTo>
                    <a:pt x="9021" y="1595"/>
                  </a:lnTo>
                  <a:cubicBezTo>
                    <a:pt x="9177" y="1439"/>
                    <a:pt x="9431" y="1439"/>
                    <a:pt x="9587" y="1595"/>
                  </a:cubicBezTo>
                  <a:close/>
                  <a:moveTo>
                    <a:pt x="2542" y="8658"/>
                  </a:moveTo>
                  <a:cubicBezTo>
                    <a:pt x="2698" y="8814"/>
                    <a:pt x="2698" y="9067"/>
                    <a:pt x="2542" y="9224"/>
                  </a:cubicBezTo>
                  <a:lnTo>
                    <a:pt x="2091" y="9674"/>
                  </a:lnTo>
                  <a:cubicBezTo>
                    <a:pt x="1935" y="9831"/>
                    <a:pt x="1682" y="9831"/>
                    <a:pt x="1526" y="9674"/>
                  </a:cubicBezTo>
                  <a:cubicBezTo>
                    <a:pt x="1369" y="9518"/>
                    <a:pt x="1369" y="9265"/>
                    <a:pt x="1526" y="9109"/>
                  </a:cubicBezTo>
                  <a:lnTo>
                    <a:pt x="1976" y="8658"/>
                  </a:lnTo>
                  <a:cubicBezTo>
                    <a:pt x="2133" y="8502"/>
                    <a:pt x="2386" y="8502"/>
                    <a:pt x="2542" y="8658"/>
                  </a:cubicBezTo>
                  <a:close/>
                  <a:moveTo>
                    <a:pt x="11200" y="5600"/>
                  </a:moveTo>
                  <a:cubicBezTo>
                    <a:pt x="11200" y="5821"/>
                    <a:pt x="11021" y="6000"/>
                    <a:pt x="10800" y="6000"/>
                  </a:cubicBezTo>
                  <a:lnTo>
                    <a:pt x="10163" y="6000"/>
                  </a:lnTo>
                  <a:cubicBezTo>
                    <a:pt x="9942" y="6000"/>
                    <a:pt x="9763" y="5821"/>
                    <a:pt x="9763" y="5600"/>
                  </a:cubicBezTo>
                  <a:cubicBezTo>
                    <a:pt x="9763" y="5379"/>
                    <a:pt x="9942" y="5200"/>
                    <a:pt x="10163" y="5200"/>
                  </a:cubicBezTo>
                  <a:lnTo>
                    <a:pt x="10800" y="5200"/>
                  </a:lnTo>
                  <a:cubicBezTo>
                    <a:pt x="11021" y="5200"/>
                    <a:pt x="11200" y="5379"/>
                    <a:pt x="11200" y="5600"/>
                  </a:cubicBezTo>
                  <a:close/>
                  <a:moveTo>
                    <a:pt x="1438" y="5600"/>
                  </a:moveTo>
                  <a:cubicBezTo>
                    <a:pt x="1438" y="5821"/>
                    <a:pt x="1258" y="6000"/>
                    <a:pt x="1038" y="6000"/>
                  </a:cubicBezTo>
                  <a:lnTo>
                    <a:pt x="400" y="6000"/>
                  </a:lnTo>
                  <a:cubicBezTo>
                    <a:pt x="179" y="6000"/>
                    <a:pt x="0" y="5821"/>
                    <a:pt x="0" y="5600"/>
                  </a:cubicBezTo>
                  <a:cubicBezTo>
                    <a:pt x="0" y="5379"/>
                    <a:pt x="179" y="5200"/>
                    <a:pt x="400" y="5200"/>
                  </a:cubicBezTo>
                  <a:lnTo>
                    <a:pt x="1038" y="5200"/>
                  </a:lnTo>
                  <a:cubicBezTo>
                    <a:pt x="1258" y="5200"/>
                    <a:pt x="1438" y="5379"/>
                    <a:pt x="1438" y="560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grpSp>
        <p:nvGrpSpPr>
          <p:cNvPr id="56" name="Group 55"/>
          <p:cNvGrpSpPr/>
          <p:nvPr/>
        </p:nvGrpSpPr>
        <p:grpSpPr>
          <a:xfrm>
            <a:off x="7194550" y="2105025"/>
            <a:ext cx="1743710" cy="1658620"/>
            <a:chOff x="10551" y="3132"/>
            <a:chExt cx="2026" cy="1927"/>
          </a:xfrm>
        </p:grpSpPr>
        <p:sp>
          <p:nvSpPr>
            <p:cNvPr id="34" name="圆角矩形 33"/>
            <p:cNvSpPr/>
            <p:nvPr/>
          </p:nvSpPr>
          <p:spPr>
            <a:xfrm>
              <a:off x="10601"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lumMod val="75000"/>
                    <a:lumOff val="25000"/>
                  </a:schemeClr>
                </a:solidFill>
              </a:endParaRPr>
            </a:p>
          </p:txBody>
        </p:sp>
        <p:sp>
          <p:nvSpPr>
            <p:cNvPr id="100" name="文本框 99"/>
            <p:cNvSpPr txBox="1"/>
            <p:nvPr/>
          </p:nvSpPr>
          <p:spPr>
            <a:xfrm>
              <a:off x="10551" y="4492"/>
              <a:ext cx="2026" cy="320"/>
            </a:xfrm>
            <a:prstGeom prst="rect">
              <a:avLst/>
            </a:prstGeom>
            <a:noFill/>
          </p:spPr>
          <p:txBody>
            <a:bodyPr wrap="square" rtlCol="0">
              <a:spAutoFit/>
            </a:bodyPr>
            <a:lstStyle/>
            <a:p>
              <a:pPr algn="ctr"/>
              <a:r>
                <a:rPr lang="en-US" altLang="zh-CN" sz="1200" b="1" dirty="0">
                  <a:solidFill>
                    <a:schemeClr val="tx1">
                      <a:lumMod val="75000"/>
                      <a:lumOff val="25000"/>
                    </a:schemeClr>
                  </a:solidFill>
                  <a:latin typeface="+mn-lt"/>
                  <a:ea typeface="微软雅黑" panose="020B0503020204020204" charset="-122"/>
                </a:rPr>
                <a:t>Scene Control</a:t>
              </a:r>
            </a:p>
          </p:txBody>
        </p:sp>
        <p:sp>
          <p:nvSpPr>
            <p:cNvPr id="45" name="film-clapper_73598"/>
            <p:cNvSpPr/>
            <p:nvPr/>
          </p:nvSpPr>
          <p:spPr>
            <a:xfrm>
              <a:off x="11169" y="3359"/>
              <a:ext cx="791" cy="960"/>
            </a:xfrm>
            <a:custGeom>
              <a:avLst/>
              <a:gdLst>
                <a:gd name="connsiteX0" fmla="*/ 108050 w 498097"/>
                <a:gd name="connsiteY0" fmla="*/ 494523 h 604393"/>
                <a:gd name="connsiteX1" fmla="*/ 274225 w 498097"/>
                <a:gd name="connsiteY1" fmla="*/ 494523 h 604393"/>
                <a:gd name="connsiteX2" fmla="*/ 290776 w 498097"/>
                <a:gd name="connsiteY2" fmla="*/ 511036 h 604393"/>
                <a:gd name="connsiteX3" fmla="*/ 274225 w 498097"/>
                <a:gd name="connsiteY3" fmla="*/ 527548 h 604393"/>
                <a:gd name="connsiteX4" fmla="*/ 108050 w 498097"/>
                <a:gd name="connsiteY4" fmla="*/ 527548 h 604393"/>
                <a:gd name="connsiteX5" fmla="*/ 91499 w 498097"/>
                <a:gd name="connsiteY5" fmla="*/ 511036 h 604393"/>
                <a:gd name="connsiteX6" fmla="*/ 108050 w 498097"/>
                <a:gd name="connsiteY6" fmla="*/ 494523 h 604393"/>
                <a:gd name="connsiteX7" fmla="*/ 108050 w 498097"/>
                <a:gd name="connsiteY7" fmla="*/ 427627 h 604393"/>
                <a:gd name="connsiteX8" fmla="*/ 274225 w 498097"/>
                <a:gd name="connsiteY8" fmla="*/ 427627 h 604393"/>
                <a:gd name="connsiteX9" fmla="*/ 290776 w 498097"/>
                <a:gd name="connsiteY9" fmla="*/ 444139 h 604393"/>
                <a:gd name="connsiteX10" fmla="*/ 274225 w 498097"/>
                <a:gd name="connsiteY10" fmla="*/ 460652 h 604393"/>
                <a:gd name="connsiteX11" fmla="*/ 108050 w 498097"/>
                <a:gd name="connsiteY11" fmla="*/ 460652 h 604393"/>
                <a:gd name="connsiteX12" fmla="*/ 91499 w 498097"/>
                <a:gd name="connsiteY12" fmla="*/ 444139 h 604393"/>
                <a:gd name="connsiteX13" fmla="*/ 108050 w 498097"/>
                <a:gd name="connsiteY13" fmla="*/ 427627 h 604393"/>
                <a:gd name="connsiteX14" fmla="*/ 59781 w 498097"/>
                <a:gd name="connsiteY14" fmla="*/ 361182 h 604393"/>
                <a:gd name="connsiteX15" fmla="*/ 59781 w 498097"/>
                <a:gd name="connsiteY15" fmla="*/ 565896 h 604393"/>
                <a:gd name="connsiteX16" fmla="*/ 65242 w 498097"/>
                <a:gd name="connsiteY16" fmla="*/ 571348 h 604393"/>
                <a:gd name="connsiteX17" fmla="*/ 459544 w 498097"/>
                <a:gd name="connsiteY17" fmla="*/ 571348 h 604393"/>
                <a:gd name="connsiteX18" fmla="*/ 465004 w 498097"/>
                <a:gd name="connsiteY18" fmla="*/ 565896 h 604393"/>
                <a:gd name="connsiteX19" fmla="*/ 465004 w 498097"/>
                <a:gd name="connsiteY19" fmla="*/ 361182 h 604393"/>
                <a:gd name="connsiteX20" fmla="*/ 436379 w 498097"/>
                <a:gd name="connsiteY20" fmla="*/ 275099 h 604393"/>
                <a:gd name="connsiteX21" fmla="*/ 413214 w 498097"/>
                <a:gd name="connsiteY21" fmla="*/ 328137 h 604393"/>
                <a:gd name="connsiteX22" fmla="*/ 465004 w 498097"/>
                <a:gd name="connsiteY22" fmla="*/ 328137 h 604393"/>
                <a:gd name="connsiteX23" fmla="*/ 465004 w 498097"/>
                <a:gd name="connsiteY23" fmla="*/ 280552 h 604393"/>
                <a:gd name="connsiteX24" fmla="*/ 459544 w 498097"/>
                <a:gd name="connsiteY24" fmla="*/ 275099 h 604393"/>
                <a:gd name="connsiteX25" fmla="*/ 334949 w 498097"/>
                <a:gd name="connsiteY25" fmla="*/ 275099 h 604393"/>
                <a:gd name="connsiteX26" fmla="*/ 311619 w 498097"/>
                <a:gd name="connsiteY26" fmla="*/ 328137 h 604393"/>
                <a:gd name="connsiteX27" fmla="*/ 389056 w 498097"/>
                <a:gd name="connsiteY27" fmla="*/ 328137 h 604393"/>
                <a:gd name="connsiteX28" fmla="*/ 412387 w 498097"/>
                <a:gd name="connsiteY28" fmla="*/ 275099 h 604393"/>
                <a:gd name="connsiteX29" fmla="*/ 233354 w 498097"/>
                <a:gd name="connsiteY29" fmla="*/ 275099 h 604393"/>
                <a:gd name="connsiteX30" fmla="*/ 210024 w 498097"/>
                <a:gd name="connsiteY30" fmla="*/ 328137 h 604393"/>
                <a:gd name="connsiteX31" fmla="*/ 287461 w 498097"/>
                <a:gd name="connsiteY31" fmla="*/ 328137 h 604393"/>
                <a:gd name="connsiteX32" fmla="*/ 310791 w 498097"/>
                <a:gd name="connsiteY32" fmla="*/ 275099 h 604393"/>
                <a:gd name="connsiteX33" fmla="*/ 131759 w 498097"/>
                <a:gd name="connsiteY33" fmla="*/ 275099 h 604393"/>
                <a:gd name="connsiteX34" fmla="*/ 108594 w 498097"/>
                <a:gd name="connsiteY34" fmla="*/ 328137 h 604393"/>
                <a:gd name="connsiteX35" fmla="*/ 186031 w 498097"/>
                <a:gd name="connsiteY35" fmla="*/ 328137 h 604393"/>
                <a:gd name="connsiteX36" fmla="*/ 209196 w 498097"/>
                <a:gd name="connsiteY36" fmla="*/ 275099 h 604393"/>
                <a:gd name="connsiteX37" fmla="*/ 65242 w 498097"/>
                <a:gd name="connsiteY37" fmla="*/ 275099 h 604393"/>
                <a:gd name="connsiteX38" fmla="*/ 59781 w 498097"/>
                <a:gd name="connsiteY38" fmla="*/ 280552 h 604393"/>
                <a:gd name="connsiteX39" fmla="*/ 59781 w 498097"/>
                <a:gd name="connsiteY39" fmla="*/ 328137 h 604393"/>
                <a:gd name="connsiteX40" fmla="*/ 84436 w 498097"/>
                <a:gd name="connsiteY40" fmla="*/ 328137 h 604393"/>
                <a:gd name="connsiteX41" fmla="*/ 107766 w 498097"/>
                <a:gd name="connsiteY41" fmla="*/ 275099 h 604393"/>
                <a:gd name="connsiteX42" fmla="*/ 75500 w 498097"/>
                <a:gd name="connsiteY42" fmla="*/ 169355 h 604393"/>
                <a:gd name="connsiteX43" fmla="*/ 36451 w 498097"/>
                <a:gd name="connsiteY43" fmla="*/ 185713 h 604393"/>
                <a:gd name="connsiteX44" fmla="*/ 33472 w 498097"/>
                <a:gd name="connsiteY44" fmla="*/ 188687 h 604393"/>
                <a:gd name="connsiteX45" fmla="*/ 33472 w 498097"/>
                <a:gd name="connsiteY45" fmla="*/ 192983 h 604393"/>
                <a:gd name="connsiteX46" fmla="*/ 49853 w 498097"/>
                <a:gd name="connsiteY46" fmla="*/ 231810 h 604393"/>
                <a:gd name="connsiteX47" fmla="*/ 54983 w 498097"/>
                <a:gd name="connsiteY47" fmla="*/ 235115 h 604393"/>
                <a:gd name="connsiteX48" fmla="*/ 57134 w 498097"/>
                <a:gd name="connsiteY48" fmla="*/ 234784 h 604393"/>
                <a:gd name="connsiteX49" fmla="*/ 74673 w 498097"/>
                <a:gd name="connsiteY49" fmla="*/ 227349 h 604393"/>
                <a:gd name="connsiteX50" fmla="*/ 169154 w 498097"/>
                <a:gd name="connsiteY50" fmla="*/ 130197 h 604393"/>
                <a:gd name="connsiteX51" fmla="*/ 97673 w 498097"/>
                <a:gd name="connsiteY51" fmla="*/ 160103 h 604393"/>
                <a:gd name="connsiteX52" fmla="*/ 96846 w 498097"/>
                <a:gd name="connsiteY52" fmla="*/ 218097 h 604393"/>
                <a:gd name="connsiteX53" fmla="*/ 168326 w 498097"/>
                <a:gd name="connsiteY53" fmla="*/ 188191 h 604393"/>
                <a:gd name="connsiteX54" fmla="*/ 262807 w 498097"/>
                <a:gd name="connsiteY54" fmla="*/ 90873 h 604393"/>
                <a:gd name="connsiteX55" fmla="*/ 191326 w 498097"/>
                <a:gd name="connsiteY55" fmla="*/ 120944 h 604393"/>
                <a:gd name="connsiteX56" fmla="*/ 190499 w 498097"/>
                <a:gd name="connsiteY56" fmla="*/ 178938 h 604393"/>
                <a:gd name="connsiteX57" fmla="*/ 261979 w 498097"/>
                <a:gd name="connsiteY57" fmla="*/ 149033 h 604393"/>
                <a:gd name="connsiteX58" fmla="*/ 356460 w 498097"/>
                <a:gd name="connsiteY58" fmla="*/ 51715 h 604393"/>
                <a:gd name="connsiteX59" fmla="*/ 284979 w 498097"/>
                <a:gd name="connsiteY59" fmla="*/ 81621 h 604393"/>
                <a:gd name="connsiteX60" fmla="*/ 284152 w 498097"/>
                <a:gd name="connsiteY60" fmla="*/ 139615 h 604393"/>
                <a:gd name="connsiteX61" fmla="*/ 355632 w 498097"/>
                <a:gd name="connsiteY61" fmla="*/ 109709 h 604393"/>
                <a:gd name="connsiteX62" fmla="*/ 402128 w 498097"/>
                <a:gd name="connsiteY62" fmla="*/ 33045 h 604393"/>
                <a:gd name="connsiteX63" fmla="*/ 399977 w 498097"/>
                <a:gd name="connsiteY63" fmla="*/ 33540 h 604393"/>
                <a:gd name="connsiteX64" fmla="*/ 378632 w 498097"/>
                <a:gd name="connsiteY64" fmla="*/ 42463 h 604393"/>
                <a:gd name="connsiteX65" fmla="*/ 377805 w 498097"/>
                <a:gd name="connsiteY65" fmla="*/ 100457 h 604393"/>
                <a:gd name="connsiteX66" fmla="*/ 420660 w 498097"/>
                <a:gd name="connsiteY66" fmla="*/ 82447 h 604393"/>
                <a:gd name="connsiteX67" fmla="*/ 423638 w 498097"/>
                <a:gd name="connsiteY67" fmla="*/ 79473 h 604393"/>
                <a:gd name="connsiteX68" fmla="*/ 423638 w 498097"/>
                <a:gd name="connsiteY68" fmla="*/ 75342 h 604393"/>
                <a:gd name="connsiteX69" fmla="*/ 407257 w 498097"/>
                <a:gd name="connsiteY69" fmla="*/ 36349 h 604393"/>
                <a:gd name="connsiteX70" fmla="*/ 402128 w 498097"/>
                <a:gd name="connsiteY70" fmla="*/ 33045 h 604393"/>
                <a:gd name="connsiteX71" fmla="*/ 402128 w 498097"/>
                <a:gd name="connsiteY71" fmla="*/ 0 h 604393"/>
                <a:gd name="connsiteX72" fmla="*/ 437703 w 498097"/>
                <a:gd name="connsiteY72" fmla="*/ 23627 h 604393"/>
                <a:gd name="connsiteX73" fmla="*/ 454084 w 498097"/>
                <a:gd name="connsiteY73" fmla="*/ 62455 h 604393"/>
                <a:gd name="connsiteX74" fmla="*/ 454249 w 498097"/>
                <a:gd name="connsiteY74" fmla="*/ 92030 h 604393"/>
                <a:gd name="connsiteX75" fmla="*/ 433401 w 498097"/>
                <a:gd name="connsiteY75" fmla="*/ 113014 h 604393"/>
                <a:gd name="connsiteX76" fmla="*/ 125306 w 498097"/>
                <a:gd name="connsiteY76" fmla="*/ 242054 h 604393"/>
                <a:gd name="connsiteX77" fmla="*/ 459544 w 498097"/>
                <a:gd name="connsiteY77" fmla="*/ 242054 h 604393"/>
                <a:gd name="connsiteX78" fmla="*/ 498097 w 498097"/>
                <a:gd name="connsiteY78" fmla="*/ 280552 h 604393"/>
                <a:gd name="connsiteX79" fmla="*/ 498097 w 498097"/>
                <a:gd name="connsiteY79" fmla="*/ 565896 h 604393"/>
                <a:gd name="connsiteX80" fmla="*/ 459544 w 498097"/>
                <a:gd name="connsiteY80" fmla="*/ 604393 h 604393"/>
                <a:gd name="connsiteX81" fmla="*/ 65242 w 498097"/>
                <a:gd name="connsiteY81" fmla="*/ 604393 h 604393"/>
                <a:gd name="connsiteX82" fmla="*/ 26688 w 498097"/>
                <a:gd name="connsiteY82" fmla="*/ 565896 h 604393"/>
                <a:gd name="connsiteX83" fmla="*/ 26688 w 498097"/>
                <a:gd name="connsiteY83" fmla="*/ 280552 h 604393"/>
                <a:gd name="connsiteX84" fmla="*/ 32149 w 498097"/>
                <a:gd name="connsiteY84" fmla="*/ 260725 h 604393"/>
                <a:gd name="connsiteX85" fmla="*/ 19408 w 498097"/>
                <a:gd name="connsiteY85" fmla="*/ 244533 h 604393"/>
                <a:gd name="connsiteX86" fmla="*/ 3027 w 498097"/>
                <a:gd name="connsiteY86" fmla="*/ 205705 h 604393"/>
                <a:gd name="connsiteX87" fmla="*/ 23710 w 498097"/>
                <a:gd name="connsiteY87" fmla="*/ 155311 h 604393"/>
                <a:gd name="connsiteX88" fmla="*/ 387236 w 498097"/>
                <a:gd name="connsiteY88" fmla="*/ 2974 h 604393"/>
                <a:gd name="connsiteX89" fmla="*/ 402128 w 498097"/>
                <a:gd name="connsiteY89" fmla="*/ 0 h 604393"/>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Lst>
              <a:rect l="l" t="t" r="r" b="b"/>
              <a:pathLst>
                <a:path w="498097" h="604393">
                  <a:moveTo>
                    <a:pt x="108050" y="494523"/>
                  </a:moveTo>
                  <a:lnTo>
                    <a:pt x="274225" y="494523"/>
                  </a:lnTo>
                  <a:cubicBezTo>
                    <a:pt x="283328" y="494523"/>
                    <a:pt x="290776" y="501954"/>
                    <a:pt x="290776" y="511036"/>
                  </a:cubicBezTo>
                  <a:cubicBezTo>
                    <a:pt x="290776" y="520118"/>
                    <a:pt x="283328" y="527548"/>
                    <a:pt x="274225" y="527548"/>
                  </a:cubicBezTo>
                  <a:lnTo>
                    <a:pt x="108050" y="527548"/>
                  </a:lnTo>
                  <a:cubicBezTo>
                    <a:pt x="98947" y="527548"/>
                    <a:pt x="91499" y="520118"/>
                    <a:pt x="91499" y="511036"/>
                  </a:cubicBezTo>
                  <a:cubicBezTo>
                    <a:pt x="91499" y="501954"/>
                    <a:pt x="98947" y="494523"/>
                    <a:pt x="108050" y="494523"/>
                  </a:cubicBezTo>
                  <a:close/>
                  <a:moveTo>
                    <a:pt x="108050" y="427627"/>
                  </a:moveTo>
                  <a:lnTo>
                    <a:pt x="274225" y="427627"/>
                  </a:lnTo>
                  <a:cubicBezTo>
                    <a:pt x="283328" y="427627"/>
                    <a:pt x="290776" y="435057"/>
                    <a:pt x="290776" y="444139"/>
                  </a:cubicBezTo>
                  <a:cubicBezTo>
                    <a:pt x="290776" y="453221"/>
                    <a:pt x="283328" y="460652"/>
                    <a:pt x="274225" y="460652"/>
                  </a:cubicBezTo>
                  <a:lnTo>
                    <a:pt x="108050" y="460652"/>
                  </a:lnTo>
                  <a:cubicBezTo>
                    <a:pt x="98947" y="460652"/>
                    <a:pt x="91499" y="453221"/>
                    <a:pt x="91499" y="444139"/>
                  </a:cubicBezTo>
                  <a:cubicBezTo>
                    <a:pt x="91499" y="435057"/>
                    <a:pt x="98947" y="427627"/>
                    <a:pt x="108050" y="427627"/>
                  </a:cubicBezTo>
                  <a:close/>
                  <a:moveTo>
                    <a:pt x="59781" y="361182"/>
                  </a:moveTo>
                  <a:lnTo>
                    <a:pt x="59781" y="565896"/>
                  </a:lnTo>
                  <a:cubicBezTo>
                    <a:pt x="59781" y="568870"/>
                    <a:pt x="62263" y="571348"/>
                    <a:pt x="65242" y="571348"/>
                  </a:cubicBezTo>
                  <a:lnTo>
                    <a:pt x="459544" y="571348"/>
                  </a:lnTo>
                  <a:cubicBezTo>
                    <a:pt x="462522" y="571348"/>
                    <a:pt x="465004" y="568870"/>
                    <a:pt x="465004" y="565896"/>
                  </a:cubicBezTo>
                  <a:lnTo>
                    <a:pt x="465004" y="361182"/>
                  </a:lnTo>
                  <a:close/>
                  <a:moveTo>
                    <a:pt x="436379" y="275099"/>
                  </a:moveTo>
                  <a:lnTo>
                    <a:pt x="413214" y="328137"/>
                  </a:lnTo>
                  <a:lnTo>
                    <a:pt x="465004" y="328137"/>
                  </a:lnTo>
                  <a:lnTo>
                    <a:pt x="465004" y="280552"/>
                  </a:lnTo>
                  <a:cubicBezTo>
                    <a:pt x="465004" y="277578"/>
                    <a:pt x="462522" y="275099"/>
                    <a:pt x="459544" y="275099"/>
                  </a:cubicBezTo>
                  <a:close/>
                  <a:moveTo>
                    <a:pt x="334949" y="275099"/>
                  </a:moveTo>
                  <a:lnTo>
                    <a:pt x="311619" y="328137"/>
                  </a:lnTo>
                  <a:lnTo>
                    <a:pt x="389056" y="328137"/>
                  </a:lnTo>
                  <a:lnTo>
                    <a:pt x="412387" y="275099"/>
                  </a:lnTo>
                  <a:close/>
                  <a:moveTo>
                    <a:pt x="233354" y="275099"/>
                  </a:moveTo>
                  <a:lnTo>
                    <a:pt x="210024" y="328137"/>
                  </a:lnTo>
                  <a:lnTo>
                    <a:pt x="287461" y="328137"/>
                  </a:lnTo>
                  <a:lnTo>
                    <a:pt x="310791" y="275099"/>
                  </a:lnTo>
                  <a:close/>
                  <a:moveTo>
                    <a:pt x="131759" y="275099"/>
                  </a:moveTo>
                  <a:lnTo>
                    <a:pt x="108594" y="328137"/>
                  </a:lnTo>
                  <a:lnTo>
                    <a:pt x="186031" y="328137"/>
                  </a:lnTo>
                  <a:lnTo>
                    <a:pt x="209196" y="275099"/>
                  </a:lnTo>
                  <a:close/>
                  <a:moveTo>
                    <a:pt x="65242" y="275099"/>
                  </a:moveTo>
                  <a:cubicBezTo>
                    <a:pt x="62263" y="275099"/>
                    <a:pt x="59781" y="277578"/>
                    <a:pt x="59781" y="280552"/>
                  </a:cubicBezTo>
                  <a:lnTo>
                    <a:pt x="59781" y="328137"/>
                  </a:lnTo>
                  <a:lnTo>
                    <a:pt x="84436" y="328137"/>
                  </a:lnTo>
                  <a:lnTo>
                    <a:pt x="107766" y="275099"/>
                  </a:lnTo>
                  <a:close/>
                  <a:moveTo>
                    <a:pt x="75500" y="169355"/>
                  </a:moveTo>
                  <a:lnTo>
                    <a:pt x="36451" y="185713"/>
                  </a:lnTo>
                  <a:cubicBezTo>
                    <a:pt x="34631" y="186539"/>
                    <a:pt x="33803" y="188026"/>
                    <a:pt x="33472" y="188687"/>
                  </a:cubicBezTo>
                  <a:cubicBezTo>
                    <a:pt x="33142" y="189513"/>
                    <a:pt x="32811" y="191165"/>
                    <a:pt x="33472" y="192983"/>
                  </a:cubicBezTo>
                  <a:lnTo>
                    <a:pt x="49853" y="231810"/>
                  </a:lnTo>
                  <a:cubicBezTo>
                    <a:pt x="50846" y="234124"/>
                    <a:pt x="53163" y="235115"/>
                    <a:pt x="54983" y="235115"/>
                  </a:cubicBezTo>
                  <a:cubicBezTo>
                    <a:pt x="55645" y="235115"/>
                    <a:pt x="56472" y="235115"/>
                    <a:pt x="57134" y="234784"/>
                  </a:cubicBezTo>
                  <a:lnTo>
                    <a:pt x="74673" y="227349"/>
                  </a:lnTo>
                  <a:close/>
                  <a:moveTo>
                    <a:pt x="169154" y="130197"/>
                  </a:moveTo>
                  <a:lnTo>
                    <a:pt x="97673" y="160103"/>
                  </a:lnTo>
                  <a:lnTo>
                    <a:pt x="96846" y="218097"/>
                  </a:lnTo>
                  <a:lnTo>
                    <a:pt x="168326" y="188191"/>
                  </a:lnTo>
                  <a:close/>
                  <a:moveTo>
                    <a:pt x="262807" y="90873"/>
                  </a:moveTo>
                  <a:lnTo>
                    <a:pt x="191326" y="120944"/>
                  </a:lnTo>
                  <a:lnTo>
                    <a:pt x="190499" y="178938"/>
                  </a:lnTo>
                  <a:lnTo>
                    <a:pt x="261979" y="149033"/>
                  </a:lnTo>
                  <a:close/>
                  <a:moveTo>
                    <a:pt x="356460" y="51715"/>
                  </a:moveTo>
                  <a:lnTo>
                    <a:pt x="284979" y="81621"/>
                  </a:lnTo>
                  <a:lnTo>
                    <a:pt x="284152" y="139615"/>
                  </a:lnTo>
                  <a:lnTo>
                    <a:pt x="355632" y="109709"/>
                  </a:lnTo>
                  <a:close/>
                  <a:moveTo>
                    <a:pt x="402128" y="33045"/>
                  </a:moveTo>
                  <a:cubicBezTo>
                    <a:pt x="401301" y="33045"/>
                    <a:pt x="400639" y="33210"/>
                    <a:pt x="399977" y="33540"/>
                  </a:cubicBezTo>
                  <a:lnTo>
                    <a:pt x="378632" y="42463"/>
                  </a:lnTo>
                  <a:lnTo>
                    <a:pt x="377805" y="100457"/>
                  </a:lnTo>
                  <a:lnTo>
                    <a:pt x="420660" y="82447"/>
                  </a:lnTo>
                  <a:cubicBezTo>
                    <a:pt x="422480" y="81786"/>
                    <a:pt x="423307" y="80299"/>
                    <a:pt x="423638" y="79473"/>
                  </a:cubicBezTo>
                  <a:cubicBezTo>
                    <a:pt x="423969" y="78647"/>
                    <a:pt x="424300" y="76995"/>
                    <a:pt x="423638" y="75342"/>
                  </a:cubicBezTo>
                  <a:lnTo>
                    <a:pt x="407257" y="36349"/>
                  </a:lnTo>
                  <a:cubicBezTo>
                    <a:pt x="406264" y="34036"/>
                    <a:pt x="403948" y="33045"/>
                    <a:pt x="402128" y="33045"/>
                  </a:cubicBezTo>
                  <a:close/>
                  <a:moveTo>
                    <a:pt x="402128" y="0"/>
                  </a:moveTo>
                  <a:cubicBezTo>
                    <a:pt x="417681" y="0"/>
                    <a:pt x="431746" y="9252"/>
                    <a:pt x="437703" y="23627"/>
                  </a:cubicBezTo>
                  <a:lnTo>
                    <a:pt x="454084" y="62455"/>
                  </a:lnTo>
                  <a:cubicBezTo>
                    <a:pt x="458055" y="72038"/>
                    <a:pt x="458055" y="82447"/>
                    <a:pt x="454249" y="92030"/>
                  </a:cubicBezTo>
                  <a:cubicBezTo>
                    <a:pt x="450278" y="101613"/>
                    <a:pt x="442832" y="109048"/>
                    <a:pt x="433401" y="113014"/>
                  </a:cubicBezTo>
                  <a:lnTo>
                    <a:pt x="125306" y="242054"/>
                  </a:lnTo>
                  <a:lnTo>
                    <a:pt x="459544" y="242054"/>
                  </a:lnTo>
                  <a:cubicBezTo>
                    <a:pt x="480723" y="242054"/>
                    <a:pt x="498097" y="259238"/>
                    <a:pt x="498097" y="280552"/>
                  </a:cubicBezTo>
                  <a:lnTo>
                    <a:pt x="498097" y="565896"/>
                  </a:lnTo>
                  <a:cubicBezTo>
                    <a:pt x="498097" y="587045"/>
                    <a:pt x="480723" y="604393"/>
                    <a:pt x="459544" y="604393"/>
                  </a:cubicBezTo>
                  <a:lnTo>
                    <a:pt x="65242" y="604393"/>
                  </a:lnTo>
                  <a:cubicBezTo>
                    <a:pt x="44062" y="604393"/>
                    <a:pt x="26688" y="587045"/>
                    <a:pt x="26688" y="565896"/>
                  </a:cubicBezTo>
                  <a:lnTo>
                    <a:pt x="26688" y="280552"/>
                  </a:lnTo>
                  <a:cubicBezTo>
                    <a:pt x="26688" y="273282"/>
                    <a:pt x="28674" y="266508"/>
                    <a:pt x="32149" y="260725"/>
                  </a:cubicBezTo>
                  <a:cubicBezTo>
                    <a:pt x="26688" y="256759"/>
                    <a:pt x="22055" y="251307"/>
                    <a:pt x="19408" y="244533"/>
                  </a:cubicBezTo>
                  <a:lnTo>
                    <a:pt x="3027" y="205705"/>
                  </a:lnTo>
                  <a:cubicBezTo>
                    <a:pt x="-5246" y="186208"/>
                    <a:pt x="4020" y="163572"/>
                    <a:pt x="23710" y="155311"/>
                  </a:cubicBezTo>
                  <a:lnTo>
                    <a:pt x="387236" y="2974"/>
                  </a:lnTo>
                  <a:cubicBezTo>
                    <a:pt x="392034" y="991"/>
                    <a:pt x="396998" y="0"/>
                    <a:pt x="402128" y="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lumMod val="75000"/>
                    <a:lumOff val="25000"/>
                  </a:schemeClr>
                </a:solidFill>
              </a:endParaRPr>
            </a:p>
          </p:txBody>
        </p:sp>
      </p:grpSp>
      <p:sp>
        <p:nvSpPr>
          <p:cNvPr id="60" name="power-on-semicircle_17131"/>
          <p:cNvSpPr/>
          <p:nvPr/>
        </p:nvSpPr>
        <p:spPr>
          <a:xfrm>
            <a:off x="1630999" y="2407878"/>
            <a:ext cx="587369" cy="609685"/>
          </a:xfrm>
          <a:custGeom>
            <a:avLst/>
            <a:gdLst>
              <a:gd name="connsiteX0" fmla="*/ 446200 w 585058"/>
              <a:gd name="connsiteY0" fmla="*/ 100008 h 607286"/>
              <a:gd name="connsiteX1" fmla="*/ 477844 w 585058"/>
              <a:gd name="connsiteY1" fmla="*/ 113517 h 607286"/>
              <a:gd name="connsiteX2" fmla="*/ 585058 w 585058"/>
              <a:gd name="connsiteY2" fmla="*/ 329358 h 607286"/>
              <a:gd name="connsiteX3" fmla="*/ 288936 w 585058"/>
              <a:gd name="connsiteY3" fmla="*/ 607286 h 607286"/>
              <a:gd name="connsiteX4" fmla="*/ 0 w 585058"/>
              <a:gd name="connsiteY4" fmla="*/ 329358 h 607286"/>
              <a:gd name="connsiteX5" fmla="*/ 112788 w 585058"/>
              <a:gd name="connsiteY5" fmla="*/ 112491 h 607286"/>
              <a:gd name="connsiteX6" fmla="*/ 173508 w 585058"/>
              <a:gd name="connsiteY6" fmla="*/ 110588 h 607286"/>
              <a:gd name="connsiteX7" fmla="*/ 184655 w 585058"/>
              <a:gd name="connsiteY7" fmla="*/ 142071 h 607286"/>
              <a:gd name="connsiteX8" fmla="*/ 150481 w 585058"/>
              <a:gd name="connsiteY8" fmla="*/ 200058 h 607286"/>
              <a:gd name="connsiteX9" fmla="*/ 95187 w 585058"/>
              <a:gd name="connsiteY9" fmla="*/ 329651 h 607286"/>
              <a:gd name="connsiteX10" fmla="*/ 288936 w 585058"/>
              <a:gd name="connsiteY10" fmla="*/ 517523 h 607286"/>
              <a:gd name="connsiteX11" fmla="*/ 482831 w 585058"/>
              <a:gd name="connsiteY11" fmla="*/ 329651 h 607286"/>
              <a:gd name="connsiteX12" fmla="*/ 427390 w 585058"/>
              <a:gd name="connsiteY12" fmla="*/ 193469 h 607286"/>
              <a:gd name="connsiteX13" fmla="*/ 397030 w 585058"/>
              <a:gd name="connsiteY13" fmla="*/ 135335 h 607286"/>
              <a:gd name="connsiteX14" fmla="*/ 414337 w 585058"/>
              <a:gd name="connsiteY14" fmla="*/ 104731 h 607286"/>
              <a:gd name="connsiteX15" fmla="*/ 446200 w 585058"/>
              <a:gd name="connsiteY15" fmla="*/ 100008 h 607286"/>
              <a:gd name="connsiteX16" fmla="*/ 293196 w 585058"/>
              <a:gd name="connsiteY16" fmla="*/ 0 h 607286"/>
              <a:gd name="connsiteX17" fmla="*/ 338643 w 585058"/>
              <a:gd name="connsiteY17" fmla="*/ 43930 h 607286"/>
              <a:gd name="connsiteX18" fmla="*/ 338643 w 585058"/>
              <a:gd name="connsiteY18" fmla="*/ 316148 h 607286"/>
              <a:gd name="connsiteX19" fmla="*/ 294662 w 585058"/>
              <a:gd name="connsiteY19" fmla="*/ 358613 h 607286"/>
              <a:gd name="connsiteX20" fmla="*/ 247896 w 585058"/>
              <a:gd name="connsiteY20" fmla="*/ 316148 h 607286"/>
              <a:gd name="connsiteX21" fmla="*/ 247896 w 585058"/>
              <a:gd name="connsiteY21" fmla="*/ 43930 h 607286"/>
              <a:gd name="connsiteX22" fmla="*/ 293196 w 585058"/>
              <a:gd name="connsiteY22" fmla="*/ 0 h 60728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Lst>
            <a:rect l="l" t="t" r="r" b="b"/>
            <a:pathLst>
              <a:path w="585058" h="607286">
                <a:moveTo>
                  <a:pt x="446200" y="100008"/>
                </a:moveTo>
                <a:cubicBezTo>
                  <a:pt x="458117" y="102168"/>
                  <a:pt x="469997" y="107366"/>
                  <a:pt x="477844" y="113517"/>
                </a:cubicBezTo>
                <a:cubicBezTo>
                  <a:pt x="542818" y="163889"/>
                  <a:pt x="585058" y="241059"/>
                  <a:pt x="585058" y="329358"/>
                </a:cubicBezTo>
                <a:cubicBezTo>
                  <a:pt x="585058" y="486040"/>
                  <a:pt x="445870" y="607286"/>
                  <a:pt x="288936" y="607286"/>
                </a:cubicBezTo>
                <a:cubicBezTo>
                  <a:pt x="132148" y="607286"/>
                  <a:pt x="0" y="486040"/>
                  <a:pt x="0" y="329358"/>
                </a:cubicBezTo>
                <a:cubicBezTo>
                  <a:pt x="0" y="240473"/>
                  <a:pt x="45174" y="163011"/>
                  <a:pt x="112788" y="112491"/>
                </a:cubicBezTo>
                <a:cubicBezTo>
                  <a:pt x="128774" y="100630"/>
                  <a:pt x="160748" y="95359"/>
                  <a:pt x="173508" y="110588"/>
                </a:cubicBezTo>
                <a:cubicBezTo>
                  <a:pt x="181575" y="119960"/>
                  <a:pt x="184361" y="131235"/>
                  <a:pt x="184655" y="142071"/>
                </a:cubicBezTo>
                <a:cubicBezTo>
                  <a:pt x="185241" y="161839"/>
                  <a:pt x="164708" y="186147"/>
                  <a:pt x="150481" y="200058"/>
                </a:cubicBezTo>
                <a:cubicBezTo>
                  <a:pt x="116601" y="233445"/>
                  <a:pt x="95187" y="278546"/>
                  <a:pt x="95187" y="329651"/>
                </a:cubicBezTo>
                <a:cubicBezTo>
                  <a:pt x="95187" y="436546"/>
                  <a:pt x="181868" y="517523"/>
                  <a:pt x="288936" y="517523"/>
                </a:cubicBezTo>
                <a:cubicBezTo>
                  <a:pt x="396003" y="517523"/>
                  <a:pt x="482831" y="436546"/>
                  <a:pt x="482831" y="329651"/>
                </a:cubicBezTo>
                <a:cubicBezTo>
                  <a:pt x="482831" y="275178"/>
                  <a:pt x="462004" y="227294"/>
                  <a:pt x="427390" y="193469"/>
                </a:cubicBezTo>
                <a:cubicBezTo>
                  <a:pt x="413163" y="179557"/>
                  <a:pt x="393803" y="154957"/>
                  <a:pt x="397030" y="135335"/>
                </a:cubicBezTo>
                <a:cubicBezTo>
                  <a:pt x="398790" y="124060"/>
                  <a:pt x="403630" y="112784"/>
                  <a:pt x="414337" y="104731"/>
                </a:cubicBezTo>
                <a:cubicBezTo>
                  <a:pt x="422330" y="98727"/>
                  <a:pt x="434283" y="97848"/>
                  <a:pt x="446200" y="100008"/>
                </a:cubicBezTo>
                <a:close/>
                <a:moveTo>
                  <a:pt x="293196" y="0"/>
                </a:moveTo>
                <a:cubicBezTo>
                  <a:pt x="312841" y="0"/>
                  <a:pt x="338643" y="10250"/>
                  <a:pt x="338643" y="43930"/>
                </a:cubicBezTo>
                <a:lnTo>
                  <a:pt x="338643" y="316148"/>
                </a:lnTo>
                <a:cubicBezTo>
                  <a:pt x="338643" y="335770"/>
                  <a:pt x="314307" y="358613"/>
                  <a:pt x="294662" y="358613"/>
                </a:cubicBezTo>
                <a:cubicBezTo>
                  <a:pt x="275017" y="358613"/>
                  <a:pt x="247896" y="335770"/>
                  <a:pt x="247896" y="316148"/>
                </a:cubicBezTo>
                <a:lnTo>
                  <a:pt x="247896" y="43930"/>
                </a:lnTo>
                <a:cubicBezTo>
                  <a:pt x="247896" y="41148"/>
                  <a:pt x="248336" y="0"/>
                  <a:pt x="293196" y="0"/>
                </a:cubicBezTo>
                <a:close/>
              </a:path>
            </a:pathLst>
          </a:custGeom>
          <a:solidFill>
            <a:srgbClr val="F780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2" name="power-on-semicircle_17131"/>
          <p:cNvSpPr/>
          <p:nvPr/>
        </p:nvSpPr>
        <p:spPr>
          <a:xfrm>
            <a:off x="9861550" y="2421255"/>
            <a:ext cx="666750" cy="666750"/>
          </a:xfrm>
          <a:custGeom>
            <a:avLst/>
            <a:gdLst>
              <a:gd name="T0" fmla="*/ 0 w 11734"/>
              <a:gd name="T1" fmla="*/ 2667 h 11734"/>
              <a:gd name="T2" fmla="*/ 2666 w 11734"/>
              <a:gd name="T3" fmla="*/ 0 h 11734"/>
              <a:gd name="T4" fmla="*/ 9068 w 11734"/>
              <a:gd name="T5" fmla="*/ 0 h 11734"/>
              <a:gd name="T6" fmla="*/ 11734 w 11734"/>
              <a:gd name="T7" fmla="*/ 2667 h 11734"/>
              <a:gd name="T8" fmla="*/ 9068 w 11734"/>
              <a:gd name="T9" fmla="*/ 5334 h 11734"/>
              <a:gd name="T10" fmla="*/ 2666 w 11734"/>
              <a:gd name="T11" fmla="*/ 5334 h 11734"/>
              <a:gd name="T12" fmla="*/ 0 w 11734"/>
              <a:gd name="T13" fmla="*/ 2667 h 11734"/>
              <a:gd name="T14" fmla="*/ 1067 w 11734"/>
              <a:gd name="T15" fmla="*/ 2667 h 11734"/>
              <a:gd name="T16" fmla="*/ 2666 w 11734"/>
              <a:gd name="T17" fmla="*/ 4267 h 11734"/>
              <a:gd name="T18" fmla="*/ 9068 w 11734"/>
              <a:gd name="T19" fmla="*/ 4267 h 11734"/>
              <a:gd name="T20" fmla="*/ 10667 w 11734"/>
              <a:gd name="T21" fmla="*/ 2667 h 11734"/>
              <a:gd name="T22" fmla="*/ 9068 w 11734"/>
              <a:gd name="T23" fmla="*/ 1067 h 11734"/>
              <a:gd name="T24" fmla="*/ 2666 w 11734"/>
              <a:gd name="T25" fmla="*/ 1067 h 11734"/>
              <a:gd name="T26" fmla="*/ 1067 w 11734"/>
              <a:gd name="T27" fmla="*/ 2667 h 11734"/>
              <a:gd name="T28" fmla="*/ 0 w 11734"/>
              <a:gd name="T29" fmla="*/ 9067 h 11734"/>
              <a:gd name="T30" fmla="*/ 2666 w 11734"/>
              <a:gd name="T31" fmla="*/ 6400 h 11734"/>
              <a:gd name="T32" fmla="*/ 9068 w 11734"/>
              <a:gd name="T33" fmla="*/ 6400 h 11734"/>
              <a:gd name="T34" fmla="*/ 11734 w 11734"/>
              <a:gd name="T35" fmla="*/ 9067 h 11734"/>
              <a:gd name="T36" fmla="*/ 9068 w 11734"/>
              <a:gd name="T37" fmla="*/ 11734 h 11734"/>
              <a:gd name="T38" fmla="*/ 2666 w 11734"/>
              <a:gd name="T39" fmla="*/ 11734 h 11734"/>
              <a:gd name="T40" fmla="*/ 0 w 11734"/>
              <a:gd name="T41" fmla="*/ 9067 h 11734"/>
              <a:gd name="T42" fmla="*/ 1067 w 11734"/>
              <a:gd name="T43" fmla="*/ 9067 h 11734"/>
              <a:gd name="T44" fmla="*/ 2666 w 11734"/>
              <a:gd name="T45" fmla="*/ 10667 h 11734"/>
              <a:gd name="T46" fmla="*/ 9068 w 11734"/>
              <a:gd name="T47" fmla="*/ 10667 h 11734"/>
              <a:gd name="T48" fmla="*/ 10667 w 11734"/>
              <a:gd name="T49" fmla="*/ 9067 h 11734"/>
              <a:gd name="T50" fmla="*/ 9068 w 11734"/>
              <a:gd name="T51" fmla="*/ 7467 h 11734"/>
              <a:gd name="T52" fmla="*/ 2666 w 11734"/>
              <a:gd name="T53" fmla="*/ 7467 h 11734"/>
              <a:gd name="T54" fmla="*/ 1067 w 11734"/>
              <a:gd name="T55" fmla="*/ 9067 h 11734"/>
              <a:gd name="T56" fmla="*/ 2667 w 11734"/>
              <a:gd name="T57" fmla="*/ 10134 h 11734"/>
              <a:gd name="T58" fmla="*/ 1600 w 11734"/>
              <a:gd name="T59" fmla="*/ 9067 h 11734"/>
              <a:gd name="T60" fmla="*/ 2667 w 11734"/>
              <a:gd name="T61" fmla="*/ 8000 h 11734"/>
              <a:gd name="T62" fmla="*/ 3734 w 11734"/>
              <a:gd name="T63" fmla="*/ 9067 h 11734"/>
              <a:gd name="T64" fmla="*/ 2667 w 11734"/>
              <a:gd name="T65" fmla="*/ 10134 h 11734"/>
              <a:gd name="T66" fmla="*/ 9067 w 11734"/>
              <a:gd name="T67" fmla="*/ 3734 h 11734"/>
              <a:gd name="T68" fmla="*/ 8000 w 11734"/>
              <a:gd name="T69" fmla="*/ 2667 h 11734"/>
              <a:gd name="T70" fmla="*/ 9067 w 11734"/>
              <a:gd name="T71" fmla="*/ 1600 h 11734"/>
              <a:gd name="T72" fmla="*/ 10134 w 11734"/>
              <a:gd name="T73" fmla="*/ 2667 h 11734"/>
              <a:gd name="T74" fmla="*/ 9067 w 11734"/>
              <a:gd name="T75" fmla="*/ 3734 h 1173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Lst>
            <a:rect l="0" t="0" r="r" b="b"/>
            <a:pathLst>
              <a:path w="11734" h="11734">
                <a:moveTo>
                  <a:pt x="0" y="2667"/>
                </a:moveTo>
                <a:cubicBezTo>
                  <a:pt x="0" y="1194"/>
                  <a:pt x="1195" y="0"/>
                  <a:pt x="2666" y="0"/>
                </a:cubicBezTo>
                <a:lnTo>
                  <a:pt x="9068" y="0"/>
                </a:lnTo>
                <a:cubicBezTo>
                  <a:pt x="10539" y="0"/>
                  <a:pt x="11734" y="1196"/>
                  <a:pt x="11734" y="2667"/>
                </a:cubicBezTo>
                <a:cubicBezTo>
                  <a:pt x="11734" y="4140"/>
                  <a:pt x="10539" y="5334"/>
                  <a:pt x="9068" y="5334"/>
                </a:cubicBezTo>
                <a:lnTo>
                  <a:pt x="2666" y="5334"/>
                </a:lnTo>
                <a:cubicBezTo>
                  <a:pt x="1195" y="5334"/>
                  <a:pt x="0" y="4138"/>
                  <a:pt x="0" y="2667"/>
                </a:cubicBezTo>
                <a:close/>
                <a:moveTo>
                  <a:pt x="1067" y="2667"/>
                </a:moveTo>
                <a:cubicBezTo>
                  <a:pt x="1067" y="3549"/>
                  <a:pt x="1784" y="4267"/>
                  <a:pt x="2666" y="4267"/>
                </a:cubicBezTo>
                <a:lnTo>
                  <a:pt x="9068" y="4267"/>
                </a:lnTo>
                <a:cubicBezTo>
                  <a:pt x="9951" y="4266"/>
                  <a:pt x="10667" y="3550"/>
                  <a:pt x="10667" y="2667"/>
                </a:cubicBezTo>
                <a:cubicBezTo>
                  <a:pt x="10667" y="1785"/>
                  <a:pt x="9950" y="1067"/>
                  <a:pt x="9068" y="1067"/>
                </a:cubicBezTo>
                <a:lnTo>
                  <a:pt x="2666" y="1067"/>
                </a:lnTo>
                <a:cubicBezTo>
                  <a:pt x="1783" y="1068"/>
                  <a:pt x="1067" y="1784"/>
                  <a:pt x="1067" y="2667"/>
                </a:cubicBezTo>
                <a:close/>
                <a:moveTo>
                  <a:pt x="0" y="9067"/>
                </a:moveTo>
                <a:cubicBezTo>
                  <a:pt x="0" y="7594"/>
                  <a:pt x="1195" y="6400"/>
                  <a:pt x="2666" y="6400"/>
                </a:cubicBezTo>
                <a:lnTo>
                  <a:pt x="9068" y="6400"/>
                </a:lnTo>
                <a:cubicBezTo>
                  <a:pt x="10539" y="6400"/>
                  <a:pt x="11734" y="7596"/>
                  <a:pt x="11734" y="9067"/>
                </a:cubicBezTo>
                <a:cubicBezTo>
                  <a:pt x="11734" y="10540"/>
                  <a:pt x="10539" y="11734"/>
                  <a:pt x="9068" y="11734"/>
                </a:cubicBezTo>
                <a:lnTo>
                  <a:pt x="2666" y="11734"/>
                </a:lnTo>
                <a:cubicBezTo>
                  <a:pt x="1195" y="11734"/>
                  <a:pt x="0" y="10538"/>
                  <a:pt x="0" y="9067"/>
                </a:cubicBezTo>
                <a:close/>
                <a:moveTo>
                  <a:pt x="1067" y="9067"/>
                </a:moveTo>
                <a:cubicBezTo>
                  <a:pt x="1067" y="9949"/>
                  <a:pt x="1784" y="10667"/>
                  <a:pt x="2666" y="10667"/>
                </a:cubicBezTo>
                <a:lnTo>
                  <a:pt x="9068" y="10667"/>
                </a:lnTo>
                <a:cubicBezTo>
                  <a:pt x="9951" y="10666"/>
                  <a:pt x="10667" y="9950"/>
                  <a:pt x="10667" y="9067"/>
                </a:cubicBezTo>
                <a:cubicBezTo>
                  <a:pt x="10667" y="8185"/>
                  <a:pt x="9950" y="7467"/>
                  <a:pt x="9068" y="7467"/>
                </a:cubicBezTo>
                <a:lnTo>
                  <a:pt x="2666" y="7467"/>
                </a:lnTo>
                <a:cubicBezTo>
                  <a:pt x="1783" y="7468"/>
                  <a:pt x="1067" y="8184"/>
                  <a:pt x="1067" y="9067"/>
                </a:cubicBezTo>
                <a:close/>
                <a:moveTo>
                  <a:pt x="2667" y="10134"/>
                </a:moveTo>
                <a:cubicBezTo>
                  <a:pt x="2078" y="10134"/>
                  <a:pt x="1600" y="9656"/>
                  <a:pt x="1600" y="9067"/>
                </a:cubicBezTo>
                <a:cubicBezTo>
                  <a:pt x="1600" y="8478"/>
                  <a:pt x="2078" y="8000"/>
                  <a:pt x="2667" y="8000"/>
                </a:cubicBezTo>
                <a:cubicBezTo>
                  <a:pt x="3256" y="8000"/>
                  <a:pt x="3734" y="8478"/>
                  <a:pt x="3734" y="9067"/>
                </a:cubicBezTo>
                <a:cubicBezTo>
                  <a:pt x="3734" y="9656"/>
                  <a:pt x="3256" y="10134"/>
                  <a:pt x="2667" y="10134"/>
                </a:cubicBezTo>
                <a:close/>
                <a:moveTo>
                  <a:pt x="9067" y="3734"/>
                </a:moveTo>
                <a:cubicBezTo>
                  <a:pt x="8478" y="3734"/>
                  <a:pt x="8000" y="3256"/>
                  <a:pt x="8000" y="2667"/>
                </a:cubicBezTo>
                <a:cubicBezTo>
                  <a:pt x="8000" y="2078"/>
                  <a:pt x="8478" y="1600"/>
                  <a:pt x="9067" y="1600"/>
                </a:cubicBezTo>
                <a:cubicBezTo>
                  <a:pt x="9656" y="1600"/>
                  <a:pt x="10134" y="2078"/>
                  <a:pt x="10134" y="2667"/>
                </a:cubicBezTo>
                <a:cubicBezTo>
                  <a:pt x="10134" y="3256"/>
                  <a:pt x="9656" y="3734"/>
                  <a:pt x="9067" y="3734"/>
                </a:cubicBezTo>
                <a:close/>
              </a:path>
            </a:pathLst>
          </a:custGeom>
          <a:solidFill>
            <a:srgbClr val="F7801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cxnSp>
        <p:nvCxnSpPr>
          <p:cNvPr id="2" name="直接连接符 13"/>
          <p:cNvCxnSpPr/>
          <p:nvPr/>
        </p:nvCxnSpPr>
        <p:spPr>
          <a:xfrm flipH="1">
            <a:off x="5829300" y="621030"/>
            <a:ext cx="533400" cy="0"/>
          </a:xfrm>
          <a:prstGeom prst="line">
            <a:avLst/>
          </a:prstGeom>
          <a:ln w="69850" cap="rnd">
            <a:solidFill>
              <a:srgbClr val="F78018"/>
            </a:solidFill>
          </a:ln>
        </p:spPr>
        <p:style>
          <a:lnRef idx="1">
            <a:schemeClr val="accent1"/>
          </a:lnRef>
          <a:fillRef idx="0">
            <a:schemeClr val="accent1"/>
          </a:fillRef>
          <a:effectRef idx="0">
            <a:schemeClr val="accent1"/>
          </a:effectRef>
          <a:fontRef idx="minor">
            <a:schemeClr val="tx1"/>
          </a:fontRef>
        </p:style>
      </p:cxnSp>
      <p:pic>
        <p:nvPicPr>
          <p:cNvPr id="28" name="Picture 27">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3114" y="5619362"/>
            <a:ext cx="1325773" cy="355495"/>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8" name="图片 67" descr="资源 2"/>
          <p:cNvPicPr>
            <a:picLocks noChangeAspect="1"/>
          </p:cNvPicPr>
          <p:nvPr/>
        </p:nvPicPr>
        <p:blipFill>
          <a:blip r:embed="rId3"/>
          <a:stretch>
            <a:fillRect/>
          </a:stretch>
        </p:blipFill>
        <p:spPr>
          <a:xfrm>
            <a:off x="466090" y="2487295"/>
            <a:ext cx="10948670" cy="2794000"/>
          </a:xfrm>
          <a:prstGeom prst="rect">
            <a:avLst/>
          </a:prstGeom>
          <a:effectLst>
            <a:outerShdw blurRad="50800" dist="38100" dir="2700000" algn="tl" rotWithShape="0">
              <a:schemeClr val="bg1">
                <a:lumMod val="65000"/>
                <a:alpha val="57000"/>
              </a:schemeClr>
            </a:outerShdw>
          </a:effectLst>
        </p:spPr>
      </p:pic>
      <p:sp>
        <p:nvSpPr>
          <p:cNvPr id="61" name="文本框 60"/>
          <p:cNvSpPr txBox="1"/>
          <p:nvPr/>
        </p:nvSpPr>
        <p:spPr>
          <a:xfrm>
            <a:off x="1681480" y="4021455"/>
            <a:ext cx="499110" cy="398780"/>
          </a:xfrm>
          <a:prstGeom prst="rect">
            <a:avLst/>
          </a:prstGeom>
          <a:noFill/>
        </p:spPr>
        <p:txBody>
          <a:bodyPr wrap="none" rtlCol="0">
            <a:spAutoFit/>
          </a:bodyPr>
          <a:lstStyle/>
          <a:p>
            <a:pPr fontAlgn="auto">
              <a:spcBef>
                <a:spcPts val="0"/>
              </a:spcBef>
              <a:spcAft>
                <a:spcPts val="0"/>
              </a:spcAft>
            </a:pPr>
            <a:r>
              <a:rPr lang="en-US" altLang="zh-CN" sz="1000" b="1">
                <a:solidFill>
                  <a:prstClr val="white"/>
                </a:solidFill>
                <a:latin typeface="WeblySleek UI Semilight"/>
              </a:rPr>
              <a:t>2011~</a:t>
            </a:r>
          </a:p>
          <a:p>
            <a:pPr fontAlgn="auto">
              <a:spcBef>
                <a:spcPts val="0"/>
              </a:spcBef>
              <a:spcAft>
                <a:spcPts val="0"/>
              </a:spcAft>
            </a:pPr>
            <a:r>
              <a:rPr lang="en-US" altLang="zh-CN" sz="1000" b="1">
                <a:solidFill>
                  <a:prstClr val="white"/>
                </a:solidFill>
                <a:latin typeface="WeblySleek UI Semilight"/>
              </a:rPr>
              <a:t>2013</a:t>
            </a:r>
          </a:p>
        </p:txBody>
      </p:sp>
      <p:sp>
        <p:nvSpPr>
          <p:cNvPr id="63" name="文本框 62"/>
          <p:cNvSpPr txBox="1"/>
          <p:nvPr/>
        </p:nvSpPr>
        <p:spPr>
          <a:xfrm>
            <a:off x="2941320" y="4901565"/>
            <a:ext cx="537845" cy="306705"/>
          </a:xfrm>
          <a:prstGeom prst="rect">
            <a:avLst/>
          </a:prstGeom>
          <a:noFill/>
        </p:spPr>
        <p:txBody>
          <a:bodyPr wrap="none" rtlCol="0">
            <a:spAutoFit/>
          </a:bodyPr>
          <a:lstStyle/>
          <a:p>
            <a:pPr fontAlgn="auto">
              <a:spcBef>
                <a:spcPts val="0"/>
              </a:spcBef>
              <a:spcAft>
                <a:spcPts val="0"/>
              </a:spcAft>
            </a:pPr>
            <a:r>
              <a:rPr lang="en-US" altLang="zh-CN" sz="1400" b="1">
                <a:solidFill>
                  <a:prstClr val="white"/>
                </a:solidFill>
                <a:latin typeface="WeblySleek UI Semilight"/>
              </a:rPr>
              <a:t>2014</a:t>
            </a:r>
          </a:p>
        </p:txBody>
      </p:sp>
      <p:grpSp>
        <p:nvGrpSpPr>
          <p:cNvPr id="7" name="Group 6"/>
          <p:cNvGrpSpPr/>
          <p:nvPr/>
        </p:nvGrpSpPr>
        <p:grpSpPr>
          <a:xfrm>
            <a:off x="8585949" y="682196"/>
            <a:ext cx="1396855" cy="740350"/>
            <a:chOff x="8585949" y="682196"/>
            <a:chExt cx="1396855" cy="740350"/>
          </a:xfrm>
        </p:grpSpPr>
        <p:pic>
          <p:nvPicPr>
            <p:cNvPr id="6" name="图片 5" descr="pro-wide"/>
            <p:cNvPicPr>
              <a:picLocks noChangeAspect="1"/>
            </p:cNvPicPr>
            <p:nvPr/>
          </p:nvPicPr>
          <p:blipFill>
            <a:blip r:embed="rId4"/>
            <a:stretch>
              <a:fillRect/>
            </a:stretch>
          </p:blipFill>
          <p:spPr>
            <a:xfrm>
              <a:off x="9348715" y="972026"/>
              <a:ext cx="634089" cy="427641"/>
            </a:xfrm>
            <a:prstGeom prst="rect">
              <a:avLst/>
            </a:prstGeom>
          </p:spPr>
        </p:pic>
        <p:pic>
          <p:nvPicPr>
            <p:cNvPr id="26" name="图片 25" descr="组 2"/>
            <p:cNvPicPr>
              <a:picLocks noChangeAspect="1"/>
            </p:cNvPicPr>
            <p:nvPr/>
          </p:nvPicPr>
          <p:blipFill>
            <a:blip r:embed="rId5"/>
            <a:stretch>
              <a:fillRect/>
            </a:stretch>
          </p:blipFill>
          <p:spPr>
            <a:xfrm>
              <a:off x="8585949" y="682196"/>
              <a:ext cx="808876" cy="740350"/>
            </a:xfrm>
            <a:prstGeom prst="rect">
              <a:avLst/>
            </a:prstGeom>
          </p:spPr>
        </p:pic>
      </p:grpSp>
      <p:sp>
        <p:nvSpPr>
          <p:cNvPr id="64" name="Rectangle 116"/>
          <p:cNvSpPr/>
          <p:nvPr/>
        </p:nvSpPr>
        <p:spPr>
          <a:xfrm>
            <a:off x="3915409" y="5013960"/>
            <a:ext cx="3013075" cy="2012859"/>
          </a:xfrm>
          <a:prstGeom prst="rect">
            <a:avLst/>
          </a:prstGeom>
        </p:spPr>
        <p:txBody>
          <a:bodyPr wrap="square">
            <a:spAutoFit/>
          </a:bodyPr>
          <a:lstStyle/>
          <a:p>
            <a:pPr fontAlgn="auto">
              <a:lnSpc>
                <a:spcPct val="120000"/>
              </a:lnSpc>
              <a:spcBef>
                <a:spcPts val="0"/>
              </a:spcBef>
              <a:spcAft>
                <a:spcPts val="0"/>
              </a:spcAft>
              <a:defRPr/>
            </a:pPr>
            <a:r>
              <a:rPr lang="en-IN" sz="1400" b="1" dirty="0">
                <a:solidFill>
                  <a:srgbClr val="0A70D3"/>
                </a:solidFill>
                <a:latin typeface="WeblySleek UI Semilight"/>
                <a:ea typeface="+mn-ea"/>
                <a:sym typeface="+mn-ea"/>
                <a:hlinkClick r:id="" action="ppaction://noaction"/>
              </a:rPr>
              <a:t>Networking Switches</a:t>
            </a:r>
            <a:endParaRPr sz="1400" b="1" dirty="0">
              <a:solidFill>
                <a:srgbClr val="0A70D3"/>
              </a:solidFill>
              <a:latin typeface="WeblySleek UI Semilight"/>
              <a:ea typeface="+mn-ea"/>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GREEN Networking, smart LCD</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Port VLAN, Watch Dog</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IP65, support 30-60W each port</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Redundant Power </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Industrial switches (-40℃～ 80℃)</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Solar UPS/ outdoor Weather-Proof</a:t>
            </a:r>
          </a:p>
          <a:p>
            <a:pPr fontAlgn="auto">
              <a:lnSpc>
                <a:spcPct val="120000"/>
              </a:lnSpc>
              <a:spcBef>
                <a:spcPts val="0"/>
              </a:spcBef>
              <a:spcAft>
                <a:spcPts val="0"/>
              </a:spcAft>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Switches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250 m CCTV Long-Range switches </a:t>
            </a:r>
          </a:p>
          <a:p>
            <a:pPr marL="171450" indent="-171450" fontAlgn="auto">
              <a:lnSpc>
                <a:spcPct val="120000"/>
              </a:lnSpc>
              <a:spcBef>
                <a:spcPts val="0"/>
              </a:spcBef>
              <a:spcAft>
                <a:spcPts val="0"/>
              </a:spcAft>
              <a:buFont typeface="Arial" panose="020B0604020202020204" pitchFamily="34" charset="0"/>
              <a:buChar char="•"/>
              <a:defRPr/>
            </a:pP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endParaRPr>
          </a:p>
        </p:txBody>
      </p:sp>
      <p:sp>
        <p:nvSpPr>
          <p:cNvPr id="71" name="Rectangle 116"/>
          <p:cNvSpPr/>
          <p:nvPr/>
        </p:nvSpPr>
        <p:spPr>
          <a:xfrm>
            <a:off x="5890895" y="1914055"/>
            <a:ext cx="2449196" cy="1532727"/>
          </a:xfrm>
          <a:prstGeom prst="rect">
            <a:avLst/>
          </a:prstGeom>
        </p:spPr>
        <p:txBody>
          <a:bodyPr wrap="square">
            <a:spAutoFit/>
          </a:bodyPr>
          <a:lstStyle/>
          <a:p>
            <a:pPr fontAlgn="auto">
              <a:lnSpc>
                <a:spcPct val="120000"/>
              </a:lnSpc>
              <a:spcBef>
                <a:spcPts val="0"/>
              </a:spcBef>
              <a:spcAft>
                <a:spcPts val="0"/>
              </a:spcAft>
              <a:defRPr/>
            </a:pPr>
            <a:r>
              <a:rPr lang="en-IN" sz="1400" b="1" u="sng"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Wireless Access Points</a:t>
            </a:r>
          </a:p>
          <a:p>
            <a:pPr fontAlgn="auto">
              <a:lnSpc>
                <a:spcPct val="120000"/>
              </a:lnSpc>
              <a:spcBef>
                <a:spcPts val="0"/>
              </a:spcBef>
              <a:spcAft>
                <a:spcPts val="0"/>
              </a:spcAft>
              <a:defRPr/>
            </a:pPr>
            <a:r>
              <a:rPr lang="en-IN" altLang="zh-CN" sz="1400" b="1" u="sng" kern="0" dirty="0">
                <a:solidFill>
                  <a:srgbClr val="0A70D3"/>
                </a:solidFill>
                <a:latin typeface="WeblySleek UI Semilight"/>
                <a:cs typeface="WeblySleek UI Semilight" panose="020B0402040204020203" charset="0"/>
                <a:sym typeface="+mn-ea"/>
                <a:hlinkClick r:id="" action="ppaction://noaction"/>
              </a:rPr>
              <a:t>&amp; Routers</a:t>
            </a:r>
            <a:endParaRPr lang="zh-CN" altLang="en-US" sz="1400" b="1" u="sng" kern="0" dirty="0">
              <a:solidFill>
                <a:srgbClr val="0A70D3"/>
              </a:solidFill>
              <a:latin typeface="WeblySleek UI Semilight"/>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OFDMA technology</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Range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upto</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300 meters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IP66-level weatherproof capability </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GWN Cloud, GWN Manager, Embedded Controller</a:t>
            </a:r>
          </a:p>
        </p:txBody>
      </p:sp>
      <p:sp>
        <p:nvSpPr>
          <p:cNvPr id="72" name="Rectangle 116"/>
          <p:cNvSpPr/>
          <p:nvPr/>
        </p:nvSpPr>
        <p:spPr>
          <a:xfrm>
            <a:off x="6685280" y="4307205"/>
            <a:ext cx="2602866" cy="1994392"/>
          </a:xfrm>
          <a:prstGeom prst="rect">
            <a:avLst/>
          </a:prstGeom>
        </p:spPr>
        <p:txBody>
          <a:bodyPr wrap="square">
            <a:spAutoFit/>
          </a:bodyPr>
          <a:lstStyle/>
          <a:p>
            <a:pPr fontAlgn="auto">
              <a:lnSpc>
                <a:spcPct val="120000"/>
              </a:lnSpc>
              <a:spcBef>
                <a:spcPts val="0"/>
              </a:spcBef>
              <a:spcAft>
                <a:spcPts val="0"/>
              </a:spcAft>
              <a:defRPr/>
            </a:pPr>
            <a:r>
              <a:rPr lang="en-IN" altLang="zh-CN" sz="1400" b="1" kern="0" dirty="0">
                <a:solidFill>
                  <a:srgbClr val="0A70D3"/>
                </a:solidFill>
                <a:latin typeface="WeblySleek UI Semilight"/>
                <a:cs typeface="WeblySleek UI Semilight" panose="020B0402040204020203" charset="0"/>
                <a:sym typeface="+mn-ea"/>
                <a:hlinkClick r:id="" action="ppaction://noaction"/>
              </a:rPr>
              <a:t>Personal Collaboration Devices</a:t>
            </a:r>
            <a:endParaRPr lang="en-IN" altLang="zh-CN" sz="1400" b="1" kern="0" dirty="0">
              <a:solidFill>
                <a:srgbClr val="0A70D3"/>
              </a:solidFill>
              <a:latin typeface="WeblySleek UI Semilight"/>
              <a:cs typeface="WeblySleek UI Semilight" panose="020B0402040204020203" charset="0"/>
              <a:sym typeface="+mn-ea"/>
            </a:endParaRP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RJ9, USB &amp; Wireless Headset</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USB Webcam supports 1080p Full HD video</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Designed for remote workers, contact centers and other busy environments.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Comfortable, cost effective, durable headset for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Soho</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VoIP, IP-phone</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Light weight design, practical IP telephony sound quality</a:t>
            </a:r>
          </a:p>
        </p:txBody>
      </p:sp>
      <p:sp>
        <p:nvSpPr>
          <p:cNvPr id="73" name="Rectangle 116"/>
          <p:cNvSpPr/>
          <p:nvPr/>
        </p:nvSpPr>
        <p:spPr>
          <a:xfrm>
            <a:off x="8574328" y="1399667"/>
            <a:ext cx="3017520" cy="1492716"/>
          </a:xfrm>
          <a:prstGeom prst="rect">
            <a:avLst/>
          </a:prstGeom>
        </p:spPr>
        <p:txBody>
          <a:bodyPr wrap="square">
            <a:spAutoFit/>
          </a:bodyPr>
          <a:lstStyle/>
          <a:p>
            <a:pPr fontAlgn="auto">
              <a:lnSpc>
                <a:spcPct val="15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SIP Surveillance</a:t>
            </a:r>
            <a:endParaRPr lang="zh-CN" altLang="en-US" sz="1400" b="1" kern="0" dirty="0">
              <a:solidFill>
                <a:srgbClr val="0A70D3"/>
              </a:solidFill>
              <a:latin typeface="WeblySleek UI Semilight"/>
              <a:cs typeface="WeblySleek UI Semilight" panose="020B0402040204020203" charset="0"/>
              <a:sym typeface="+mn-ea"/>
            </a:endParaRP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Introduced H.265+ &amp; Starlight &amp; WDR </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Debut of the unrivaled Mini PTZ Bullet Camera</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New technologies: Auto Tracking, Advanced Heat Map and High-quality </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Deblur</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Release AI ANPR solution &amp; Pro Bullet Plus (with 3D Radar Module)</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Launch enterprise VMS</a:t>
            </a: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4" name="Rectangle 116"/>
          <p:cNvSpPr/>
          <p:nvPr/>
        </p:nvSpPr>
        <p:spPr>
          <a:xfrm>
            <a:off x="9341485" y="3763010"/>
            <a:ext cx="2348865" cy="1338828"/>
          </a:xfrm>
          <a:prstGeom prst="rect">
            <a:avLst/>
          </a:prstGeom>
        </p:spPr>
        <p:txBody>
          <a:bodyPr wrap="square">
            <a:spAutoFit/>
          </a:bodyPr>
          <a:lstStyle/>
          <a:p>
            <a:pPr fontAlgn="auto">
              <a:lnSpc>
                <a:spcPct val="15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Call </a:t>
            </a:r>
            <a:r>
              <a:rPr lang="en-IN" sz="1400" b="1" kern="0" dirty="0" err="1">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center</a:t>
            </a: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hlinkClick r:id="" action="ppaction://noaction"/>
              </a:rPr>
              <a:t> solutions</a:t>
            </a:r>
            <a:endParaRPr lang="zh-CN" altLang="en-US" sz="1400" b="1" kern="0" dirty="0">
              <a:solidFill>
                <a:srgbClr val="0A70D3"/>
              </a:solidFill>
              <a:latin typeface="WeblySleek UI Semilight"/>
              <a:cs typeface="WeblySleek UI Semilight" panose="020B0402040204020203" charset="0"/>
            </a:endParaRP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Inbound/Outbound calls</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Contact center on cloud</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IVR, Auto dialer, Automatic Call Distributor</a:t>
            </a:r>
          </a:p>
          <a:p>
            <a:pPr marL="171450" indent="-171450" fontAlgn="auto">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Hosted Call Center</a:t>
            </a:r>
          </a:p>
          <a:p>
            <a:pPr marL="171450" indent="-171450" fontAlgn="auto">
              <a:spcBef>
                <a:spcPts val="0"/>
              </a:spcBef>
              <a:spcAft>
                <a:spcPts val="0"/>
              </a:spcAft>
              <a:buFont typeface="Arial" panose="020B0604020202020204" pitchFamily="34" charset="0"/>
              <a:buChar char="•"/>
              <a:defRPr/>
            </a:pPr>
            <a:endPar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endParaRPr>
          </a:p>
        </p:txBody>
      </p:sp>
      <p:sp>
        <p:nvSpPr>
          <p:cNvPr id="77" name="Rectangle 116"/>
          <p:cNvSpPr/>
          <p:nvPr/>
        </p:nvSpPr>
        <p:spPr>
          <a:xfrm>
            <a:off x="1196340" y="5574030"/>
            <a:ext cx="4814570" cy="1274195"/>
          </a:xfrm>
          <a:prstGeom prst="rect">
            <a:avLst/>
          </a:prstGeom>
        </p:spPr>
        <p:txBody>
          <a:bodyPr wrap="square">
            <a:spAutoFit/>
          </a:bodyPr>
          <a:lstStyle/>
          <a:p>
            <a:pPr fontAlgn="auto">
              <a:lnSpc>
                <a:spcPct val="120000"/>
              </a:lnSpc>
              <a:spcBef>
                <a:spcPts val="0"/>
              </a:spcBef>
              <a:spcAft>
                <a:spcPts val="0"/>
              </a:spcAft>
              <a:defRPr/>
            </a:pPr>
            <a:r>
              <a:rPr lang="en-US" sz="1400" b="1" kern="0" dirty="0">
                <a:solidFill>
                  <a:srgbClr val="0A70D3"/>
                </a:solidFill>
                <a:latin typeface="WeblySleek UI Semilight"/>
                <a:ea typeface="WeblySleek UI Semilight" panose="020B0402040204020203" charset="0"/>
                <a:cs typeface="WeblySleek UI Semilight" panose="020B0402040204020203" charset="0"/>
                <a:hlinkClick r:id="" action="ppaction://noaction"/>
              </a:rPr>
              <a:t>SIP Public Address System</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SIP/Multicast/</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Informacast</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t>
            </a: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Syn</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-App</a:t>
            </a:r>
          </a:p>
          <a:p>
            <a:pPr marL="171450" indent="-171450" fontAlgn="auto">
              <a:lnSpc>
                <a:spcPct val="120000"/>
              </a:lnSpc>
              <a:spcBef>
                <a:spcPts val="0"/>
              </a:spcBef>
              <a:spcAft>
                <a:spcPts val="0"/>
              </a:spcAft>
              <a:buFont typeface="Arial" panose="020B0604020202020204" pitchFamily="34" charset="0"/>
              <a:buChar char="•"/>
              <a:defRPr/>
            </a:pPr>
            <a:r>
              <a:rPr lang="en-US" sz="1000" kern="0" dirty="0" err="1">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Serverless</a:t>
            </a: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 IP paging solution</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Communication with SIP devices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Integration with VMS via ONVIF</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Loudest Sound in the market</a:t>
            </a:r>
          </a:p>
        </p:txBody>
      </p:sp>
      <p:sp>
        <p:nvSpPr>
          <p:cNvPr id="78" name="Rectangle 116"/>
          <p:cNvSpPr/>
          <p:nvPr/>
        </p:nvSpPr>
        <p:spPr>
          <a:xfrm>
            <a:off x="3203575" y="2556510"/>
            <a:ext cx="2687319" cy="904863"/>
          </a:xfrm>
          <a:prstGeom prst="rect">
            <a:avLst/>
          </a:prstGeom>
        </p:spPr>
        <p:txBody>
          <a:bodyPr wrap="square">
            <a:spAutoFit/>
          </a:bodyPr>
          <a:lstStyle/>
          <a:p>
            <a:pPr fontAlgn="auto">
              <a:lnSpc>
                <a:spcPct val="120000"/>
              </a:lnSpc>
              <a:spcBef>
                <a:spcPts val="0"/>
              </a:spcBef>
              <a:spcAft>
                <a:spcPts val="0"/>
              </a:spcAft>
              <a:defRPr/>
            </a:pPr>
            <a:r>
              <a:rPr lang="en-IN" sz="1400" b="1" kern="0" dirty="0">
                <a:solidFill>
                  <a:srgbClr val="0A70D3"/>
                </a:solidFill>
                <a:latin typeface="WeblySleek UI Semilight"/>
                <a:ea typeface="WeblySleek UI Semilight" panose="020B0402040204020203" charset="0"/>
                <a:cs typeface="WeblySleek UI Semilight" panose="020B0402040204020203" charset="0"/>
                <a:sym typeface="+mn-ea"/>
              </a:rPr>
              <a:t>Elevator Management</a:t>
            </a:r>
            <a:endParaRPr lang="zh-CN" altLang="en-US" sz="1400" b="1" kern="0" dirty="0">
              <a:solidFill>
                <a:srgbClr val="0A70D3"/>
              </a:solidFill>
              <a:latin typeface="WeblySleek UI Semilight"/>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Convenient for the residents</a:t>
            </a:r>
          </a:p>
          <a:p>
            <a:pPr fontAlgn="auto">
              <a:lnSpc>
                <a:spcPct val="120000"/>
              </a:lnSpc>
              <a:spcBef>
                <a:spcPts val="0"/>
              </a:spcBef>
              <a:spcAft>
                <a:spcPts val="0"/>
              </a:spcAft>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to get in and out without cards </a:t>
            </a:r>
          </a:p>
          <a:p>
            <a:pPr fontAlgn="auto">
              <a:lnSpc>
                <a:spcPct val="120000"/>
              </a:lnSpc>
              <a:spcBef>
                <a:spcPts val="0"/>
              </a:spcBef>
              <a:spcAft>
                <a:spcPts val="0"/>
              </a:spcAft>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sym typeface="+mn-ea"/>
              </a:rPr>
              <a:t>to avoid residents</a:t>
            </a:r>
          </a:p>
        </p:txBody>
      </p:sp>
      <p:sp>
        <p:nvSpPr>
          <p:cNvPr id="79" name="Rectangle 116"/>
          <p:cNvSpPr/>
          <p:nvPr/>
        </p:nvSpPr>
        <p:spPr>
          <a:xfrm>
            <a:off x="559435" y="3011170"/>
            <a:ext cx="2597151" cy="1717393"/>
          </a:xfrm>
          <a:prstGeom prst="rect">
            <a:avLst/>
          </a:prstGeom>
        </p:spPr>
        <p:txBody>
          <a:bodyPr wrap="square">
            <a:spAutoFit/>
          </a:bodyPr>
          <a:lstStyle/>
          <a:p>
            <a:pPr fontAlgn="auto">
              <a:lnSpc>
                <a:spcPct val="120000"/>
              </a:lnSpc>
              <a:spcBef>
                <a:spcPts val="0"/>
              </a:spcBef>
              <a:spcAft>
                <a:spcPts val="0"/>
              </a:spcAft>
              <a:defRPr/>
            </a:pPr>
            <a:r>
              <a:rPr lang="en-US" sz="1400" b="1" kern="0" dirty="0">
                <a:solidFill>
                  <a:srgbClr val="0A70D3"/>
                </a:solidFill>
                <a:latin typeface="WeblySleek UI Semilight"/>
                <a:ea typeface="WeblySleek UI Semilight" panose="020B0402040204020203" charset="0"/>
                <a:cs typeface="WeblySleek UI Semilight" panose="020B0402040204020203" charset="0"/>
                <a:hlinkClick r:id="rId6" action="ppaction://hlinksldjump"/>
              </a:rPr>
              <a:t>IP &amp; Analog Industrial Phone</a:t>
            </a:r>
            <a:endParaRPr lang="en-US" sz="1400" b="1" kern="0" dirty="0">
              <a:solidFill>
                <a:srgbClr val="0A70D3"/>
              </a:solidFill>
              <a:latin typeface="WeblySleek UI Semilight"/>
              <a:ea typeface="WeblySleek UI Semilight" panose="020B0402040204020203" charset="0"/>
              <a:cs typeface="WeblySleek UI Semilight" panose="020B0402040204020203" charset="0"/>
            </a:endParaRP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Hazardous &amp; Non Hazardous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Water Tight, Weather/Water Resistant Phones</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Food Industry Industrial Telephone</a:t>
            </a:r>
          </a:p>
          <a:p>
            <a:pPr marL="171450" indent="-171450" fontAlgn="auto">
              <a:lnSpc>
                <a:spcPct val="120000"/>
              </a:lnSpc>
              <a:spcBef>
                <a:spcPts val="0"/>
              </a:spcBef>
              <a:spcAft>
                <a:spcPts val="0"/>
              </a:spcAft>
              <a:buFont typeface="Arial" panose="020B0604020202020204" pitchFamily="34" charset="0"/>
              <a:buChar char="•"/>
              <a:defRPr/>
            </a:pPr>
            <a:r>
              <a:rPr lang="en-US" sz="1000" kern="0" dirty="0">
                <a:solidFill>
                  <a:prstClr val="black">
                    <a:lumMod val="65000"/>
                    <a:lumOff val="35000"/>
                  </a:prstClr>
                </a:solidFill>
                <a:latin typeface="WeblySleek UI Semilight"/>
                <a:ea typeface="WeblySleek UI Semilight" panose="020B0402040204020203" charset="0"/>
                <a:cs typeface="WeblySleek UI Semilight" panose="020B0402040204020203" charset="0"/>
              </a:rPr>
              <a:t>Correctional Institute Industrial Telephone</a:t>
            </a:r>
          </a:p>
        </p:txBody>
      </p:sp>
      <p:sp>
        <p:nvSpPr>
          <p:cNvPr id="147" name="圆角矩形 146"/>
          <p:cNvSpPr/>
          <p:nvPr/>
        </p:nvSpPr>
        <p:spPr>
          <a:xfrm rot="18900000">
            <a:off x="873125" y="505587"/>
            <a:ext cx="424815" cy="424815"/>
          </a:xfrm>
          <a:prstGeom prst="roundRect">
            <a:avLst/>
          </a:prstGeom>
          <a:solidFill>
            <a:srgbClr val="276E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fontAlgn="auto">
              <a:spcBef>
                <a:spcPts val="0"/>
              </a:spcBef>
              <a:spcAft>
                <a:spcPts val="0"/>
              </a:spcAft>
            </a:pPr>
            <a:endParaRPr lang="zh-CN" altLang="en-US">
              <a:solidFill>
                <a:prstClr val="white"/>
              </a:solidFill>
            </a:endParaRPr>
          </a:p>
        </p:txBody>
      </p:sp>
      <p:sp>
        <p:nvSpPr>
          <p:cNvPr id="44" name="TextBox 8"/>
          <p:cNvSpPr txBox="1"/>
          <p:nvPr/>
        </p:nvSpPr>
        <p:spPr>
          <a:xfrm>
            <a:off x="1006221" y="493714"/>
            <a:ext cx="250444" cy="430530"/>
          </a:xfrm>
          <a:prstGeom prst="rect">
            <a:avLst/>
          </a:prstGeom>
          <a:noFill/>
          <a:effectLst/>
        </p:spPr>
        <p:txBody>
          <a:bodyPr wrap="square" lIns="0" tIns="0" rIns="0" bIns="0" rtlCol="0" anchor="ctr">
            <a:spAutoFit/>
          </a:bodyPr>
          <a:lstStyle>
            <a:defPPr>
              <a:defRPr lang="zh-CN"/>
            </a:defPPr>
            <a:lvl1pPr algn="ctr">
              <a:defRPr sz="6000" b="1" spc="200">
                <a:blipFill>
                  <a:blip r:embed="rId7"/>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lang="en-US" sz="2800" b="0" spc="0" dirty="0">
                <a:solidFill>
                  <a:prstClr val="white"/>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rPr>
              <a:t>P</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cxnSp>
        <p:nvCxnSpPr>
          <p:cNvPr id="69" name="直接连接符 68"/>
          <p:cNvCxnSpPr/>
          <p:nvPr/>
        </p:nvCxnSpPr>
        <p:spPr>
          <a:xfrm>
            <a:off x="559435" y="358203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10" name="直接连接符 9"/>
          <p:cNvCxnSpPr/>
          <p:nvPr/>
        </p:nvCxnSpPr>
        <p:spPr>
          <a:xfrm>
            <a:off x="3209925" y="2889885"/>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8" name="直接连接符 27"/>
          <p:cNvCxnSpPr/>
          <p:nvPr/>
        </p:nvCxnSpPr>
        <p:spPr>
          <a:xfrm>
            <a:off x="1192530" y="5372735"/>
            <a:ext cx="0" cy="104076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29" name="直接连接符 28"/>
          <p:cNvCxnSpPr/>
          <p:nvPr/>
        </p:nvCxnSpPr>
        <p:spPr>
          <a:xfrm>
            <a:off x="3915410" y="4727575"/>
            <a:ext cx="0" cy="113474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0" name="直接连接符 29"/>
          <p:cNvCxnSpPr/>
          <p:nvPr/>
        </p:nvCxnSpPr>
        <p:spPr>
          <a:xfrm>
            <a:off x="5890895" y="2404745"/>
            <a:ext cx="0" cy="140335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37" name="直接连接符 36"/>
          <p:cNvCxnSpPr/>
          <p:nvPr/>
        </p:nvCxnSpPr>
        <p:spPr>
          <a:xfrm>
            <a:off x="8580120" y="1581150"/>
            <a:ext cx="0" cy="159067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3" name="直接连接符 42"/>
          <p:cNvCxnSpPr/>
          <p:nvPr/>
        </p:nvCxnSpPr>
        <p:spPr>
          <a:xfrm>
            <a:off x="6684010" y="4055110"/>
            <a:ext cx="0" cy="1454785"/>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cxnSp>
        <p:nvCxnSpPr>
          <p:cNvPr id="45" name="直接连接符 44"/>
          <p:cNvCxnSpPr/>
          <p:nvPr/>
        </p:nvCxnSpPr>
        <p:spPr>
          <a:xfrm>
            <a:off x="9341485" y="3403600"/>
            <a:ext cx="0" cy="1553210"/>
          </a:xfrm>
          <a:prstGeom prst="line">
            <a:avLst/>
          </a:prstGeom>
          <a:ln w="12700" cmpd="sng">
            <a:solidFill>
              <a:schemeClr val="bg1">
                <a:lumMod val="65000"/>
              </a:schemeClr>
            </a:solidFill>
            <a:prstDash val="dash"/>
          </a:ln>
        </p:spPr>
        <p:style>
          <a:lnRef idx="1">
            <a:schemeClr val="accent1"/>
          </a:lnRef>
          <a:fillRef idx="0">
            <a:schemeClr val="accent1"/>
          </a:fillRef>
          <a:effectRef idx="0">
            <a:schemeClr val="accent1"/>
          </a:effectRef>
          <a:fontRef idx="minor">
            <a:schemeClr val="tx1"/>
          </a:fontRef>
        </p:style>
      </p:cxnSp>
      <p:grpSp>
        <p:nvGrpSpPr>
          <p:cNvPr id="3" name="Group 1047"/>
          <p:cNvGrpSpPr/>
          <p:nvPr/>
        </p:nvGrpSpPr>
        <p:grpSpPr>
          <a:xfrm>
            <a:off x="437515" y="4770755"/>
            <a:ext cx="240030" cy="354965"/>
            <a:chOff x="5200651" y="795337"/>
            <a:chExt cx="815975" cy="1204913"/>
          </a:xfrm>
          <a:effectLst>
            <a:outerShdw blurRad="50800" dist="38100" dir="2700000" algn="tl" rotWithShape="0">
              <a:schemeClr val="accent5">
                <a:lumMod val="50000"/>
                <a:alpha val="40000"/>
              </a:schemeClr>
            </a:outerShdw>
          </a:effectLst>
        </p:grpSpPr>
        <p:sp>
          <p:nvSpPr>
            <p:cNvPr id="1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1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13" name="Group 1047"/>
          <p:cNvGrpSpPr/>
          <p:nvPr/>
        </p:nvGrpSpPr>
        <p:grpSpPr>
          <a:xfrm>
            <a:off x="1072515" y="5319395"/>
            <a:ext cx="240030" cy="354965"/>
            <a:chOff x="5200651" y="795337"/>
            <a:chExt cx="815975" cy="1204913"/>
          </a:xfrm>
          <a:effectLst>
            <a:outerShdw blurRad="50800" dist="38100" dir="2700000" algn="tl" rotWithShape="0">
              <a:schemeClr val="accent5">
                <a:lumMod val="50000"/>
                <a:alpha val="40000"/>
              </a:schemeClr>
            </a:outerShdw>
          </a:effectLst>
        </p:grpSpPr>
        <p:sp>
          <p:nvSpPr>
            <p:cNvPr id="1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18"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20" name="Group 1047"/>
          <p:cNvGrpSpPr/>
          <p:nvPr/>
        </p:nvGrpSpPr>
        <p:grpSpPr>
          <a:xfrm>
            <a:off x="3088005" y="4097655"/>
            <a:ext cx="240030" cy="354965"/>
            <a:chOff x="5200651" y="795337"/>
            <a:chExt cx="815975" cy="1204913"/>
          </a:xfrm>
          <a:effectLst>
            <a:outerShdw blurRad="50800" dist="38100" dir="2700000" algn="tl" rotWithShape="0">
              <a:schemeClr val="accent5">
                <a:lumMod val="50000"/>
                <a:alpha val="40000"/>
              </a:schemeClr>
            </a:outerShdw>
          </a:effectLst>
        </p:grpSpPr>
        <p:sp>
          <p:nvSpPr>
            <p:cNvPr id="27"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33" name="Group 1047"/>
          <p:cNvGrpSpPr/>
          <p:nvPr/>
        </p:nvGrpSpPr>
        <p:grpSpPr>
          <a:xfrm>
            <a:off x="3792855" y="4716145"/>
            <a:ext cx="240030" cy="354965"/>
            <a:chOff x="5200651" y="795337"/>
            <a:chExt cx="815975" cy="1204913"/>
          </a:xfrm>
          <a:effectLst>
            <a:outerShdw blurRad="50800" dist="38100" dir="2700000" algn="tl" rotWithShape="0">
              <a:schemeClr val="accent5">
                <a:lumMod val="50000"/>
                <a:alpha val="40000"/>
              </a:schemeClr>
            </a:outerShdw>
          </a:effectLst>
        </p:grpSpPr>
        <p:sp>
          <p:nvSpPr>
            <p:cNvPr id="34"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5"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36" name="Group 1047"/>
          <p:cNvGrpSpPr/>
          <p:nvPr/>
        </p:nvGrpSpPr>
        <p:grpSpPr>
          <a:xfrm>
            <a:off x="5770880" y="3453130"/>
            <a:ext cx="240030" cy="354965"/>
            <a:chOff x="5200651" y="795337"/>
            <a:chExt cx="815975" cy="1204913"/>
          </a:xfrm>
          <a:effectLst>
            <a:outerShdw blurRad="50800" dist="38100" dir="2700000" algn="tl" rotWithShape="0">
              <a:schemeClr val="accent5">
                <a:lumMod val="50000"/>
                <a:alpha val="40000"/>
              </a:schemeClr>
            </a:outerShdw>
          </a:effectLst>
        </p:grpSpPr>
        <p:sp>
          <p:nvSpPr>
            <p:cNvPr id="3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479EF6"/>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39"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40" name="Group 1047"/>
          <p:cNvGrpSpPr/>
          <p:nvPr/>
        </p:nvGrpSpPr>
        <p:grpSpPr>
          <a:xfrm>
            <a:off x="6562090" y="4021455"/>
            <a:ext cx="240030" cy="354965"/>
            <a:chOff x="5200651" y="795337"/>
            <a:chExt cx="815975" cy="1204913"/>
          </a:xfrm>
          <a:effectLst>
            <a:outerShdw blurRad="50800" dist="38100" dir="2700000" algn="tl" rotWithShape="0">
              <a:schemeClr val="accent5">
                <a:lumMod val="50000"/>
                <a:alpha val="40000"/>
              </a:schemeClr>
            </a:outerShdw>
          </a:effectLst>
        </p:grpSpPr>
        <p:sp>
          <p:nvSpPr>
            <p:cNvPr id="41"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4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48" name="Group 1047"/>
          <p:cNvGrpSpPr/>
          <p:nvPr/>
        </p:nvGrpSpPr>
        <p:grpSpPr>
          <a:xfrm>
            <a:off x="8458200" y="2828925"/>
            <a:ext cx="240030" cy="354965"/>
            <a:chOff x="5200651" y="795337"/>
            <a:chExt cx="815975" cy="1204913"/>
          </a:xfrm>
          <a:effectLst>
            <a:outerShdw blurRad="50800" dist="38100" dir="2700000" algn="tl" rotWithShape="0">
              <a:schemeClr val="accent5">
                <a:lumMod val="50000"/>
                <a:alpha val="40000"/>
              </a:schemeClr>
            </a:outerShdw>
          </a:effectLst>
        </p:grpSpPr>
        <p:sp>
          <p:nvSpPr>
            <p:cNvPr id="49"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0A70D3"/>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51"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grpSp>
        <p:nvGrpSpPr>
          <p:cNvPr id="52" name="Group 1047"/>
          <p:cNvGrpSpPr/>
          <p:nvPr/>
        </p:nvGrpSpPr>
        <p:grpSpPr>
          <a:xfrm>
            <a:off x="9210675" y="3368040"/>
            <a:ext cx="240030" cy="354965"/>
            <a:chOff x="5200651" y="795337"/>
            <a:chExt cx="815975" cy="1204913"/>
          </a:xfrm>
          <a:effectLst>
            <a:outerShdw blurRad="50800" dist="38100" dir="2700000" algn="tl" rotWithShape="0">
              <a:schemeClr val="accent5">
                <a:lumMod val="50000"/>
                <a:alpha val="40000"/>
              </a:schemeClr>
            </a:outerShdw>
          </a:effectLst>
        </p:grpSpPr>
        <p:sp>
          <p:nvSpPr>
            <p:cNvPr id="58" name="Freeform 5"/>
            <p:cNvSpPr/>
            <p:nvPr/>
          </p:nvSpPr>
          <p:spPr bwMode="auto">
            <a:xfrm>
              <a:off x="5200651" y="795337"/>
              <a:ext cx="815975" cy="1204913"/>
            </a:xfrm>
            <a:custGeom>
              <a:avLst/>
              <a:gdLst>
                <a:gd name="T0" fmla="*/ 503 w 503"/>
                <a:gd name="T1" fmla="*/ 252 h 744"/>
                <a:gd name="T2" fmla="*/ 252 w 503"/>
                <a:gd name="T3" fmla="*/ 0 h 744"/>
                <a:gd name="T4" fmla="*/ 0 w 503"/>
                <a:gd name="T5" fmla="*/ 252 h 744"/>
                <a:gd name="T6" fmla="*/ 71 w 503"/>
                <a:gd name="T7" fmla="*/ 426 h 744"/>
                <a:gd name="T8" fmla="*/ 71 w 503"/>
                <a:gd name="T9" fmla="*/ 429 h 744"/>
                <a:gd name="T10" fmla="*/ 246 w 503"/>
                <a:gd name="T11" fmla="*/ 744 h 744"/>
                <a:gd name="T12" fmla="*/ 248 w 503"/>
                <a:gd name="T13" fmla="*/ 744 h 744"/>
                <a:gd name="T14" fmla="*/ 255 w 503"/>
                <a:gd name="T15" fmla="*/ 744 h 744"/>
                <a:gd name="T16" fmla="*/ 259 w 503"/>
                <a:gd name="T17" fmla="*/ 744 h 744"/>
                <a:gd name="T18" fmla="*/ 433 w 503"/>
                <a:gd name="T19" fmla="*/ 429 h 744"/>
                <a:gd name="T20" fmla="*/ 432 w 503"/>
                <a:gd name="T21" fmla="*/ 428 h 744"/>
                <a:gd name="T22" fmla="*/ 503 w 503"/>
                <a:gd name="T23" fmla="*/ 252 h 74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Lst>
              <a:rect l="0" t="0" r="r" b="b"/>
              <a:pathLst>
                <a:path w="503" h="744">
                  <a:moveTo>
                    <a:pt x="503" y="252"/>
                  </a:moveTo>
                  <a:cubicBezTo>
                    <a:pt x="503" y="113"/>
                    <a:pt x="390" y="0"/>
                    <a:pt x="252" y="0"/>
                  </a:cubicBezTo>
                  <a:cubicBezTo>
                    <a:pt x="113" y="0"/>
                    <a:pt x="0" y="113"/>
                    <a:pt x="0" y="252"/>
                  </a:cubicBezTo>
                  <a:cubicBezTo>
                    <a:pt x="0" y="319"/>
                    <a:pt x="27" y="381"/>
                    <a:pt x="71" y="426"/>
                  </a:cubicBezTo>
                  <a:cubicBezTo>
                    <a:pt x="71" y="429"/>
                    <a:pt x="71" y="429"/>
                    <a:pt x="71" y="429"/>
                  </a:cubicBezTo>
                  <a:cubicBezTo>
                    <a:pt x="71" y="429"/>
                    <a:pt x="217" y="573"/>
                    <a:pt x="246" y="744"/>
                  </a:cubicBezTo>
                  <a:cubicBezTo>
                    <a:pt x="248" y="744"/>
                    <a:pt x="248" y="744"/>
                    <a:pt x="248" y="744"/>
                  </a:cubicBezTo>
                  <a:cubicBezTo>
                    <a:pt x="255" y="744"/>
                    <a:pt x="255" y="744"/>
                    <a:pt x="255" y="744"/>
                  </a:cubicBezTo>
                  <a:cubicBezTo>
                    <a:pt x="259" y="744"/>
                    <a:pt x="259" y="744"/>
                    <a:pt x="259" y="744"/>
                  </a:cubicBezTo>
                  <a:cubicBezTo>
                    <a:pt x="288" y="573"/>
                    <a:pt x="433" y="429"/>
                    <a:pt x="433" y="429"/>
                  </a:cubicBezTo>
                  <a:cubicBezTo>
                    <a:pt x="432" y="428"/>
                    <a:pt x="432" y="428"/>
                    <a:pt x="432" y="428"/>
                  </a:cubicBezTo>
                  <a:cubicBezTo>
                    <a:pt x="476" y="383"/>
                    <a:pt x="503" y="319"/>
                    <a:pt x="503" y="252"/>
                  </a:cubicBezTo>
                  <a:close/>
                </a:path>
              </a:pathLst>
            </a:custGeom>
            <a:solidFill>
              <a:srgbClr val="FFC000"/>
            </a:solidFill>
            <a:ln>
              <a:noFill/>
            </a:ln>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sp>
          <p:nvSpPr>
            <p:cNvPr id="62" name="Oval 6"/>
            <p:cNvSpPr>
              <a:spLocks noChangeArrowheads="1"/>
            </p:cNvSpPr>
            <p:nvPr/>
          </p:nvSpPr>
          <p:spPr bwMode="auto">
            <a:xfrm>
              <a:off x="5403567" y="1002264"/>
              <a:ext cx="423098" cy="422474"/>
            </a:xfrm>
            <a:prstGeom prst="ellipse">
              <a:avLst/>
            </a:prstGeom>
            <a:solidFill>
              <a:schemeClr val="bg1"/>
            </a:solidFill>
            <a:ln>
              <a:noFill/>
            </a:ln>
            <a:effectLst/>
          </p:spPr>
          <p:txBody>
            <a:bodyPr vert="horz" wrap="square" lIns="162560" tIns="81280" rIns="162560" bIns="81280" numCol="1" anchor="t" anchorCtr="0" compatLnSpc="1"/>
            <a:lstStyle/>
            <a:p>
              <a:pPr fontAlgn="auto">
                <a:spcBef>
                  <a:spcPts val="0"/>
                </a:spcBef>
                <a:spcAft>
                  <a:spcPts val="0"/>
                </a:spcAft>
              </a:pPr>
              <a:endParaRPr lang="id-ID">
                <a:solidFill>
                  <a:prstClr val="white"/>
                </a:solidFill>
                <a:latin typeface="WeblySleek UI Semilight"/>
                <a:ea typeface="+mn-ea"/>
                <a:sym typeface="+mn-lt"/>
              </a:endParaRPr>
            </a:p>
          </p:txBody>
        </p:sp>
      </p:grpSp>
      <p:sp>
        <p:nvSpPr>
          <p:cNvPr id="5" name="文本框 23"/>
          <p:cNvSpPr txBox="1">
            <a:spLocks noChangeArrowheads="1"/>
          </p:cNvSpPr>
          <p:nvPr/>
        </p:nvSpPr>
        <p:spPr bwMode="auto">
          <a:xfrm rot="5400000">
            <a:off x="-1291590" y="1946910"/>
            <a:ext cx="3193415" cy="260350"/>
          </a:xfrm>
          <a:prstGeom prst="rect">
            <a:avLst/>
          </a:prstGeom>
          <a:noFill/>
          <a:ln w="9525">
            <a:noFill/>
            <a:miter lim="800000"/>
          </a:ln>
        </p:spPr>
        <p:txBody>
          <a:bodyPr wrap="square">
            <a:spAutoFit/>
          </a:bodyPr>
          <a:lstStyle/>
          <a:p>
            <a:pPr fontAlgn="auto">
              <a:spcBef>
                <a:spcPts val="0"/>
              </a:spcBef>
              <a:spcAft>
                <a:spcPts val="0"/>
              </a:spcAft>
            </a:pPr>
            <a:r>
              <a:rPr lang="en-US" sz="1100" dirty="0">
                <a:solidFill>
                  <a:prstClr val="white">
                    <a:lumMod val="50000"/>
                  </a:prstClr>
                </a:solidFill>
                <a:latin typeface="WeblySleek UI Semilight"/>
                <a:ea typeface="Kozuka Gothic Pro EL" panose="020B0200000000000000" charset="-128"/>
                <a:cs typeface="WeblySleek UI Semilight" panose="020B0402040204020203" charset="0"/>
              </a:rPr>
              <a:t>Empowering Communication</a:t>
            </a:r>
          </a:p>
        </p:txBody>
      </p:sp>
      <p:sp>
        <p:nvSpPr>
          <p:cNvPr id="66" name="TextBox 8"/>
          <p:cNvSpPr txBox="1"/>
          <p:nvPr/>
        </p:nvSpPr>
        <p:spPr>
          <a:xfrm>
            <a:off x="1405508" y="490666"/>
            <a:ext cx="4365371" cy="430530"/>
          </a:xfrm>
          <a:prstGeom prst="rect">
            <a:avLst/>
          </a:prstGeom>
          <a:noFill/>
          <a:effectLst/>
        </p:spPr>
        <p:txBody>
          <a:bodyPr wrap="square" lIns="0" tIns="0" rIns="0" bIns="0" rtlCol="0" anchor="ctr">
            <a:spAutoFit/>
          </a:bodyPr>
          <a:lstStyle>
            <a:defPPr>
              <a:defRPr lang="zh-CN"/>
            </a:defPPr>
            <a:lvl1pPr algn="ctr">
              <a:defRPr sz="6000" b="1" spc="200">
                <a:blipFill>
                  <a:blip r:embed="rId7"/>
                  <a:stretch>
                    <a:fillRect/>
                  </a:stretch>
                </a:blipFill>
                <a:effectLst>
                  <a:innerShdw blurRad="63500" dist="50800" dir="16200000">
                    <a:prstClr val="black">
                      <a:alpha val="50000"/>
                    </a:prstClr>
                  </a:innerShdw>
                </a:effectLst>
                <a:latin typeface="思源黑体 CN Heavy" panose="020B0A00000000000000" pitchFamily="34" charset="-122"/>
                <a:ea typeface="思源黑体 CN Heavy" panose="020B0A00000000000000" pitchFamily="34" charset="-122"/>
              </a:defRPr>
            </a:lvl1pPr>
          </a:lstStyle>
          <a:p>
            <a:pPr algn="l" fontAlgn="auto">
              <a:spcBef>
                <a:spcPts val="0"/>
              </a:spcBef>
              <a:spcAft>
                <a:spcPts val="0"/>
              </a:spcAft>
            </a:pPr>
            <a:r>
              <a:rPr lang="en-IN" sz="2800" b="0" spc="0" dirty="0" err="1">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roduct</a:t>
            </a:r>
            <a:r>
              <a:rPr lang="en-IN" sz="2800" b="0" spc="0" dirty="0">
                <a:solidFill>
                  <a:prstClr val="black">
                    <a:lumMod val="65000"/>
                    <a:lumOff val="35000"/>
                  </a:prstClr>
                </a:solidFill>
                <a:effectLst/>
                <a:latin typeface="WeblySleek UI Semilight"/>
                <a:ea typeface="思源黑体 CN Bold" panose="020B0800000000000000" charset="-122"/>
                <a:cs typeface="+mn-lt"/>
                <a:sym typeface="Arial" panose="020B0604020202020204" pitchFamily="34" charset="0"/>
              </a:rPr>
              <a:t> Portfolio continue…</a:t>
            </a:r>
            <a:endParaRPr sz="2800" b="0" spc="0" dirty="0">
              <a:solidFill>
                <a:prstClr val="black">
                  <a:lumMod val="65000"/>
                  <a:lumOff val="35000"/>
                </a:prstClr>
              </a:solidFill>
              <a:effectLst/>
              <a:latin typeface="WeblySleek UI Semilight" panose="020B0402040204020203" charset="0"/>
              <a:ea typeface="思源黑体 CN Bold" panose="020B0800000000000000" charset="-122"/>
              <a:cs typeface="WeblySleek UI Semilight" panose="020B0402040204020203" charset="0"/>
              <a:sym typeface="Arial" panose="020B0604020202020204" pitchFamily="34" charset="0"/>
            </a:endParaRPr>
          </a:p>
        </p:txBody>
      </p:sp>
      <p:pic>
        <p:nvPicPr>
          <p:cNvPr id="67" name="Picture 66"/>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10023055" y="395096"/>
            <a:ext cx="1740740" cy="530925"/>
          </a:xfrm>
          <a:prstGeom prst="rect">
            <a:avLst/>
          </a:prstGeom>
        </p:spPr>
      </p:pic>
      <p:pic>
        <p:nvPicPr>
          <p:cNvPr id="70" name="Picture 69">
            <a:extLst>
              <a:ext uri="{FF2B5EF4-FFF2-40B4-BE49-F238E27FC236}">
                <a16:creationId xmlns:a16="http://schemas.microsoft.com/office/drawing/2014/main" id="{B791A194-39F8-42E0-A933-14B56FF6BC56}"/>
              </a:ext>
            </a:extLst>
          </p:cNvPr>
          <p:cNvPicPr>
            <a:picLocks noChangeAspect="1"/>
          </p:cNvPicPr>
          <p:nvPr/>
        </p:nvPicPr>
        <p:blipFill rotWithShape="1">
          <a:blip r:embed="rId9" cstate="print">
            <a:extLst>
              <a:ext uri="{28A0092B-C50C-407E-A947-70E740481C1C}">
                <a14:useLocalDpi xmlns:a14="http://schemas.microsoft.com/office/drawing/2010/main" val="0"/>
              </a:ext>
            </a:extLst>
          </a:blip>
          <a:srcRect l="21601" t="9337" r="21311" b="13034"/>
          <a:stretch/>
        </p:blipFill>
        <p:spPr>
          <a:xfrm>
            <a:off x="9915557" y="3205617"/>
            <a:ext cx="641285" cy="616946"/>
          </a:xfrm>
          <a:prstGeom prst="rect">
            <a:avLst/>
          </a:prstGeom>
        </p:spPr>
      </p:pic>
      <p:pic>
        <p:nvPicPr>
          <p:cNvPr id="75" name="object 3"/>
          <p:cNvPicPr/>
          <p:nvPr/>
        </p:nvPicPr>
        <p:blipFill>
          <a:blip r:embed="rId10" cstate="print"/>
          <a:stretch>
            <a:fillRect/>
          </a:stretch>
        </p:blipFill>
        <p:spPr>
          <a:xfrm>
            <a:off x="6101833" y="861070"/>
            <a:ext cx="358028" cy="1014885"/>
          </a:xfrm>
          <a:prstGeom prst="rect">
            <a:avLst/>
          </a:prstGeom>
        </p:spPr>
      </p:pic>
      <p:pic>
        <p:nvPicPr>
          <p:cNvPr id="55" name="Picture 54"/>
          <p:cNvPicPr>
            <a:picLocks noChangeAspect="1"/>
          </p:cNvPicPr>
          <p:nvPr/>
        </p:nvPicPr>
        <p:blipFill>
          <a:blip r:embed="rId11" cstate="print">
            <a:extLst>
              <a:ext uri="{28A0092B-C50C-407E-A947-70E740481C1C}">
                <a14:useLocalDpi xmlns:a14="http://schemas.microsoft.com/office/drawing/2010/main" val="0"/>
              </a:ext>
            </a:extLst>
          </a:blip>
          <a:stretch>
            <a:fillRect/>
          </a:stretch>
        </p:blipFill>
        <p:spPr>
          <a:xfrm>
            <a:off x="586231" y="5864983"/>
            <a:ext cx="543525" cy="520424"/>
          </a:xfrm>
          <a:prstGeom prst="rect">
            <a:avLst/>
          </a:prstGeom>
        </p:spPr>
      </p:pic>
      <p:pic>
        <p:nvPicPr>
          <p:cNvPr id="57" name="Picture 56" descr="A close up of a device&#10;&#10;Description generated with very high confidence">
            <a:extLst>
              <a:ext uri="{FF2B5EF4-FFF2-40B4-BE49-F238E27FC236}">
                <a16:creationId xmlns:a16="http://schemas.microsoft.com/office/drawing/2014/main" id="{A38BEFE7-897D-4DE2-858C-6C8624F8D720}"/>
              </a:ext>
            </a:extLst>
          </p:cNvPr>
          <p:cNvPicPr>
            <a:picLocks noChangeAspect="1"/>
          </p:cNvPicPr>
          <p:nvPr/>
        </p:nvPicPr>
        <p:blipFill rotWithShape="1">
          <a:blip r:embed="rId12" cstate="print">
            <a:extLst>
              <a:ext uri="{28A0092B-C50C-407E-A947-70E740481C1C}">
                <a14:useLocalDpi xmlns:a14="http://schemas.microsoft.com/office/drawing/2010/main" val="0"/>
              </a:ext>
            </a:extLst>
          </a:blip>
          <a:srcRect l="6949" t="27920" r="3086" b="26110"/>
          <a:stretch/>
        </p:blipFill>
        <p:spPr>
          <a:xfrm>
            <a:off x="161808" y="6113578"/>
            <a:ext cx="764606" cy="301404"/>
          </a:xfrm>
          <a:prstGeom prst="rect">
            <a:avLst/>
          </a:prstGeom>
        </p:spPr>
      </p:pic>
      <p:pic>
        <p:nvPicPr>
          <p:cNvPr id="59" name="Picture 58" descr="A close up of a speaker&#10;&#10;Description generated with very high confidence">
            <a:extLst>
              <a:ext uri="{FF2B5EF4-FFF2-40B4-BE49-F238E27FC236}">
                <a16:creationId xmlns:a16="http://schemas.microsoft.com/office/drawing/2014/main" id="{AF6EE6AB-0207-4BCF-8E90-897B2D229184}"/>
              </a:ext>
            </a:extLst>
          </p:cNvPr>
          <p:cNvPicPr>
            <a:picLocks noChangeAspect="1"/>
          </p:cNvPicPr>
          <p:nvPr/>
        </p:nvPicPr>
        <p:blipFill rotWithShape="1">
          <a:blip r:embed="rId13" cstate="print">
            <a:extLst>
              <a:ext uri="{28A0092B-C50C-407E-A947-70E740481C1C}">
                <a14:useLocalDpi xmlns:a14="http://schemas.microsoft.com/office/drawing/2010/main" val="0"/>
              </a:ext>
            </a:extLst>
          </a:blip>
          <a:srcRect l="12385" r="20816"/>
          <a:stretch/>
        </p:blipFill>
        <p:spPr>
          <a:xfrm>
            <a:off x="166035" y="5807210"/>
            <a:ext cx="344389" cy="476330"/>
          </a:xfrm>
          <a:prstGeom prst="rect">
            <a:avLst/>
          </a:prstGeom>
        </p:spPr>
      </p:pic>
      <p:pic>
        <p:nvPicPr>
          <p:cNvPr id="2" name="Picture 1"/>
          <p:cNvPicPr>
            <a:picLocks noChangeAspect="1"/>
          </p:cNvPicPr>
          <p:nvPr/>
        </p:nvPicPr>
        <p:blipFill>
          <a:blip r:embed="rId14" cstate="print">
            <a:extLst>
              <a:ext uri="{28A0092B-C50C-407E-A947-70E740481C1C}">
                <a14:useLocalDpi xmlns:a14="http://schemas.microsoft.com/office/drawing/2010/main" val="0"/>
              </a:ext>
            </a:extLst>
          </a:blip>
          <a:stretch>
            <a:fillRect/>
          </a:stretch>
        </p:blipFill>
        <p:spPr>
          <a:xfrm>
            <a:off x="836886" y="6180251"/>
            <a:ext cx="234440" cy="300564"/>
          </a:xfrm>
          <a:prstGeom prst="rect">
            <a:avLst/>
          </a:prstGeom>
        </p:spPr>
      </p:pic>
      <p:pic>
        <p:nvPicPr>
          <p:cNvPr id="60" name="Picture 59"/>
          <p:cNvPicPr>
            <a:picLocks noChangeAspect="1"/>
          </p:cNvPicPr>
          <p:nvPr/>
        </p:nvPicPr>
        <p:blipFill>
          <a:blip r:embed="rId15" cstate="print">
            <a:extLst>
              <a:ext uri="{28A0092B-C50C-407E-A947-70E740481C1C}">
                <a14:useLocalDpi xmlns:a14="http://schemas.microsoft.com/office/drawing/2010/main" val="0"/>
              </a:ext>
            </a:extLst>
          </a:blip>
          <a:stretch>
            <a:fillRect/>
          </a:stretch>
        </p:blipFill>
        <p:spPr>
          <a:xfrm>
            <a:off x="6957169" y="3809609"/>
            <a:ext cx="655260" cy="505487"/>
          </a:xfrm>
          <a:prstGeom prst="rect">
            <a:avLst/>
          </a:prstGeom>
        </p:spPr>
      </p:pic>
      <p:pic>
        <p:nvPicPr>
          <p:cNvPr id="65" name="Picture 64"/>
          <p:cNvPicPr>
            <a:picLocks noChangeAspect="1"/>
          </p:cNvPicPr>
          <p:nvPr/>
        </p:nvPicPr>
        <p:blipFill>
          <a:blip r:embed="rId16" cstate="print">
            <a:extLst>
              <a:ext uri="{28A0092B-C50C-407E-A947-70E740481C1C}">
                <a14:useLocalDpi xmlns:a14="http://schemas.microsoft.com/office/drawing/2010/main" val="0"/>
              </a:ext>
            </a:extLst>
          </a:blip>
          <a:stretch>
            <a:fillRect/>
          </a:stretch>
        </p:blipFill>
        <p:spPr>
          <a:xfrm>
            <a:off x="7977264" y="3797200"/>
            <a:ext cx="529830" cy="529830"/>
          </a:xfrm>
          <a:prstGeom prst="rect">
            <a:avLst/>
          </a:prstGeom>
        </p:spPr>
      </p:pic>
      <p:pic>
        <p:nvPicPr>
          <p:cNvPr id="80" name="Picture 79"/>
          <p:cNvPicPr>
            <a:picLocks noChangeAspect="1"/>
          </p:cNvPicPr>
          <p:nvPr/>
        </p:nvPicPr>
        <p:blipFill>
          <a:blip r:embed="rId17" cstate="print">
            <a:extLst>
              <a:ext uri="{28A0092B-C50C-407E-A947-70E740481C1C}">
                <a14:useLocalDpi xmlns:a14="http://schemas.microsoft.com/office/drawing/2010/main" val="0"/>
              </a:ext>
            </a:extLst>
          </a:blip>
          <a:stretch>
            <a:fillRect/>
          </a:stretch>
        </p:blipFill>
        <p:spPr>
          <a:xfrm>
            <a:off x="7565560" y="3801343"/>
            <a:ext cx="607598" cy="607598"/>
          </a:xfrm>
          <a:prstGeom prst="rect">
            <a:avLst/>
          </a:prstGeom>
        </p:spPr>
      </p:pic>
      <p:pic>
        <p:nvPicPr>
          <p:cNvPr id="81" name="Picture 80"/>
          <p:cNvPicPr>
            <a:picLocks noChangeAspect="1"/>
          </p:cNvPicPr>
          <p:nvPr/>
        </p:nvPicPr>
        <p:blipFill rotWithShape="1">
          <a:blip r:embed="rId18" cstate="print">
            <a:extLst>
              <a:ext uri="{28A0092B-C50C-407E-A947-70E740481C1C}">
                <a14:useLocalDpi xmlns:a14="http://schemas.microsoft.com/office/drawing/2010/main" val="0"/>
              </a:ext>
            </a:extLst>
          </a:blip>
          <a:srcRect l="8602" t="37383" r="8751" b="38757"/>
          <a:stretch/>
        </p:blipFill>
        <p:spPr>
          <a:xfrm>
            <a:off x="4562886" y="4864704"/>
            <a:ext cx="952650" cy="212162"/>
          </a:xfrm>
          <a:prstGeom prst="rect">
            <a:avLst/>
          </a:prstGeom>
        </p:spPr>
      </p:pic>
      <p:pic>
        <p:nvPicPr>
          <p:cNvPr id="82" name="Picture 81"/>
          <p:cNvPicPr>
            <a:picLocks noChangeAspect="1"/>
          </p:cNvPicPr>
          <p:nvPr/>
        </p:nvPicPr>
        <p:blipFill rotWithShape="1">
          <a:blip r:embed="rId19" cstate="print">
            <a:extLst>
              <a:ext uri="{28A0092B-C50C-407E-A947-70E740481C1C}">
                <a14:useLocalDpi xmlns:a14="http://schemas.microsoft.com/office/drawing/2010/main" val="0"/>
              </a:ext>
            </a:extLst>
          </a:blip>
          <a:srcRect l="11117" t="23379" r="13793" b="15952"/>
          <a:stretch/>
        </p:blipFill>
        <p:spPr>
          <a:xfrm>
            <a:off x="4600682" y="4517136"/>
            <a:ext cx="864740" cy="465777"/>
          </a:xfrm>
          <a:prstGeom prst="rect">
            <a:avLst/>
          </a:prstGeom>
        </p:spPr>
      </p:pic>
      <p:pic>
        <p:nvPicPr>
          <p:cNvPr id="4" name="Picture 3"/>
          <p:cNvPicPr>
            <a:picLocks noChangeAspect="1"/>
          </p:cNvPicPr>
          <p:nvPr/>
        </p:nvPicPr>
        <p:blipFill>
          <a:blip r:embed="rId20" cstate="print">
            <a:extLst>
              <a:ext uri="{28A0092B-C50C-407E-A947-70E740481C1C}">
                <a14:useLocalDpi xmlns:a14="http://schemas.microsoft.com/office/drawing/2010/main" val="0"/>
              </a:ext>
            </a:extLst>
          </a:blip>
          <a:stretch>
            <a:fillRect/>
          </a:stretch>
        </p:blipFill>
        <p:spPr>
          <a:xfrm>
            <a:off x="6631616" y="1303699"/>
            <a:ext cx="610801" cy="610356"/>
          </a:xfrm>
          <a:prstGeom prst="rect">
            <a:avLst/>
          </a:prstGeom>
        </p:spPr>
      </p:pic>
      <p:pic>
        <p:nvPicPr>
          <p:cNvPr id="76" name="Picture 75"/>
          <p:cNvPicPr>
            <a:picLocks noChangeAspect="1"/>
          </p:cNvPicPr>
          <p:nvPr/>
        </p:nvPicPr>
        <p:blipFill>
          <a:blip r:embed="rId21" cstate="print">
            <a:extLst>
              <a:ext uri="{28A0092B-C50C-407E-A947-70E740481C1C}">
                <a14:useLocalDpi xmlns:a14="http://schemas.microsoft.com/office/drawing/2010/main" val="0"/>
              </a:ext>
            </a:extLst>
          </a:blip>
          <a:stretch>
            <a:fillRect/>
          </a:stretch>
        </p:blipFill>
        <p:spPr>
          <a:xfrm>
            <a:off x="6589050" y="874509"/>
            <a:ext cx="614823" cy="354215"/>
          </a:xfrm>
          <a:prstGeom prst="rect">
            <a:avLst/>
          </a:prstGeom>
        </p:spPr>
      </p:pic>
      <p:pic>
        <p:nvPicPr>
          <p:cNvPr id="8" name="Picture 7"/>
          <p:cNvPicPr>
            <a:picLocks noChangeAspect="1"/>
          </p:cNvPicPr>
          <p:nvPr/>
        </p:nvPicPr>
        <p:blipFill>
          <a:blip r:embed="rId22" cstate="print">
            <a:extLst>
              <a:ext uri="{28A0092B-C50C-407E-A947-70E740481C1C}">
                <a14:useLocalDpi xmlns:a14="http://schemas.microsoft.com/office/drawing/2010/main" val="0"/>
              </a:ext>
            </a:extLst>
          </a:blip>
          <a:stretch>
            <a:fillRect/>
          </a:stretch>
        </p:blipFill>
        <p:spPr>
          <a:xfrm>
            <a:off x="7427892" y="1218304"/>
            <a:ext cx="340179" cy="706171"/>
          </a:xfrm>
          <a:prstGeom prst="rect">
            <a:avLst/>
          </a:prstGeom>
        </p:spPr>
      </p:pic>
      <p:pic>
        <p:nvPicPr>
          <p:cNvPr id="88" name="图片 99"/>
          <p:cNvPicPr/>
          <p:nvPr/>
        </p:nvPicPr>
        <p:blipFill>
          <a:blip r:embed="rId23"/>
          <a:stretch>
            <a:fillRect/>
          </a:stretch>
        </p:blipFill>
        <p:spPr>
          <a:xfrm>
            <a:off x="4246922" y="1482253"/>
            <a:ext cx="1071609" cy="1178813"/>
          </a:xfrm>
          <a:prstGeom prst="rect">
            <a:avLst/>
          </a:prstGeom>
          <a:noFill/>
          <a:ln w="9525">
            <a:noFill/>
          </a:ln>
        </p:spPr>
      </p:pic>
      <p:pic>
        <p:nvPicPr>
          <p:cNvPr id="89" name="Picture 88"/>
          <p:cNvPicPr>
            <a:picLocks noChangeAspect="1"/>
          </p:cNvPicPr>
          <p:nvPr/>
        </p:nvPicPr>
        <p:blipFill>
          <a:blip r:embed="rId24" cstate="print">
            <a:extLst>
              <a:ext uri="{28A0092B-C50C-407E-A947-70E740481C1C}">
                <a14:useLocalDpi xmlns:a14="http://schemas.microsoft.com/office/drawing/2010/main" val="0"/>
              </a:ext>
            </a:extLst>
          </a:blip>
          <a:stretch>
            <a:fillRect/>
          </a:stretch>
        </p:blipFill>
        <p:spPr>
          <a:xfrm>
            <a:off x="3172778" y="1583376"/>
            <a:ext cx="1278995" cy="986653"/>
          </a:xfrm>
          <a:prstGeom prst="rect">
            <a:avLst/>
          </a:prstGeom>
        </p:spPr>
      </p:pic>
      <p:pic>
        <p:nvPicPr>
          <p:cNvPr id="90" name="Picture 36" descr="S6"/>
          <p:cNvPicPr>
            <a:picLocks noChangeAspect="1" noChangeArrowheads="1"/>
          </p:cNvPicPr>
          <p:nvPr/>
        </p:nvPicPr>
        <p:blipFill>
          <a:blip r:embed="rId25" cstate="print">
            <a:clrChange>
              <a:clrFrom>
                <a:srgbClr val="FFFFFF"/>
              </a:clrFrom>
              <a:clrTo>
                <a:srgbClr val="FFFFFF">
                  <a:alpha val="0"/>
                </a:srgbClr>
              </a:clrTo>
            </a:clrChange>
          </a:blip>
          <a:srcRect/>
          <a:stretch>
            <a:fillRect/>
          </a:stretch>
        </p:blipFill>
        <p:spPr bwMode="auto">
          <a:xfrm>
            <a:off x="1865922" y="2205999"/>
            <a:ext cx="559854" cy="801360"/>
          </a:xfrm>
          <a:prstGeom prst="rect">
            <a:avLst/>
          </a:prstGeom>
          <a:noFill/>
          <a:ln w="9525">
            <a:noFill/>
            <a:miter lim="800000"/>
            <a:headEnd/>
            <a:tailEnd/>
          </a:ln>
        </p:spPr>
      </p:pic>
      <p:pic>
        <p:nvPicPr>
          <p:cNvPr id="91" name="Picture 90"/>
          <p:cNvPicPr>
            <a:picLocks noChangeAspect="1"/>
          </p:cNvPicPr>
          <p:nvPr/>
        </p:nvPicPr>
        <p:blipFill>
          <a:blip r:embed="rId26" cstate="print">
            <a:extLst>
              <a:ext uri="{28A0092B-C50C-407E-A947-70E740481C1C}">
                <a14:useLocalDpi xmlns:a14="http://schemas.microsoft.com/office/drawing/2010/main" val="0"/>
              </a:ext>
            </a:extLst>
          </a:blip>
          <a:stretch>
            <a:fillRect/>
          </a:stretch>
        </p:blipFill>
        <p:spPr>
          <a:xfrm>
            <a:off x="715553" y="2350302"/>
            <a:ext cx="452721" cy="561708"/>
          </a:xfrm>
          <a:prstGeom prst="rect">
            <a:avLst/>
          </a:prstGeom>
        </p:spPr>
      </p:pic>
      <p:pic>
        <p:nvPicPr>
          <p:cNvPr id="92" name="Picture 91"/>
          <p:cNvPicPr>
            <a:picLocks noChangeAspect="1"/>
          </p:cNvPicPr>
          <p:nvPr/>
        </p:nvPicPr>
        <p:blipFill rotWithShape="1">
          <a:blip r:embed="rId27" cstate="print">
            <a:extLst>
              <a:ext uri="{28A0092B-C50C-407E-A947-70E740481C1C}">
                <a14:useLocalDpi xmlns:a14="http://schemas.microsoft.com/office/drawing/2010/main" val="0"/>
              </a:ext>
            </a:extLst>
          </a:blip>
          <a:srcRect l="34612" r="35923" b="37163"/>
          <a:stretch/>
        </p:blipFill>
        <p:spPr>
          <a:xfrm>
            <a:off x="1278880" y="2257203"/>
            <a:ext cx="424848" cy="698953"/>
          </a:xfrm>
          <a:prstGeom prst="rect">
            <a:avLst/>
          </a:prstGeom>
        </p:spPr>
      </p:pic>
    </p:spTree>
    <p:extLst>
      <p:ext uri="{BB962C8B-B14F-4D97-AF65-F5344CB8AC3E}">
        <p14:creationId xmlns:p14="http://schemas.microsoft.com/office/powerpoint/2010/main" val="37334338"/>
      </p:ext>
    </p:extLst>
  </p:cSld>
  <p:clrMapOvr>
    <a:masterClrMapping/>
  </p:clrMapOvr>
  <p:transition spd="slow" advTm="5000">
    <p:checker/>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7" presetClass="entr" presetSubtype="0" fill="hold" nodeType="withEffect">
                                  <p:stCondLst>
                                    <p:cond delay="0"/>
                                  </p:stCondLst>
                                  <p:childTnLst>
                                    <p:set>
                                      <p:cBhvr>
                                        <p:cTn id="6" dur="1" fill="hold">
                                          <p:stCondLst>
                                            <p:cond delay="0"/>
                                          </p:stCondLst>
                                        </p:cTn>
                                        <p:tgtEl>
                                          <p:spTgt spid="67"/>
                                        </p:tgtEl>
                                        <p:attrNameLst>
                                          <p:attrName>style.visibility</p:attrName>
                                        </p:attrNameLst>
                                      </p:cBhvr>
                                      <p:to>
                                        <p:strVal val="visible"/>
                                      </p:to>
                                    </p:set>
                                    <p:animEffect transition="in" filter="fade">
                                      <p:cBhvr>
                                        <p:cTn id="7" dur="1000"/>
                                        <p:tgtEl>
                                          <p:spTgt spid="67"/>
                                        </p:tgtEl>
                                      </p:cBhvr>
                                    </p:animEffect>
                                    <p:anim calcmode="lin" valueType="num">
                                      <p:cBhvr>
                                        <p:cTn id="8" dur="1000" fill="hold"/>
                                        <p:tgtEl>
                                          <p:spTgt spid="67"/>
                                        </p:tgtEl>
                                        <p:attrNameLst>
                                          <p:attrName>ppt_x</p:attrName>
                                        </p:attrNameLst>
                                      </p:cBhvr>
                                      <p:tavLst>
                                        <p:tav tm="0">
                                          <p:val>
                                            <p:strVal val="#ppt_x"/>
                                          </p:val>
                                        </p:tav>
                                        <p:tav tm="100000">
                                          <p:val>
                                            <p:strVal val="#ppt_x"/>
                                          </p:val>
                                        </p:tav>
                                      </p:tavLst>
                                    </p:anim>
                                    <p:anim calcmode="lin" valueType="num">
                                      <p:cBhvr>
                                        <p:cTn id="9" dur="1000" fill="hold"/>
                                        <p:tgtEl>
                                          <p:spTgt spid="6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优化-EN"/>
          <p:cNvPicPr>
            <a:picLocks noChangeAspect="1"/>
          </p:cNvPicPr>
          <p:nvPr/>
        </p:nvPicPr>
        <p:blipFill>
          <a:blip r:embed="rId4"/>
          <a:stretch>
            <a:fillRect/>
          </a:stretch>
        </p:blipFill>
        <p:spPr>
          <a:xfrm>
            <a:off x="0" y="0"/>
            <a:ext cx="12192000" cy="6858000"/>
          </a:xfrm>
          <a:prstGeom prst="rect">
            <a:avLst/>
          </a:prstGeom>
        </p:spPr>
      </p:pic>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PPT-03S-1-3"/>
          <p:cNvPicPr>
            <a:picLocks noChangeAspect="1"/>
          </p:cNvPicPr>
          <p:nvPr/>
        </p:nvPicPr>
        <p:blipFill>
          <a:blip r:embed="rId5"/>
          <a:stretch>
            <a:fillRect/>
          </a:stretch>
        </p:blipFill>
        <p:spPr>
          <a:xfrm>
            <a:off x="0" y="0"/>
            <a:ext cx="12192000" cy="6858000"/>
          </a:xfrm>
          <a:prstGeom prst="rect">
            <a:avLst/>
          </a:prstGeom>
        </p:spPr>
      </p:pic>
      <p:sp>
        <p:nvSpPr>
          <p:cNvPr id="3" name="文本框 3"/>
          <p:cNvSpPr txBox="1"/>
          <p:nvPr>
            <p:custDataLst>
              <p:tags r:id="rId1"/>
            </p:custDataLst>
          </p:nvPr>
        </p:nvSpPr>
        <p:spPr>
          <a:xfrm>
            <a:off x="695960" y="309245"/>
            <a:ext cx="4247515"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Reliable and Flexible</a:t>
            </a:r>
          </a:p>
        </p:txBody>
      </p:sp>
      <p:sp>
        <p:nvSpPr>
          <p:cNvPr id="8" name="矩形 7"/>
          <p:cNvSpPr/>
          <p:nvPr>
            <p:custDataLst>
              <p:tags r:id="rId2"/>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7" name="Picture 66"/>
          <p:cNvPicPr>
            <a:picLocks noChangeAspect="1"/>
          </p:cNvPicPr>
          <p:nvPr/>
        </p:nvPicPr>
        <p:blipFill>
          <a:blip r:embed="rId5"/>
          <a:stretch>
            <a:fillRect/>
          </a:stretch>
        </p:blipFill>
        <p:spPr>
          <a:xfrm>
            <a:off x="-9525" y="0"/>
            <a:ext cx="12210415" cy="6890385"/>
          </a:xfrm>
          <a:prstGeom prst="rect">
            <a:avLst/>
          </a:prstGeom>
        </p:spPr>
      </p:pic>
      <p:grpSp>
        <p:nvGrpSpPr>
          <p:cNvPr id="73" name="Group 72"/>
          <p:cNvGrpSpPr/>
          <p:nvPr/>
        </p:nvGrpSpPr>
        <p:grpSpPr>
          <a:xfrm>
            <a:off x="1487170" y="4142712"/>
            <a:ext cx="1020112" cy="274348"/>
            <a:chOff x="14485" y="8075"/>
            <a:chExt cx="1606" cy="432"/>
          </a:xfrm>
        </p:grpSpPr>
        <p:grpSp>
          <p:nvGrpSpPr>
            <p:cNvPr id="189" name="组合 188"/>
            <p:cNvGrpSpPr/>
            <p:nvPr/>
          </p:nvGrpSpPr>
          <p:grpSpPr>
            <a:xfrm>
              <a:off x="15682" y="8075"/>
              <a:ext cx="409" cy="409"/>
              <a:chOff x="10622" y="7818"/>
              <a:chExt cx="408" cy="408"/>
            </a:xfrm>
          </p:grpSpPr>
          <p:sp>
            <p:nvSpPr>
              <p:cNvPr id="191" name="椭圆 190"/>
              <p:cNvSpPr/>
              <p:nvPr/>
            </p:nvSpPr>
            <p:spPr>
              <a:xfrm>
                <a:off x="10622" y="7818"/>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pic>
            <p:nvPicPr>
              <p:cNvPr id="193" name="图片 192" descr="WIFI"/>
              <p:cNvPicPr>
                <a:picLocks noChangeAspect="1"/>
              </p:cNvPicPr>
              <p:nvPr/>
            </p:nvPicPr>
            <p:blipFill>
              <a:blip r:embed="rId6"/>
              <a:stretch>
                <a:fillRect/>
              </a:stretch>
            </p:blipFill>
            <p:spPr>
              <a:xfrm>
                <a:off x="10673" y="7885"/>
                <a:ext cx="307" cy="307"/>
              </a:xfrm>
              <a:prstGeom prst="rect">
                <a:avLst/>
              </a:prstGeom>
            </p:spPr>
          </p:pic>
        </p:grpSp>
        <p:pic>
          <p:nvPicPr>
            <p:cNvPr id="75" name="图片 56" descr="c-blogimages-zigbee_io-removebg-preview"/>
            <p:cNvPicPr>
              <a:picLocks noChangeAspect="1"/>
            </p:cNvPicPr>
            <p:nvPr/>
          </p:nvPicPr>
          <p:blipFill>
            <a:blip r:embed="rId7"/>
            <a:srcRect l="15878" r="12672"/>
            <a:stretch>
              <a:fillRect/>
            </a:stretch>
          </p:blipFill>
          <p:spPr>
            <a:xfrm>
              <a:off x="15052" y="8085"/>
              <a:ext cx="500" cy="422"/>
            </a:xfrm>
            <a:prstGeom prst="rect">
              <a:avLst/>
            </a:prstGeom>
          </p:spPr>
        </p:pic>
        <p:pic>
          <p:nvPicPr>
            <p:cNvPr id="78" name="Picture 77"/>
            <p:cNvPicPr>
              <a:picLocks noChangeAspect="1"/>
            </p:cNvPicPr>
            <p:nvPr/>
          </p:nvPicPr>
          <p:blipFill>
            <a:blip r:embed="rId8"/>
            <a:stretch>
              <a:fillRect/>
            </a:stretch>
          </p:blipFill>
          <p:spPr>
            <a:xfrm>
              <a:off x="14485" y="8085"/>
              <a:ext cx="396" cy="395"/>
            </a:xfrm>
            <a:prstGeom prst="ellipse">
              <a:avLst/>
            </a:prstGeom>
          </p:spPr>
        </p:pic>
      </p:grpSp>
      <p:sp>
        <p:nvSpPr>
          <p:cNvPr id="3" name="文本框 3"/>
          <p:cNvSpPr txBox="1"/>
          <p:nvPr>
            <p:custDataLst>
              <p:tags r:id="rId1"/>
            </p:custDataLst>
          </p:nvPr>
        </p:nvSpPr>
        <p:spPr>
          <a:xfrm>
            <a:off x="695960" y="309245"/>
            <a:ext cx="4247515"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Easy Integration</a:t>
            </a:r>
          </a:p>
        </p:txBody>
      </p:sp>
      <p:sp>
        <p:nvSpPr>
          <p:cNvPr id="8" name="矩形 7"/>
          <p:cNvSpPr/>
          <p:nvPr>
            <p:custDataLst>
              <p:tags r:id="rId2"/>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30" descr="20230110 PPT背景画板 7"/>
          <p:cNvPicPr>
            <a:picLocks noChangeAspect="1"/>
          </p:cNvPicPr>
          <p:nvPr/>
        </p:nvPicPr>
        <p:blipFill>
          <a:blip r:embed="rId9">
            <a:alphaModFix amt="60000"/>
            <a:lum bright="30000" contrast="-24000"/>
          </a:blip>
          <a:stretch>
            <a:fillRect/>
          </a:stretch>
        </p:blipFill>
        <p:spPr>
          <a:xfrm>
            <a:off x="0" y="0"/>
            <a:ext cx="12192000" cy="6858000"/>
          </a:xfrm>
          <a:prstGeom prst="rect">
            <a:avLst/>
          </a:prstGeom>
        </p:spPr>
      </p:pic>
      <p:sp>
        <p:nvSpPr>
          <p:cNvPr id="25" name="文本框 24"/>
          <p:cNvSpPr txBox="1"/>
          <p:nvPr/>
        </p:nvSpPr>
        <p:spPr>
          <a:xfrm>
            <a:off x="8729980" y="8204200"/>
            <a:ext cx="4064000" cy="368300"/>
          </a:xfrm>
          <a:prstGeom prst="rect">
            <a:avLst/>
          </a:prstGeom>
          <a:noFill/>
        </p:spPr>
        <p:txBody>
          <a:bodyPr wrap="square" rtlCol="0">
            <a:spAutoFit/>
          </a:bodyPr>
          <a:lstStyle/>
          <a:p>
            <a:endParaRPr lang="zh-CN" altLang="en-US">
              <a:latin typeface="+mj-ea"/>
              <a:ea typeface="+mj-ea"/>
            </a:endParaRPr>
          </a:p>
        </p:txBody>
      </p:sp>
      <p:sp>
        <p:nvSpPr>
          <p:cNvPr id="11" name="Text Box 10"/>
          <p:cNvSpPr txBox="1"/>
          <p:nvPr/>
        </p:nvSpPr>
        <p:spPr>
          <a:xfrm>
            <a:off x="1578610" y="5516880"/>
            <a:ext cx="8968740" cy="694055"/>
          </a:xfrm>
          <a:prstGeom prst="rect">
            <a:avLst/>
          </a:prstGeom>
          <a:ln w="12700">
            <a:prstDash val="solid"/>
          </a:ln>
        </p:spPr>
        <p:txBody>
          <a:bodyPr wrap="square" rtlCol="0" anchor="t">
            <a:spAutoFit/>
          </a:bodyPr>
          <a:lstStyle/>
          <a:p>
            <a:pPr lvl="0" algn="ctr" fontAlgn="auto">
              <a:lnSpc>
                <a:spcPct val="140000"/>
              </a:lnSpc>
              <a:buClrTx/>
              <a:buSzTx/>
              <a:buFontTx/>
            </a:pPr>
            <a:r>
              <a:rPr lang="en-US" sz="1400" spc="100">
                <a:solidFill>
                  <a:schemeClr val="tx1"/>
                </a:solidFill>
                <a:uFillTx/>
                <a:latin typeface="微软雅黑 Light" panose="020B0502040204020203" charset="-122"/>
                <a:ea typeface="微软雅黑 Light" panose="020B0502040204020203" charset="-122"/>
                <a:cs typeface="Arial Regular" panose="020B0604020202090204" charset="0"/>
                <a:sym typeface="+mn-ea"/>
              </a:rPr>
              <a:t>Experience effortless home illumination with our range of smart sensors, enabling whole-house light control that transcends the need for manual intervention.</a:t>
            </a:r>
          </a:p>
        </p:txBody>
      </p:sp>
      <p:grpSp>
        <p:nvGrpSpPr>
          <p:cNvPr id="9" name="组合 8"/>
          <p:cNvGrpSpPr/>
          <p:nvPr/>
        </p:nvGrpSpPr>
        <p:grpSpPr>
          <a:xfrm>
            <a:off x="1644333" y="1124585"/>
            <a:ext cx="8903335" cy="4272280"/>
            <a:chOff x="3477" y="1771"/>
            <a:chExt cx="14021" cy="6728"/>
          </a:xfrm>
        </p:grpSpPr>
        <p:pic>
          <p:nvPicPr>
            <p:cNvPr id="13" name="Picture 4"/>
            <p:cNvPicPr>
              <a:picLocks noChangeAspect="1"/>
            </p:cNvPicPr>
            <p:nvPr>
              <p:custDataLst>
                <p:tags r:id="rId5"/>
              </p:custDataLst>
            </p:nvPr>
          </p:nvPicPr>
          <p:blipFill>
            <a:blip r:embed="rId10"/>
            <a:srcRect l="37794"/>
            <a:stretch>
              <a:fillRect/>
            </a:stretch>
          </p:blipFill>
          <p:spPr>
            <a:xfrm>
              <a:off x="7672" y="1771"/>
              <a:ext cx="9826" cy="6728"/>
            </a:xfrm>
            <a:prstGeom prst="rect">
              <a:avLst/>
            </a:prstGeom>
          </p:spPr>
        </p:pic>
        <p:pic>
          <p:nvPicPr>
            <p:cNvPr id="14" name="图片 13"/>
            <p:cNvPicPr>
              <a:picLocks noChangeAspect="1"/>
            </p:cNvPicPr>
            <p:nvPr>
              <p:custDataLst>
                <p:tags r:id="rId6"/>
              </p:custDataLst>
            </p:nvPr>
          </p:nvPicPr>
          <p:blipFill>
            <a:blip r:embed="rId11"/>
            <a:srcRect t="3029" b="4492"/>
            <a:stretch>
              <a:fillRect/>
            </a:stretch>
          </p:blipFill>
          <p:spPr>
            <a:xfrm>
              <a:off x="3477" y="1771"/>
              <a:ext cx="4054" cy="6691"/>
            </a:xfrm>
            <a:prstGeom prst="rect">
              <a:avLst/>
            </a:prstGeom>
          </p:spPr>
        </p:pic>
      </p:grpSp>
      <p:sp>
        <p:nvSpPr>
          <p:cNvPr id="15" name="椭圆 14"/>
          <p:cNvSpPr/>
          <p:nvPr>
            <p:custDataLst>
              <p:tags r:id="rId1"/>
            </p:custDataLst>
          </p:nvPr>
        </p:nvSpPr>
        <p:spPr>
          <a:xfrm>
            <a:off x="3298190" y="4725035"/>
            <a:ext cx="647700" cy="647700"/>
          </a:xfrm>
          <a:prstGeom prst="ellipse">
            <a:avLst/>
          </a:prstGeom>
          <a:solidFill>
            <a:schemeClr val="bg1">
              <a:alpha val="71000"/>
            </a:schemeClr>
          </a:solidFill>
          <a:ln>
            <a:solidFill>
              <a:schemeClr val="bg1">
                <a:alpha val="0"/>
              </a:schemeClr>
            </a:solid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lang="zh-CN" altLang="en-US">
              <a:latin typeface="宋体" pitchFamily="2" charset="-122"/>
              <a:ea typeface="宋体" pitchFamily="2" charset="-122"/>
            </a:endParaRPr>
          </a:p>
        </p:txBody>
      </p:sp>
      <p:pic>
        <p:nvPicPr>
          <p:cNvPr id="16" name="图片 15" descr="迈瑞人体存在"/>
          <p:cNvPicPr>
            <a:picLocks noChangeAspect="1"/>
          </p:cNvPicPr>
          <p:nvPr>
            <p:custDataLst>
              <p:tags r:id="rId2"/>
            </p:custDataLst>
          </p:nvPr>
        </p:nvPicPr>
        <p:blipFill>
          <a:blip r:embed="rId12"/>
          <a:stretch>
            <a:fillRect/>
          </a:stretch>
        </p:blipFill>
        <p:spPr>
          <a:xfrm>
            <a:off x="3359785" y="4737100"/>
            <a:ext cx="656590" cy="635635"/>
          </a:xfrm>
          <a:prstGeom prst="rect">
            <a:avLst/>
          </a:prstGeom>
        </p:spPr>
      </p:pic>
      <p:sp>
        <p:nvSpPr>
          <p:cNvPr id="18" name="文本框 3"/>
          <p:cNvSpPr txBox="1"/>
          <p:nvPr>
            <p:custDataLst>
              <p:tags r:id="rId3"/>
            </p:custDataLst>
          </p:nvPr>
        </p:nvSpPr>
        <p:spPr>
          <a:xfrm>
            <a:off x="695960" y="309245"/>
            <a:ext cx="7976235"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Lights Work with Automation</a:t>
            </a:r>
          </a:p>
        </p:txBody>
      </p:sp>
      <p:sp>
        <p:nvSpPr>
          <p:cNvPr id="19" name="矩形 18"/>
          <p:cNvSpPr/>
          <p:nvPr>
            <p:custDataLst>
              <p:tags r:id="rId4"/>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
        <p:nvSpPr>
          <p:cNvPr id="2" name="文本框 1"/>
          <p:cNvSpPr txBox="1"/>
          <p:nvPr/>
        </p:nvSpPr>
        <p:spPr>
          <a:xfrm>
            <a:off x="7095490" y="7874000"/>
            <a:ext cx="4064000" cy="368300"/>
          </a:xfrm>
          <a:prstGeom prst="rect">
            <a:avLst/>
          </a:prstGeom>
          <a:noFill/>
        </p:spPr>
        <p:txBody>
          <a:bodyPr wrap="square" rtlCol="0">
            <a:spAutoFit/>
          </a:bodyPr>
          <a:lstStyle/>
          <a:p>
            <a:endParaRPr lang="zh-CN" altLang="en-US"/>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20230110 PPT背景画板 7"/>
          <p:cNvPicPr>
            <a:picLocks noChangeAspect="1"/>
          </p:cNvPicPr>
          <p:nvPr/>
        </p:nvPicPr>
        <p:blipFill>
          <a:blip r:embed="rId5"/>
          <a:stretch>
            <a:fillRect/>
          </a:stretch>
        </p:blipFill>
        <p:spPr>
          <a:xfrm>
            <a:off x="0" y="0"/>
            <a:ext cx="12192000" cy="6858000"/>
          </a:xfrm>
          <a:prstGeom prst="rect">
            <a:avLst/>
          </a:prstGeom>
        </p:spPr>
      </p:pic>
      <p:grpSp>
        <p:nvGrpSpPr>
          <p:cNvPr id="16" name="Group 15"/>
          <p:cNvGrpSpPr/>
          <p:nvPr/>
        </p:nvGrpSpPr>
        <p:grpSpPr>
          <a:xfrm>
            <a:off x="1116965" y="2254250"/>
            <a:ext cx="1410970" cy="1410970"/>
            <a:chOff x="2923" y="3132"/>
            <a:chExt cx="1927" cy="1927"/>
          </a:xfrm>
        </p:grpSpPr>
        <p:sp>
          <p:nvSpPr>
            <p:cNvPr id="25" name="圆角矩形 30"/>
            <p:cNvSpPr/>
            <p:nvPr/>
          </p:nvSpPr>
          <p:spPr>
            <a:xfrm>
              <a:off x="2923"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3240" y="4510"/>
              <a:ext cx="1293"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Shade</a:t>
              </a:r>
            </a:p>
          </p:txBody>
        </p:sp>
        <p:sp>
          <p:nvSpPr>
            <p:cNvPr id="3" name="iconfont-11217-5305362"/>
            <p:cNvSpPr/>
            <p:nvPr/>
          </p:nvSpPr>
          <p:spPr>
            <a:xfrm>
              <a:off x="3410" y="3381"/>
              <a:ext cx="953" cy="960"/>
            </a:xfrm>
            <a:custGeom>
              <a:avLst/>
              <a:gdLst>
                <a:gd name="T0" fmla="*/ 10933 w 11200"/>
                <a:gd name="T1" fmla="*/ 0 h 11290"/>
                <a:gd name="T2" fmla="*/ 11200 w 11200"/>
                <a:gd name="T3" fmla="*/ 10371 h 11290"/>
                <a:gd name="T4" fmla="*/ 10041 w 11200"/>
                <a:gd name="T5" fmla="*/ 11090 h 11290"/>
                <a:gd name="T6" fmla="*/ 9215 w 11200"/>
                <a:gd name="T7" fmla="*/ 10793 h 11290"/>
                <a:gd name="T8" fmla="*/ 8228 w 11200"/>
                <a:gd name="T9" fmla="*/ 11200 h 11290"/>
                <a:gd name="T10" fmla="*/ 7467 w 11200"/>
                <a:gd name="T11" fmla="*/ 10004 h 11290"/>
                <a:gd name="T12" fmla="*/ 9373 w 11200"/>
                <a:gd name="T13" fmla="*/ 6901 h 11290"/>
                <a:gd name="T14" fmla="*/ 9200 w 11200"/>
                <a:gd name="T15" fmla="*/ 5441 h 11290"/>
                <a:gd name="T16" fmla="*/ 5600 w 11200"/>
                <a:gd name="T17" fmla="*/ 3200 h 11290"/>
                <a:gd name="T18" fmla="*/ 2000 w 11200"/>
                <a:gd name="T19" fmla="*/ 5441 h 11290"/>
                <a:gd name="T20" fmla="*/ 1827 w 11200"/>
                <a:gd name="T21" fmla="*/ 6901 h 11290"/>
                <a:gd name="T22" fmla="*/ 3733 w 11200"/>
                <a:gd name="T23" fmla="*/ 10004 h 11290"/>
                <a:gd name="T24" fmla="*/ 2972 w 11200"/>
                <a:gd name="T25" fmla="*/ 11200 h 11290"/>
                <a:gd name="T26" fmla="*/ 1985 w 11200"/>
                <a:gd name="T27" fmla="*/ 10793 h 11290"/>
                <a:gd name="T28" fmla="*/ 1159 w 11200"/>
                <a:gd name="T29" fmla="*/ 11090 h 11290"/>
                <a:gd name="T30" fmla="*/ 0 w 11200"/>
                <a:gd name="T31" fmla="*/ 10371 h 11290"/>
                <a:gd name="T32" fmla="*/ 267 w 11200"/>
                <a:gd name="T33" fmla="*/ 0 h 11290"/>
                <a:gd name="T34" fmla="*/ 533 w 11200"/>
                <a:gd name="T35" fmla="*/ 533 h 11290"/>
                <a:gd name="T36" fmla="*/ 3467 w 11200"/>
                <a:gd name="T37" fmla="*/ 2133 h 11290"/>
                <a:gd name="T38" fmla="*/ 7733 w 11200"/>
                <a:gd name="T39" fmla="*/ 2133 h 11290"/>
                <a:gd name="T40" fmla="*/ 10667 w 11200"/>
                <a:gd name="T41" fmla="*/ 533 h 11290"/>
                <a:gd name="T42" fmla="*/ 7733 w 11200"/>
                <a:gd name="T43" fmla="*/ 2133 h 11290"/>
                <a:gd name="T44" fmla="*/ 8176 w 11200"/>
                <a:gd name="T45" fmla="*/ 9497 h 11290"/>
                <a:gd name="T46" fmla="*/ 8000 w 11200"/>
                <a:gd name="T47" fmla="*/ 10434 h 11290"/>
                <a:gd name="T48" fmla="*/ 8329 w 11200"/>
                <a:gd name="T49" fmla="*/ 10643 h 11290"/>
                <a:gd name="T50" fmla="*/ 9692 w 11200"/>
                <a:gd name="T51" fmla="*/ 10317 h 11290"/>
                <a:gd name="T52" fmla="*/ 10638 w 11200"/>
                <a:gd name="T53" fmla="*/ 10493 h 11290"/>
                <a:gd name="T54" fmla="*/ 10667 w 11200"/>
                <a:gd name="T55" fmla="*/ 6933 h 11290"/>
                <a:gd name="T56" fmla="*/ 533 w 11200"/>
                <a:gd name="T57" fmla="*/ 6933 h 11290"/>
                <a:gd name="T58" fmla="*/ 562 w 11200"/>
                <a:gd name="T59" fmla="*/ 10493 h 11290"/>
                <a:gd name="T60" fmla="*/ 1508 w 11200"/>
                <a:gd name="T61" fmla="*/ 10317 h 11290"/>
                <a:gd name="T62" fmla="*/ 2871 w 11200"/>
                <a:gd name="T63" fmla="*/ 10643 h 11290"/>
                <a:gd name="T64" fmla="*/ 3200 w 11200"/>
                <a:gd name="T65" fmla="*/ 10434 h 11290"/>
                <a:gd name="T66" fmla="*/ 3016 w 11200"/>
                <a:gd name="T67" fmla="*/ 9486 h 11290"/>
                <a:gd name="T68" fmla="*/ 533 w 11200"/>
                <a:gd name="T69" fmla="*/ 6933 h 11290"/>
                <a:gd name="T70" fmla="*/ 533 w 11200"/>
                <a:gd name="T71" fmla="*/ 6400 h 11290"/>
                <a:gd name="T72" fmla="*/ 1867 w 11200"/>
                <a:gd name="T73" fmla="*/ 6133 h 11290"/>
                <a:gd name="T74" fmla="*/ 533 w 11200"/>
                <a:gd name="T75" fmla="*/ 5867 h 11290"/>
                <a:gd name="T76" fmla="*/ 9600 w 11200"/>
                <a:gd name="T77" fmla="*/ 5867 h 11290"/>
                <a:gd name="T78" fmla="*/ 9600 w 11200"/>
                <a:gd name="T79" fmla="*/ 6400 h 11290"/>
                <a:gd name="T80" fmla="*/ 10667 w 11200"/>
                <a:gd name="T81" fmla="*/ 5867 h 11290"/>
                <a:gd name="T82" fmla="*/ 4000 w 11200"/>
                <a:gd name="T83" fmla="*/ 533 h 11290"/>
                <a:gd name="T84" fmla="*/ 5600 w 11200"/>
                <a:gd name="T85" fmla="*/ 2667 h 11290"/>
                <a:gd name="T86" fmla="*/ 7200 w 11200"/>
                <a:gd name="T87" fmla="*/ 533 h 1129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Lst>
              <a:rect l="0" t="0" r="r" b="b"/>
              <a:pathLst>
                <a:path w="11200" h="11290">
                  <a:moveTo>
                    <a:pt x="267" y="0"/>
                  </a:moveTo>
                  <a:lnTo>
                    <a:pt x="10933" y="0"/>
                  </a:lnTo>
                  <a:cubicBezTo>
                    <a:pt x="11081" y="0"/>
                    <a:pt x="11200" y="119"/>
                    <a:pt x="11200" y="267"/>
                  </a:cubicBezTo>
                  <a:lnTo>
                    <a:pt x="11200" y="10371"/>
                  </a:lnTo>
                  <a:cubicBezTo>
                    <a:pt x="11200" y="10495"/>
                    <a:pt x="11171" y="10618"/>
                    <a:pt x="11116" y="10730"/>
                  </a:cubicBezTo>
                  <a:cubicBezTo>
                    <a:pt x="10920" y="11128"/>
                    <a:pt x="10437" y="11290"/>
                    <a:pt x="10041" y="11090"/>
                  </a:cubicBezTo>
                  <a:lnTo>
                    <a:pt x="9452" y="10793"/>
                  </a:lnTo>
                  <a:cubicBezTo>
                    <a:pt x="9377" y="10755"/>
                    <a:pt x="9289" y="10755"/>
                    <a:pt x="9215" y="10793"/>
                  </a:cubicBezTo>
                  <a:lnTo>
                    <a:pt x="8569" y="11119"/>
                  </a:lnTo>
                  <a:cubicBezTo>
                    <a:pt x="8463" y="11172"/>
                    <a:pt x="8346" y="11200"/>
                    <a:pt x="8228" y="11200"/>
                  </a:cubicBezTo>
                  <a:cubicBezTo>
                    <a:pt x="7806" y="11199"/>
                    <a:pt x="7465" y="10856"/>
                    <a:pt x="7467" y="10434"/>
                  </a:cubicBezTo>
                  <a:lnTo>
                    <a:pt x="7467" y="10004"/>
                  </a:lnTo>
                  <a:cubicBezTo>
                    <a:pt x="7467" y="9699"/>
                    <a:pt x="7569" y="9404"/>
                    <a:pt x="7750" y="9176"/>
                  </a:cubicBezTo>
                  <a:lnTo>
                    <a:pt x="9373" y="6901"/>
                  </a:lnTo>
                  <a:cubicBezTo>
                    <a:pt x="9066" y="6810"/>
                    <a:pt x="8843" y="6545"/>
                    <a:pt x="8806" y="6227"/>
                  </a:cubicBezTo>
                  <a:cubicBezTo>
                    <a:pt x="8768" y="5910"/>
                    <a:pt x="8923" y="5601"/>
                    <a:pt x="9200" y="5441"/>
                  </a:cubicBezTo>
                  <a:cubicBezTo>
                    <a:pt x="8170" y="4899"/>
                    <a:pt x="7423" y="3891"/>
                    <a:pt x="7242" y="2698"/>
                  </a:cubicBezTo>
                  <a:cubicBezTo>
                    <a:pt x="6758" y="3026"/>
                    <a:pt x="6185" y="3201"/>
                    <a:pt x="5600" y="3200"/>
                  </a:cubicBezTo>
                  <a:cubicBezTo>
                    <a:pt x="5015" y="3201"/>
                    <a:pt x="4442" y="3026"/>
                    <a:pt x="3958" y="2698"/>
                  </a:cubicBezTo>
                  <a:cubicBezTo>
                    <a:pt x="3777" y="3891"/>
                    <a:pt x="3030" y="4899"/>
                    <a:pt x="2000" y="5441"/>
                  </a:cubicBezTo>
                  <a:cubicBezTo>
                    <a:pt x="2277" y="5601"/>
                    <a:pt x="2432" y="5910"/>
                    <a:pt x="2394" y="6227"/>
                  </a:cubicBezTo>
                  <a:cubicBezTo>
                    <a:pt x="2357" y="6545"/>
                    <a:pt x="2134" y="6810"/>
                    <a:pt x="1827" y="6901"/>
                  </a:cubicBezTo>
                  <a:lnTo>
                    <a:pt x="3442" y="9166"/>
                  </a:lnTo>
                  <a:cubicBezTo>
                    <a:pt x="3631" y="9404"/>
                    <a:pt x="3733" y="9700"/>
                    <a:pt x="3733" y="10004"/>
                  </a:cubicBezTo>
                  <a:lnTo>
                    <a:pt x="3733" y="10434"/>
                  </a:lnTo>
                  <a:cubicBezTo>
                    <a:pt x="3735" y="10856"/>
                    <a:pt x="3394" y="11199"/>
                    <a:pt x="2972" y="11200"/>
                  </a:cubicBezTo>
                  <a:cubicBezTo>
                    <a:pt x="2854" y="11200"/>
                    <a:pt x="2737" y="11172"/>
                    <a:pt x="2631" y="11119"/>
                  </a:cubicBezTo>
                  <a:lnTo>
                    <a:pt x="1985" y="10793"/>
                  </a:lnTo>
                  <a:cubicBezTo>
                    <a:pt x="1911" y="10755"/>
                    <a:pt x="1823" y="10755"/>
                    <a:pt x="1748" y="10793"/>
                  </a:cubicBezTo>
                  <a:lnTo>
                    <a:pt x="1159" y="11090"/>
                  </a:lnTo>
                  <a:cubicBezTo>
                    <a:pt x="763" y="11290"/>
                    <a:pt x="280" y="11128"/>
                    <a:pt x="84" y="10730"/>
                  </a:cubicBezTo>
                  <a:cubicBezTo>
                    <a:pt x="29" y="10618"/>
                    <a:pt x="0" y="10495"/>
                    <a:pt x="0" y="10371"/>
                  </a:cubicBezTo>
                  <a:lnTo>
                    <a:pt x="0" y="267"/>
                  </a:lnTo>
                  <a:cubicBezTo>
                    <a:pt x="0" y="119"/>
                    <a:pt x="119" y="0"/>
                    <a:pt x="267" y="0"/>
                  </a:cubicBezTo>
                  <a:close/>
                  <a:moveTo>
                    <a:pt x="3467" y="533"/>
                  </a:moveTo>
                  <a:lnTo>
                    <a:pt x="533" y="533"/>
                  </a:lnTo>
                  <a:lnTo>
                    <a:pt x="533" y="5322"/>
                  </a:lnTo>
                  <a:cubicBezTo>
                    <a:pt x="2176" y="5187"/>
                    <a:pt x="3467" y="3811"/>
                    <a:pt x="3467" y="2133"/>
                  </a:cubicBezTo>
                  <a:lnTo>
                    <a:pt x="3467" y="533"/>
                  </a:lnTo>
                  <a:close/>
                  <a:moveTo>
                    <a:pt x="7733" y="2133"/>
                  </a:moveTo>
                  <a:cubicBezTo>
                    <a:pt x="7733" y="3811"/>
                    <a:pt x="9024" y="5187"/>
                    <a:pt x="10667" y="5322"/>
                  </a:cubicBezTo>
                  <a:lnTo>
                    <a:pt x="10667" y="533"/>
                  </a:lnTo>
                  <a:lnTo>
                    <a:pt x="7733" y="533"/>
                  </a:lnTo>
                  <a:lnTo>
                    <a:pt x="7733" y="2133"/>
                  </a:lnTo>
                  <a:close/>
                  <a:moveTo>
                    <a:pt x="10004" y="6933"/>
                  </a:moveTo>
                  <a:lnTo>
                    <a:pt x="8176" y="9497"/>
                  </a:lnTo>
                  <a:cubicBezTo>
                    <a:pt x="8062" y="9641"/>
                    <a:pt x="8000" y="9819"/>
                    <a:pt x="8000" y="10004"/>
                  </a:cubicBezTo>
                  <a:lnTo>
                    <a:pt x="8000" y="10434"/>
                  </a:lnTo>
                  <a:cubicBezTo>
                    <a:pt x="8000" y="10563"/>
                    <a:pt x="8103" y="10667"/>
                    <a:pt x="8228" y="10667"/>
                  </a:cubicBezTo>
                  <a:cubicBezTo>
                    <a:pt x="8263" y="10667"/>
                    <a:pt x="8297" y="10658"/>
                    <a:pt x="8329" y="10643"/>
                  </a:cubicBezTo>
                  <a:lnTo>
                    <a:pt x="8975" y="10317"/>
                  </a:lnTo>
                  <a:cubicBezTo>
                    <a:pt x="9200" y="10203"/>
                    <a:pt x="9466" y="10203"/>
                    <a:pt x="9692" y="10317"/>
                  </a:cubicBezTo>
                  <a:lnTo>
                    <a:pt x="10282" y="10614"/>
                  </a:lnTo>
                  <a:cubicBezTo>
                    <a:pt x="10413" y="10680"/>
                    <a:pt x="10574" y="10626"/>
                    <a:pt x="10638" y="10493"/>
                  </a:cubicBezTo>
                  <a:cubicBezTo>
                    <a:pt x="10657" y="10455"/>
                    <a:pt x="10667" y="10413"/>
                    <a:pt x="10667" y="10370"/>
                  </a:cubicBezTo>
                  <a:lnTo>
                    <a:pt x="10667" y="6933"/>
                  </a:lnTo>
                  <a:lnTo>
                    <a:pt x="10004" y="6933"/>
                  </a:lnTo>
                  <a:close/>
                  <a:moveTo>
                    <a:pt x="533" y="6933"/>
                  </a:moveTo>
                  <a:lnTo>
                    <a:pt x="533" y="10371"/>
                  </a:lnTo>
                  <a:cubicBezTo>
                    <a:pt x="533" y="10413"/>
                    <a:pt x="543" y="10455"/>
                    <a:pt x="562" y="10493"/>
                  </a:cubicBezTo>
                  <a:cubicBezTo>
                    <a:pt x="626" y="10626"/>
                    <a:pt x="787" y="10680"/>
                    <a:pt x="918" y="10614"/>
                  </a:cubicBezTo>
                  <a:lnTo>
                    <a:pt x="1508" y="10317"/>
                  </a:lnTo>
                  <a:cubicBezTo>
                    <a:pt x="1733" y="10203"/>
                    <a:pt x="2000" y="10203"/>
                    <a:pt x="2225" y="10317"/>
                  </a:cubicBezTo>
                  <a:lnTo>
                    <a:pt x="2871" y="10643"/>
                  </a:lnTo>
                  <a:cubicBezTo>
                    <a:pt x="2903" y="10658"/>
                    <a:pt x="2937" y="10667"/>
                    <a:pt x="2972" y="10667"/>
                  </a:cubicBezTo>
                  <a:cubicBezTo>
                    <a:pt x="3098" y="10667"/>
                    <a:pt x="3200" y="10563"/>
                    <a:pt x="3200" y="10434"/>
                  </a:cubicBezTo>
                  <a:lnTo>
                    <a:pt x="3200" y="10004"/>
                  </a:lnTo>
                  <a:cubicBezTo>
                    <a:pt x="3199" y="9815"/>
                    <a:pt x="3134" y="9633"/>
                    <a:pt x="3016" y="9486"/>
                  </a:cubicBezTo>
                  <a:lnTo>
                    <a:pt x="1196" y="6933"/>
                  </a:lnTo>
                  <a:lnTo>
                    <a:pt x="533" y="6933"/>
                  </a:lnTo>
                  <a:close/>
                  <a:moveTo>
                    <a:pt x="533" y="5867"/>
                  </a:moveTo>
                  <a:lnTo>
                    <a:pt x="533" y="6400"/>
                  </a:lnTo>
                  <a:lnTo>
                    <a:pt x="1600" y="6400"/>
                  </a:lnTo>
                  <a:cubicBezTo>
                    <a:pt x="1747" y="6400"/>
                    <a:pt x="1867" y="6281"/>
                    <a:pt x="1867" y="6133"/>
                  </a:cubicBezTo>
                  <a:cubicBezTo>
                    <a:pt x="1867" y="5986"/>
                    <a:pt x="1747" y="5867"/>
                    <a:pt x="1600" y="5867"/>
                  </a:cubicBezTo>
                  <a:lnTo>
                    <a:pt x="533" y="5867"/>
                  </a:lnTo>
                  <a:close/>
                  <a:moveTo>
                    <a:pt x="10667" y="5867"/>
                  </a:moveTo>
                  <a:lnTo>
                    <a:pt x="9600" y="5867"/>
                  </a:lnTo>
                  <a:cubicBezTo>
                    <a:pt x="9453" y="5867"/>
                    <a:pt x="9333" y="5986"/>
                    <a:pt x="9333" y="6133"/>
                  </a:cubicBezTo>
                  <a:cubicBezTo>
                    <a:pt x="9333" y="6281"/>
                    <a:pt x="9453" y="6400"/>
                    <a:pt x="9600" y="6400"/>
                  </a:cubicBezTo>
                  <a:lnTo>
                    <a:pt x="10667" y="6400"/>
                  </a:lnTo>
                  <a:lnTo>
                    <a:pt x="10667" y="5867"/>
                  </a:lnTo>
                  <a:close/>
                  <a:moveTo>
                    <a:pt x="7200" y="533"/>
                  </a:moveTo>
                  <a:lnTo>
                    <a:pt x="4000" y="533"/>
                  </a:lnTo>
                  <a:lnTo>
                    <a:pt x="4000" y="2055"/>
                  </a:lnTo>
                  <a:cubicBezTo>
                    <a:pt x="4440" y="2450"/>
                    <a:pt x="5009" y="2668"/>
                    <a:pt x="5600" y="2667"/>
                  </a:cubicBezTo>
                  <a:cubicBezTo>
                    <a:pt x="6191" y="2668"/>
                    <a:pt x="6760" y="2450"/>
                    <a:pt x="7200" y="2055"/>
                  </a:cubicBezTo>
                  <a:lnTo>
                    <a:pt x="7200" y="533"/>
                  </a:ln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9" name="Group 18"/>
          <p:cNvGrpSpPr/>
          <p:nvPr/>
        </p:nvGrpSpPr>
        <p:grpSpPr>
          <a:xfrm>
            <a:off x="6161405" y="2254250"/>
            <a:ext cx="1410970" cy="1410970"/>
            <a:chOff x="9787" y="3132"/>
            <a:chExt cx="1927" cy="1927"/>
          </a:xfrm>
        </p:grpSpPr>
        <p:sp>
          <p:nvSpPr>
            <p:cNvPr id="34" name="圆角矩形 33"/>
            <p:cNvSpPr/>
            <p:nvPr/>
          </p:nvSpPr>
          <p:spPr>
            <a:xfrm>
              <a:off x="9787"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9902" y="4510"/>
              <a:ext cx="1698"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Thermostat</a:t>
              </a:r>
            </a:p>
          </p:txBody>
        </p:sp>
        <p:sp>
          <p:nvSpPr>
            <p:cNvPr id="5" name="iconfont-10139-4988502"/>
            <p:cNvSpPr/>
            <p:nvPr/>
          </p:nvSpPr>
          <p:spPr>
            <a:xfrm>
              <a:off x="10270" y="3381"/>
              <a:ext cx="960" cy="960"/>
            </a:xfrm>
            <a:custGeom>
              <a:avLst/>
              <a:gdLst>
                <a:gd name="connsiteX0" fmla="*/ 268082 w 533400"/>
                <a:gd name="connsiteY0" fmla="*/ 245899 h 533400"/>
                <a:gd name="connsiteX1" fmla="*/ 314901 w 533400"/>
                <a:gd name="connsiteY1" fmla="*/ 245899 h 533400"/>
                <a:gd name="connsiteX2" fmla="*/ 321236 w 533400"/>
                <a:gd name="connsiteY2" fmla="*/ 252233 h 533400"/>
                <a:gd name="connsiteX3" fmla="*/ 314901 w 533400"/>
                <a:gd name="connsiteY3" fmla="*/ 258615 h 533400"/>
                <a:gd name="connsiteX4" fmla="*/ 268082 w 533400"/>
                <a:gd name="connsiteY4" fmla="*/ 258615 h 533400"/>
                <a:gd name="connsiteX5" fmla="*/ 261700 w 533400"/>
                <a:gd name="connsiteY5" fmla="*/ 252233 h 533400"/>
                <a:gd name="connsiteX6" fmla="*/ 180207 w 533400"/>
                <a:gd name="connsiteY6" fmla="*/ 245899 h 533400"/>
                <a:gd name="connsiteX7" fmla="*/ 227026 w 533400"/>
                <a:gd name="connsiteY7" fmla="*/ 245899 h 533400"/>
                <a:gd name="connsiteX8" fmla="*/ 233361 w 533400"/>
                <a:gd name="connsiteY8" fmla="*/ 252233 h 533400"/>
                <a:gd name="connsiteX9" fmla="*/ 227074 w 533400"/>
                <a:gd name="connsiteY9" fmla="*/ 258615 h 533400"/>
                <a:gd name="connsiteX10" fmla="*/ 180207 w 533400"/>
                <a:gd name="connsiteY10" fmla="*/ 258615 h 533400"/>
                <a:gd name="connsiteX11" fmla="*/ 173824 w 533400"/>
                <a:gd name="connsiteY11" fmla="*/ 252233 h 533400"/>
                <a:gd name="connsiteX12" fmla="*/ 322665 w 533400"/>
                <a:gd name="connsiteY12" fmla="*/ 191272 h 533400"/>
                <a:gd name="connsiteX13" fmla="*/ 329047 w 533400"/>
                <a:gd name="connsiteY13" fmla="*/ 197606 h 533400"/>
                <a:gd name="connsiteX14" fmla="*/ 329047 w 533400"/>
                <a:gd name="connsiteY14" fmla="*/ 244470 h 533400"/>
                <a:gd name="connsiteX15" fmla="*/ 322665 w 533400"/>
                <a:gd name="connsiteY15" fmla="*/ 250804 h 533400"/>
                <a:gd name="connsiteX16" fmla="*/ 316378 w 533400"/>
                <a:gd name="connsiteY16" fmla="*/ 244470 h 533400"/>
                <a:gd name="connsiteX17" fmla="*/ 316378 w 533400"/>
                <a:gd name="connsiteY17" fmla="*/ 197606 h 533400"/>
                <a:gd name="connsiteX18" fmla="*/ 260271 w 533400"/>
                <a:gd name="connsiteY18" fmla="*/ 191272 h 533400"/>
                <a:gd name="connsiteX19" fmla="*/ 266653 w 533400"/>
                <a:gd name="connsiteY19" fmla="*/ 197606 h 533400"/>
                <a:gd name="connsiteX20" fmla="*/ 266653 w 533400"/>
                <a:gd name="connsiteY20" fmla="*/ 244470 h 533400"/>
                <a:gd name="connsiteX21" fmla="*/ 260271 w 533400"/>
                <a:gd name="connsiteY21" fmla="*/ 250804 h 533400"/>
                <a:gd name="connsiteX22" fmla="*/ 253936 w 533400"/>
                <a:gd name="connsiteY22" fmla="*/ 244470 h 533400"/>
                <a:gd name="connsiteX23" fmla="*/ 253936 w 533400"/>
                <a:gd name="connsiteY23" fmla="*/ 197606 h 533400"/>
                <a:gd name="connsiteX24" fmla="*/ 172396 w 533400"/>
                <a:gd name="connsiteY24" fmla="*/ 191272 h 533400"/>
                <a:gd name="connsiteX25" fmla="*/ 178778 w 533400"/>
                <a:gd name="connsiteY25" fmla="*/ 197606 h 533400"/>
                <a:gd name="connsiteX26" fmla="*/ 178778 w 533400"/>
                <a:gd name="connsiteY26" fmla="*/ 244470 h 533400"/>
                <a:gd name="connsiteX27" fmla="*/ 172396 w 533400"/>
                <a:gd name="connsiteY27" fmla="*/ 250804 h 533400"/>
                <a:gd name="connsiteX28" fmla="*/ 166061 w 533400"/>
                <a:gd name="connsiteY28" fmla="*/ 244470 h 533400"/>
                <a:gd name="connsiteX29" fmla="*/ 166061 w 533400"/>
                <a:gd name="connsiteY29" fmla="*/ 197606 h 533400"/>
                <a:gd name="connsiteX30" fmla="*/ 268082 w 533400"/>
                <a:gd name="connsiteY30" fmla="*/ 183509 h 533400"/>
                <a:gd name="connsiteX31" fmla="*/ 314901 w 533400"/>
                <a:gd name="connsiteY31" fmla="*/ 183509 h 533400"/>
                <a:gd name="connsiteX32" fmla="*/ 321236 w 533400"/>
                <a:gd name="connsiteY32" fmla="*/ 189796 h 533400"/>
                <a:gd name="connsiteX33" fmla="*/ 314901 w 533400"/>
                <a:gd name="connsiteY33" fmla="*/ 196178 h 533400"/>
                <a:gd name="connsiteX34" fmla="*/ 268082 w 533400"/>
                <a:gd name="connsiteY34" fmla="*/ 196178 h 533400"/>
                <a:gd name="connsiteX35" fmla="*/ 261700 w 533400"/>
                <a:gd name="connsiteY35" fmla="*/ 189796 h 533400"/>
                <a:gd name="connsiteX36" fmla="*/ 180207 w 533400"/>
                <a:gd name="connsiteY36" fmla="*/ 183509 h 533400"/>
                <a:gd name="connsiteX37" fmla="*/ 227026 w 533400"/>
                <a:gd name="connsiteY37" fmla="*/ 183509 h 533400"/>
                <a:gd name="connsiteX38" fmla="*/ 233361 w 533400"/>
                <a:gd name="connsiteY38" fmla="*/ 189796 h 533400"/>
                <a:gd name="connsiteX39" fmla="*/ 227074 w 533400"/>
                <a:gd name="connsiteY39" fmla="*/ 196178 h 533400"/>
                <a:gd name="connsiteX40" fmla="*/ 180207 w 533400"/>
                <a:gd name="connsiteY40" fmla="*/ 196178 h 533400"/>
                <a:gd name="connsiteX41" fmla="*/ 173824 w 533400"/>
                <a:gd name="connsiteY41" fmla="*/ 189796 h 533400"/>
                <a:gd name="connsiteX42" fmla="*/ 260271 w 533400"/>
                <a:gd name="connsiteY42" fmla="*/ 128835 h 533400"/>
                <a:gd name="connsiteX43" fmla="*/ 266653 w 533400"/>
                <a:gd name="connsiteY43" fmla="*/ 135217 h 533400"/>
                <a:gd name="connsiteX44" fmla="*/ 266653 w 533400"/>
                <a:gd name="connsiteY44" fmla="*/ 181985 h 533400"/>
                <a:gd name="connsiteX45" fmla="*/ 260271 w 533400"/>
                <a:gd name="connsiteY45" fmla="*/ 188367 h 533400"/>
                <a:gd name="connsiteX46" fmla="*/ 253936 w 533400"/>
                <a:gd name="connsiteY46" fmla="*/ 181985 h 533400"/>
                <a:gd name="connsiteX47" fmla="*/ 253936 w 533400"/>
                <a:gd name="connsiteY47" fmla="*/ 135217 h 533400"/>
                <a:gd name="connsiteX48" fmla="*/ 234885 w 533400"/>
                <a:gd name="connsiteY48" fmla="*/ 128835 h 533400"/>
                <a:gd name="connsiteX49" fmla="*/ 241172 w 533400"/>
                <a:gd name="connsiteY49" fmla="*/ 135217 h 533400"/>
                <a:gd name="connsiteX50" fmla="*/ 241172 w 533400"/>
                <a:gd name="connsiteY50" fmla="*/ 181985 h 533400"/>
                <a:gd name="connsiteX51" fmla="*/ 234885 w 533400"/>
                <a:gd name="connsiteY51" fmla="*/ 188367 h 533400"/>
                <a:gd name="connsiteX52" fmla="*/ 228502 w 533400"/>
                <a:gd name="connsiteY52" fmla="*/ 181985 h 533400"/>
                <a:gd name="connsiteX53" fmla="*/ 228502 w 533400"/>
                <a:gd name="connsiteY53" fmla="*/ 135217 h 533400"/>
                <a:gd name="connsiteX54" fmla="*/ 385488 w 533400"/>
                <a:gd name="connsiteY54" fmla="*/ 127791 h 533400"/>
                <a:gd name="connsiteX55" fmla="*/ 404063 w 533400"/>
                <a:gd name="connsiteY55" fmla="*/ 139942 h 533400"/>
                <a:gd name="connsiteX56" fmla="*/ 404349 w 533400"/>
                <a:gd name="connsiteY56" fmla="*/ 140467 h 533400"/>
                <a:gd name="connsiteX57" fmla="*/ 399252 w 533400"/>
                <a:gd name="connsiteY57" fmla="*/ 142611 h 533400"/>
                <a:gd name="connsiteX58" fmla="*/ 388441 w 533400"/>
                <a:gd name="connsiteY58" fmla="*/ 133414 h 533400"/>
                <a:gd name="connsiteX59" fmla="*/ 384440 w 533400"/>
                <a:gd name="connsiteY59" fmla="*/ 133128 h 533400"/>
                <a:gd name="connsiteX60" fmla="*/ 368532 w 533400"/>
                <a:gd name="connsiteY60" fmla="*/ 153619 h 533400"/>
                <a:gd name="connsiteX61" fmla="*/ 379582 w 533400"/>
                <a:gd name="connsiteY61" fmla="*/ 170917 h 533400"/>
                <a:gd name="connsiteX62" fmla="*/ 386631 w 533400"/>
                <a:gd name="connsiteY62" fmla="*/ 171727 h 533400"/>
                <a:gd name="connsiteX63" fmla="*/ 400348 w 533400"/>
                <a:gd name="connsiteY63" fmla="*/ 159862 h 533400"/>
                <a:gd name="connsiteX64" fmla="*/ 400348 w 533400"/>
                <a:gd name="connsiteY64" fmla="*/ 159576 h 533400"/>
                <a:gd name="connsiteX65" fmla="*/ 405730 w 533400"/>
                <a:gd name="connsiteY65" fmla="*/ 160672 h 533400"/>
                <a:gd name="connsiteX66" fmla="*/ 405730 w 533400"/>
                <a:gd name="connsiteY66" fmla="*/ 160958 h 533400"/>
                <a:gd name="connsiteX67" fmla="*/ 386059 w 533400"/>
                <a:gd name="connsiteY67" fmla="*/ 176874 h 533400"/>
                <a:gd name="connsiteX68" fmla="*/ 382344 w 533400"/>
                <a:gd name="connsiteY68" fmla="*/ 176874 h 533400"/>
                <a:gd name="connsiteX69" fmla="*/ 364816 w 533400"/>
                <a:gd name="connsiteY69" fmla="*/ 162864 h 533400"/>
                <a:gd name="connsiteX70" fmla="*/ 363483 w 533400"/>
                <a:gd name="connsiteY70" fmla="*/ 152904 h 533400"/>
                <a:gd name="connsiteX71" fmla="*/ 374247 w 533400"/>
                <a:gd name="connsiteY71" fmla="*/ 131031 h 533400"/>
                <a:gd name="connsiteX72" fmla="*/ 384487 w 533400"/>
                <a:gd name="connsiteY72" fmla="*/ 127838 h 533400"/>
                <a:gd name="connsiteX73" fmla="*/ 385488 w 533400"/>
                <a:gd name="connsiteY73" fmla="*/ 127838 h 533400"/>
                <a:gd name="connsiteX74" fmla="*/ 353147 w 533400"/>
                <a:gd name="connsiteY74" fmla="*/ 123168 h 533400"/>
                <a:gd name="connsiteX75" fmla="*/ 349099 w 533400"/>
                <a:gd name="connsiteY75" fmla="*/ 127457 h 533400"/>
                <a:gd name="connsiteX76" fmla="*/ 352338 w 533400"/>
                <a:gd name="connsiteY76" fmla="*/ 132080 h 533400"/>
                <a:gd name="connsiteX77" fmla="*/ 353957 w 533400"/>
                <a:gd name="connsiteY77" fmla="*/ 132366 h 533400"/>
                <a:gd name="connsiteX78" fmla="*/ 358005 w 533400"/>
                <a:gd name="connsiteY78" fmla="*/ 127219 h 533400"/>
                <a:gd name="connsiteX79" fmla="*/ 358005 w 533400"/>
                <a:gd name="connsiteY79" fmla="*/ 126933 h 533400"/>
                <a:gd name="connsiteX80" fmla="*/ 354481 w 533400"/>
                <a:gd name="connsiteY80" fmla="*/ 123168 h 533400"/>
                <a:gd name="connsiteX81" fmla="*/ 353195 w 533400"/>
                <a:gd name="connsiteY81" fmla="*/ 121024 h 533400"/>
                <a:gd name="connsiteX82" fmla="*/ 353481 w 533400"/>
                <a:gd name="connsiteY82" fmla="*/ 121024 h 533400"/>
                <a:gd name="connsiteX83" fmla="*/ 360196 w 533400"/>
                <a:gd name="connsiteY83" fmla="*/ 126695 h 533400"/>
                <a:gd name="connsiteX84" fmla="*/ 360196 w 533400"/>
                <a:gd name="connsiteY84" fmla="*/ 129125 h 533400"/>
                <a:gd name="connsiteX85" fmla="*/ 354814 w 533400"/>
                <a:gd name="connsiteY85" fmla="*/ 134272 h 533400"/>
                <a:gd name="connsiteX86" fmla="*/ 352671 w 533400"/>
                <a:gd name="connsiteY86" fmla="*/ 134272 h 533400"/>
                <a:gd name="connsiteX87" fmla="*/ 347003 w 533400"/>
                <a:gd name="connsiteY87" fmla="*/ 127553 h 533400"/>
                <a:gd name="connsiteX88" fmla="*/ 353195 w 533400"/>
                <a:gd name="connsiteY88" fmla="*/ 121024 h 533400"/>
                <a:gd name="connsiteX89" fmla="*/ 268082 w 533400"/>
                <a:gd name="connsiteY89" fmla="*/ 121024 h 533400"/>
                <a:gd name="connsiteX90" fmla="*/ 314901 w 533400"/>
                <a:gd name="connsiteY90" fmla="*/ 121024 h 533400"/>
                <a:gd name="connsiteX91" fmla="*/ 321236 w 533400"/>
                <a:gd name="connsiteY91" fmla="*/ 127406 h 533400"/>
                <a:gd name="connsiteX92" fmla="*/ 314901 w 533400"/>
                <a:gd name="connsiteY92" fmla="*/ 133788 h 533400"/>
                <a:gd name="connsiteX93" fmla="*/ 268082 w 533400"/>
                <a:gd name="connsiteY93" fmla="*/ 133788 h 533400"/>
                <a:gd name="connsiteX94" fmla="*/ 261700 w 533400"/>
                <a:gd name="connsiteY94" fmla="*/ 127406 h 533400"/>
                <a:gd name="connsiteX95" fmla="*/ 180207 w 533400"/>
                <a:gd name="connsiteY95" fmla="*/ 121024 h 533400"/>
                <a:gd name="connsiteX96" fmla="*/ 227074 w 533400"/>
                <a:gd name="connsiteY96" fmla="*/ 121024 h 533400"/>
                <a:gd name="connsiteX97" fmla="*/ 233361 w 533400"/>
                <a:gd name="connsiteY97" fmla="*/ 127406 h 533400"/>
                <a:gd name="connsiteX98" fmla="*/ 227026 w 533400"/>
                <a:gd name="connsiteY98" fmla="*/ 133788 h 533400"/>
                <a:gd name="connsiteX99" fmla="*/ 180207 w 533400"/>
                <a:gd name="connsiteY99" fmla="*/ 133788 h 533400"/>
                <a:gd name="connsiteX100" fmla="*/ 173824 w 533400"/>
                <a:gd name="connsiteY100" fmla="*/ 127406 h 533400"/>
                <a:gd name="connsiteX101" fmla="*/ 74444 w 533400"/>
                <a:gd name="connsiteY101" fmla="*/ 62399 h 533400"/>
                <a:gd name="connsiteX102" fmla="*/ 62395 w 533400"/>
                <a:gd name="connsiteY102" fmla="*/ 74450 h 533400"/>
                <a:gd name="connsiteX103" fmla="*/ 62395 w 533400"/>
                <a:gd name="connsiteY103" fmla="*/ 305190 h 533400"/>
                <a:gd name="connsiteX104" fmla="*/ 74444 w 533400"/>
                <a:gd name="connsiteY104" fmla="*/ 317194 h 533400"/>
                <a:gd name="connsiteX105" fmla="*/ 458857 w 533400"/>
                <a:gd name="connsiteY105" fmla="*/ 317194 h 533400"/>
                <a:gd name="connsiteX106" fmla="*/ 470906 w 533400"/>
                <a:gd name="connsiteY106" fmla="*/ 305190 h 533400"/>
                <a:gd name="connsiteX107" fmla="*/ 470906 w 533400"/>
                <a:gd name="connsiteY107" fmla="*/ 74450 h 533400"/>
                <a:gd name="connsiteX108" fmla="*/ 458857 w 533400"/>
                <a:gd name="connsiteY108" fmla="*/ 62399 h 533400"/>
                <a:gd name="connsiteX109" fmla="*/ 74444 w 533400"/>
                <a:gd name="connsiteY109" fmla="*/ 48013 h 533400"/>
                <a:gd name="connsiteX110" fmla="*/ 458857 w 533400"/>
                <a:gd name="connsiteY110" fmla="*/ 48013 h 533400"/>
                <a:gd name="connsiteX111" fmla="*/ 485288 w 533400"/>
                <a:gd name="connsiteY111" fmla="*/ 74450 h 533400"/>
                <a:gd name="connsiteX112" fmla="*/ 485288 w 533400"/>
                <a:gd name="connsiteY112" fmla="*/ 305190 h 533400"/>
                <a:gd name="connsiteX113" fmla="*/ 458857 w 533400"/>
                <a:gd name="connsiteY113" fmla="*/ 331627 h 533400"/>
                <a:gd name="connsiteX114" fmla="*/ 74444 w 533400"/>
                <a:gd name="connsiteY114" fmla="*/ 331627 h 533400"/>
                <a:gd name="connsiteX115" fmla="*/ 48013 w 533400"/>
                <a:gd name="connsiteY115" fmla="*/ 305190 h 533400"/>
                <a:gd name="connsiteX116" fmla="*/ 48013 w 533400"/>
                <a:gd name="connsiteY116" fmla="*/ 74450 h 533400"/>
                <a:gd name="connsiteX117" fmla="*/ 74444 w 533400"/>
                <a:gd name="connsiteY117" fmla="*/ 48013 h 533400"/>
                <a:gd name="connsiteX118" fmla="*/ 26432 w 533400"/>
                <a:gd name="connsiteY118" fmla="*/ 14430 h 533400"/>
                <a:gd name="connsiteX119" fmla="*/ 14430 w 533400"/>
                <a:gd name="connsiteY119" fmla="*/ 26432 h 533400"/>
                <a:gd name="connsiteX120" fmla="*/ 14430 w 533400"/>
                <a:gd name="connsiteY120" fmla="*/ 506968 h 533400"/>
                <a:gd name="connsiteX121" fmla="*/ 26432 w 533400"/>
                <a:gd name="connsiteY121" fmla="*/ 519017 h 533400"/>
                <a:gd name="connsiteX122" fmla="*/ 506968 w 533400"/>
                <a:gd name="connsiteY122" fmla="*/ 519017 h 533400"/>
                <a:gd name="connsiteX123" fmla="*/ 519017 w 533400"/>
                <a:gd name="connsiteY123" fmla="*/ 506968 h 533400"/>
                <a:gd name="connsiteX124" fmla="*/ 519017 w 533400"/>
                <a:gd name="connsiteY124" fmla="*/ 26432 h 533400"/>
                <a:gd name="connsiteX125" fmla="*/ 506968 w 533400"/>
                <a:gd name="connsiteY125" fmla="*/ 14430 h 533400"/>
                <a:gd name="connsiteX126" fmla="*/ 26432 w 533400"/>
                <a:gd name="connsiteY126" fmla="*/ 0 h 533400"/>
                <a:gd name="connsiteX127" fmla="*/ 506968 w 533400"/>
                <a:gd name="connsiteY127" fmla="*/ 0 h 533400"/>
                <a:gd name="connsiteX128" fmla="*/ 533400 w 533400"/>
                <a:gd name="connsiteY128" fmla="*/ 26432 h 533400"/>
                <a:gd name="connsiteX129" fmla="*/ 533400 w 533400"/>
                <a:gd name="connsiteY129" fmla="*/ 506968 h 533400"/>
                <a:gd name="connsiteX130" fmla="*/ 506968 w 533400"/>
                <a:gd name="connsiteY130" fmla="*/ 533400 h 533400"/>
                <a:gd name="connsiteX131" fmla="*/ 26432 w 533400"/>
                <a:gd name="connsiteY131" fmla="*/ 533400 h 533400"/>
                <a:gd name="connsiteX132" fmla="*/ 0 w 533400"/>
                <a:gd name="connsiteY132" fmla="*/ 506968 h 533400"/>
                <a:gd name="connsiteX133" fmla="*/ 0 w 533400"/>
                <a:gd name="connsiteY133" fmla="*/ 26432 h 533400"/>
                <a:gd name="connsiteX134" fmla="*/ 26432 w 533400"/>
                <a:gd name="connsiteY134" fmla="*/ 0 h 533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Lst>
              <a:rect l="l" t="t" r="r" b="b"/>
              <a:pathLst>
                <a:path w="533400" h="533400">
                  <a:moveTo>
                    <a:pt x="268082" y="245899"/>
                  </a:moveTo>
                  <a:lnTo>
                    <a:pt x="314901" y="245899"/>
                  </a:lnTo>
                  <a:lnTo>
                    <a:pt x="321236" y="252233"/>
                  </a:lnTo>
                  <a:lnTo>
                    <a:pt x="314901" y="258615"/>
                  </a:lnTo>
                  <a:lnTo>
                    <a:pt x="268082" y="258615"/>
                  </a:lnTo>
                  <a:lnTo>
                    <a:pt x="261700" y="252233"/>
                  </a:lnTo>
                  <a:close/>
                  <a:moveTo>
                    <a:pt x="180207" y="245899"/>
                  </a:moveTo>
                  <a:lnTo>
                    <a:pt x="227026" y="245899"/>
                  </a:lnTo>
                  <a:lnTo>
                    <a:pt x="233361" y="252233"/>
                  </a:lnTo>
                  <a:lnTo>
                    <a:pt x="227074" y="258615"/>
                  </a:lnTo>
                  <a:lnTo>
                    <a:pt x="180207" y="258615"/>
                  </a:lnTo>
                  <a:lnTo>
                    <a:pt x="173824" y="252233"/>
                  </a:lnTo>
                  <a:close/>
                  <a:moveTo>
                    <a:pt x="322665" y="191272"/>
                  </a:moveTo>
                  <a:lnTo>
                    <a:pt x="329047" y="197606"/>
                  </a:lnTo>
                  <a:lnTo>
                    <a:pt x="329047" y="244470"/>
                  </a:lnTo>
                  <a:lnTo>
                    <a:pt x="322665" y="250804"/>
                  </a:lnTo>
                  <a:lnTo>
                    <a:pt x="316378" y="244470"/>
                  </a:lnTo>
                  <a:lnTo>
                    <a:pt x="316378" y="197606"/>
                  </a:lnTo>
                  <a:close/>
                  <a:moveTo>
                    <a:pt x="260271" y="191272"/>
                  </a:moveTo>
                  <a:lnTo>
                    <a:pt x="266653" y="197606"/>
                  </a:lnTo>
                  <a:lnTo>
                    <a:pt x="266653" y="244470"/>
                  </a:lnTo>
                  <a:lnTo>
                    <a:pt x="260271" y="250804"/>
                  </a:lnTo>
                  <a:lnTo>
                    <a:pt x="253936" y="244470"/>
                  </a:lnTo>
                  <a:lnTo>
                    <a:pt x="253936" y="197606"/>
                  </a:lnTo>
                  <a:close/>
                  <a:moveTo>
                    <a:pt x="172396" y="191272"/>
                  </a:moveTo>
                  <a:lnTo>
                    <a:pt x="178778" y="197606"/>
                  </a:lnTo>
                  <a:lnTo>
                    <a:pt x="178778" y="244470"/>
                  </a:lnTo>
                  <a:lnTo>
                    <a:pt x="172396" y="250804"/>
                  </a:lnTo>
                  <a:lnTo>
                    <a:pt x="166061" y="244470"/>
                  </a:lnTo>
                  <a:lnTo>
                    <a:pt x="166061" y="197606"/>
                  </a:lnTo>
                  <a:close/>
                  <a:moveTo>
                    <a:pt x="268082" y="183509"/>
                  </a:moveTo>
                  <a:lnTo>
                    <a:pt x="314901" y="183509"/>
                  </a:lnTo>
                  <a:lnTo>
                    <a:pt x="321236" y="189796"/>
                  </a:lnTo>
                  <a:lnTo>
                    <a:pt x="314901" y="196178"/>
                  </a:lnTo>
                  <a:lnTo>
                    <a:pt x="268082" y="196178"/>
                  </a:lnTo>
                  <a:lnTo>
                    <a:pt x="261700" y="189796"/>
                  </a:lnTo>
                  <a:close/>
                  <a:moveTo>
                    <a:pt x="180207" y="183509"/>
                  </a:moveTo>
                  <a:lnTo>
                    <a:pt x="227026" y="183509"/>
                  </a:lnTo>
                  <a:lnTo>
                    <a:pt x="233361" y="189796"/>
                  </a:lnTo>
                  <a:lnTo>
                    <a:pt x="227074" y="196178"/>
                  </a:lnTo>
                  <a:lnTo>
                    <a:pt x="180207" y="196178"/>
                  </a:lnTo>
                  <a:lnTo>
                    <a:pt x="173824" y="189796"/>
                  </a:lnTo>
                  <a:close/>
                  <a:moveTo>
                    <a:pt x="260271" y="128835"/>
                  </a:moveTo>
                  <a:lnTo>
                    <a:pt x="266653" y="135217"/>
                  </a:lnTo>
                  <a:lnTo>
                    <a:pt x="266653" y="181985"/>
                  </a:lnTo>
                  <a:lnTo>
                    <a:pt x="260271" y="188367"/>
                  </a:lnTo>
                  <a:lnTo>
                    <a:pt x="253936" y="181985"/>
                  </a:lnTo>
                  <a:lnTo>
                    <a:pt x="253936" y="135217"/>
                  </a:lnTo>
                  <a:close/>
                  <a:moveTo>
                    <a:pt x="234885" y="128835"/>
                  </a:moveTo>
                  <a:lnTo>
                    <a:pt x="241172" y="135217"/>
                  </a:lnTo>
                  <a:lnTo>
                    <a:pt x="241172" y="181985"/>
                  </a:lnTo>
                  <a:lnTo>
                    <a:pt x="234885" y="188367"/>
                  </a:lnTo>
                  <a:lnTo>
                    <a:pt x="228502" y="181985"/>
                  </a:lnTo>
                  <a:lnTo>
                    <a:pt x="228502" y="135217"/>
                  </a:lnTo>
                  <a:close/>
                  <a:moveTo>
                    <a:pt x="385488" y="127791"/>
                  </a:moveTo>
                  <a:cubicBezTo>
                    <a:pt x="395204" y="128315"/>
                    <a:pt x="401396" y="132366"/>
                    <a:pt x="404063" y="139942"/>
                  </a:cubicBezTo>
                  <a:lnTo>
                    <a:pt x="404349" y="140467"/>
                  </a:lnTo>
                  <a:lnTo>
                    <a:pt x="399252" y="142611"/>
                  </a:lnTo>
                  <a:cubicBezTo>
                    <a:pt x="397109" y="136845"/>
                    <a:pt x="393442" y="133795"/>
                    <a:pt x="388441" y="133414"/>
                  </a:cubicBezTo>
                  <a:lnTo>
                    <a:pt x="384440" y="133128"/>
                  </a:lnTo>
                  <a:cubicBezTo>
                    <a:pt x="374152" y="133652"/>
                    <a:pt x="368865" y="140514"/>
                    <a:pt x="368532" y="153619"/>
                  </a:cubicBezTo>
                  <a:cubicBezTo>
                    <a:pt x="369055" y="162626"/>
                    <a:pt x="372771" y="168344"/>
                    <a:pt x="379582" y="170917"/>
                  </a:cubicBezTo>
                  <a:cubicBezTo>
                    <a:pt x="381010" y="171632"/>
                    <a:pt x="383344" y="171918"/>
                    <a:pt x="386631" y="171727"/>
                  </a:cubicBezTo>
                  <a:cubicBezTo>
                    <a:pt x="392727" y="171013"/>
                    <a:pt x="397252" y="167105"/>
                    <a:pt x="400348" y="159862"/>
                  </a:cubicBezTo>
                  <a:lnTo>
                    <a:pt x="400348" y="159576"/>
                  </a:lnTo>
                  <a:lnTo>
                    <a:pt x="405730" y="160672"/>
                  </a:lnTo>
                  <a:lnTo>
                    <a:pt x="405730" y="160958"/>
                  </a:lnTo>
                  <a:cubicBezTo>
                    <a:pt x="401634" y="171203"/>
                    <a:pt x="395061" y="176493"/>
                    <a:pt x="386059" y="176874"/>
                  </a:cubicBezTo>
                  <a:lnTo>
                    <a:pt x="382344" y="176874"/>
                  </a:lnTo>
                  <a:cubicBezTo>
                    <a:pt x="372818" y="175254"/>
                    <a:pt x="366960" y="170536"/>
                    <a:pt x="364816" y="162864"/>
                  </a:cubicBezTo>
                  <a:cubicBezTo>
                    <a:pt x="363959" y="160338"/>
                    <a:pt x="363483" y="157002"/>
                    <a:pt x="363483" y="152904"/>
                  </a:cubicBezTo>
                  <a:cubicBezTo>
                    <a:pt x="364007" y="142468"/>
                    <a:pt x="367579" y="135225"/>
                    <a:pt x="374247" y="131031"/>
                  </a:cubicBezTo>
                  <a:cubicBezTo>
                    <a:pt x="377105" y="129077"/>
                    <a:pt x="380534" y="128029"/>
                    <a:pt x="384487" y="127838"/>
                  </a:cubicBezTo>
                  <a:lnTo>
                    <a:pt x="385488" y="127838"/>
                  </a:lnTo>
                  <a:close/>
                  <a:moveTo>
                    <a:pt x="353147" y="123168"/>
                  </a:moveTo>
                  <a:cubicBezTo>
                    <a:pt x="350671" y="123883"/>
                    <a:pt x="349289" y="125313"/>
                    <a:pt x="349099" y="127457"/>
                  </a:cubicBezTo>
                  <a:cubicBezTo>
                    <a:pt x="349289" y="129792"/>
                    <a:pt x="350385" y="131365"/>
                    <a:pt x="352338" y="132080"/>
                  </a:cubicBezTo>
                  <a:lnTo>
                    <a:pt x="353957" y="132366"/>
                  </a:lnTo>
                  <a:cubicBezTo>
                    <a:pt x="356815" y="131460"/>
                    <a:pt x="358148" y="129745"/>
                    <a:pt x="358005" y="127219"/>
                  </a:cubicBezTo>
                  <a:lnTo>
                    <a:pt x="358005" y="126933"/>
                  </a:lnTo>
                  <a:cubicBezTo>
                    <a:pt x="357291" y="124979"/>
                    <a:pt x="356100" y="123740"/>
                    <a:pt x="354481" y="123168"/>
                  </a:cubicBezTo>
                  <a:close/>
                  <a:moveTo>
                    <a:pt x="353195" y="121024"/>
                  </a:moveTo>
                  <a:lnTo>
                    <a:pt x="353481" y="121024"/>
                  </a:lnTo>
                  <a:cubicBezTo>
                    <a:pt x="356672" y="121215"/>
                    <a:pt x="358958" y="123121"/>
                    <a:pt x="360196" y="126695"/>
                  </a:cubicBezTo>
                  <a:lnTo>
                    <a:pt x="360196" y="129125"/>
                  </a:lnTo>
                  <a:cubicBezTo>
                    <a:pt x="359291" y="131984"/>
                    <a:pt x="357482" y="133748"/>
                    <a:pt x="354814" y="134272"/>
                  </a:cubicBezTo>
                  <a:lnTo>
                    <a:pt x="352671" y="134272"/>
                  </a:lnTo>
                  <a:cubicBezTo>
                    <a:pt x="349289" y="133890"/>
                    <a:pt x="347384" y="131651"/>
                    <a:pt x="347003" y="127553"/>
                  </a:cubicBezTo>
                  <a:cubicBezTo>
                    <a:pt x="347194" y="124122"/>
                    <a:pt x="349289" y="121929"/>
                    <a:pt x="353195" y="121024"/>
                  </a:cubicBezTo>
                  <a:close/>
                  <a:moveTo>
                    <a:pt x="268082" y="121024"/>
                  </a:moveTo>
                  <a:lnTo>
                    <a:pt x="314901" y="121024"/>
                  </a:lnTo>
                  <a:lnTo>
                    <a:pt x="321236" y="127406"/>
                  </a:lnTo>
                  <a:lnTo>
                    <a:pt x="314901" y="133788"/>
                  </a:lnTo>
                  <a:lnTo>
                    <a:pt x="268082" y="133788"/>
                  </a:lnTo>
                  <a:lnTo>
                    <a:pt x="261700" y="127406"/>
                  </a:lnTo>
                  <a:close/>
                  <a:moveTo>
                    <a:pt x="180207" y="121024"/>
                  </a:moveTo>
                  <a:lnTo>
                    <a:pt x="227074" y="121024"/>
                  </a:lnTo>
                  <a:lnTo>
                    <a:pt x="233361" y="127406"/>
                  </a:lnTo>
                  <a:lnTo>
                    <a:pt x="227026" y="133788"/>
                  </a:lnTo>
                  <a:lnTo>
                    <a:pt x="180207" y="133788"/>
                  </a:lnTo>
                  <a:lnTo>
                    <a:pt x="173824" y="127406"/>
                  </a:lnTo>
                  <a:close/>
                  <a:moveTo>
                    <a:pt x="74444" y="62399"/>
                  </a:moveTo>
                  <a:cubicBezTo>
                    <a:pt x="67824" y="62399"/>
                    <a:pt x="62395" y="67781"/>
                    <a:pt x="62395" y="74450"/>
                  </a:cubicBezTo>
                  <a:lnTo>
                    <a:pt x="62395" y="305190"/>
                  </a:lnTo>
                  <a:cubicBezTo>
                    <a:pt x="62395" y="311764"/>
                    <a:pt x="67777" y="317194"/>
                    <a:pt x="74444" y="317194"/>
                  </a:cubicBezTo>
                  <a:lnTo>
                    <a:pt x="458857" y="317194"/>
                  </a:lnTo>
                  <a:cubicBezTo>
                    <a:pt x="465477" y="317194"/>
                    <a:pt x="470906" y="311859"/>
                    <a:pt x="470906" y="305190"/>
                  </a:cubicBezTo>
                  <a:lnTo>
                    <a:pt x="470906" y="74450"/>
                  </a:lnTo>
                  <a:cubicBezTo>
                    <a:pt x="470906" y="67829"/>
                    <a:pt x="465525" y="62399"/>
                    <a:pt x="458857" y="62399"/>
                  </a:cubicBezTo>
                  <a:close/>
                  <a:moveTo>
                    <a:pt x="74444" y="48013"/>
                  </a:moveTo>
                  <a:lnTo>
                    <a:pt x="458857" y="48013"/>
                  </a:lnTo>
                  <a:cubicBezTo>
                    <a:pt x="473478" y="48013"/>
                    <a:pt x="485288" y="59874"/>
                    <a:pt x="485288" y="74450"/>
                  </a:cubicBezTo>
                  <a:lnTo>
                    <a:pt x="485288" y="305190"/>
                  </a:lnTo>
                  <a:cubicBezTo>
                    <a:pt x="485288" y="319766"/>
                    <a:pt x="473478" y="331627"/>
                    <a:pt x="458857" y="331627"/>
                  </a:cubicBezTo>
                  <a:lnTo>
                    <a:pt x="74444" y="331627"/>
                  </a:lnTo>
                  <a:cubicBezTo>
                    <a:pt x="59871" y="331627"/>
                    <a:pt x="48013" y="319766"/>
                    <a:pt x="48013" y="305190"/>
                  </a:cubicBezTo>
                  <a:lnTo>
                    <a:pt x="48013" y="74450"/>
                  </a:lnTo>
                  <a:cubicBezTo>
                    <a:pt x="48013" y="59874"/>
                    <a:pt x="59871" y="48013"/>
                    <a:pt x="74444" y="48013"/>
                  </a:cubicBezTo>
                  <a:close/>
                  <a:moveTo>
                    <a:pt x="26432" y="14430"/>
                  </a:moveTo>
                  <a:cubicBezTo>
                    <a:pt x="19812" y="14430"/>
                    <a:pt x="14430" y="19764"/>
                    <a:pt x="14430" y="26432"/>
                  </a:cubicBezTo>
                  <a:lnTo>
                    <a:pt x="14430" y="506968"/>
                  </a:lnTo>
                  <a:cubicBezTo>
                    <a:pt x="14430" y="513588"/>
                    <a:pt x="19764" y="519017"/>
                    <a:pt x="26432" y="519017"/>
                  </a:cubicBezTo>
                  <a:lnTo>
                    <a:pt x="506968" y="519017"/>
                  </a:lnTo>
                  <a:cubicBezTo>
                    <a:pt x="513588" y="519017"/>
                    <a:pt x="519017" y="513636"/>
                    <a:pt x="519017" y="506968"/>
                  </a:cubicBezTo>
                  <a:lnTo>
                    <a:pt x="519017" y="26432"/>
                  </a:lnTo>
                  <a:cubicBezTo>
                    <a:pt x="519017" y="19812"/>
                    <a:pt x="513636" y="14430"/>
                    <a:pt x="506968" y="14430"/>
                  </a:cubicBezTo>
                  <a:close/>
                  <a:moveTo>
                    <a:pt x="26432" y="0"/>
                  </a:moveTo>
                  <a:lnTo>
                    <a:pt x="506968" y="0"/>
                  </a:lnTo>
                  <a:cubicBezTo>
                    <a:pt x="521541" y="0"/>
                    <a:pt x="533400" y="11859"/>
                    <a:pt x="533400" y="26432"/>
                  </a:cubicBezTo>
                  <a:lnTo>
                    <a:pt x="533400" y="506968"/>
                  </a:lnTo>
                  <a:cubicBezTo>
                    <a:pt x="533400" y="521541"/>
                    <a:pt x="521541" y="533400"/>
                    <a:pt x="506968" y="533400"/>
                  </a:cubicBezTo>
                  <a:lnTo>
                    <a:pt x="26432" y="533400"/>
                  </a:lnTo>
                  <a:cubicBezTo>
                    <a:pt x="11859" y="533400"/>
                    <a:pt x="0" y="521541"/>
                    <a:pt x="0" y="506968"/>
                  </a:cubicBezTo>
                  <a:lnTo>
                    <a:pt x="0" y="26432"/>
                  </a:lnTo>
                  <a:cubicBezTo>
                    <a:pt x="0" y="11859"/>
                    <a:pt x="11859" y="0"/>
                    <a:pt x="26432" y="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7" name="Group 16"/>
          <p:cNvGrpSpPr/>
          <p:nvPr/>
        </p:nvGrpSpPr>
        <p:grpSpPr>
          <a:xfrm>
            <a:off x="2660015" y="2254250"/>
            <a:ext cx="1682750" cy="1410970"/>
            <a:chOff x="5025" y="3132"/>
            <a:chExt cx="2299" cy="1927"/>
          </a:xfrm>
        </p:grpSpPr>
        <p:sp>
          <p:nvSpPr>
            <p:cNvPr id="26" name="圆角矩形 31"/>
            <p:cNvSpPr/>
            <p:nvPr/>
          </p:nvSpPr>
          <p:spPr>
            <a:xfrm>
              <a:off x="5211"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5025" y="4510"/>
              <a:ext cx="2299" cy="376"/>
            </a:xfrm>
            <a:prstGeom prst="rect">
              <a:avLst/>
            </a:prstGeom>
            <a:noFill/>
          </p:spPr>
          <p:txBody>
            <a:bodyPr wrap="square" rtlCol="0">
              <a:spAutoFit/>
            </a:bodyPr>
            <a:lstStyle/>
            <a:p>
              <a:pPr algn="ctr"/>
              <a:endParaRPr lang="en-US" altLang="zh-CN" sz="1200" b="1" dirty="0">
                <a:solidFill>
                  <a:schemeClr val="tx2"/>
                </a:solidFill>
                <a:latin typeface="+mn-lt"/>
                <a:ea typeface="微软雅黑" panose="020B0503020204020204" charset="-122"/>
              </a:endParaRPr>
            </a:p>
          </p:txBody>
        </p:sp>
        <p:sp>
          <p:nvSpPr>
            <p:cNvPr id="6" name="air-conditioner_162442"/>
            <p:cNvSpPr/>
            <p:nvPr/>
          </p:nvSpPr>
          <p:spPr>
            <a:xfrm>
              <a:off x="5694" y="3406"/>
              <a:ext cx="960" cy="910"/>
            </a:xfrm>
            <a:custGeom>
              <a:avLst/>
              <a:gdLst>
                <a:gd name="connsiteX0" fmla="*/ 135350 w 606580"/>
                <a:gd name="connsiteY0" fmla="*/ 379132 h 574906"/>
                <a:gd name="connsiteX1" fmla="*/ 154499 w 606580"/>
                <a:gd name="connsiteY1" fmla="*/ 380534 h 574906"/>
                <a:gd name="connsiteX2" fmla="*/ 166104 w 606580"/>
                <a:gd name="connsiteY2" fmla="*/ 413911 h 574906"/>
                <a:gd name="connsiteX3" fmla="*/ 167404 w 606580"/>
                <a:gd name="connsiteY3" fmla="*/ 465368 h 574906"/>
                <a:gd name="connsiteX4" fmla="*/ 177617 w 606580"/>
                <a:gd name="connsiteY4" fmla="*/ 556691 h 574906"/>
                <a:gd name="connsiteX5" fmla="*/ 148092 w 606580"/>
                <a:gd name="connsiteY5" fmla="*/ 574771 h 574906"/>
                <a:gd name="connsiteX6" fmla="*/ 128781 w 606580"/>
                <a:gd name="connsiteY6" fmla="*/ 545195 h 574906"/>
                <a:gd name="connsiteX7" fmla="*/ 121075 w 606580"/>
                <a:gd name="connsiteY7" fmla="*/ 484745 h 574906"/>
                <a:gd name="connsiteX8" fmla="*/ 121075 w 606580"/>
                <a:gd name="connsiteY8" fmla="*/ 392124 h 574906"/>
                <a:gd name="connsiteX9" fmla="*/ 135350 w 606580"/>
                <a:gd name="connsiteY9" fmla="*/ 379132 h 574906"/>
                <a:gd name="connsiteX10" fmla="*/ 292638 w 606580"/>
                <a:gd name="connsiteY10" fmla="*/ 379131 h 574906"/>
                <a:gd name="connsiteX11" fmla="*/ 311718 w 606580"/>
                <a:gd name="connsiteY11" fmla="*/ 380533 h 574906"/>
                <a:gd name="connsiteX12" fmla="*/ 323416 w 606580"/>
                <a:gd name="connsiteY12" fmla="*/ 413904 h 574906"/>
                <a:gd name="connsiteX13" fmla="*/ 324623 w 606580"/>
                <a:gd name="connsiteY13" fmla="*/ 465350 h 574906"/>
                <a:gd name="connsiteX14" fmla="*/ 334929 w 606580"/>
                <a:gd name="connsiteY14" fmla="*/ 556656 h 574906"/>
                <a:gd name="connsiteX15" fmla="*/ 305311 w 606580"/>
                <a:gd name="connsiteY15" fmla="*/ 574731 h 574906"/>
                <a:gd name="connsiteX16" fmla="*/ 286000 w 606580"/>
                <a:gd name="connsiteY16" fmla="*/ 545161 h 574906"/>
                <a:gd name="connsiteX17" fmla="*/ 278294 w 606580"/>
                <a:gd name="connsiteY17" fmla="*/ 484723 h 574906"/>
                <a:gd name="connsiteX18" fmla="*/ 278294 w 606580"/>
                <a:gd name="connsiteY18" fmla="*/ 392120 h 574906"/>
                <a:gd name="connsiteX19" fmla="*/ 292638 w 606580"/>
                <a:gd name="connsiteY19" fmla="*/ 379131 h 574906"/>
                <a:gd name="connsiteX20" fmla="*/ 449717 w 606580"/>
                <a:gd name="connsiteY20" fmla="*/ 379131 h 574906"/>
                <a:gd name="connsiteX21" fmla="*/ 468797 w 606580"/>
                <a:gd name="connsiteY21" fmla="*/ 380533 h 574906"/>
                <a:gd name="connsiteX22" fmla="*/ 480495 w 606580"/>
                <a:gd name="connsiteY22" fmla="*/ 413903 h 574906"/>
                <a:gd name="connsiteX23" fmla="*/ 481702 w 606580"/>
                <a:gd name="connsiteY23" fmla="*/ 465348 h 574906"/>
                <a:gd name="connsiteX24" fmla="*/ 492008 w 606580"/>
                <a:gd name="connsiteY24" fmla="*/ 556651 h 574906"/>
                <a:gd name="connsiteX25" fmla="*/ 462391 w 606580"/>
                <a:gd name="connsiteY25" fmla="*/ 574726 h 574906"/>
                <a:gd name="connsiteX26" fmla="*/ 443079 w 606580"/>
                <a:gd name="connsiteY26" fmla="*/ 545157 h 574906"/>
                <a:gd name="connsiteX27" fmla="*/ 435373 w 606580"/>
                <a:gd name="connsiteY27" fmla="*/ 484721 h 574906"/>
                <a:gd name="connsiteX28" fmla="*/ 435373 w 606580"/>
                <a:gd name="connsiteY28" fmla="*/ 392120 h 574906"/>
                <a:gd name="connsiteX29" fmla="*/ 449717 w 606580"/>
                <a:gd name="connsiteY29" fmla="*/ 379131 h 574906"/>
                <a:gd name="connsiteX30" fmla="*/ 127475 w 606580"/>
                <a:gd name="connsiteY30" fmla="*/ 142754 h 574906"/>
                <a:gd name="connsiteX31" fmla="*/ 477905 w 606580"/>
                <a:gd name="connsiteY31" fmla="*/ 142754 h 574906"/>
                <a:gd name="connsiteX32" fmla="*/ 503625 w 606580"/>
                <a:gd name="connsiteY32" fmla="*/ 168440 h 574906"/>
                <a:gd name="connsiteX33" fmla="*/ 477905 w 606580"/>
                <a:gd name="connsiteY33" fmla="*/ 194126 h 574906"/>
                <a:gd name="connsiteX34" fmla="*/ 127475 w 606580"/>
                <a:gd name="connsiteY34" fmla="*/ 194126 h 574906"/>
                <a:gd name="connsiteX35" fmla="*/ 101755 w 606580"/>
                <a:gd name="connsiteY35" fmla="*/ 168440 h 574906"/>
                <a:gd name="connsiteX36" fmla="*/ 127475 w 606580"/>
                <a:gd name="connsiteY36" fmla="*/ 142754 h 574906"/>
                <a:gd name="connsiteX37" fmla="*/ 50231 w 606580"/>
                <a:gd name="connsiteY37" fmla="*/ 51360 h 574906"/>
                <a:gd name="connsiteX38" fmla="*/ 50231 w 606580"/>
                <a:gd name="connsiteY38" fmla="*/ 205625 h 574906"/>
                <a:gd name="connsiteX39" fmla="*/ 97955 w 606580"/>
                <a:gd name="connsiteY39" fmla="*/ 253276 h 574906"/>
                <a:gd name="connsiteX40" fmla="*/ 507418 w 606580"/>
                <a:gd name="connsiteY40" fmla="*/ 253276 h 574906"/>
                <a:gd name="connsiteX41" fmla="*/ 555142 w 606580"/>
                <a:gd name="connsiteY41" fmla="*/ 205625 h 574906"/>
                <a:gd name="connsiteX42" fmla="*/ 555142 w 606580"/>
                <a:gd name="connsiteY42" fmla="*/ 51360 h 574906"/>
                <a:gd name="connsiteX43" fmla="*/ 25719 w 606580"/>
                <a:gd name="connsiteY43" fmla="*/ 0 h 574906"/>
                <a:gd name="connsiteX44" fmla="*/ 580861 w 606580"/>
                <a:gd name="connsiteY44" fmla="*/ 0 h 574906"/>
                <a:gd name="connsiteX45" fmla="*/ 606580 w 606580"/>
                <a:gd name="connsiteY45" fmla="*/ 25680 h 574906"/>
                <a:gd name="connsiteX46" fmla="*/ 606580 w 606580"/>
                <a:gd name="connsiteY46" fmla="*/ 205625 h 574906"/>
                <a:gd name="connsiteX47" fmla="*/ 507418 w 606580"/>
                <a:gd name="connsiteY47" fmla="*/ 303431 h 574906"/>
                <a:gd name="connsiteX48" fmla="*/ 97955 w 606580"/>
                <a:gd name="connsiteY48" fmla="*/ 303431 h 574906"/>
                <a:gd name="connsiteX49" fmla="*/ 0 w 606580"/>
                <a:gd name="connsiteY49" fmla="*/ 205625 h 574906"/>
                <a:gd name="connsiteX50" fmla="*/ 0 w 606580"/>
                <a:gd name="connsiteY50" fmla="*/ 25680 h 574906"/>
                <a:gd name="connsiteX51" fmla="*/ 25719 w 606580"/>
                <a:gd name="connsiteY51" fmla="*/ 0 h 57490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Lst>
              <a:rect l="l" t="t" r="r" b="b"/>
              <a:pathLst>
                <a:path w="606580" h="574906">
                  <a:moveTo>
                    <a:pt x="135350" y="379132"/>
                  </a:moveTo>
                  <a:cubicBezTo>
                    <a:pt x="141292" y="377034"/>
                    <a:pt x="148046" y="377336"/>
                    <a:pt x="154499" y="380534"/>
                  </a:cubicBezTo>
                  <a:cubicBezTo>
                    <a:pt x="167404" y="386932"/>
                    <a:pt x="172603" y="401024"/>
                    <a:pt x="166104" y="413911"/>
                  </a:cubicBezTo>
                  <a:cubicBezTo>
                    <a:pt x="155891" y="435792"/>
                    <a:pt x="159698" y="446083"/>
                    <a:pt x="167404" y="465368"/>
                  </a:cubicBezTo>
                  <a:cubicBezTo>
                    <a:pt x="175017" y="485858"/>
                    <a:pt x="186716" y="512930"/>
                    <a:pt x="177617" y="556691"/>
                  </a:cubicBezTo>
                  <a:cubicBezTo>
                    <a:pt x="175203" y="567075"/>
                    <a:pt x="165362" y="575883"/>
                    <a:pt x="148092" y="574771"/>
                  </a:cubicBezTo>
                  <a:cubicBezTo>
                    <a:pt x="133980" y="572175"/>
                    <a:pt x="126181" y="558082"/>
                    <a:pt x="128781" y="545195"/>
                  </a:cubicBezTo>
                  <a:cubicBezTo>
                    <a:pt x="135187" y="516917"/>
                    <a:pt x="128781" y="502824"/>
                    <a:pt x="121075" y="484745"/>
                  </a:cubicBezTo>
                  <a:cubicBezTo>
                    <a:pt x="112069" y="462865"/>
                    <a:pt x="100556" y="434587"/>
                    <a:pt x="121075" y="392124"/>
                  </a:cubicBezTo>
                  <a:cubicBezTo>
                    <a:pt x="124278" y="385726"/>
                    <a:pt x="129407" y="381230"/>
                    <a:pt x="135350" y="379132"/>
                  </a:cubicBezTo>
                  <a:close/>
                  <a:moveTo>
                    <a:pt x="292638" y="379131"/>
                  </a:moveTo>
                  <a:cubicBezTo>
                    <a:pt x="298580" y="377034"/>
                    <a:pt x="305311" y="377335"/>
                    <a:pt x="311718" y="380533"/>
                  </a:cubicBezTo>
                  <a:cubicBezTo>
                    <a:pt x="324623" y="386929"/>
                    <a:pt x="329822" y="401019"/>
                    <a:pt x="323416" y="413904"/>
                  </a:cubicBezTo>
                  <a:cubicBezTo>
                    <a:pt x="313110" y="435780"/>
                    <a:pt x="316917" y="446069"/>
                    <a:pt x="324623" y="465350"/>
                  </a:cubicBezTo>
                  <a:cubicBezTo>
                    <a:pt x="332329" y="485836"/>
                    <a:pt x="343935" y="512903"/>
                    <a:pt x="334929" y="556656"/>
                  </a:cubicBezTo>
                  <a:cubicBezTo>
                    <a:pt x="332329" y="567037"/>
                    <a:pt x="321559" y="576307"/>
                    <a:pt x="305311" y="574731"/>
                  </a:cubicBezTo>
                  <a:cubicBezTo>
                    <a:pt x="291199" y="572136"/>
                    <a:pt x="283400" y="558046"/>
                    <a:pt x="286000" y="545161"/>
                  </a:cubicBezTo>
                  <a:cubicBezTo>
                    <a:pt x="292406" y="516889"/>
                    <a:pt x="286000" y="502799"/>
                    <a:pt x="278294" y="484723"/>
                  </a:cubicBezTo>
                  <a:cubicBezTo>
                    <a:pt x="269288" y="462847"/>
                    <a:pt x="257775" y="434575"/>
                    <a:pt x="278294" y="392120"/>
                  </a:cubicBezTo>
                  <a:cubicBezTo>
                    <a:pt x="281543" y="385724"/>
                    <a:pt x="286696" y="381228"/>
                    <a:pt x="292638" y="379131"/>
                  </a:cubicBezTo>
                  <a:close/>
                  <a:moveTo>
                    <a:pt x="449717" y="379131"/>
                  </a:moveTo>
                  <a:cubicBezTo>
                    <a:pt x="455659" y="377034"/>
                    <a:pt x="462391" y="377335"/>
                    <a:pt x="468797" y="380533"/>
                  </a:cubicBezTo>
                  <a:cubicBezTo>
                    <a:pt x="481702" y="386929"/>
                    <a:pt x="486902" y="401018"/>
                    <a:pt x="480495" y="413903"/>
                  </a:cubicBezTo>
                  <a:cubicBezTo>
                    <a:pt x="470190" y="435778"/>
                    <a:pt x="473996" y="446067"/>
                    <a:pt x="481702" y="465348"/>
                  </a:cubicBezTo>
                  <a:cubicBezTo>
                    <a:pt x="489409" y="485833"/>
                    <a:pt x="501014" y="512900"/>
                    <a:pt x="492008" y="556651"/>
                  </a:cubicBezTo>
                  <a:cubicBezTo>
                    <a:pt x="489409" y="567033"/>
                    <a:pt x="479010" y="576024"/>
                    <a:pt x="462391" y="574726"/>
                  </a:cubicBezTo>
                  <a:cubicBezTo>
                    <a:pt x="448278" y="572131"/>
                    <a:pt x="440479" y="558041"/>
                    <a:pt x="443079" y="545157"/>
                  </a:cubicBezTo>
                  <a:cubicBezTo>
                    <a:pt x="449485" y="516885"/>
                    <a:pt x="443079" y="502796"/>
                    <a:pt x="435373" y="484721"/>
                  </a:cubicBezTo>
                  <a:cubicBezTo>
                    <a:pt x="426367" y="462845"/>
                    <a:pt x="414854" y="434573"/>
                    <a:pt x="435373" y="392120"/>
                  </a:cubicBezTo>
                  <a:cubicBezTo>
                    <a:pt x="438622" y="385724"/>
                    <a:pt x="443775" y="381228"/>
                    <a:pt x="449717" y="379131"/>
                  </a:cubicBezTo>
                  <a:close/>
                  <a:moveTo>
                    <a:pt x="127475" y="142754"/>
                  </a:moveTo>
                  <a:lnTo>
                    <a:pt x="477905" y="142754"/>
                  </a:lnTo>
                  <a:cubicBezTo>
                    <a:pt x="492018" y="142754"/>
                    <a:pt x="503625" y="154345"/>
                    <a:pt x="503625" y="168440"/>
                  </a:cubicBezTo>
                  <a:cubicBezTo>
                    <a:pt x="503625" y="182535"/>
                    <a:pt x="492018" y="194126"/>
                    <a:pt x="477905" y="194126"/>
                  </a:cubicBezTo>
                  <a:lnTo>
                    <a:pt x="127475" y="194126"/>
                  </a:lnTo>
                  <a:cubicBezTo>
                    <a:pt x="113362" y="194126"/>
                    <a:pt x="101755" y="182535"/>
                    <a:pt x="101755" y="168440"/>
                  </a:cubicBezTo>
                  <a:cubicBezTo>
                    <a:pt x="101755" y="154345"/>
                    <a:pt x="113269" y="142754"/>
                    <a:pt x="127475" y="142754"/>
                  </a:cubicBezTo>
                  <a:close/>
                  <a:moveTo>
                    <a:pt x="50231" y="51360"/>
                  </a:moveTo>
                  <a:lnTo>
                    <a:pt x="50231" y="205625"/>
                  </a:lnTo>
                  <a:cubicBezTo>
                    <a:pt x="50231" y="231397"/>
                    <a:pt x="72143" y="253276"/>
                    <a:pt x="97955" y="253276"/>
                  </a:cubicBezTo>
                  <a:lnTo>
                    <a:pt x="507418" y="253276"/>
                  </a:lnTo>
                  <a:cubicBezTo>
                    <a:pt x="533230" y="253276"/>
                    <a:pt x="555142" y="231397"/>
                    <a:pt x="555142" y="205625"/>
                  </a:cubicBezTo>
                  <a:lnTo>
                    <a:pt x="555142" y="51360"/>
                  </a:lnTo>
                  <a:close/>
                  <a:moveTo>
                    <a:pt x="25719" y="0"/>
                  </a:moveTo>
                  <a:lnTo>
                    <a:pt x="580861" y="0"/>
                  </a:lnTo>
                  <a:cubicBezTo>
                    <a:pt x="594974" y="0"/>
                    <a:pt x="606580" y="11588"/>
                    <a:pt x="606580" y="25680"/>
                  </a:cubicBezTo>
                  <a:lnTo>
                    <a:pt x="606580" y="205625"/>
                  </a:lnTo>
                  <a:cubicBezTo>
                    <a:pt x="605373" y="259673"/>
                    <a:pt x="561549" y="303431"/>
                    <a:pt x="507418" y="303431"/>
                  </a:cubicBezTo>
                  <a:lnTo>
                    <a:pt x="97955" y="303431"/>
                  </a:lnTo>
                  <a:cubicBezTo>
                    <a:pt x="43824" y="303431"/>
                    <a:pt x="0" y="259673"/>
                    <a:pt x="0" y="205625"/>
                  </a:cubicBezTo>
                  <a:lnTo>
                    <a:pt x="0" y="25680"/>
                  </a:lnTo>
                  <a:cubicBezTo>
                    <a:pt x="0" y="11588"/>
                    <a:pt x="11606" y="0"/>
                    <a:pt x="25719" y="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2" name="Group 21"/>
          <p:cNvGrpSpPr/>
          <p:nvPr/>
        </p:nvGrpSpPr>
        <p:grpSpPr>
          <a:xfrm>
            <a:off x="7919720" y="2254250"/>
            <a:ext cx="1410970" cy="1410970"/>
            <a:chOff x="12075" y="3132"/>
            <a:chExt cx="1927" cy="1927"/>
          </a:xfrm>
        </p:grpSpPr>
        <p:sp>
          <p:nvSpPr>
            <p:cNvPr id="35" name="圆角矩形 34"/>
            <p:cNvSpPr/>
            <p:nvPr/>
          </p:nvSpPr>
          <p:spPr>
            <a:xfrm>
              <a:off x="12075"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7" name="文本框 96"/>
            <p:cNvSpPr txBox="1"/>
            <p:nvPr/>
          </p:nvSpPr>
          <p:spPr>
            <a:xfrm>
              <a:off x="12360" y="4510"/>
              <a:ext cx="1358"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Heating</a:t>
              </a:r>
            </a:p>
          </p:txBody>
        </p:sp>
        <p:sp>
          <p:nvSpPr>
            <p:cNvPr id="7" name="heating_153509"/>
            <p:cNvSpPr/>
            <p:nvPr/>
          </p:nvSpPr>
          <p:spPr>
            <a:xfrm>
              <a:off x="12453" y="3442"/>
              <a:ext cx="1170" cy="838"/>
            </a:xfrm>
            <a:custGeom>
              <a:avLst/>
              <a:gdLst>
                <a:gd name="T0" fmla="*/ 278945 h 440259"/>
                <a:gd name="T1" fmla="*/ 278945 h 440259"/>
                <a:gd name="T2" fmla="*/ 278945 h 440259"/>
                <a:gd name="T3" fmla="*/ 278945 h 440259"/>
                <a:gd name="T4" fmla="*/ 278945 h 440259"/>
                <a:gd name="T5" fmla="*/ 278945 h 440259"/>
                <a:gd name="T6" fmla="*/ 278945 h 440259"/>
                <a:gd name="T7" fmla="*/ 278945 h 440259"/>
                <a:gd name="T8" fmla="*/ 278945 h 440259"/>
                <a:gd name="T9" fmla="*/ 278945 h 440259"/>
                <a:gd name="T10" fmla="*/ 278945 h 440259"/>
                <a:gd name="T11" fmla="*/ 278945 h 440259"/>
                <a:gd name="T12" fmla="*/ 278945 h 440259"/>
                <a:gd name="T13" fmla="*/ 278945 h 440259"/>
                <a:gd name="T14" fmla="*/ 278945 h 440259"/>
                <a:gd name="T15" fmla="*/ 278945 h 440259"/>
                <a:gd name="T16" fmla="*/ 278945 h 440259"/>
                <a:gd name="T17" fmla="*/ 278945 h 440259"/>
                <a:gd name="T18" fmla="*/ 278945 h 440259"/>
                <a:gd name="T19" fmla="*/ 278945 h 440259"/>
                <a:gd name="T20" fmla="*/ 278945 h 440259"/>
                <a:gd name="T21" fmla="*/ 278945 h 440259"/>
                <a:gd name="T22" fmla="*/ 278945 h 440259"/>
                <a:gd name="T23" fmla="*/ 278945 h 440259"/>
                <a:gd name="T24" fmla="*/ 278945 h 440259"/>
                <a:gd name="T25" fmla="*/ 278945 h 440259"/>
                <a:gd name="T26" fmla="*/ 278945 h 440259"/>
                <a:gd name="T27" fmla="*/ 278945 h 440259"/>
                <a:gd name="T28" fmla="*/ 278945 h 440259"/>
                <a:gd name="T29" fmla="*/ 278945 h 440259"/>
                <a:gd name="T30" fmla="*/ 278945 h 440259"/>
                <a:gd name="T31" fmla="*/ 278945 h 440259"/>
                <a:gd name="T32" fmla="*/ 278945 h 440259"/>
                <a:gd name="T33" fmla="*/ 278945 h 440259"/>
                <a:gd name="T34" fmla="*/ 278945 h 440259"/>
                <a:gd name="T35" fmla="*/ 278945 h 440259"/>
                <a:gd name="T36" fmla="*/ 278945 h 440259"/>
                <a:gd name="T37" fmla="*/ 278945 h 440259"/>
                <a:gd name="T38" fmla="*/ 278945 h 440259"/>
                <a:gd name="T39" fmla="*/ 278945 h 440259"/>
                <a:gd name="T40" fmla="*/ 278945 h 440259"/>
                <a:gd name="T41" fmla="*/ 278945 h 440259"/>
                <a:gd name="T42" fmla="*/ 278945 h 440259"/>
                <a:gd name="T43" fmla="*/ 278945 h 440259"/>
                <a:gd name="T44" fmla="*/ 278945 h 440259"/>
                <a:gd name="T45" fmla="*/ 278945 h 440259"/>
                <a:gd name="T46" fmla="*/ 88862 h 440259"/>
                <a:gd name="T47" fmla="*/ 88862 h 440259"/>
                <a:gd name="T48" fmla="*/ 278945 h 440259"/>
                <a:gd name="T49" fmla="*/ 278945 h 440259"/>
                <a:gd name="T50" fmla="*/ 278945 h 440259"/>
                <a:gd name="T51" fmla="*/ 278945 h 440259"/>
                <a:gd name="T52" fmla="*/ 278945 h 440259"/>
                <a:gd name="T53" fmla="*/ 278945 h 440259"/>
                <a:gd name="T54" fmla="*/ 278945 h 440259"/>
                <a:gd name="T55" fmla="*/ 278945 h 440259"/>
                <a:gd name="T56" fmla="*/ 278945 h 440259"/>
                <a:gd name="T57" fmla="*/ 278945 h 440259"/>
                <a:gd name="T58" fmla="*/ 278945 h 440259"/>
                <a:gd name="T59" fmla="*/ 278945 h 440259"/>
                <a:gd name="T60" fmla="*/ 278945 h 440259"/>
                <a:gd name="T61" fmla="*/ 278945 h 440259"/>
                <a:gd name="T62" fmla="*/ 278945 h 440259"/>
                <a:gd name="T63" fmla="*/ 278945 h 440259"/>
                <a:gd name="T64" fmla="*/ 278945 h 440259"/>
                <a:gd name="T65" fmla="*/ 278945 h 440259"/>
                <a:gd name="T66" fmla="*/ 278945 h 440259"/>
                <a:gd name="T67" fmla="*/ 278945 h 440259"/>
                <a:gd name="T68" fmla="*/ 88862 h 440259"/>
                <a:gd name="T69" fmla="*/ 88862 h 440259"/>
                <a:gd name="T70" fmla="*/ 278945 h 440259"/>
                <a:gd name="T71" fmla="*/ 278945 h 440259"/>
                <a:gd name="T72" fmla="*/ 278945 h 440259"/>
                <a:gd name="T73" fmla="*/ 278945 h 440259"/>
                <a:gd name="T74" fmla="*/ 278945 h 440259"/>
                <a:gd name="T75" fmla="*/ 278945 h 440259"/>
                <a:gd name="T76" fmla="*/ 278945 h 440259"/>
                <a:gd name="T77" fmla="*/ 278945 h 440259"/>
                <a:gd name="T78" fmla="*/ 278945 h 440259"/>
                <a:gd name="T79" fmla="*/ 278945 h 44025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5200" h="3734">
                  <a:moveTo>
                    <a:pt x="5000" y="0"/>
                  </a:moveTo>
                  <a:cubicBezTo>
                    <a:pt x="4890" y="0"/>
                    <a:pt x="4800" y="90"/>
                    <a:pt x="4800" y="200"/>
                  </a:cubicBezTo>
                  <a:lnTo>
                    <a:pt x="4800" y="800"/>
                  </a:lnTo>
                  <a:lnTo>
                    <a:pt x="4400" y="800"/>
                  </a:lnTo>
                  <a:lnTo>
                    <a:pt x="4400" y="600"/>
                  </a:lnTo>
                  <a:cubicBezTo>
                    <a:pt x="4400" y="592"/>
                    <a:pt x="4400" y="584"/>
                    <a:pt x="4399" y="577"/>
                  </a:cubicBezTo>
                  <a:cubicBezTo>
                    <a:pt x="4393" y="425"/>
                    <a:pt x="4331" y="284"/>
                    <a:pt x="4223" y="176"/>
                  </a:cubicBezTo>
                  <a:cubicBezTo>
                    <a:pt x="4110" y="63"/>
                    <a:pt x="3960" y="0"/>
                    <a:pt x="3800" y="0"/>
                  </a:cubicBezTo>
                  <a:cubicBezTo>
                    <a:pt x="3646" y="0"/>
                    <a:pt x="3506" y="58"/>
                    <a:pt x="3400" y="154"/>
                  </a:cubicBezTo>
                  <a:cubicBezTo>
                    <a:pt x="3290" y="55"/>
                    <a:pt x="3149" y="0"/>
                    <a:pt x="3000" y="0"/>
                  </a:cubicBezTo>
                  <a:cubicBezTo>
                    <a:pt x="2846" y="0"/>
                    <a:pt x="2706" y="58"/>
                    <a:pt x="2600" y="154"/>
                  </a:cubicBezTo>
                  <a:cubicBezTo>
                    <a:pt x="2490" y="55"/>
                    <a:pt x="2349" y="0"/>
                    <a:pt x="2200" y="0"/>
                  </a:cubicBezTo>
                  <a:cubicBezTo>
                    <a:pt x="2046" y="0"/>
                    <a:pt x="1906" y="58"/>
                    <a:pt x="1800" y="154"/>
                  </a:cubicBezTo>
                  <a:cubicBezTo>
                    <a:pt x="1690" y="55"/>
                    <a:pt x="1549" y="0"/>
                    <a:pt x="1400" y="0"/>
                  </a:cubicBezTo>
                  <a:cubicBezTo>
                    <a:pt x="1069" y="0"/>
                    <a:pt x="800" y="269"/>
                    <a:pt x="800" y="600"/>
                  </a:cubicBezTo>
                  <a:lnTo>
                    <a:pt x="800" y="800"/>
                  </a:lnTo>
                  <a:lnTo>
                    <a:pt x="200" y="800"/>
                  </a:lnTo>
                  <a:cubicBezTo>
                    <a:pt x="90" y="800"/>
                    <a:pt x="0" y="890"/>
                    <a:pt x="0" y="1000"/>
                  </a:cubicBezTo>
                  <a:cubicBezTo>
                    <a:pt x="0" y="1111"/>
                    <a:pt x="90" y="1200"/>
                    <a:pt x="200" y="1200"/>
                  </a:cubicBezTo>
                  <a:lnTo>
                    <a:pt x="800" y="1200"/>
                  </a:lnTo>
                  <a:lnTo>
                    <a:pt x="800" y="3134"/>
                  </a:lnTo>
                  <a:cubicBezTo>
                    <a:pt x="800" y="3142"/>
                    <a:pt x="800" y="3150"/>
                    <a:pt x="801" y="3157"/>
                  </a:cubicBezTo>
                  <a:cubicBezTo>
                    <a:pt x="807" y="3309"/>
                    <a:pt x="869" y="3450"/>
                    <a:pt x="977" y="3558"/>
                  </a:cubicBezTo>
                  <a:cubicBezTo>
                    <a:pt x="1090" y="3671"/>
                    <a:pt x="1240" y="3734"/>
                    <a:pt x="1400" y="3734"/>
                  </a:cubicBezTo>
                  <a:cubicBezTo>
                    <a:pt x="1554" y="3734"/>
                    <a:pt x="1694" y="3676"/>
                    <a:pt x="1800" y="3580"/>
                  </a:cubicBezTo>
                  <a:cubicBezTo>
                    <a:pt x="1910" y="3679"/>
                    <a:pt x="2051" y="3734"/>
                    <a:pt x="2200" y="3734"/>
                  </a:cubicBezTo>
                  <a:cubicBezTo>
                    <a:pt x="2354" y="3734"/>
                    <a:pt x="2494" y="3676"/>
                    <a:pt x="2600" y="3580"/>
                  </a:cubicBezTo>
                  <a:cubicBezTo>
                    <a:pt x="2710" y="3679"/>
                    <a:pt x="2851" y="3734"/>
                    <a:pt x="3000" y="3734"/>
                  </a:cubicBezTo>
                  <a:cubicBezTo>
                    <a:pt x="3154" y="3734"/>
                    <a:pt x="3294" y="3676"/>
                    <a:pt x="3400" y="3580"/>
                  </a:cubicBezTo>
                  <a:cubicBezTo>
                    <a:pt x="3510" y="3679"/>
                    <a:pt x="3651" y="3734"/>
                    <a:pt x="3800" y="3734"/>
                  </a:cubicBezTo>
                  <a:cubicBezTo>
                    <a:pt x="4131" y="3734"/>
                    <a:pt x="4400" y="3465"/>
                    <a:pt x="4400" y="3134"/>
                  </a:cubicBezTo>
                  <a:lnTo>
                    <a:pt x="4400" y="1200"/>
                  </a:lnTo>
                  <a:lnTo>
                    <a:pt x="5000" y="1200"/>
                  </a:lnTo>
                  <a:cubicBezTo>
                    <a:pt x="5110" y="1200"/>
                    <a:pt x="5200" y="1111"/>
                    <a:pt x="5200" y="1000"/>
                  </a:cubicBezTo>
                  <a:lnTo>
                    <a:pt x="5200" y="200"/>
                  </a:lnTo>
                  <a:cubicBezTo>
                    <a:pt x="5200" y="90"/>
                    <a:pt x="5110" y="0"/>
                    <a:pt x="5000" y="0"/>
                  </a:cubicBezTo>
                  <a:close/>
                  <a:moveTo>
                    <a:pt x="1400" y="3334"/>
                  </a:moveTo>
                  <a:cubicBezTo>
                    <a:pt x="1347" y="3334"/>
                    <a:pt x="1297" y="3313"/>
                    <a:pt x="1259" y="3275"/>
                  </a:cubicBezTo>
                  <a:cubicBezTo>
                    <a:pt x="1222" y="3238"/>
                    <a:pt x="1201" y="3187"/>
                    <a:pt x="1201" y="3134"/>
                  </a:cubicBezTo>
                  <a:cubicBezTo>
                    <a:pt x="1201" y="3128"/>
                    <a:pt x="1201" y="3121"/>
                    <a:pt x="1200" y="3115"/>
                  </a:cubicBezTo>
                  <a:lnTo>
                    <a:pt x="1200" y="600"/>
                  </a:lnTo>
                  <a:cubicBezTo>
                    <a:pt x="1200" y="490"/>
                    <a:pt x="1290" y="400"/>
                    <a:pt x="1400" y="400"/>
                  </a:cubicBezTo>
                  <a:cubicBezTo>
                    <a:pt x="1453" y="400"/>
                    <a:pt x="1503" y="421"/>
                    <a:pt x="1541" y="459"/>
                  </a:cubicBezTo>
                  <a:cubicBezTo>
                    <a:pt x="1578" y="496"/>
                    <a:pt x="1599" y="547"/>
                    <a:pt x="1599" y="600"/>
                  </a:cubicBezTo>
                  <a:cubicBezTo>
                    <a:pt x="1599" y="606"/>
                    <a:pt x="1599" y="613"/>
                    <a:pt x="1600" y="619"/>
                  </a:cubicBezTo>
                  <a:lnTo>
                    <a:pt x="1600" y="3134"/>
                  </a:lnTo>
                  <a:cubicBezTo>
                    <a:pt x="1600" y="3244"/>
                    <a:pt x="1510" y="3334"/>
                    <a:pt x="1400" y="3334"/>
                  </a:cubicBezTo>
                  <a:close/>
                  <a:moveTo>
                    <a:pt x="2200" y="3334"/>
                  </a:moveTo>
                  <a:cubicBezTo>
                    <a:pt x="2147" y="3334"/>
                    <a:pt x="2097" y="3313"/>
                    <a:pt x="2059" y="3275"/>
                  </a:cubicBezTo>
                  <a:cubicBezTo>
                    <a:pt x="2022" y="3238"/>
                    <a:pt x="2001" y="3187"/>
                    <a:pt x="2001" y="3134"/>
                  </a:cubicBezTo>
                  <a:cubicBezTo>
                    <a:pt x="2001" y="3128"/>
                    <a:pt x="2001" y="3121"/>
                    <a:pt x="2000" y="3115"/>
                  </a:cubicBezTo>
                  <a:lnTo>
                    <a:pt x="2000" y="600"/>
                  </a:lnTo>
                  <a:cubicBezTo>
                    <a:pt x="2000" y="490"/>
                    <a:pt x="2090" y="400"/>
                    <a:pt x="2200" y="400"/>
                  </a:cubicBezTo>
                  <a:cubicBezTo>
                    <a:pt x="2253" y="400"/>
                    <a:pt x="2303" y="421"/>
                    <a:pt x="2341" y="459"/>
                  </a:cubicBezTo>
                  <a:cubicBezTo>
                    <a:pt x="2378" y="496"/>
                    <a:pt x="2399" y="547"/>
                    <a:pt x="2399" y="600"/>
                  </a:cubicBezTo>
                  <a:cubicBezTo>
                    <a:pt x="2399" y="606"/>
                    <a:pt x="2399" y="613"/>
                    <a:pt x="2400" y="619"/>
                  </a:cubicBezTo>
                  <a:lnTo>
                    <a:pt x="2400" y="3134"/>
                  </a:lnTo>
                  <a:cubicBezTo>
                    <a:pt x="2400" y="3244"/>
                    <a:pt x="2310" y="3334"/>
                    <a:pt x="2200" y="3334"/>
                  </a:cubicBezTo>
                  <a:close/>
                  <a:moveTo>
                    <a:pt x="3000" y="3334"/>
                  </a:moveTo>
                  <a:cubicBezTo>
                    <a:pt x="2947" y="3334"/>
                    <a:pt x="2897" y="3313"/>
                    <a:pt x="2859" y="3275"/>
                  </a:cubicBezTo>
                  <a:cubicBezTo>
                    <a:pt x="2822" y="3238"/>
                    <a:pt x="2801" y="3187"/>
                    <a:pt x="2801" y="3134"/>
                  </a:cubicBezTo>
                  <a:cubicBezTo>
                    <a:pt x="2801" y="3128"/>
                    <a:pt x="2801" y="3121"/>
                    <a:pt x="2800" y="3115"/>
                  </a:cubicBezTo>
                  <a:lnTo>
                    <a:pt x="2800" y="600"/>
                  </a:lnTo>
                  <a:cubicBezTo>
                    <a:pt x="2800" y="490"/>
                    <a:pt x="2890" y="400"/>
                    <a:pt x="3000" y="400"/>
                  </a:cubicBezTo>
                  <a:cubicBezTo>
                    <a:pt x="3053" y="400"/>
                    <a:pt x="3103" y="421"/>
                    <a:pt x="3141" y="459"/>
                  </a:cubicBezTo>
                  <a:cubicBezTo>
                    <a:pt x="3178" y="496"/>
                    <a:pt x="3199" y="547"/>
                    <a:pt x="3199" y="600"/>
                  </a:cubicBezTo>
                  <a:cubicBezTo>
                    <a:pt x="3199" y="606"/>
                    <a:pt x="3199" y="613"/>
                    <a:pt x="3200" y="619"/>
                  </a:cubicBezTo>
                  <a:lnTo>
                    <a:pt x="3200" y="3134"/>
                  </a:lnTo>
                  <a:cubicBezTo>
                    <a:pt x="3200" y="3244"/>
                    <a:pt x="3110" y="3334"/>
                    <a:pt x="3000" y="3334"/>
                  </a:cubicBezTo>
                  <a:close/>
                  <a:moveTo>
                    <a:pt x="3800" y="3334"/>
                  </a:moveTo>
                  <a:cubicBezTo>
                    <a:pt x="3747" y="3334"/>
                    <a:pt x="3697" y="3313"/>
                    <a:pt x="3659" y="3275"/>
                  </a:cubicBezTo>
                  <a:cubicBezTo>
                    <a:pt x="3622" y="3238"/>
                    <a:pt x="3601" y="3187"/>
                    <a:pt x="3601" y="3134"/>
                  </a:cubicBezTo>
                  <a:cubicBezTo>
                    <a:pt x="3601" y="3128"/>
                    <a:pt x="3601" y="3121"/>
                    <a:pt x="3600" y="3115"/>
                  </a:cubicBezTo>
                  <a:lnTo>
                    <a:pt x="3600" y="600"/>
                  </a:lnTo>
                  <a:cubicBezTo>
                    <a:pt x="3600" y="490"/>
                    <a:pt x="3690" y="400"/>
                    <a:pt x="3800" y="400"/>
                  </a:cubicBezTo>
                  <a:cubicBezTo>
                    <a:pt x="3853" y="400"/>
                    <a:pt x="3903" y="421"/>
                    <a:pt x="3941" y="459"/>
                  </a:cubicBezTo>
                  <a:cubicBezTo>
                    <a:pt x="3978" y="496"/>
                    <a:pt x="3999" y="547"/>
                    <a:pt x="3999" y="600"/>
                  </a:cubicBezTo>
                  <a:cubicBezTo>
                    <a:pt x="3999" y="606"/>
                    <a:pt x="3999" y="613"/>
                    <a:pt x="4000" y="619"/>
                  </a:cubicBezTo>
                  <a:lnTo>
                    <a:pt x="4000" y="3134"/>
                  </a:lnTo>
                  <a:cubicBezTo>
                    <a:pt x="4000" y="3244"/>
                    <a:pt x="3910" y="3334"/>
                    <a:pt x="3800" y="3334"/>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24" name="Group 23"/>
          <p:cNvGrpSpPr/>
          <p:nvPr/>
        </p:nvGrpSpPr>
        <p:grpSpPr>
          <a:xfrm>
            <a:off x="9606280" y="2254250"/>
            <a:ext cx="1410970" cy="1410970"/>
            <a:chOff x="14363" y="3132"/>
            <a:chExt cx="1927" cy="1927"/>
          </a:xfrm>
        </p:grpSpPr>
        <p:sp>
          <p:nvSpPr>
            <p:cNvPr id="36" name="圆角矩形 35"/>
            <p:cNvSpPr/>
            <p:nvPr/>
          </p:nvSpPr>
          <p:spPr>
            <a:xfrm>
              <a:off x="14363"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6" name="文本框 75"/>
            <p:cNvSpPr txBox="1"/>
            <p:nvPr/>
          </p:nvSpPr>
          <p:spPr>
            <a:xfrm>
              <a:off x="14783" y="4510"/>
              <a:ext cx="1087"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Fan</a:t>
              </a:r>
            </a:p>
          </p:txBody>
        </p:sp>
        <p:sp>
          <p:nvSpPr>
            <p:cNvPr id="8" name="fan_173600"/>
            <p:cNvSpPr/>
            <p:nvPr/>
          </p:nvSpPr>
          <p:spPr>
            <a:xfrm>
              <a:off x="14970" y="3381"/>
              <a:ext cx="713" cy="960"/>
            </a:xfrm>
            <a:custGeom>
              <a:avLst/>
              <a:gdLst>
                <a:gd name="connsiteX0" fmla="*/ 135181 w 447102"/>
                <a:gd name="connsiteY0" fmla="*/ 560764 h 602488"/>
                <a:gd name="connsiteX1" fmla="*/ 135181 w 447102"/>
                <a:gd name="connsiteY1" fmla="*/ 581517 h 602488"/>
                <a:gd name="connsiteX2" fmla="*/ 291141 w 447102"/>
                <a:gd name="connsiteY2" fmla="*/ 581517 h 602488"/>
                <a:gd name="connsiteX3" fmla="*/ 291141 w 447102"/>
                <a:gd name="connsiteY3" fmla="*/ 560764 h 602488"/>
                <a:gd name="connsiteX4" fmla="*/ 248515 w 447102"/>
                <a:gd name="connsiteY4" fmla="*/ 277623 h 602488"/>
                <a:gd name="connsiteX5" fmla="*/ 272799 w 447102"/>
                <a:gd name="connsiteY5" fmla="*/ 364594 h 602488"/>
                <a:gd name="connsiteX6" fmla="*/ 294677 w 447102"/>
                <a:gd name="connsiteY6" fmla="*/ 372024 h 602488"/>
                <a:gd name="connsiteX7" fmla="*/ 302116 w 447102"/>
                <a:gd name="connsiteY7" fmla="*/ 350391 h 602488"/>
                <a:gd name="connsiteX8" fmla="*/ 248515 w 447102"/>
                <a:gd name="connsiteY8" fmla="*/ 277623 h 602488"/>
                <a:gd name="connsiteX9" fmla="*/ 198595 w 447102"/>
                <a:gd name="connsiteY9" fmla="*/ 277623 h 602488"/>
                <a:gd name="connsiteX10" fmla="*/ 144994 w 447102"/>
                <a:gd name="connsiteY10" fmla="*/ 350391 h 602488"/>
                <a:gd name="connsiteX11" fmla="*/ 152432 w 447102"/>
                <a:gd name="connsiteY11" fmla="*/ 372024 h 602488"/>
                <a:gd name="connsiteX12" fmla="*/ 174092 w 447102"/>
                <a:gd name="connsiteY12" fmla="*/ 364594 h 602488"/>
                <a:gd name="connsiteX13" fmla="*/ 198595 w 447102"/>
                <a:gd name="connsiteY13" fmla="*/ 277623 h 602488"/>
                <a:gd name="connsiteX14" fmla="*/ 248354 w 447102"/>
                <a:gd name="connsiteY14" fmla="*/ 253969 h 602488"/>
                <a:gd name="connsiteX15" fmla="*/ 320712 w 447102"/>
                <a:gd name="connsiteY15" fmla="*/ 341213 h 602488"/>
                <a:gd name="connsiteX16" fmla="*/ 303647 w 447102"/>
                <a:gd name="connsiteY16" fmla="*/ 390817 h 602488"/>
                <a:gd name="connsiteX17" fmla="*/ 287458 w 447102"/>
                <a:gd name="connsiteY17" fmla="*/ 394532 h 602488"/>
                <a:gd name="connsiteX18" fmla="*/ 254203 w 447102"/>
                <a:gd name="connsiteY18" fmla="*/ 373772 h 602488"/>
                <a:gd name="connsiteX19" fmla="*/ 236920 w 447102"/>
                <a:gd name="connsiteY19" fmla="*/ 254022 h 602488"/>
                <a:gd name="connsiteX20" fmla="*/ 248354 w 447102"/>
                <a:gd name="connsiteY20" fmla="*/ 253969 h 602488"/>
                <a:gd name="connsiteX21" fmla="*/ 198600 w 447102"/>
                <a:gd name="connsiteY21" fmla="*/ 253969 h 602488"/>
                <a:gd name="connsiteX22" fmla="*/ 209971 w 447102"/>
                <a:gd name="connsiteY22" fmla="*/ 254022 h 602488"/>
                <a:gd name="connsiteX23" fmla="*/ 192907 w 447102"/>
                <a:gd name="connsiteY23" fmla="*/ 373772 h 602488"/>
                <a:gd name="connsiteX24" fmla="*/ 159433 w 447102"/>
                <a:gd name="connsiteY24" fmla="*/ 394532 h 602488"/>
                <a:gd name="connsiteX25" fmla="*/ 143244 w 447102"/>
                <a:gd name="connsiteY25" fmla="*/ 390817 h 602488"/>
                <a:gd name="connsiteX26" fmla="*/ 126179 w 447102"/>
                <a:gd name="connsiteY26" fmla="*/ 341213 h 602488"/>
                <a:gd name="connsiteX27" fmla="*/ 198600 w 447102"/>
                <a:gd name="connsiteY27" fmla="*/ 253969 h 602488"/>
                <a:gd name="connsiteX28" fmla="*/ 145235 w 447102"/>
                <a:gd name="connsiteY28" fmla="*/ 236999 h 602488"/>
                <a:gd name="connsiteX29" fmla="*/ 76553 w 447102"/>
                <a:gd name="connsiteY29" fmla="*/ 242241 h 602488"/>
                <a:gd name="connsiteX30" fmla="*/ 64304 w 447102"/>
                <a:gd name="connsiteY30" fmla="*/ 261683 h 602488"/>
                <a:gd name="connsiteX31" fmla="*/ 71522 w 447102"/>
                <a:gd name="connsiteY31" fmla="*/ 271950 h 602488"/>
                <a:gd name="connsiteX32" fmla="*/ 83771 w 447102"/>
                <a:gd name="connsiteY32" fmla="*/ 273916 h 602488"/>
                <a:gd name="connsiteX33" fmla="*/ 166890 w 447102"/>
                <a:gd name="connsiteY33" fmla="*/ 238091 h 602488"/>
                <a:gd name="connsiteX34" fmla="*/ 145235 w 447102"/>
                <a:gd name="connsiteY34" fmla="*/ 236999 h 602488"/>
                <a:gd name="connsiteX35" fmla="*/ 301160 w 447102"/>
                <a:gd name="connsiteY35" fmla="*/ 236988 h 602488"/>
                <a:gd name="connsiteX36" fmla="*/ 279999 w 447102"/>
                <a:gd name="connsiteY36" fmla="*/ 238091 h 602488"/>
                <a:gd name="connsiteX37" fmla="*/ 363113 w 447102"/>
                <a:gd name="connsiteY37" fmla="*/ 273916 h 602488"/>
                <a:gd name="connsiteX38" fmla="*/ 375362 w 447102"/>
                <a:gd name="connsiteY38" fmla="*/ 271950 h 602488"/>
                <a:gd name="connsiteX39" fmla="*/ 382580 w 447102"/>
                <a:gd name="connsiteY39" fmla="*/ 261683 h 602488"/>
                <a:gd name="connsiteX40" fmla="*/ 370550 w 447102"/>
                <a:gd name="connsiteY40" fmla="*/ 242241 h 602488"/>
                <a:gd name="connsiteX41" fmla="*/ 301160 w 447102"/>
                <a:gd name="connsiteY41" fmla="*/ 236988 h 602488"/>
                <a:gd name="connsiteX42" fmla="*/ 314994 w 447102"/>
                <a:gd name="connsiteY42" fmla="*/ 216246 h 602488"/>
                <a:gd name="connsiteX43" fmla="*/ 375143 w 447102"/>
                <a:gd name="connsiteY43" fmla="*/ 221926 h 602488"/>
                <a:gd name="connsiteX44" fmla="*/ 402921 w 447102"/>
                <a:gd name="connsiteY44" fmla="*/ 266489 h 602488"/>
                <a:gd name="connsiteX45" fmla="*/ 386517 w 447102"/>
                <a:gd name="connsiteY45" fmla="*/ 289425 h 602488"/>
                <a:gd name="connsiteX46" fmla="*/ 366832 w 447102"/>
                <a:gd name="connsiteY46" fmla="*/ 295105 h 602488"/>
                <a:gd name="connsiteX47" fmla="*/ 358520 w 447102"/>
                <a:gd name="connsiteY47" fmla="*/ 294231 h 602488"/>
                <a:gd name="connsiteX48" fmla="*/ 301871 w 447102"/>
                <a:gd name="connsiteY48" fmla="*/ 272824 h 602488"/>
                <a:gd name="connsiteX49" fmla="*/ 254408 w 447102"/>
                <a:gd name="connsiteY49" fmla="*/ 232193 h 602488"/>
                <a:gd name="connsiteX50" fmla="*/ 314994 w 447102"/>
                <a:gd name="connsiteY50" fmla="*/ 216246 h 602488"/>
                <a:gd name="connsiteX51" fmla="*/ 132111 w 447102"/>
                <a:gd name="connsiteY51" fmla="*/ 216246 h 602488"/>
                <a:gd name="connsiteX52" fmla="*/ 192481 w 447102"/>
                <a:gd name="connsiteY52" fmla="*/ 232193 h 602488"/>
                <a:gd name="connsiteX53" fmla="*/ 145235 w 447102"/>
                <a:gd name="connsiteY53" fmla="*/ 272824 h 602488"/>
                <a:gd name="connsiteX54" fmla="*/ 88583 w 447102"/>
                <a:gd name="connsiteY54" fmla="*/ 294231 h 602488"/>
                <a:gd name="connsiteX55" fmla="*/ 80053 w 447102"/>
                <a:gd name="connsiteY55" fmla="*/ 295105 h 602488"/>
                <a:gd name="connsiteX56" fmla="*/ 60585 w 447102"/>
                <a:gd name="connsiteY56" fmla="*/ 289425 h 602488"/>
                <a:gd name="connsiteX57" fmla="*/ 44180 w 447102"/>
                <a:gd name="connsiteY57" fmla="*/ 266489 h 602488"/>
                <a:gd name="connsiteX58" fmla="*/ 71959 w 447102"/>
                <a:gd name="connsiteY58" fmla="*/ 221926 h 602488"/>
                <a:gd name="connsiteX59" fmla="*/ 132111 w 447102"/>
                <a:gd name="connsiteY59" fmla="*/ 216246 h 602488"/>
                <a:gd name="connsiteX60" fmla="*/ 219953 w 447102"/>
                <a:gd name="connsiteY60" fmla="*/ 207745 h 602488"/>
                <a:gd name="connsiteX61" fmla="*/ 240841 w 447102"/>
                <a:gd name="connsiteY61" fmla="*/ 228491 h 602488"/>
                <a:gd name="connsiteX62" fmla="*/ 219953 w 447102"/>
                <a:gd name="connsiteY62" fmla="*/ 249237 h 602488"/>
                <a:gd name="connsiteX63" fmla="*/ 199065 w 447102"/>
                <a:gd name="connsiteY63" fmla="*/ 228491 h 602488"/>
                <a:gd name="connsiteX64" fmla="*/ 219953 w 447102"/>
                <a:gd name="connsiteY64" fmla="*/ 207745 h 602488"/>
                <a:gd name="connsiteX65" fmla="*/ 108677 w 447102"/>
                <a:gd name="connsiteY65" fmla="*/ 117285 h 602488"/>
                <a:gd name="connsiteX66" fmla="*/ 95988 w 447102"/>
                <a:gd name="connsiteY66" fmla="*/ 123401 h 602488"/>
                <a:gd name="connsiteX67" fmla="*/ 92487 w 447102"/>
                <a:gd name="connsiteY67" fmla="*/ 135196 h 602488"/>
                <a:gd name="connsiteX68" fmla="*/ 98394 w 447102"/>
                <a:gd name="connsiteY68" fmla="*/ 146118 h 602488"/>
                <a:gd name="connsiteX69" fmla="*/ 178033 w 447102"/>
                <a:gd name="connsiteY69" fmla="*/ 189585 h 602488"/>
                <a:gd name="connsiteX70" fmla="*/ 118960 w 447102"/>
                <a:gd name="connsiteY70" fmla="*/ 120998 h 602488"/>
                <a:gd name="connsiteX71" fmla="*/ 108677 w 447102"/>
                <a:gd name="connsiteY71" fmla="*/ 117285 h 602488"/>
                <a:gd name="connsiteX72" fmla="*/ 338206 w 447102"/>
                <a:gd name="connsiteY72" fmla="*/ 117285 h 602488"/>
                <a:gd name="connsiteX73" fmla="*/ 328142 w 447102"/>
                <a:gd name="connsiteY73" fmla="*/ 120998 h 602488"/>
                <a:gd name="connsiteX74" fmla="*/ 269071 w 447102"/>
                <a:gd name="connsiteY74" fmla="*/ 189585 h 602488"/>
                <a:gd name="connsiteX75" fmla="*/ 348489 w 447102"/>
                <a:gd name="connsiteY75" fmla="*/ 146117 h 602488"/>
                <a:gd name="connsiteX76" fmla="*/ 354396 w 447102"/>
                <a:gd name="connsiteY76" fmla="*/ 135196 h 602488"/>
                <a:gd name="connsiteX77" fmla="*/ 350896 w 447102"/>
                <a:gd name="connsiteY77" fmla="*/ 123401 h 602488"/>
                <a:gd name="connsiteX78" fmla="*/ 338206 w 447102"/>
                <a:gd name="connsiteY78" fmla="*/ 117285 h 602488"/>
                <a:gd name="connsiteX79" fmla="*/ 104821 w 447102"/>
                <a:gd name="connsiteY79" fmla="*/ 96752 h 602488"/>
                <a:gd name="connsiteX80" fmla="*/ 132088 w 447102"/>
                <a:gd name="connsiteY80" fmla="*/ 104834 h 602488"/>
                <a:gd name="connsiteX81" fmla="*/ 173657 w 447102"/>
                <a:gd name="connsiteY81" fmla="*/ 148739 h 602488"/>
                <a:gd name="connsiteX82" fmla="*/ 198380 w 447102"/>
                <a:gd name="connsiteY82" fmla="*/ 205967 h 602488"/>
                <a:gd name="connsiteX83" fmla="*/ 185253 w 447102"/>
                <a:gd name="connsiteY83" fmla="*/ 210991 h 602488"/>
                <a:gd name="connsiteX84" fmla="*/ 85486 w 447102"/>
                <a:gd name="connsiteY84" fmla="*/ 162281 h 602488"/>
                <a:gd name="connsiteX85" fmla="*/ 80016 w 447102"/>
                <a:gd name="connsiteY85" fmla="*/ 110295 h 602488"/>
                <a:gd name="connsiteX86" fmla="*/ 104821 w 447102"/>
                <a:gd name="connsiteY86" fmla="*/ 96752 h 602488"/>
                <a:gd name="connsiteX87" fmla="*/ 342117 w 447102"/>
                <a:gd name="connsiteY87" fmla="*/ 96752 h 602488"/>
                <a:gd name="connsiteX88" fmla="*/ 367086 w 447102"/>
                <a:gd name="connsiteY88" fmla="*/ 110295 h 602488"/>
                <a:gd name="connsiteX89" fmla="*/ 361616 w 447102"/>
                <a:gd name="connsiteY89" fmla="*/ 162281 h 602488"/>
                <a:gd name="connsiteX90" fmla="*/ 261632 w 447102"/>
                <a:gd name="connsiteY90" fmla="*/ 210991 h 602488"/>
                <a:gd name="connsiteX91" fmla="*/ 248724 w 447102"/>
                <a:gd name="connsiteY91" fmla="*/ 205967 h 602488"/>
                <a:gd name="connsiteX92" fmla="*/ 315015 w 447102"/>
                <a:gd name="connsiteY92" fmla="*/ 104834 h 602488"/>
                <a:gd name="connsiteX93" fmla="*/ 342117 w 447102"/>
                <a:gd name="connsiteY93" fmla="*/ 96752 h 602488"/>
                <a:gd name="connsiteX94" fmla="*/ 223554 w 447102"/>
                <a:gd name="connsiteY94" fmla="*/ 62249 h 602488"/>
                <a:gd name="connsiteX95" fmla="*/ 207146 w 447102"/>
                <a:gd name="connsiteY95" fmla="*/ 78635 h 602488"/>
                <a:gd name="connsiteX96" fmla="*/ 223554 w 447102"/>
                <a:gd name="connsiteY96" fmla="*/ 167342 h 602488"/>
                <a:gd name="connsiteX97" fmla="*/ 239744 w 447102"/>
                <a:gd name="connsiteY97" fmla="*/ 78635 h 602488"/>
                <a:gd name="connsiteX98" fmla="*/ 223554 w 447102"/>
                <a:gd name="connsiteY98" fmla="*/ 62249 h 602488"/>
                <a:gd name="connsiteX99" fmla="*/ 223554 w 447102"/>
                <a:gd name="connsiteY99" fmla="*/ 41492 h 602488"/>
                <a:gd name="connsiteX100" fmla="*/ 260527 w 447102"/>
                <a:gd name="connsiteY100" fmla="*/ 78635 h 602488"/>
                <a:gd name="connsiteX101" fmla="*/ 223554 w 447102"/>
                <a:gd name="connsiteY101" fmla="*/ 193561 h 602488"/>
                <a:gd name="connsiteX102" fmla="*/ 186363 w 447102"/>
                <a:gd name="connsiteY102" fmla="*/ 78635 h 602488"/>
                <a:gd name="connsiteX103" fmla="*/ 223554 w 447102"/>
                <a:gd name="connsiteY103" fmla="*/ 41492 h 602488"/>
                <a:gd name="connsiteX104" fmla="*/ 223551 w 447102"/>
                <a:gd name="connsiteY104" fmla="*/ 20753 h 602488"/>
                <a:gd name="connsiteX105" fmla="*/ 20780 w 447102"/>
                <a:gd name="connsiteY105" fmla="*/ 223257 h 602488"/>
                <a:gd name="connsiteX106" fmla="*/ 223551 w 447102"/>
                <a:gd name="connsiteY106" fmla="*/ 425761 h 602488"/>
                <a:gd name="connsiteX107" fmla="*/ 426322 w 447102"/>
                <a:gd name="connsiteY107" fmla="*/ 223257 h 602488"/>
                <a:gd name="connsiteX108" fmla="*/ 223551 w 447102"/>
                <a:gd name="connsiteY108" fmla="*/ 20753 h 602488"/>
                <a:gd name="connsiteX109" fmla="*/ 223551 w 447102"/>
                <a:gd name="connsiteY109" fmla="*/ 0 h 602488"/>
                <a:gd name="connsiteX110" fmla="*/ 447102 w 447102"/>
                <a:gd name="connsiteY110" fmla="*/ 223257 h 602488"/>
                <a:gd name="connsiteX111" fmla="*/ 228801 w 447102"/>
                <a:gd name="connsiteY111" fmla="*/ 446296 h 602488"/>
                <a:gd name="connsiteX112" fmla="*/ 228801 w 447102"/>
                <a:gd name="connsiteY112" fmla="*/ 540011 h 602488"/>
                <a:gd name="connsiteX113" fmla="*/ 301422 w 447102"/>
                <a:gd name="connsiteY113" fmla="*/ 540011 h 602488"/>
                <a:gd name="connsiteX114" fmla="*/ 311921 w 447102"/>
                <a:gd name="connsiteY114" fmla="*/ 550497 h 602488"/>
                <a:gd name="connsiteX115" fmla="*/ 311921 w 447102"/>
                <a:gd name="connsiteY115" fmla="*/ 592002 h 602488"/>
                <a:gd name="connsiteX116" fmla="*/ 301422 w 447102"/>
                <a:gd name="connsiteY116" fmla="*/ 602488 h 602488"/>
                <a:gd name="connsiteX117" fmla="*/ 124681 w 447102"/>
                <a:gd name="connsiteY117" fmla="*/ 602488 h 602488"/>
                <a:gd name="connsiteX118" fmla="*/ 114400 w 447102"/>
                <a:gd name="connsiteY118" fmla="*/ 592002 h 602488"/>
                <a:gd name="connsiteX119" fmla="*/ 114400 w 447102"/>
                <a:gd name="connsiteY119" fmla="*/ 550497 h 602488"/>
                <a:gd name="connsiteX120" fmla="*/ 124681 w 447102"/>
                <a:gd name="connsiteY120" fmla="*/ 540011 h 602488"/>
                <a:gd name="connsiteX121" fmla="*/ 207802 w 447102"/>
                <a:gd name="connsiteY121" fmla="*/ 540011 h 602488"/>
                <a:gd name="connsiteX122" fmla="*/ 207802 w 447102"/>
                <a:gd name="connsiteY122" fmla="*/ 445859 h 602488"/>
                <a:gd name="connsiteX123" fmla="*/ 0 w 447102"/>
                <a:gd name="connsiteY123" fmla="*/ 223257 h 602488"/>
                <a:gd name="connsiteX124" fmla="*/ 223551 w 447102"/>
                <a:gd name="connsiteY124" fmla="*/ 0 h 60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Lst>
              <a:rect l="l" t="t" r="r" b="b"/>
              <a:pathLst>
                <a:path w="447102" h="602488">
                  <a:moveTo>
                    <a:pt x="135181" y="560764"/>
                  </a:moveTo>
                  <a:lnTo>
                    <a:pt x="135181" y="581517"/>
                  </a:lnTo>
                  <a:lnTo>
                    <a:pt x="291141" y="581517"/>
                  </a:lnTo>
                  <a:lnTo>
                    <a:pt x="291141" y="560764"/>
                  </a:lnTo>
                  <a:close/>
                  <a:moveTo>
                    <a:pt x="248515" y="277623"/>
                  </a:moveTo>
                  <a:cubicBezTo>
                    <a:pt x="250046" y="299038"/>
                    <a:pt x="266236" y="351046"/>
                    <a:pt x="272799" y="364594"/>
                  </a:cubicBezTo>
                  <a:cubicBezTo>
                    <a:pt x="276737" y="372680"/>
                    <a:pt x="286583" y="375958"/>
                    <a:pt x="294677" y="372024"/>
                  </a:cubicBezTo>
                  <a:cubicBezTo>
                    <a:pt x="302772" y="368091"/>
                    <a:pt x="306054" y="358476"/>
                    <a:pt x="302116" y="350391"/>
                  </a:cubicBezTo>
                  <a:cubicBezTo>
                    <a:pt x="295552" y="337061"/>
                    <a:pt x="264267" y="292045"/>
                    <a:pt x="248515" y="277623"/>
                  </a:cubicBezTo>
                  <a:close/>
                  <a:moveTo>
                    <a:pt x="198595" y="277623"/>
                  </a:moveTo>
                  <a:cubicBezTo>
                    <a:pt x="182843" y="292045"/>
                    <a:pt x="151339" y="337061"/>
                    <a:pt x="144994" y="350391"/>
                  </a:cubicBezTo>
                  <a:cubicBezTo>
                    <a:pt x="141056" y="358476"/>
                    <a:pt x="144338" y="368091"/>
                    <a:pt x="152432" y="372024"/>
                  </a:cubicBezTo>
                  <a:cubicBezTo>
                    <a:pt x="160527" y="375958"/>
                    <a:pt x="170154" y="372680"/>
                    <a:pt x="174092" y="364594"/>
                  </a:cubicBezTo>
                  <a:cubicBezTo>
                    <a:pt x="180874" y="351046"/>
                    <a:pt x="197063" y="299038"/>
                    <a:pt x="198595" y="277623"/>
                  </a:cubicBezTo>
                  <a:close/>
                  <a:moveTo>
                    <a:pt x="248354" y="253969"/>
                  </a:moveTo>
                  <a:cubicBezTo>
                    <a:pt x="277401" y="264228"/>
                    <a:pt x="320329" y="340448"/>
                    <a:pt x="320712" y="341213"/>
                  </a:cubicBezTo>
                  <a:cubicBezTo>
                    <a:pt x="329682" y="359568"/>
                    <a:pt x="322025" y="381858"/>
                    <a:pt x="303647" y="390817"/>
                  </a:cubicBezTo>
                  <a:cubicBezTo>
                    <a:pt x="298615" y="393439"/>
                    <a:pt x="292927" y="394532"/>
                    <a:pt x="287458" y="394532"/>
                  </a:cubicBezTo>
                  <a:cubicBezTo>
                    <a:pt x="273893" y="394532"/>
                    <a:pt x="260548" y="386884"/>
                    <a:pt x="254203" y="373772"/>
                  </a:cubicBezTo>
                  <a:cubicBezTo>
                    <a:pt x="253766" y="372680"/>
                    <a:pt x="209791" y="267352"/>
                    <a:pt x="236920" y="254022"/>
                  </a:cubicBezTo>
                  <a:cubicBezTo>
                    <a:pt x="240338" y="252383"/>
                    <a:pt x="244204" y="252503"/>
                    <a:pt x="248354" y="253969"/>
                  </a:cubicBezTo>
                  <a:close/>
                  <a:moveTo>
                    <a:pt x="198600" y="253969"/>
                  </a:moveTo>
                  <a:cubicBezTo>
                    <a:pt x="202735" y="252503"/>
                    <a:pt x="206580" y="252383"/>
                    <a:pt x="209971" y="254022"/>
                  </a:cubicBezTo>
                  <a:cubicBezTo>
                    <a:pt x="237100" y="267352"/>
                    <a:pt x="193344" y="372680"/>
                    <a:pt x="192907" y="373772"/>
                  </a:cubicBezTo>
                  <a:cubicBezTo>
                    <a:pt x="186343" y="386884"/>
                    <a:pt x="173216" y="394532"/>
                    <a:pt x="159433" y="394532"/>
                  </a:cubicBezTo>
                  <a:cubicBezTo>
                    <a:pt x="153964" y="394532"/>
                    <a:pt x="148494" y="393439"/>
                    <a:pt x="143244" y="390817"/>
                  </a:cubicBezTo>
                  <a:cubicBezTo>
                    <a:pt x="124866" y="381858"/>
                    <a:pt x="117209" y="359568"/>
                    <a:pt x="126179" y="341213"/>
                  </a:cubicBezTo>
                  <a:cubicBezTo>
                    <a:pt x="126562" y="340448"/>
                    <a:pt x="169658" y="264228"/>
                    <a:pt x="198600" y="253969"/>
                  </a:cubicBezTo>
                  <a:close/>
                  <a:moveTo>
                    <a:pt x="145235" y="236999"/>
                  </a:moveTo>
                  <a:cubicBezTo>
                    <a:pt x="120300" y="236999"/>
                    <a:pt x="87271" y="239838"/>
                    <a:pt x="76553" y="242241"/>
                  </a:cubicBezTo>
                  <a:cubicBezTo>
                    <a:pt x="67804" y="244207"/>
                    <a:pt x="62335" y="252945"/>
                    <a:pt x="64304" y="261683"/>
                  </a:cubicBezTo>
                  <a:cubicBezTo>
                    <a:pt x="65398" y="266052"/>
                    <a:pt x="67804" y="269547"/>
                    <a:pt x="71522" y="271950"/>
                  </a:cubicBezTo>
                  <a:cubicBezTo>
                    <a:pt x="75241" y="274134"/>
                    <a:pt x="79615" y="274790"/>
                    <a:pt x="83771" y="273916"/>
                  </a:cubicBezTo>
                  <a:cubicBezTo>
                    <a:pt x="98207" y="270639"/>
                    <a:pt x="149172" y="250324"/>
                    <a:pt x="166890" y="238091"/>
                  </a:cubicBezTo>
                  <a:cubicBezTo>
                    <a:pt x="161421" y="237217"/>
                    <a:pt x="153766" y="236999"/>
                    <a:pt x="145235" y="236999"/>
                  </a:cubicBezTo>
                  <a:close/>
                  <a:moveTo>
                    <a:pt x="301160" y="236988"/>
                  </a:moveTo>
                  <a:cubicBezTo>
                    <a:pt x="292794" y="236999"/>
                    <a:pt x="285358" y="237326"/>
                    <a:pt x="279999" y="238091"/>
                  </a:cubicBezTo>
                  <a:cubicBezTo>
                    <a:pt x="297934" y="250324"/>
                    <a:pt x="348678" y="270639"/>
                    <a:pt x="363113" y="273916"/>
                  </a:cubicBezTo>
                  <a:cubicBezTo>
                    <a:pt x="367269" y="274790"/>
                    <a:pt x="371644" y="274134"/>
                    <a:pt x="375362" y="271950"/>
                  </a:cubicBezTo>
                  <a:cubicBezTo>
                    <a:pt x="379080" y="269547"/>
                    <a:pt x="381705" y="266052"/>
                    <a:pt x="382580" y="261683"/>
                  </a:cubicBezTo>
                  <a:cubicBezTo>
                    <a:pt x="384548" y="252945"/>
                    <a:pt x="379299" y="244207"/>
                    <a:pt x="370550" y="242241"/>
                  </a:cubicBezTo>
                  <a:cubicBezTo>
                    <a:pt x="359723" y="239784"/>
                    <a:pt x="326259" y="236958"/>
                    <a:pt x="301160" y="236988"/>
                  </a:cubicBezTo>
                  <a:close/>
                  <a:moveTo>
                    <a:pt x="314994" y="216246"/>
                  </a:moveTo>
                  <a:cubicBezTo>
                    <a:pt x="340366" y="217120"/>
                    <a:pt x="367269" y="220178"/>
                    <a:pt x="375143" y="221926"/>
                  </a:cubicBezTo>
                  <a:cubicBezTo>
                    <a:pt x="395047" y="226732"/>
                    <a:pt x="407514" y="246610"/>
                    <a:pt x="402921" y="266489"/>
                  </a:cubicBezTo>
                  <a:cubicBezTo>
                    <a:pt x="400734" y="276100"/>
                    <a:pt x="394828" y="284183"/>
                    <a:pt x="386517" y="289425"/>
                  </a:cubicBezTo>
                  <a:cubicBezTo>
                    <a:pt x="380392" y="293139"/>
                    <a:pt x="373831" y="295105"/>
                    <a:pt x="366832" y="295105"/>
                  </a:cubicBezTo>
                  <a:cubicBezTo>
                    <a:pt x="363988" y="295105"/>
                    <a:pt x="361364" y="294887"/>
                    <a:pt x="358520" y="294231"/>
                  </a:cubicBezTo>
                  <a:cubicBezTo>
                    <a:pt x="350427" y="292265"/>
                    <a:pt x="325056" y="283309"/>
                    <a:pt x="301871" y="272824"/>
                  </a:cubicBezTo>
                  <a:cubicBezTo>
                    <a:pt x="264907" y="256222"/>
                    <a:pt x="251565" y="244863"/>
                    <a:pt x="254408" y="232193"/>
                  </a:cubicBezTo>
                  <a:cubicBezTo>
                    <a:pt x="257471" y="219523"/>
                    <a:pt x="274312" y="215154"/>
                    <a:pt x="314994" y="216246"/>
                  </a:cubicBezTo>
                  <a:close/>
                  <a:moveTo>
                    <a:pt x="132111" y="216246"/>
                  </a:moveTo>
                  <a:cubicBezTo>
                    <a:pt x="172577" y="215154"/>
                    <a:pt x="189638" y="219523"/>
                    <a:pt x="192481" y="232193"/>
                  </a:cubicBezTo>
                  <a:cubicBezTo>
                    <a:pt x="195325" y="244863"/>
                    <a:pt x="182201" y="256222"/>
                    <a:pt x="145235" y="272824"/>
                  </a:cubicBezTo>
                  <a:cubicBezTo>
                    <a:pt x="121831" y="283309"/>
                    <a:pt x="96458" y="292265"/>
                    <a:pt x="88583" y="294231"/>
                  </a:cubicBezTo>
                  <a:cubicBezTo>
                    <a:pt x="85740" y="294887"/>
                    <a:pt x="82896" y="295105"/>
                    <a:pt x="80053" y="295105"/>
                  </a:cubicBezTo>
                  <a:cubicBezTo>
                    <a:pt x="73272" y="295105"/>
                    <a:pt x="66491" y="293139"/>
                    <a:pt x="60585" y="289425"/>
                  </a:cubicBezTo>
                  <a:cubicBezTo>
                    <a:pt x="52274" y="284183"/>
                    <a:pt x="46368" y="276100"/>
                    <a:pt x="44180" y="266489"/>
                  </a:cubicBezTo>
                  <a:cubicBezTo>
                    <a:pt x="39587" y="246610"/>
                    <a:pt x="52055" y="226732"/>
                    <a:pt x="71959" y="221926"/>
                  </a:cubicBezTo>
                  <a:cubicBezTo>
                    <a:pt x="79834" y="220178"/>
                    <a:pt x="106519" y="217120"/>
                    <a:pt x="132111" y="216246"/>
                  </a:cubicBezTo>
                  <a:close/>
                  <a:moveTo>
                    <a:pt x="219953" y="207745"/>
                  </a:moveTo>
                  <a:cubicBezTo>
                    <a:pt x="231489" y="207745"/>
                    <a:pt x="240841" y="217033"/>
                    <a:pt x="240841" y="228491"/>
                  </a:cubicBezTo>
                  <a:cubicBezTo>
                    <a:pt x="240841" y="239949"/>
                    <a:pt x="231489" y="249237"/>
                    <a:pt x="219953" y="249237"/>
                  </a:cubicBezTo>
                  <a:cubicBezTo>
                    <a:pt x="208417" y="249237"/>
                    <a:pt x="199065" y="239949"/>
                    <a:pt x="199065" y="228491"/>
                  </a:cubicBezTo>
                  <a:cubicBezTo>
                    <a:pt x="199065" y="217033"/>
                    <a:pt x="208417" y="207745"/>
                    <a:pt x="219953" y="207745"/>
                  </a:cubicBezTo>
                  <a:close/>
                  <a:moveTo>
                    <a:pt x="108677" y="117285"/>
                  </a:moveTo>
                  <a:cubicBezTo>
                    <a:pt x="104083" y="117285"/>
                    <a:pt x="99270" y="119469"/>
                    <a:pt x="95988" y="123401"/>
                  </a:cubicBezTo>
                  <a:cubicBezTo>
                    <a:pt x="93362" y="126677"/>
                    <a:pt x="92050" y="131046"/>
                    <a:pt x="92487" y="135196"/>
                  </a:cubicBezTo>
                  <a:cubicBezTo>
                    <a:pt x="92925" y="139565"/>
                    <a:pt x="95113" y="143496"/>
                    <a:pt x="98394" y="146118"/>
                  </a:cubicBezTo>
                  <a:cubicBezTo>
                    <a:pt x="110209" y="155728"/>
                    <a:pt x="157467" y="183251"/>
                    <a:pt x="178033" y="189585"/>
                  </a:cubicBezTo>
                  <a:cubicBezTo>
                    <a:pt x="167531" y="170800"/>
                    <a:pt x="130775" y="130609"/>
                    <a:pt x="118960" y="120998"/>
                  </a:cubicBezTo>
                  <a:cubicBezTo>
                    <a:pt x="115897" y="118595"/>
                    <a:pt x="112397" y="117285"/>
                    <a:pt x="108677" y="117285"/>
                  </a:cubicBezTo>
                  <a:close/>
                  <a:moveTo>
                    <a:pt x="338206" y="117285"/>
                  </a:moveTo>
                  <a:cubicBezTo>
                    <a:pt x="334706" y="117285"/>
                    <a:pt x="330987" y="118595"/>
                    <a:pt x="328142" y="120998"/>
                  </a:cubicBezTo>
                  <a:cubicBezTo>
                    <a:pt x="316328" y="130609"/>
                    <a:pt x="279354" y="170800"/>
                    <a:pt x="269071" y="189585"/>
                  </a:cubicBezTo>
                  <a:cubicBezTo>
                    <a:pt x="289418" y="183250"/>
                    <a:pt x="336675" y="155728"/>
                    <a:pt x="348489" y="146117"/>
                  </a:cubicBezTo>
                  <a:cubicBezTo>
                    <a:pt x="351990" y="143496"/>
                    <a:pt x="353959" y="139565"/>
                    <a:pt x="354396" y="135196"/>
                  </a:cubicBezTo>
                  <a:cubicBezTo>
                    <a:pt x="354834" y="131046"/>
                    <a:pt x="353740" y="126677"/>
                    <a:pt x="350896" y="123401"/>
                  </a:cubicBezTo>
                  <a:cubicBezTo>
                    <a:pt x="347614" y="119469"/>
                    <a:pt x="343020" y="117285"/>
                    <a:pt x="338206" y="117285"/>
                  </a:cubicBezTo>
                  <a:close/>
                  <a:moveTo>
                    <a:pt x="104821" y="96752"/>
                  </a:moveTo>
                  <a:cubicBezTo>
                    <a:pt x="114256" y="95770"/>
                    <a:pt x="124102" y="98391"/>
                    <a:pt x="132088" y="104834"/>
                  </a:cubicBezTo>
                  <a:cubicBezTo>
                    <a:pt x="138432" y="109858"/>
                    <a:pt x="157248" y="129080"/>
                    <a:pt x="173657" y="148739"/>
                  </a:cubicBezTo>
                  <a:cubicBezTo>
                    <a:pt x="199693" y="179756"/>
                    <a:pt x="206475" y="195919"/>
                    <a:pt x="198380" y="205967"/>
                  </a:cubicBezTo>
                  <a:cubicBezTo>
                    <a:pt x="195536" y="209462"/>
                    <a:pt x="190941" y="210991"/>
                    <a:pt x="185253" y="210991"/>
                  </a:cubicBezTo>
                  <a:cubicBezTo>
                    <a:pt x="153529" y="210991"/>
                    <a:pt x="86142" y="162937"/>
                    <a:pt x="85486" y="162281"/>
                  </a:cubicBezTo>
                  <a:cubicBezTo>
                    <a:pt x="69515" y="149394"/>
                    <a:pt x="67108" y="126240"/>
                    <a:pt x="80016" y="110295"/>
                  </a:cubicBezTo>
                  <a:cubicBezTo>
                    <a:pt x="86361" y="102322"/>
                    <a:pt x="95386" y="97735"/>
                    <a:pt x="104821" y="96752"/>
                  </a:cubicBezTo>
                  <a:close/>
                  <a:moveTo>
                    <a:pt x="342117" y="96752"/>
                  </a:moveTo>
                  <a:cubicBezTo>
                    <a:pt x="351552" y="97735"/>
                    <a:pt x="360632" y="102322"/>
                    <a:pt x="367086" y="110295"/>
                  </a:cubicBezTo>
                  <a:cubicBezTo>
                    <a:pt x="379994" y="126240"/>
                    <a:pt x="377587" y="149394"/>
                    <a:pt x="361616" y="162281"/>
                  </a:cubicBezTo>
                  <a:cubicBezTo>
                    <a:pt x="360741" y="162937"/>
                    <a:pt x="293575" y="210991"/>
                    <a:pt x="261632" y="210991"/>
                  </a:cubicBezTo>
                  <a:cubicBezTo>
                    <a:pt x="255944" y="210991"/>
                    <a:pt x="251568" y="209462"/>
                    <a:pt x="248724" y="205967"/>
                  </a:cubicBezTo>
                  <a:cubicBezTo>
                    <a:pt x="229690" y="182595"/>
                    <a:pt x="314140" y="105490"/>
                    <a:pt x="315015" y="104834"/>
                  </a:cubicBezTo>
                  <a:cubicBezTo>
                    <a:pt x="322892" y="98391"/>
                    <a:pt x="332682" y="95770"/>
                    <a:pt x="342117" y="96752"/>
                  </a:cubicBezTo>
                  <a:close/>
                  <a:moveTo>
                    <a:pt x="223554" y="62249"/>
                  </a:moveTo>
                  <a:cubicBezTo>
                    <a:pt x="214585" y="62249"/>
                    <a:pt x="207146" y="69677"/>
                    <a:pt x="207146" y="78635"/>
                  </a:cubicBezTo>
                  <a:cubicBezTo>
                    <a:pt x="207146" y="93274"/>
                    <a:pt x="215679" y="147460"/>
                    <a:pt x="223554" y="167342"/>
                  </a:cubicBezTo>
                  <a:cubicBezTo>
                    <a:pt x="231430" y="147460"/>
                    <a:pt x="239744" y="93274"/>
                    <a:pt x="239744" y="78635"/>
                  </a:cubicBezTo>
                  <a:cubicBezTo>
                    <a:pt x="239744" y="69677"/>
                    <a:pt x="232524" y="62249"/>
                    <a:pt x="223554" y="62249"/>
                  </a:cubicBezTo>
                  <a:close/>
                  <a:moveTo>
                    <a:pt x="223554" y="41492"/>
                  </a:moveTo>
                  <a:cubicBezTo>
                    <a:pt x="243900" y="41492"/>
                    <a:pt x="260527" y="58097"/>
                    <a:pt x="260527" y="78635"/>
                  </a:cubicBezTo>
                  <a:cubicBezTo>
                    <a:pt x="260527" y="79728"/>
                    <a:pt x="253745" y="193561"/>
                    <a:pt x="223554" y="193561"/>
                  </a:cubicBezTo>
                  <a:cubicBezTo>
                    <a:pt x="193364" y="193561"/>
                    <a:pt x="186363" y="79728"/>
                    <a:pt x="186363" y="78635"/>
                  </a:cubicBezTo>
                  <a:cubicBezTo>
                    <a:pt x="186363" y="58097"/>
                    <a:pt x="202990" y="41492"/>
                    <a:pt x="223554" y="41492"/>
                  </a:cubicBezTo>
                  <a:close/>
                  <a:moveTo>
                    <a:pt x="223551" y="20753"/>
                  </a:moveTo>
                  <a:cubicBezTo>
                    <a:pt x="111775" y="20753"/>
                    <a:pt x="20780" y="111629"/>
                    <a:pt x="20780" y="223257"/>
                  </a:cubicBezTo>
                  <a:cubicBezTo>
                    <a:pt x="20780" y="334885"/>
                    <a:pt x="111775" y="425761"/>
                    <a:pt x="223551" y="425761"/>
                  </a:cubicBezTo>
                  <a:cubicBezTo>
                    <a:pt x="335327" y="425761"/>
                    <a:pt x="426322" y="334885"/>
                    <a:pt x="426322" y="223257"/>
                  </a:cubicBezTo>
                  <a:cubicBezTo>
                    <a:pt x="426322" y="111629"/>
                    <a:pt x="335327" y="20753"/>
                    <a:pt x="223551" y="20753"/>
                  </a:cubicBezTo>
                  <a:close/>
                  <a:moveTo>
                    <a:pt x="223551" y="0"/>
                  </a:moveTo>
                  <a:cubicBezTo>
                    <a:pt x="346701" y="0"/>
                    <a:pt x="447102" y="100269"/>
                    <a:pt x="447102" y="223257"/>
                  </a:cubicBezTo>
                  <a:cubicBezTo>
                    <a:pt x="447102" y="344716"/>
                    <a:pt x="349545" y="443456"/>
                    <a:pt x="228801" y="446296"/>
                  </a:cubicBezTo>
                  <a:lnTo>
                    <a:pt x="228801" y="540011"/>
                  </a:lnTo>
                  <a:lnTo>
                    <a:pt x="301422" y="540011"/>
                  </a:lnTo>
                  <a:cubicBezTo>
                    <a:pt x="307328" y="540011"/>
                    <a:pt x="311921" y="544817"/>
                    <a:pt x="311921" y="550497"/>
                  </a:cubicBezTo>
                  <a:lnTo>
                    <a:pt x="311921" y="592002"/>
                  </a:lnTo>
                  <a:cubicBezTo>
                    <a:pt x="311921" y="597682"/>
                    <a:pt x="307328" y="602488"/>
                    <a:pt x="301422" y="602488"/>
                  </a:cubicBezTo>
                  <a:lnTo>
                    <a:pt x="124681" y="602488"/>
                  </a:lnTo>
                  <a:cubicBezTo>
                    <a:pt x="118994" y="602488"/>
                    <a:pt x="114400" y="597682"/>
                    <a:pt x="114400" y="592002"/>
                  </a:cubicBezTo>
                  <a:lnTo>
                    <a:pt x="114400" y="550497"/>
                  </a:lnTo>
                  <a:cubicBezTo>
                    <a:pt x="114400" y="544817"/>
                    <a:pt x="118994" y="540011"/>
                    <a:pt x="124681" y="540011"/>
                  </a:cubicBezTo>
                  <a:lnTo>
                    <a:pt x="207802" y="540011"/>
                  </a:lnTo>
                  <a:lnTo>
                    <a:pt x="207802" y="445859"/>
                  </a:lnTo>
                  <a:cubicBezTo>
                    <a:pt x="91870" y="437776"/>
                    <a:pt x="0" y="341221"/>
                    <a:pt x="0" y="223257"/>
                  </a:cubicBezTo>
                  <a:cubicBezTo>
                    <a:pt x="0" y="100269"/>
                    <a:pt x="100182" y="0"/>
                    <a:pt x="223551" y="0"/>
                  </a:cubicBez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18" name="Group 17"/>
          <p:cNvGrpSpPr/>
          <p:nvPr/>
        </p:nvGrpSpPr>
        <p:grpSpPr>
          <a:xfrm>
            <a:off x="2937203" y="2254250"/>
            <a:ext cx="2948612" cy="1410970"/>
            <a:chOff x="5399" y="3132"/>
            <a:chExt cx="4027" cy="1927"/>
          </a:xfrm>
        </p:grpSpPr>
        <p:sp>
          <p:nvSpPr>
            <p:cNvPr id="27" name="圆角矩形 32"/>
            <p:cNvSpPr/>
            <p:nvPr/>
          </p:nvSpPr>
          <p:spPr>
            <a:xfrm>
              <a:off x="7499"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7691" y="4510"/>
              <a:ext cx="1544"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Air Quality</a:t>
              </a:r>
            </a:p>
          </p:txBody>
        </p:sp>
        <p:sp>
          <p:nvSpPr>
            <p:cNvPr id="9" name="iconfont-10585-5147483"/>
            <p:cNvSpPr/>
            <p:nvPr/>
          </p:nvSpPr>
          <p:spPr>
            <a:xfrm>
              <a:off x="7982" y="3451"/>
              <a:ext cx="960" cy="820"/>
            </a:xfrm>
            <a:custGeom>
              <a:avLst/>
              <a:gdLst>
                <a:gd name="T0" fmla="*/ 6 w 12402"/>
                <a:gd name="T1" fmla="*/ 8473 h 10588"/>
                <a:gd name="T2" fmla="*/ 364 w 12402"/>
                <a:gd name="T3" fmla="*/ 7897 h 10588"/>
                <a:gd name="T4" fmla="*/ 1751 w 12402"/>
                <a:gd name="T5" fmla="*/ 7084 h 10588"/>
                <a:gd name="T6" fmla="*/ 1535 w 12402"/>
                <a:gd name="T7" fmla="*/ 6444 h 10588"/>
                <a:gd name="T8" fmla="*/ 3689 w 12402"/>
                <a:gd name="T9" fmla="*/ 693 h 10588"/>
                <a:gd name="T10" fmla="*/ 5640 w 12402"/>
                <a:gd name="T11" fmla="*/ 146 h 10588"/>
                <a:gd name="T12" fmla="*/ 11371 w 12402"/>
                <a:gd name="T13" fmla="*/ 928 h 10588"/>
                <a:gd name="T14" fmla="*/ 12222 w 12402"/>
                <a:gd name="T15" fmla="*/ 2404 h 10588"/>
                <a:gd name="T16" fmla="*/ 9959 w 12402"/>
                <a:gd name="T17" fmla="*/ 7990 h 10588"/>
                <a:gd name="T18" fmla="*/ 2801 w 12402"/>
                <a:gd name="T19" fmla="*/ 8560 h 10588"/>
                <a:gd name="T20" fmla="*/ 2193 w 12402"/>
                <a:gd name="T21" fmla="*/ 7872 h 10588"/>
                <a:gd name="T22" fmla="*/ 814 w 12402"/>
                <a:gd name="T23" fmla="*/ 8690 h 10588"/>
                <a:gd name="T24" fmla="*/ 144 w 12402"/>
                <a:gd name="T25" fmla="*/ 8718 h 10588"/>
                <a:gd name="T26" fmla="*/ 6 w 12402"/>
                <a:gd name="T27" fmla="*/ 8473 h 10588"/>
                <a:gd name="T28" fmla="*/ 11466 w 12402"/>
                <a:gd name="T29" fmla="*/ 1964 h 10588"/>
                <a:gd name="T30" fmla="*/ 11329 w 12402"/>
                <a:gd name="T31" fmla="*/ 1870 h 10588"/>
                <a:gd name="T32" fmla="*/ 11201 w 12402"/>
                <a:gd name="T33" fmla="*/ 1812 h 10588"/>
                <a:gd name="T34" fmla="*/ 5313 w 12402"/>
                <a:gd name="T35" fmla="*/ 1108 h 10588"/>
                <a:gd name="T36" fmla="*/ 3955 w 12402"/>
                <a:gd name="T37" fmla="*/ 1607 h 10588"/>
                <a:gd name="T38" fmla="*/ 2335 w 12402"/>
                <a:gd name="T39" fmla="*/ 6047 h 10588"/>
                <a:gd name="T40" fmla="*/ 2527 w 12402"/>
                <a:gd name="T41" fmla="*/ 6623 h 10588"/>
                <a:gd name="T42" fmla="*/ 5047 w 12402"/>
                <a:gd name="T43" fmla="*/ 5132 h 10588"/>
                <a:gd name="T44" fmla="*/ 5140 w 12402"/>
                <a:gd name="T45" fmla="*/ 4981 h 10588"/>
                <a:gd name="T46" fmla="*/ 5640 w 12402"/>
                <a:gd name="T47" fmla="*/ 2821 h 10588"/>
                <a:gd name="T48" fmla="*/ 6222 w 12402"/>
                <a:gd name="T49" fmla="*/ 2593 h 10588"/>
                <a:gd name="T50" fmla="*/ 6410 w 12402"/>
                <a:gd name="T51" fmla="*/ 3155 h 10588"/>
                <a:gd name="T52" fmla="*/ 6064 w 12402"/>
                <a:gd name="T53" fmla="*/ 4518 h 10588"/>
                <a:gd name="T54" fmla="*/ 6384 w 12402"/>
                <a:gd name="T55" fmla="*/ 4350 h 10588"/>
                <a:gd name="T56" fmla="*/ 7796 w 12402"/>
                <a:gd name="T57" fmla="*/ 3523 h 10588"/>
                <a:gd name="T58" fmla="*/ 8487 w 12402"/>
                <a:gd name="T59" fmla="*/ 3907 h 10588"/>
                <a:gd name="T60" fmla="*/ 8160 w 12402"/>
                <a:gd name="T61" fmla="*/ 4355 h 10588"/>
                <a:gd name="T62" fmla="*/ 5694 w 12402"/>
                <a:gd name="T63" fmla="*/ 5807 h 10588"/>
                <a:gd name="T64" fmla="*/ 5446 w 12402"/>
                <a:gd name="T65" fmla="*/ 5954 h 10588"/>
                <a:gd name="T66" fmla="*/ 5446 w 12402"/>
                <a:gd name="T67" fmla="*/ 6058 h 10588"/>
                <a:gd name="T68" fmla="*/ 6669 w 12402"/>
                <a:gd name="T69" fmla="*/ 6361 h 10588"/>
                <a:gd name="T70" fmla="*/ 7088 w 12402"/>
                <a:gd name="T71" fmla="*/ 6937 h 10588"/>
                <a:gd name="T72" fmla="*/ 6458 w 12402"/>
                <a:gd name="T73" fmla="*/ 7193 h 10588"/>
                <a:gd name="T74" fmla="*/ 4568 w 12402"/>
                <a:gd name="T75" fmla="*/ 6661 h 10588"/>
                <a:gd name="T76" fmla="*/ 4304 w 12402"/>
                <a:gd name="T77" fmla="*/ 6639 h 10588"/>
                <a:gd name="T78" fmla="*/ 2978 w 12402"/>
                <a:gd name="T79" fmla="*/ 7413 h 10588"/>
                <a:gd name="T80" fmla="*/ 3170 w 12402"/>
                <a:gd name="T81" fmla="*/ 7660 h 10588"/>
                <a:gd name="T82" fmla="*/ 9250 w 12402"/>
                <a:gd name="T83" fmla="*/ 7454 h 10588"/>
                <a:gd name="T84" fmla="*/ 10877 w 12402"/>
                <a:gd name="T85" fmla="*/ 4073 h 10588"/>
                <a:gd name="T86" fmla="*/ 11466 w 12402"/>
                <a:gd name="T87" fmla="*/ 1961 h 10588"/>
                <a:gd name="T88" fmla="*/ 11466 w 12402"/>
                <a:gd name="T89" fmla="*/ 1964 h 10588"/>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12402" h="10588">
                  <a:moveTo>
                    <a:pt x="6" y="8473"/>
                  </a:moveTo>
                  <a:cubicBezTo>
                    <a:pt x="0" y="8199"/>
                    <a:pt x="134" y="8025"/>
                    <a:pt x="364" y="7897"/>
                  </a:cubicBezTo>
                  <a:cubicBezTo>
                    <a:pt x="825" y="7641"/>
                    <a:pt x="1274" y="7365"/>
                    <a:pt x="1751" y="7084"/>
                  </a:cubicBezTo>
                  <a:cubicBezTo>
                    <a:pt x="1677" y="6866"/>
                    <a:pt x="1601" y="6658"/>
                    <a:pt x="1535" y="6444"/>
                  </a:cubicBezTo>
                  <a:cubicBezTo>
                    <a:pt x="850" y="4259"/>
                    <a:pt x="1762" y="1820"/>
                    <a:pt x="3689" y="693"/>
                  </a:cubicBezTo>
                  <a:cubicBezTo>
                    <a:pt x="4291" y="339"/>
                    <a:pt x="4958" y="197"/>
                    <a:pt x="5640" y="146"/>
                  </a:cubicBezTo>
                  <a:cubicBezTo>
                    <a:pt x="7584" y="0"/>
                    <a:pt x="9537" y="267"/>
                    <a:pt x="11371" y="928"/>
                  </a:cubicBezTo>
                  <a:cubicBezTo>
                    <a:pt x="12290" y="1256"/>
                    <a:pt x="12402" y="1436"/>
                    <a:pt x="12222" y="2404"/>
                  </a:cubicBezTo>
                  <a:cubicBezTo>
                    <a:pt x="11854" y="4400"/>
                    <a:pt x="11084" y="6301"/>
                    <a:pt x="9959" y="7990"/>
                  </a:cubicBezTo>
                  <a:cubicBezTo>
                    <a:pt x="8240" y="10588"/>
                    <a:pt x="4729" y="10526"/>
                    <a:pt x="2801" y="8560"/>
                  </a:cubicBezTo>
                  <a:cubicBezTo>
                    <a:pt x="2594" y="8350"/>
                    <a:pt x="2409" y="8117"/>
                    <a:pt x="2193" y="7872"/>
                  </a:cubicBezTo>
                  <a:cubicBezTo>
                    <a:pt x="1732" y="8143"/>
                    <a:pt x="1267" y="8407"/>
                    <a:pt x="814" y="8690"/>
                  </a:cubicBezTo>
                  <a:cubicBezTo>
                    <a:pt x="586" y="8831"/>
                    <a:pt x="373" y="8860"/>
                    <a:pt x="144" y="8718"/>
                  </a:cubicBezTo>
                  <a:lnTo>
                    <a:pt x="6" y="8473"/>
                  </a:lnTo>
                  <a:close/>
                  <a:moveTo>
                    <a:pt x="11466" y="1964"/>
                  </a:moveTo>
                  <a:cubicBezTo>
                    <a:pt x="11375" y="1900"/>
                    <a:pt x="11353" y="1883"/>
                    <a:pt x="11329" y="1870"/>
                  </a:cubicBezTo>
                  <a:cubicBezTo>
                    <a:pt x="11288" y="1848"/>
                    <a:pt x="11245" y="1828"/>
                    <a:pt x="11201" y="1812"/>
                  </a:cubicBezTo>
                  <a:cubicBezTo>
                    <a:pt x="9286" y="1145"/>
                    <a:pt x="7326" y="829"/>
                    <a:pt x="5313" y="1108"/>
                  </a:cubicBezTo>
                  <a:cubicBezTo>
                    <a:pt x="4830" y="1177"/>
                    <a:pt x="4367" y="1347"/>
                    <a:pt x="3955" y="1607"/>
                  </a:cubicBezTo>
                  <a:cubicBezTo>
                    <a:pt x="2522" y="2526"/>
                    <a:pt x="1874" y="4374"/>
                    <a:pt x="2335" y="6047"/>
                  </a:cubicBezTo>
                  <a:cubicBezTo>
                    <a:pt x="2386" y="6231"/>
                    <a:pt x="2454" y="6410"/>
                    <a:pt x="2527" y="6623"/>
                  </a:cubicBezTo>
                  <a:cubicBezTo>
                    <a:pt x="3395" y="6111"/>
                    <a:pt x="4223" y="5625"/>
                    <a:pt x="5047" y="5132"/>
                  </a:cubicBezTo>
                  <a:cubicBezTo>
                    <a:pt x="5095" y="5095"/>
                    <a:pt x="5128" y="5041"/>
                    <a:pt x="5140" y="4981"/>
                  </a:cubicBezTo>
                  <a:cubicBezTo>
                    <a:pt x="5308" y="4261"/>
                    <a:pt x="5460" y="3538"/>
                    <a:pt x="5640" y="2821"/>
                  </a:cubicBezTo>
                  <a:cubicBezTo>
                    <a:pt x="5708" y="2569"/>
                    <a:pt x="6001" y="2454"/>
                    <a:pt x="6222" y="2593"/>
                  </a:cubicBezTo>
                  <a:cubicBezTo>
                    <a:pt x="6441" y="2721"/>
                    <a:pt x="6471" y="2922"/>
                    <a:pt x="6410" y="3155"/>
                  </a:cubicBezTo>
                  <a:cubicBezTo>
                    <a:pt x="6298" y="3587"/>
                    <a:pt x="6191" y="4020"/>
                    <a:pt x="6064" y="4518"/>
                  </a:cubicBezTo>
                  <a:cubicBezTo>
                    <a:pt x="6210" y="4441"/>
                    <a:pt x="6298" y="4399"/>
                    <a:pt x="6384" y="4350"/>
                  </a:cubicBezTo>
                  <a:cubicBezTo>
                    <a:pt x="6855" y="4074"/>
                    <a:pt x="7320" y="3788"/>
                    <a:pt x="7796" y="3523"/>
                  </a:cubicBezTo>
                  <a:cubicBezTo>
                    <a:pt x="8137" y="3331"/>
                    <a:pt x="8489" y="3538"/>
                    <a:pt x="8487" y="3907"/>
                  </a:cubicBezTo>
                  <a:cubicBezTo>
                    <a:pt x="8487" y="4139"/>
                    <a:pt x="8334" y="4255"/>
                    <a:pt x="8160" y="4355"/>
                  </a:cubicBezTo>
                  <a:lnTo>
                    <a:pt x="5694" y="5807"/>
                  </a:lnTo>
                  <a:lnTo>
                    <a:pt x="5446" y="5954"/>
                  </a:lnTo>
                  <a:lnTo>
                    <a:pt x="5446" y="6058"/>
                  </a:lnTo>
                  <a:cubicBezTo>
                    <a:pt x="5854" y="6158"/>
                    <a:pt x="6263" y="6250"/>
                    <a:pt x="6669" y="6361"/>
                  </a:cubicBezTo>
                  <a:cubicBezTo>
                    <a:pt x="7010" y="6451"/>
                    <a:pt x="7162" y="6671"/>
                    <a:pt x="7088" y="6937"/>
                  </a:cubicBezTo>
                  <a:cubicBezTo>
                    <a:pt x="7014" y="7203"/>
                    <a:pt x="6803" y="7290"/>
                    <a:pt x="6458" y="7193"/>
                  </a:cubicBezTo>
                  <a:cubicBezTo>
                    <a:pt x="5827" y="7017"/>
                    <a:pt x="5200" y="6835"/>
                    <a:pt x="4568" y="6661"/>
                  </a:cubicBezTo>
                  <a:cubicBezTo>
                    <a:pt x="4483" y="6637"/>
                    <a:pt x="4370" y="6602"/>
                    <a:pt x="4304" y="6639"/>
                  </a:cubicBezTo>
                  <a:cubicBezTo>
                    <a:pt x="3863" y="6883"/>
                    <a:pt x="3430" y="7146"/>
                    <a:pt x="2978" y="7413"/>
                  </a:cubicBezTo>
                  <a:cubicBezTo>
                    <a:pt x="3059" y="7516"/>
                    <a:pt x="3114" y="7589"/>
                    <a:pt x="3170" y="7660"/>
                  </a:cubicBezTo>
                  <a:cubicBezTo>
                    <a:pt x="4688" y="9508"/>
                    <a:pt x="7783" y="9683"/>
                    <a:pt x="9250" y="7454"/>
                  </a:cubicBezTo>
                  <a:cubicBezTo>
                    <a:pt x="9940" y="6404"/>
                    <a:pt x="10487" y="5267"/>
                    <a:pt x="10877" y="4073"/>
                  </a:cubicBezTo>
                  <a:cubicBezTo>
                    <a:pt x="11106" y="3369"/>
                    <a:pt x="11276" y="2652"/>
                    <a:pt x="11466" y="1961"/>
                  </a:cubicBezTo>
                  <a:lnTo>
                    <a:pt x="11466" y="1964"/>
                  </a:lnTo>
                  <a:close/>
                </a:path>
              </a:pathLst>
            </a:custGeom>
            <a:solidFill>
              <a:srgbClr val="EC750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文本框 9"/>
            <p:cNvSpPr txBox="1"/>
            <p:nvPr/>
          </p:nvSpPr>
          <p:spPr>
            <a:xfrm>
              <a:off x="5399" y="4510"/>
              <a:ext cx="1544" cy="376"/>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HVAC</a:t>
              </a:r>
            </a:p>
          </p:txBody>
        </p:sp>
      </p:grpSp>
      <p:sp>
        <p:nvSpPr>
          <p:cNvPr id="28" name="文本框 14"/>
          <p:cNvSpPr txBox="1"/>
          <p:nvPr>
            <p:custDataLst>
              <p:tags r:id="rId2"/>
            </p:custDataLst>
          </p:nvPr>
        </p:nvSpPr>
        <p:spPr>
          <a:xfrm>
            <a:off x="1560195" y="4147820"/>
            <a:ext cx="8976360" cy="1060450"/>
          </a:xfrm>
          <a:prstGeom prst="rect">
            <a:avLst/>
          </a:prstGeom>
          <a:ln w="12700">
            <a:prstDash val="solid"/>
          </a:ln>
        </p:spPr>
        <p:txBody>
          <a:bodyPr wrap="square" rtlCol="0" anchor="t">
            <a:spAutoFit/>
          </a:bodyPr>
          <a:lstStyle/>
          <a:p>
            <a:pPr lvl="0" algn="ctr" fontAlgn="auto">
              <a:lnSpc>
                <a:spcPct val="150000"/>
              </a:lnSpc>
              <a:buClrTx/>
              <a:buSzTx/>
              <a:buFontTx/>
            </a:pPr>
            <a:r>
              <a:rPr lang="en-US" sz="1400" spc="100">
                <a:solidFill>
                  <a:schemeClr val="tx1">
                    <a:lumMod val="75000"/>
                    <a:lumOff val="25000"/>
                  </a:schemeClr>
                </a:solidFill>
                <a:uFillTx/>
                <a:latin typeface="微软雅黑 Light" panose="020B0502040204020203" charset="-122"/>
                <a:ea typeface="微软雅黑 Light" panose="020B0502040204020203" charset="-122"/>
                <a:cs typeface="Arial Regular" panose="020B0604020202090204" charset="0"/>
                <a:sym typeface="+mn-ea"/>
              </a:rPr>
              <a:t>Our solutions offer real-time home environment monitoring, seamlessly regulating heating, ventilation, and cooling. They ensure optimal internal and external air circulation, crafting a healthy, comfortable indoor atmosphere.</a:t>
            </a:r>
          </a:p>
        </p:txBody>
      </p:sp>
      <p:sp>
        <p:nvSpPr>
          <p:cNvPr id="2" name="文本框 3"/>
          <p:cNvSpPr txBox="1"/>
          <p:nvPr/>
        </p:nvSpPr>
        <p:spPr>
          <a:xfrm>
            <a:off x="3438525" y="829310"/>
            <a:ext cx="5315585" cy="583565"/>
          </a:xfrm>
          <a:prstGeom prst="rect">
            <a:avLst/>
          </a:prstGeom>
          <a:noFill/>
        </p:spPr>
        <p:txBody>
          <a:bodyPr wrap="square" rtlCol="0">
            <a:spAutoFit/>
          </a:bodyPr>
          <a:lstStyle/>
          <a:p>
            <a:pPr algn="ctr"/>
            <a:r>
              <a:rPr lang="en-US" altLang="zh-CN" sz="3200" b="1" dirty="0">
                <a:solidFill>
                  <a:schemeClr val="tx1">
                    <a:lumMod val="75000"/>
                    <a:lumOff val="25000"/>
                  </a:schemeClr>
                </a:solidFill>
                <a:latin typeface="+mj-ea"/>
                <a:ea typeface="+mj-ea"/>
                <a:sym typeface="+mn-ea"/>
              </a:rPr>
              <a:t>Smart Climate Solution</a:t>
            </a:r>
          </a:p>
        </p:txBody>
      </p:sp>
      <p:cxnSp>
        <p:nvCxnSpPr>
          <p:cNvPr id="4" name="直接连接符 13"/>
          <p:cNvCxnSpPr/>
          <p:nvPr/>
        </p:nvCxnSpPr>
        <p:spPr>
          <a:xfrm flipH="1">
            <a:off x="5829300" y="621030"/>
            <a:ext cx="533400" cy="0"/>
          </a:xfrm>
          <a:prstGeom prst="line">
            <a:avLst/>
          </a:prstGeom>
          <a:ln w="69850" cap="rnd">
            <a:solidFill>
              <a:srgbClr val="F78018"/>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图片 5" descr="20230110 PPT背景画板 7"/>
          <p:cNvPicPr>
            <a:picLocks noChangeAspect="1"/>
          </p:cNvPicPr>
          <p:nvPr>
            <p:custDataLst>
              <p:tags r:id="rId2"/>
            </p:custDataLst>
          </p:nvPr>
        </p:nvPicPr>
        <p:blipFill>
          <a:blip r:embed="rId26"/>
          <a:stretch>
            <a:fillRect/>
          </a:stretch>
        </p:blipFill>
        <p:spPr>
          <a:xfrm>
            <a:off x="0" y="0"/>
            <a:ext cx="12192000" cy="6858000"/>
          </a:xfrm>
          <a:prstGeom prst="rect">
            <a:avLst/>
          </a:prstGeom>
        </p:spPr>
      </p:pic>
      <p:grpSp>
        <p:nvGrpSpPr>
          <p:cNvPr id="8" name="组合 7"/>
          <p:cNvGrpSpPr/>
          <p:nvPr/>
        </p:nvGrpSpPr>
        <p:grpSpPr>
          <a:xfrm>
            <a:off x="6456045" y="1747520"/>
            <a:ext cx="4391660" cy="2219960"/>
            <a:chOff x="11301" y="4153"/>
            <a:chExt cx="6916" cy="3496"/>
          </a:xfrm>
        </p:grpSpPr>
        <p:sp>
          <p:nvSpPr>
            <p:cNvPr id="16" name="圆角矩形 15"/>
            <p:cNvSpPr/>
            <p:nvPr>
              <p:custDataLst>
                <p:tags r:id="rId20"/>
              </p:custDataLst>
            </p:nvPr>
          </p:nvSpPr>
          <p:spPr>
            <a:xfrm>
              <a:off x="11301" y="4153"/>
              <a:ext cx="6917" cy="2155"/>
            </a:xfrm>
            <a:prstGeom prst="round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 </a:t>
              </a:r>
              <a:r>
                <a:rPr lang="en-US"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I</a:t>
              </a:r>
              <a:r>
                <a:rPr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nfrared </a:t>
              </a:r>
              <a:r>
                <a:rPr lang="en-US"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R</a:t>
              </a:r>
              <a:r>
                <a:rPr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emote </a:t>
              </a:r>
              <a:r>
                <a:rPr lang="en-US"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C</a:t>
              </a:r>
              <a:r>
                <a:rPr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ontrol </a:t>
              </a:r>
              <a:r>
                <a:rPr lang="en-US"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rPr>
                <a:t>Device</a:t>
              </a:r>
              <a:endParaRPr lang="en-US" altLang="en-US" sz="1400">
                <a:solidFill>
                  <a:schemeClr val="accent4">
                    <a:lumMod val="95000"/>
                    <a:lumOff val="5000"/>
                  </a:schemeClr>
                </a:solidFill>
                <a:latin typeface="Microsoft YaHei Regular" panose="020B0703020204020201" charset="-122"/>
                <a:ea typeface="Microsoft YaHei Regular" panose="020B0703020204020201" charset="-122"/>
                <a:cs typeface="Arial" panose="020B0604020202090204" pitchFamily="34" charset="0"/>
                <a:sym typeface="+mn-ea"/>
              </a:endParaRPr>
            </a:p>
          </p:txBody>
        </p:sp>
        <p:pic>
          <p:nvPicPr>
            <p:cNvPr id="22" name="图片 11"/>
            <p:cNvPicPr>
              <a:picLocks noChangeAspect="1"/>
            </p:cNvPicPr>
            <p:nvPr>
              <p:custDataLst>
                <p:tags r:id="rId21"/>
              </p:custDataLst>
            </p:nvPr>
          </p:nvPicPr>
          <p:blipFill>
            <a:blip r:embed="rId27" cstate="print">
              <a:extLst>
                <a:ext uri="{28A0092B-C50C-407E-A947-70E740481C1C}">
                  <a14:useLocalDpi xmlns:a14="http://schemas.microsoft.com/office/drawing/2010/main" val="0"/>
                </a:ext>
              </a:extLst>
            </a:blip>
            <a:srcRect l="26117" t="8174" r="23912" b="8174"/>
            <a:stretch>
              <a:fillRect/>
            </a:stretch>
          </p:blipFill>
          <p:spPr>
            <a:xfrm>
              <a:off x="15145" y="5567"/>
              <a:ext cx="975" cy="1578"/>
            </a:xfrm>
            <a:prstGeom prst="rect">
              <a:avLst/>
            </a:prstGeom>
          </p:spPr>
        </p:pic>
        <p:pic>
          <p:nvPicPr>
            <p:cNvPr id="23" name="Picture 22" descr="PG71三视图正试图12.16"/>
            <p:cNvPicPr>
              <a:picLocks noChangeAspect="1"/>
            </p:cNvPicPr>
            <p:nvPr>
              <p:custDataLst>
                <p:tags r:id="rId22"/>
              </p:custDataLst>
            </p:nvPr>
          </p:nvPicPr>
          <p:blipFill>
            <a:blip r:embed="rId28"/>
            <a:stretch>
              <a:fillRect/>
            </a:stretch>
          </p:blipFill>
          <p:spPr>
            <a:xfrm>
              <a:off x="16386" y="6021"/>
              <a:ext cx="1719" cy="966"/>
            </a:xfrm>
            <a:prstGeom prst="rect">
              <a:avLst/>
            </a:prstGeom>
          </p:spPr>
        </p:pic>
        <p:pic>
          <p:nvPicPr>
            <p:cNvPr id="26" name="图片 25" descr="IR controller"/>
            <p:cNvPicPr>
              <a:picLocks noChangeAspect="1"/>
            </p:cNvPicPr>
            <p:nvPr>
              <p:custDataLst>
                <p:tags r:id="rId23"/>
              </p:custDataLst>
            </p:nvPr>
          </p:nvPicPr>
          <p:blipFill>
            <a:blip r:embed="rId29"/>
            <a:stretch>
              <a:fillRect/>
            </a:stretch>
          </p:blipFill>
          <p:spPr>
            <a:xfrm>
              <a:off x="15108" y="6247"/>
              <a:ext cx="2214" cy="1402"/>
            </a:xfrm>
            <a:prstGeom prst="rect">
              <a:avLst/>
            </a:prstGeom>
          </p:spPr>
        </p:pic>
      </p:grpSp>
      <p:grpSp>
        <p:nvGrpSpPr>
          <p:cNvPr id="27" name="组合 26"/>
          <p:cNvGrpSpPr/>
          <p:nvPr/>
        </p:nvGrpSpPr>
        <p:grpSpPr>
          <a:xfrm>
            <a:off x="1015365" y="1747520"/>
            <a:ext cx="4392295" cy="1615440"/>
            <a:chOff x="1321" y="6741"/>
            <a:chExt cx="6917" cy="2544"/>
          </a:xfrm>
        </p:grpSpPr>
        <p:sp>
          <p:nvSpPr>
            <p:cNvPr id="28" name="圆角矩形 27"/>
            <p:cNvSpPr/>
            <p:nvPr>
              <p:custDataLst>
                <p:tags r:id="rId18"/>
              </p:custDataLst>
            </p:nvPr>
          </p:nvSpPr>
          <p:spPr>
            <a:xfrm>
              <a:off x="1321" y="6741"/>
              <a:ext cx="6917" cy="2155"/>
            </a:xfrm>
            <a:prstGeom prst="round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b="1">
                <a:latin typeface="宋体" pitchFamily="2" charset="-122"/>
                <a:ea typeface="宋体" pitchFamily="2" charset="-122"/>
                <a:cs typeface="Arial" panose="020B0604020202090204" pitchFamily="34" charset="0"/>
              </a:endParaRPr>
            </a:p>
          </p:txBody>
        </p:sp>
        <p:pic>
          <p:nvPicPr>
            <p:cNvPr id="29" name="图片 28"/>
            <p:cNvPicPr>
              <a:picLocks noChangeAspect="1"/>
            </p:cNvPicPr>
            <p:nvPr>
              <p:custDataLst>
                <p:tags r:id="rId19"/>
              </p:custDataLst>
            </p:nvPr>
          </p:nvPicPr>
          <p:blipFill>
            <a:blip r:embed="rId30"/>
            <a:stretch>
              <a:fillRect/>
            </a:stretch>
          </p:blipFill>
          <p:spPr>
            <a:xfrm>
              <a:off x="2631" y="8155"/>
              <a:ext cx="1107" cy="1130"/>
            </a:xfrm>
            <a:prstGeom prst="roundRect">
              <a:avLst/>
            </a:prstGeom>
          </p:spPr>
        </p:pic>
      </p:grpSp>
      <p:pic>
        <p:nvPicPr>
          <p:cNvPr id="30" name="图片 29" descr="1-copy-copy"/>
          <p:cNvPicPr>
            <a:picLocks noChangeAspect="1"/>
          </p:cNvPicPr>
          <p:nvPr>
            <p:custDataLst>
              <p:tags r:id="rId3"/>
            </p:custDataLst>
          </p:nvPr>
        </p:nvPicPr>
        <p:blipFill>
          <a:blip r:embed="rId31"/>
          <a:stretch>
            <a:fillRect/>
          </a:stretch>
        </p:blipFill>
        <p:spPr>
          <a:xfrm>
            <a:off x="5231765" y="2564765"/>
            <a:ext cx="1400175" cy="1400175"/>
          </a:xfrm>
          <a:prstGeom prst="rect">
            <a:avLst/>
          </a:prstGeom>
        </p:spPr>
      </p:pic>
      <p:sp>
        <p:nvSpPr>
          <p:cNvPr id="31" name="椭圆 30"/>
          <p:cNvSpPr/>
          <p:nvPr>
            <p:custDataLst>
              <p:tags r:id="rId4"/>
            </p:custDataLst>
          </p:nvPr>
        </p:nvSpPr>
        <p:spPr>
          <a:xfrm>
            <a:off x="767715" y="1242695"/>
            <a:ext cx="431800" cy="431800"/>
          </a:xfrm>
          <a:prstGeom prst="ellipse">
            <a:avLst/>
          </a:prstGeom>
          <a:solidFill>
            <a:srgbClr val="E98F3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Arial Regular" panose="020B0604020202090204" charset="0"/>
                <a:ea typeface="宋体" pitchFamily="2" charset="-122"/>
                <a:cs typeface="Arial Regular" panose="020B0604020202090204" charset="0"/>
              </a:rPr>
              <a:t>1</a:t>
            </a:r>
          </a:p>
        </p:txBody>
      </p:sp>
      <p:sp>
        <p:nvSpPr>
          <p:cNvPr id="32" name="椭圆 31"/>
          <p:cNvSpPr/>
          <p:nvPr>
            <p:custDataLst>
              <p:tags r:id="rId5"/>
            </p:custDataLst>
          </p:nvPr>
        </p:nvSpPr>
        <p:spPr>
          <a:xfrm>
            <a:off x="6456045" y="1242695"/>
            <a:ext cx="431800" cy="431800"/>
          </a:xfrm>
          <a:prstGeom prst="ellipse">
            <a:avLst/>
          </a:prstGeom>
          <a:solidFill>
            <a:srgbClr val="E98F3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Arial Regular" panose="020B0604020202090204" charset="0"/>
                <a:ea typeface="宋体" pitchFamily="2" charset="-122"/>
                <a:cs typeface="Arial Regular" panose="020B0604020202090204" charset="0"/>
              </a:rPr>
              <a:t>2</a:t>
            </a:r>
          </a:p>
        </p:txBody>
      </p:sp>
      <p:sp>
        <p:nvSpPr>
          <p:cNvPr id="34" name="圆角矩形 33"/>
          <p:cNvSpPr/>
          <p:nvPr>
            <p:custDataLst>
              <p:tags r:id="rId6"/>
            </p:custDataLst>
          </p:nvPr>
        </p:nvSpPr>
        <p:spPr>
          <a:xfrm>
            <a:off x="3863975" y="4359275"/>
            <a:ext cx="4392295" cy="1368425"/>
          </a:xfrm>
          <a:prstGeom prst="roundRect">
            <a:avLst/>
          </a:prstGeom>
          <a:noFill/>
          <a:ln>
            <a:solidFill>
              <a:schemeClr val="bg1"/>
            </a:solid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endParaRPr b="1">
              <a:latin typeface="宋体" pitchFamily="2" charset="-122"/>
              <a:ea typeface="宋体" pitchFamily="2" charset="-122"/>
              <a:cs typeface="Arial" panose="020B0604020202090204" pitchFamily="34" charset="0"/>
            </a:endParaRPr>
          </a:p>
        </p:txBody>
      </p:sp>
      <p:sp>
        <p:nvSpPr>
          <p:cNvPr id="35" name="椭圆 34"/>
          <p:cNvSpPr/>
          <p:nvPr>
            <p:custDataLst>
              <p:tags r:id="rId7"/>
            </p:custDataLst>
          </p:nvPr>
        </p:nvSpPr>
        <p:spPr>
          <a:xfrm>
            <a:off x="3855085" y="3860800"/>
            <a:ext cx="431800" cy="431800"/>
          </a:xfrm>
          <a:prstGeom prst="ellipse">
            <a:avLst/>
          </a:prstGeom>
          <a:solidFill>
            <a:srgbClr val="E98F36"/>
          </a:solidFill>
          <a:ln>
            <a:noFill/>
          </a:ln>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altLang="zh-CN">
                <a:latin typeface="Arial Regular" panose="020B0604020202090204" charset="0"/>
                <a:ea typeface="宋体" pitchFamily="2" charset="-122"/>
                <a:cs typeface="Arial Regular" panose="020B0604020202090204" charset="0"/>
              </a:rPr>
              <a:t>3</a:t>
            </a:r>
          </a:p>
        </p:txBody>
      </p:sp>
      <p:pic>
        <p:nvPicPr>
          <p:cNvPr id="37" name="图片 36"/>
          <p:cNvPicPr>
            <a:picLocks noChangeAspect="1"/>
          </p:cNvPicPr>
          <p:nvPr>
            <p:custDataLst>
              <p:tags r:id="rId8"/>
            </p:custDataLst>
          </p:nvPr>
        </p:nvPicPr>
        <p:blipFill>
          <a:blip r:embed="rId32"/>
          <a:stretch>
            <a:fillRect/>
          </a:stretch>
        </p:blipFill>
        <p:spPr>
          <a:xfrm>
            <a:off x="5088255" y="5455285"/>
            <a:ext cx="779780" cy="775970"/>
          </a:xfrm>
          <a:prstGeom prst="rect">
            <a:avLst/>
          </a:prstGeom>
        </p:spPr>
      </p:pic>
      <p:sp>
        <p:nvSpPr>
          <p:cNvPr id="39" name="圆角矩形 38"/>
          <p:cNvSpPr/>
          <p:nvPr>
            <p:custDataLst>
              <p:tags r:id="rId9"/>
            </p:custDataLst>
          </p:nvPr>
        </p:nvSpPr>
        <p:spPr>
          <a:xfrm>
            <a:off x="4079875" y="4292600"/>
            <a:ext cx="3895090" cy="1368425"/>
          </a:xfrm>
          <a:prstGeom prst="roundRect">
            <a:avLst/>
          </a:prstGeom>
          <a:noFill/>
          <a:ln>
            <a:noFill/>
          </a:ln>
          <a:extLst>
            <a:ext uri="{909E8E84-426E-40DD-AFC4-6F175D3DCCD1}">
              <a14:hiddenFill xmlns:a14="http://schemas.microsoft.com/office/drawing/2010/main">
                <a:solidFill>
                  <a:schemeClr val="accent1"/>
                </a:solidFill>
              </a14:hiddenFill>
            </a:ext>
          </a:extLst>
        </p:spPr>
        <p:style>
          <a:lnRef idx="2">
            <a:schemeClr val="accent1">
              <a:lumMod val="75000"/>
            </a:schemeClr>
          </a:lnRef>
          <a:fillRef idx="1">
            <a:schemeClr val="accent1"/>
          </a:fillRef>
          <a:effectRef idx="0">
            <a:srgbClr val="FFFFFF"/>
          </a:effectRef>
          <a:fontRef idx="minor">
            <a:schemeClr val="lt1"/>
          </a:fontRef>
        </p:style>
        <p:txBody>
          <a:bodyPr rtlCol="0" anchor="ctr"/>
          <a:lstStyle/>
          <a:p>
            <a:pPr algn="ctr"/>
            <a:r>
              <a:rPr lang="en-US" sz="1400">
                <a:solidFill>
                  <a:schemeClr val="accent4">
                    <a:lumMod val="95000"/>
                    <a:lumOff val="5000"/>
                  </a:schemeClr>
                </a:solidFill>
                <a:latin typeface="Microsoft YaHei Regular" panose="020B0703020204020201" charset="-122"/>
                <a:ea typeface="Microsoft YaHei Regular" panose="020B0703020204020201" charset="-122"/>
                <a:cs typeface="Microsoft YaHei Regular" panose="020B0703020204020201" charset="-122"/>
                <a:sym typeface="+mn-ea"/>
              </a:rPr>
              <a:t>Fan Coil and Heating Thermostat</a:t>
            </a:r>
          </a:p>
        </p:txBody>
      </p:sp>
      <p:pic>
        <p:nvPicPr>
          <p:cNvPr id="41" name="图片 40" descr="download_file"/>
          <p:cNvPicPr>
            <a:picLocks noChangeAspect="1"/>
          </p:cNvPicPr>
          <p:nvPr>
            <p:custDataLst>
              <p:tags r:id="rId10"/>
            </p:custDataLst>
          </p:nvPr>
        </p:nvPicPr>
        <p:blipFill>
          <a:blip r:embed="rId33"/>
          <a:stretch>
            <a:fillRect/>
          </a:stretch>
        </p:blipFill>
        <p:spPr>
          <a:xfrm>
            <a:off x="5951855" y="5445125"/>
            <a:ext cx="786130" cy="786130"/>
          </a:xfrm>
          <a:prstGeom prst="rect">
            <a:avLst/>
          </a:prstGeom>
        </p:spPr>
      </p:pic>
      <p:sp>
        <p:nvSpPr>
          <p:cNvPr id="43" name="文本框 42"/>
          <p:cNvSpPr txBox="1"/>
          <p:nvPr>
            <p:custDataLst>
              <p:tags r:id="rId11"/>
            </p:custDataLst>
          </p:nvPr>
        </p:nvSpPr>
        <p:spPr>
          <a:xfrm>
            <a:off x="1343660" y="1306195"/>
            <a:ext cx="4064000" cy="368300"/>
          </a:xfrm>
          <a:prstGeom prst="rect">
            <a:avLst/>
          </a:prstGeom>
          <a:noFill/>
        </p:spPr>
        <p:txBody>
          <a:bodyPr wrap="square" rtlCol="0">
            <a:spAutoFit/>
          </a:bodyPr>
          <a:lstStyle/>
          <a:p>
            <a:r>
              <a:rPr lang="en-US" altLang="zh-CN" b="1">
                <a:latin typeface="Microsoft YaHei Bold" panose="020B0703020204020201" charset="-122"/>
                <a:ea typeface="Microsoft YaHei Bold" panose="020B0703020204020201" charset="-122"/>
                <a:sym typeface="+mn-ea"/>
              </a:rPr>
              <a:t>VRV/VRF System</a:t>
            </a:r>
          </a:p>
        </p:txBody>
      </p:sp>
      <p:sp>
        <p:nvSpPr>
          <p:cNvPr id="44" name="文本框 43"/>
          <p:cNvSpPr txBox="1"/>
          <p:nvPr>
            <p:custDataLst>
              <p:tags r:id="rId12"/>
            </p:custDataLst>
          </p:nvPr>
        </p:nvSpPr>
        <p:spPr>
          <a:xfrm>
            <a:off x="6888480" y="1268095"/>
            <a:ext cx="4373880" cy="368300"/>
          </a:xfrm>
          <a:prstGeom prst="rect">
            <a:avLst/>
          </a:prstGeom>
          <a:noFill/>
        </p:spPr>
        <p:txBody>
          <a:bodyPr wrap="square" rtlCol="0">
            <a:spAutoFit/>
          </a:bodyPr>
          <a:lstStyle/>
          <a:p>
            <a:r>
              <a:rPr lang="en-US" altLang="zh-CN" b="1">
                <a:latin typeface="Microsoft YaHei Bold" panose="020B0703020204020201" charset="-122"/>
                <a:ea typeface="Microsoft YaHei Bold" panose="020B0703020204020201" charset="-122"/>
                <a:sym typeface="+mn-ea"/>
              </a:rPr>
              <a:t>IR Control Air Conditioning System</a:t>
            </a:r>
            <a:endParaRPr lang="zh-CN" altLang="en-US">
              <a:latin typeface="Microsoft YaHei Regular" panose="020B0703020204020201" charset="-122"/>
              <a:ea typeface="Microsoft YaHei Regular" panose="020B0703020204020201" charset="-122"/>
            </a:endParaRPr>
          </a:p>
        </p:txBody>
      </p:sp>
      <p:sp>
        <p:nvSpPr>
          <p:cNvPr id="46" name="文本框 45"/>
          <p:cNvSpPr txBox="1"/>
          <p:nvPr>
            <p:custDataLst>
              <p:tags r:id="rId13"/>
            </p:custDataLst>
          </p:nvPr>
        </p:nvSpPr>
        <p:spPr>
          <a:xfrm>
            <a:off x="4368165" y="3924300"/>
            <a:ext cx="4064000" cy="368300"/>
          </a:xfrm>
          <a:prstGeom prst="rect">
            <a:avLst/>
          </a:prstGeom>
          <a:noFill/>
        </p:spPr>
        <p:txBody>
          <a:bodyPr wrap="square" rtlCol="0">
            <a:spAutoFit/>
          </a:bodyPr>
          <a:lstStyle/>
          <a:p>
            <a:r>
              <a:rPr lang="en-US" altLang="zh-CN" b="1">
                <a:latin typeface="Microsoft YaHei Bold" panose="020B0703020204020201" charset="-122"/>
                <a:ea typeface="Microsoft YaHei Bold" panose="020B0703020204020201" charset="-122"/>
                <a:sym typeface="+mn-ea"/>
              </a:rPr>
              <a:t>Fan Coil/Heating Unit System </a:t>
            </a:r>
            <a:endParaRPr lang="zh-CN" altLang="en-US">
              <a:latin typeface="Microsoft YaHei Regular" panose="020B0703020204020201" charset="-122"/>
              <a:ea typeface="Microsoft YaHei Regular" panose="020B0703020204020201" charset="-122"/>
            </a:endParaRPr>
          </a:p>
        </p:txBody>
      </p:sp>
      <p:sp>
        <p:nvSpPr>
          <p:cNvPr id="48" name="文本框 47"/>
          <p:cNvSpPr txBox="1"/>
          <p:nvPr>
            <p:custDataLst>
              <p:tags r:id="rId14"/>
            </p:custDataLst>
          </p:nvPr>
        </p:nvSpPr>
        <p:spPr>
          <a:xfrm>
            <a:off x="1016000" y="2285365"/>
            <a:ext cx="4360545" cy="306705"/>
          </a:xfrm>
          <a:prstGeom prst="rect">
            <a:avLst/>
          </a:prstGeom>
          <a:noFill/>
        </p:spPr>
        <p:txBody>
          <a:bodyPr wrap="square" rtlCol="0">
            <a:spAutoFit/>
          </a:bodyPr>
          <a:lstStyle/>
          <a:p>
            <a:pPr algn="ctr"/>
            <a:r>
              <a:rPr lang="en-US" altLang="zh-CN" sz="1400">
                <a:solidFill>
                  <a:schemeClr val="accent4">
                    <a:lumMod val="95000"/>
                    <a:lumOff val="5000"/>
                  </a:schemeClr>
                </a:solidFill>
                <a:latin typeface="Microsoft YaHei Regular" panose="020B0703020204020201" charset="-122"/>
                <a:ea typeface="Microsoft YaHei Regular" panose="020B0703020204020201" charset="-122"/>
                <a:sym typeface="+mn-ea"/>
              </a:rPr>
              <a:t>VRV/VRF Gateway</a:t>
            </a:r>
            <a:endParaRPr lang="en-US" altLang="zh-CN" sz="1400">
              <a:solidFill>
                <a:schemeClr val="accent4">
                  <a:lumMod val="95000"/>
                  <a:lumOff val="5000"/>
                </a:schemeClr>
              </a:solidFill>
              <a:latin typeface="Microsoft YaHei Regular" panose="020B0703020204020201" charset="-122"/>
              <a:ea typeface="Microsoft YaHei Regular" panose="020B0703020204020201" charset="-122"/>
              <a:cs typeface="Microsoft YaHei Regular" panose="020B0703020204020201" charset="-122"/>
              <a:sym typeface="+mn-ea"/>
            </a:endParaRPr>
          </a:p>
        </p:txBody>
      </p:sp>
      <p:pic>
        <p:nvPicPr>
          <p:cNvPr id="49" name="图片 48" descr="空调网关图片"/>
          <p:cNvPicPr>
            <a:picLocks noChangeAspect="1"/>
          </p:cNvPicPr>
          <p:nvPr>
            <p:custDataLst>
              <p:tags r:id="rId15"/>
            </p:custDataLst>
          </p:nvPr>
        </p:nvPicPr>
        <p:blipFill>
          <a:blip r:embed="rId34"/>
          <a:stretch>
            <a:fillRect/>
          </a:stretch>
        </p:blipFill>
        <p:spPr>
          <a:xfrm>
            <a:off x="551180" y="2476500"/>
            <a:ext cx="1428115" cy="1163320"/>
          </a:xfrm>
          <a:prstGeom prst="rect">
            <a:avLst/>
          </a:prstGeom>
        </p:spPr>
      </p:pic>
      <p:sp>
        <p:nvSpPr>
          <p:cNvPr id="18" name="文本框 3"/>
          <p:cNvSpPr txBox="1"/>
          <p:nvPr>
            <p:custDataLst>
              <p:tags r:id="rId16"/>
            </p:custDataLst>
          </p:nvPr>
        </p:nvSpPr>
        <p:spPr>
          <a:xfrm>
            <a:off x="695960" y="309245"/>
            <a:ext cx="7976235" cy="460375"/>
          </a:xfrm>
          <a:prstGeom prst="rect">
            <a:avLst/>
          </a:prstGeom>
          <a:ln w="12700">
            <a:prstDash val="solid"/>
          </a:ln>
        </p:spPr>
        <p:txBody>
          <a:bodyPr wrap="square" rtlCol="0" anchor="t">
            <a:spAutoFit/>
          </a:bodyPr>
          <a:lstStyle/>
          <a:p>
            <a:pPr lvl="0" algn="l" fontAlgn="auto">
              <a:lnSpc>
                <a:spcPct val="100000"/>
              </a:lnSpc>
              <a:buClrTx/>
              <a:buSzTx/>
              <a:buFontTx/>
              <a:buNone/>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Comprehensive Temperature Control System</a:t>
            </a:r>
          </a:p>
        </p:txBody>
      </p:sp>
      <p:sp>
        <p:nvSpPr>
          <p:cNvPr id="15" name="矩形 14"/>
          <p:cNvSpPr/>
          <p:nvPr>
            <p:custDataLst>
              <p:tags r:id="rId17"/>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PPT-优化-EN"/>
          <p:cNvPicPr>
            <a:picLocks noChangeAspect="1"/>
          </p:cNvPicPr>
          <p:nvPr/>
        </p:nvPicPr>
        <p:blipFill>
          <a:blip r:embed="rId6"/>
          <a:stretch>
            <a:fillRect/>
          </a:stretch>
        </p:blipFill>
        <p:spPr>
          <a:xfrm>
            <a:off x="0" y="0"/>
            <a:ext cx="12192000" cy="6858000"/>
          </a:xfrm>
          <a:prstGeom prst="rect">
            <a:avLst/>
          </a:prstGeom>
        </p:spPr>
      </p:pic>
      <p:sp>
        <p:nvSpPr>
          <p:cNvPr id="18" name="文本框 3"/>
          <p:cNvSpPr txBox="1"/>
          <p:nvPr>
            <p:custDataLst>
              <p:tags r:id="rId2"/>
            </p:custDataLst>
          </p:nvPr>
        </p:nvSpPr>
        <p:spPr>
          <a:xfrm>
            <a:off x="695960" y="309245"/>
            <a:ext cx="5612765"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VRV/VRF System</a:t>
            </a:r>
          </a:p>
        </p:txBody>
      </p:sp>
      <p:sp>
        <p:nvSpPr>
          <p:cNvPr id="2" name="矩形 1"/>
          <p:cNvSpPr/>
          <p:nvPr>
            <p:custDataLst>
              <p:tags r:id="rId3"/>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图片 4" descr="PPT-优化-EN"/>
          <p:cNvPicPr>
            <a:picLocks noChangeAspect="1"/>
          </p:cNvPicPr>
          <p:nvPr/>
        </p:nvPicPr>
        <p:blipFill>
          <a:blip r:embed="rId4"/>
          <a:stretch>
            <a:fillRect/>
          </a:stretch>
        </p:blipFill>
        <p:spPr>
          <a:xfrm>
            <a:off x="0" y="0"/>
            <a:ext cx="12192000" cy="6858000"/>
          </a:xfrm>
          <a:prstGeom prst="rect">
            <a:avLst/>
          </a:prstGeom>
        </p:spPr>
      </p:pic>
      <p:sp>
        <p:nvSpPr>
          <p:cNvPr id="18" name="文本框 3"/>
          <p:cNvSpPr txBox="1"/>
          <p:nvPr>
            <p:custDataLst>
              <p:tags r:id="rId1"/>
            </p:custDataLst>
          </p:nvPr>
        </p:nvSpPr>
        <p:spPr>
          <a:xfrm>
            <a:off x="695960" y="309245"/>
            <a:ext cx="7103110"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tx1">
                    <a:lumMod val="75000"/>
                    <a:lumOff val="25000"/>
                  </a:schemeClr>
                </a:solidFill>
                <a:uFillTx/>
                <a:latin typeface="Microsoft YaHei Bold" panose="020B0703020204020201" charset="-122"/>
                <a:ea typeface="Microsoft YaHei Bold" panose="020B0703020204020201" charset="-122"/>
                <a:cs typeface="Arial Regular" panose="020B0604020202090204" charset="0"/>
                <a:sym typeface="+mn-ea"/>
              </a:rPr>
              <a:t>IR Control Air Conditioning System</a:t>
            </a:r>
          </a:p>
        </p:txBody>
      </p:sp>
      <p:sp>
        <p:nvSpPr>
          <p:cNvPr id="4" name="矩形 3"/>
          <p:cNvSpPr/>
          <p:nvPr>
            <p:custDataLst>
              <p:tags r:id="rId2"/>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图片 2" descr="PPT-curtain-01"/>
          <p:cNvPicPr>
            <a:picLocks noChangeAspect="1"/>
          </p:cNvPicPr>
          <p:nvPr/>
        </p:nvPicPr>
        <p:blipFill>
          <a:blip r:embed="rId6"/>
          <a:srcRect t="21000" b="17056"/>
          <a:stretch>
            <a:fillRect/>
          </a:stretch>
        </p:blipFill>
        <p:spPr>
          <a:xfrm>
            <a:off x="0" y="836930"/>
            <a:ext cx="12192000" cy="4248150"/>
          </a:xfrm>
          <a:prstGeom prst="rect">
            <a:avLst/>
          </a:prstGeom>
        </p:spPr>
      </p:pic>
      <p:sp>
        <p:nvSpPr>
          <p:cNvPr id="22" name="Text Box 21"/>
          <p:cNvSpPr txBox="1"/>
          <p:nvPr/>
        </p:nvSpPr>
        <p:spPr>
          <a:xfrm>
            <a:off x="1967230" y="5301615"/>
            <a:ext cx="8428990" cy="694055"/>
          </a:xfrm>
          <a:prstGeom prst="rect">
            <a:avLst/>
          </a:prstGeom>
          <a:ln w="12700">
            <a:prstDash val="solid"/>
          </a:ln>
        </p:spPr>
        <p:txBody>
          <a:bodyPr wrap="square" rtlCol="0" anchor="t">
            <a:spAutoFit/>
          </a:bodyPr>
          <a:lstStyle/>
          <a:p>
            <a:pPr lvl="0" algn="ctr" fontAlgn="auto">
              <a:lnSpc>
                <a:spcPct val="140000"/>
              </a:lnSpc>
              <a:buClrTx/>
              <a:buSzTx/>
              <a:buFontTx/>
            </a:pPr>
            <a:r>
              <a:rPr sz="1400">
                <a:latin typeface="微软雅黑 Light" panose="020B0502040204020203" charset="-122"/>
                <a:ea typeface="微软雅黑 Light" panose="020B0502040204020203" charset="-122"/>
                <a:sym typeface="+mn-ea"/>
              </a:rPr>
              <a:t>Our flexible system is compatible with various motors and curtain modules, managing everything from roller to Venetian blinds, as well as basic </a:t>
            </a:r>
            <a:r>
              <a:rPr lang="en-US" sz="1400">
                <a:latin typeface="微软雅黑 Light" panose="020B0502040204020203" charset="-122"/>
                <a:ea typeface="微软雅黑 Light" panose="020B0502040204020203" charset="-122"/>
                <a:sym typeface="+mn-ea"/>
              </a:rPr>
              <a:t>sliding curtains</a:t>
            </a:r>
            <a:r>
              <a:rPr sz="1400">
                <a:latin typeface="微软雅黑 Light" panose="020B0502040204020203" charset="-122"/>
                <a:ea typeface="微软雅黑 Light" panose="020B0502040204020203" charset="-122"/>
                <a:sym typeface="+mn-ea"/>
              </a:rPr>
              <a:t>, with ease.</a:t>
            </a:r>
          </a:p>
        </p:txBody>
      </p:sp>
      <p:sp>
        <p:nvSpPr>
          <p:cNvPr id="18" name="文本框 3"/>
          <p:cNvSpPr txBox="1"/>
          <p:nvPr>
            <p:custDataLst>
              <p:tags r:id="rId2"/>
            </p:custDataLst>
          </p:nvPr>
        </p:nvSpPr>
        <p:spPr>
          <a:xfrm>
            <a:off x="695960" y="309245"/>
            <a:ext cx="7103110" cy="460375"/>
          </a:xfrm>
          <a:prstGeom prst="rect">
            <a:avLst/>
          </a:prstGeom>
          <a:ln w="12700">
            <a:prstDash val="solid"/>
          </a:ln>
        </p:spPr>
        <p:txBody>
          <a:bodyPr wrap="square" rtlCol="0" anchor="t">
            <a:spAutoFit/>
          </a:bodyPr>
          <a:lstStyle/>
          <a:p>
            <a:pPr lvl="0" algn="l" fontAlgn="auto">
              <a:buClrTx/>
              <a:buSzTx/>
              <a:buFontTx/>
            </a:pPr>
            <a:r>
              <a:rPr lang="en-US" sz="2400" b="1" spc="100" dirty="0">
                <a:solidFill>
                  <a:schemeClr val="bg1"/>
                </a:solidFill>
                <a:uFillTx/>
                <a:latin typeface="Microsoft YaHei Bold" panose="020B0703020204020201" charset="-122"/>
                <a:ea typeface="Microsoft YaHei Bold" panose="020B0703020204020201" charset="-122"/>
                <a:cs typeface="Arial Regular" panose="020B0604020202090204" charset="0"/>
                <a:sym typeface="+mn-ea"/>
              </a:rPr>
              <a:t>Smart Shade Control</a:t>
            </a:r>
          </a:p>
        </p:txBody>
      </p:sp>
      <p:sp>
        <p:nvSpPr>
          <p:cNvPr id="2" name="矩形 1"/>
          <p:cNvSpPr/>
          <p:nvPr>
            <p:custDataLst>
              <p:tags r:id="rId3"/>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20230110 PPT背景画板 8"/>
          <p:cNvPicPr>
            <a:picLocks noChangeAspect="1"/>
          </p:cNvPicPr>
          <p:nvPr/>
        </p:nvPicPr>
        <p:blipFill>
          <a:blip r:embed="rId7"/>
          <a:stretch>
            <a:fillRect/>
          </a:stretch>
        </p:blipFill>
        <p:spPr>
          <a:xfrm>
            <a:off x="0" y="0"/>
            <a:ext cx="12192000" cy="6858000"/>
          </a:xfrm>
          <a:prstGeom prst="rect">
            <a:avLst/>
          </a:prstGeom>
        </p:spPr>
      </p:pic>
      <p:sp>
        <p:nvSpPr>
          <p:cNvPr id="41" name="矩形 40"/>
          <p:cNvSpPr/>
          <p:nvPr/>
        </p:nvSpPr>
        <p:spPr>
          <a:xfrm>
            <a:off x="0" y="0"/>
            <a:ext cx="12188190" cy="6858635"/>
          </a:xfrm>
          <a:prstGeom prst="rect">
            <a:avLst/>
          </a:prstGeom>
          <a:solidFill>
            <a:schemeClr val="tx1">
              <a:alpha val="45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 name="矩形: 圆角 1"/>
          <p:cNvSpPr/>
          <p:nvPr/>
        </p:nvSpPr>
        <p:spPr>
          <a:xfrm>
            <a:off x="4758373" y="2913380"/>
            <a:ext cx="2675255" cy="2515870"/>
          </a:xfrm>
          <a:prstGeom prst="roundRect">
            <a:avLst>
              <a:gd name="adj" fmla="val 3739"/>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chemeClr val="tx1"/>
              </a:solidFill>
              <a:latin typeface="+mj-ea"/>
              <a:ea typeface="+mj-ea"/>
            </a:endParaRPr>
          </a:p>
        </p:txBody>
      </p:sp>
      <p:pic>
        <p:nvPicPr>
          <p:cNvPr id="3" name="图片 2"/>
          <p:cNvPicPr>
            <a:picLocks noChangeAspect="1"/>
          </p:cNvPicPr>
          <p:nvPr/>
        </p:nvPicPr>
        <p:blipFill>
          <a:blip r:embed="rId8"/>
          <a:stretch>
            <a:fillRect/>
          </a:stretch>
        </p:blipFill>
        <p:spPr>
          <a:xfrm>
            <a:off x="5054283" y="3167698"/>
            <a:ext cx="2083435" cy="2007235"/>
          </a:xfrm>
          <a:prstGeom prst="rect">
            <a:avLst/>
          </a:prstGeom>
        </p:spPr>
      </p:pic>
      <p:sp>
        <p:nvSpPr>
          <p:cNvPr id="5" name="椭圆 4"/>
          <p:cNvSpPr/>
          <p:nvPr/>
        </p:nvSpPr>
        <p:spPr>
          <a:xfrm>
            <a:off x="2199005" y="4077335"/>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椭圆 5"/>
          <p:cNvSpPr/>
          <p:nvPr/>
        </p:nvSpPr>
        <p:spPr>
          <a:xfrm>
            <a:off x="2861945" y="2924175"/>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椭圆 6"/>
          <p:cNvSpPr/>
          <p:nvPr/>
        </p:nvSpPr>
        <p:spPr>
          <a:xfrm>
            <a:off x="3955415" y="1700530"/>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8" name="椭圆 7"/>
          <p:cNvSpPr/>
          <p:nvPr/>
        </p:nvSpPr>
        <p:spPr>
          <a:xfrm>
            <a:off x="5567045" y="1268730"/>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9" name="椭圆 8"/>
          <p:cNvSpPr/>
          <p:nvPr/>
        </p:nvSpPr>
        <p:spPr>
          <a:xfrm>
            <a:off x="7205345" y="1700530"/>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椭圆 9"/>
          <p:cNvSpPr/>
          <p:nvPr/>
        </p:nvSpPr>
        <p:spPr>
          <a:xfrm>
            <a:off x="8357235" y="2924175"/>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椭圆 10"/>
          <p:cNvSpPr/>
          <p:nvPr/>
        </p:nvSpPr>
        <p:spPr>
          <a:xfrm>
            <a:off x="8935085" y="4077335"/>
            <a:ext cx="1057910" cy="1057910"/>
          </a:xfrm>
          <a:prstGeom prst="ellipse">
            <a:avLst/>
          </a:prstGeom>
          <a:solidFill>
            <a:schemeClr val="bg1">
              <a:alpha val="1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13" name="Picture 12" descr="2b1c374cb662ec5fe973136c8a1694e"/>
          <p:cNvPicPr>
            <a:picLocks noChangeAspect="1"/>
          </p:cNvPicPr>
          <p:nvPr>
            <p:custDataLst>
              <p:tags r:id="rId1"/>
            </p:custDataLst>
          </p:nvPr>
        </p:nvPicPr>
        <p:blipFill>
          <a:blip r:embed="rId9"/>
          <a:srcRect l="36415" t="15936" r="34454" b="31873"/>
          <a:stretch>
            <a:fillRect/>
          </a:stretch>
        </p:blipFill>
        <p:spPr>
          <a:xfrm>
            <a:off x="5042535" y="3140710"/>
            <a:ext cx="2106295" cy="2124710"/>
          </a:xfrm>
          <a:prstGeom prst="rect">
            <a:avLst/>
          </a:prstGeom>
        </p:spPr>
      </p:pic>
      <p:sp>
        <p:nvSpPr>
          <p:cNvPr id="19" name="Text Box 18"/>
          <p:cNvSpPr txBox="1"/>
          <p:nvPr/>
        </p:nvSpPr>
        <p:spPr>
          <a:xfrm>
            <a:off x="5495290" y="1447165"/>
            <a:ext cx="1227455" cy="700405"/>
          </a:xfrm>
          <a:prstGeom prst="rect">
            <a:avLst/>
          </a:prstGeom>
          <a:noFill/>
        </p:spPr>
        <p:txBody>
          <a:bodyPr wrap="square" rtlCol="0" anchor="t">
            <a:spAutoFit/>
          </a:bodyPr>
          <a:lstStyle/>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PM</a:t>
            </a:r>
          </a:p>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2.5</a:t>
            </a:r>
          </a:p>
        </p:txBody>
      </p:sp>
      <p:sp>
        <p:nvSpPr>
          <p:cNvPr id="20" name="Text Box 19"/>
          <p:cNvSpPr txBox="1"/>
          <p:nvPr/>
        </p:nvSpPr>
        <p:spPr>
          <a:xfrm>
            <a:off x="7100570" y="1856105"/>
            <a:ext cx="1227455" cy="700405"/>
          </a:xfrm>
          <a:prstGeom prst="rect">
            <a:avLst/>
          </a:prstGeom>
          <a:noFill/>
        </p:spPr>
        <p:txBody>
          <a:bodyPr wrap="square" rtlCol="0" anchor="t">
            <a:spAutoFit/>
          </a:bodyPr>
          <a:lstStyle/>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PM</a:t>
            </a:r>
          </a:p>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10</a:t>
            </a:r>
          </a:p>
        </p:txBody>
      </p:sp>
      <p:sp>
        <p:nvSpPr>
          <p:cNvPr id="21" name="Text Box 20"/>
          <p:cNvSpPr txBox="1"/>
          <p:nvPr/>
        </p:nvSpPr>
        <p:spPr>
          <a:xfrm>
            <a:off x="8272780" y="3284855"/>
            <a:ext cx="1227455" cy="395605"/>
          </a:xfrm>
          <a:prstGeom prst="rect">
            <a:avLst/>
          </a:prstGeom>
          <a:noFill/>
        </p:spPr>
        <p:txBody>
          <a:bodyPr wrap="square" rtlCol="0" anchor="t">
            <a:spAutoFit/>
          </a:bodyPr>
          <a:lstStyle/>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CO</a:t>
            </a:r>
            <a:r>
              <a:rPr lang="en-US" altLang="zh-CN" sz="1800" baseline="-25000">
                <a:solidFill>
                  <a:schemeClr val="bg1"/>
                </a:solidFill>
                <a:latin typeface="Arial Black" panose="020B0A04020102020204" charset="0"/>
                <a:ea typeface="思源黑体 CN Medium" panose="020B0300000000000000" charset="-122"/>
                <a:cs typeface="Arial Black" panose="020B0A04020102020204" charset="0"/>
                <a:sym typeface="+mn-ea"/>
              </a:rPr>
              <a:t>2</a:t>
            </a:r>
          </a:p>
        </p:txBody>
      </p:sp>
      <p:sp>
        <p:nvSpPr>
          <p:cNvPr id="22" name="Text Box 21"/>
          <p:cNvSpPr txBox="1"/>
          <p:nvPr/>
        </p:nvSpPr>
        <p:spPr>
          <a:xfrm>
            <a:off x="8849995" y="4408805"/>
            <a:ext cx="1227455" cy="395605"/>
          </a:xfrm>
          <a:prstGeom prst="rect">
            <a:avLst/>
          </a:prstGeom>
          <a:noFill/>
        </p:spPr>
        <p:txBody>
          <a:bodyPr wrap="square" rtlCol="0" anchor="t">
            <a:spAutoFit/>
          </a:bodyPr>
          <a:lstStyle/>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TVOC</a:t>
            </a:r>
          </a:p>
        </p:txBody>
      </p:sp>
      <p:sp>
        <p:nvSpPr>
          <p:cNvPr id="24" name="Text Box 23"/>
          <p:cNvSpPr txBox="1"/>
          <p:nvPr/>
        </p:nvSpPr>
        <p:spPr>
          <a:xfrm>
            <a:off x="3863975" y="2032000"/>
            <a:ext cx="1227455" cy="395605"/>
          </a:xfrm>
          <a:prstGeom prst="rect">
            <a:avLst/>
          </a:prstGeom>
          <a:noFill/>
        </p:spPr>
        <p:txBody>
          <a:bodyPr wrap="square" rtlCol="0" anchor="t">
            <a:spAutoFit/>
          </a:bodyPr>
          <a:lstStyle/>
          <a:p>
            <a:pPr algn="ctr">
              <a:lnSpc>
                <a:spcPct val="110000"/>
              </a:lnSpc>
              <a:buFont typeface="Arial" panose="020B0604020202090204" pitchFamily="34" charset="0"/>
            </a:pPr>
            <a:r>
              <a:rPr lang="en-US" altLang="zh-CN" sz="1800">
                <a:solidFill>
                  <a:schemeClr val="bg1"/>
                </a:solidFill>
                <a:latin typeface="Arial Black" panose="020B0A04020102020204" charset="0"/>
                <a:ea typeface="思源黑体 CN Medium" panose="020B0300000000000000" charset="-122"/>
                <a:cs typeface="Arial Black" panose="020B0A04020102020204" charset="0"/>
                <a:sym typeface="+mn-ea"/>
              </a:rPr>
              <a:t>HCHO</a:t>
            </a:r>
          </a:p>
        </p:txBody>
      </p:sp>
      <p:sp>
        <p:nvSpPr>
          <p:cNvPr id="30" name="thermometer_152908"/>
          <p:cNvSpPr/>
          <p:nvPr/>
        </p:nvSpPr>
        <p:spPr>
          <a:xfrm>
            <a:off x="2552066" y="4293193"/>
            <a:ext cx="351785" cy="609685"/>
          </a:xfrm>
          <a:custGeom>
            <a:avLst/>
            <a:gdLst>
              <a:gd name="connsiteX0" fmla="*/ 173978 w 347958"/>
              <a:gd name="connsiteY0" fmla="*/ 109659 h 603052"/>
              <a:gd name="connsiteX1" fmla="*/ 201434 w 347958"/>
              <a:gd name="connsiteY1" fmla="*/ 137074 h 603052"/>
              <a:gd name="connsiteX2" fmla="*/ 201434 w 347958"/>
              <a:gd name="connsiteY2" fmla="*/ 371743 h 603052"/>
              <a:gd name="connsiteX3" fmla="*/ 238087 w 347958"/>
              <a:gd name="connsiteY3" fmla="*/ 429451 h 603052"/>
              <a:gd name="connsiteX4" fmla="*/ 173978 w 347958"/>
              <a:gd name="connsiteY4" fmla="*/ 493464 h 603052"/>
              <a:gd name="connsiteX5" fmla="*/ 109870 w 347958"/>
              <a:gd name="connsiteY5" fmla="*/ 429451 h 603052"/>
              <a:gd name="connsiteX6" fmla="*/ 146523 w 347958"/>
              <a:gd name="connsiteY6" fmla="*/ 371743 h 603052"/>
              <a:gd name="connsiteX7" fmla="*/ 146523 w 347958"/>
              <a:gd name="connsiteY7" fmla="*/ 137074 h 603052"/>
              <a:gd name="connsiteX8" fmla="*/ 173978 w 347958"/>
              <a:gd name="connsiteY8" fmla="*/ 109659 h 603052"/>
              <a:gd name="connsiteX9" fmla="*/ 173979 w 347958"/>
              <a:gd name="connsiteY9" fmla="*/ 54823 h 603052"/>
              <a:gd name="connsiteX10" fmla="*/ 91590 w 347958"/>
              <a:gd name="connsiteY10" fmla="*/ 137057 h 603052"/>
              <a:gd name="connsiteX11" fmla="*/ 91590 w 347958"/>
              <a:gd name="connsiteY11" fmla="*/ 332775 h 603052"/>
              <a:gd name="connsiteX12" fmla="*/ 84724 w 347958"/>
              <a:gd name="connsiteY12" fmla="*/ 350867 h 603052"/>
              <a:gd name="connsiteX13" fmla="*/ 54926 w 347958"/>
              <a:gd name="connsiteY13" fmla="*/ 429400 h 603052"/>
              <a:gd name="connsiteX14" fmla="*/ 173979 w 347958"/>
              <a:gd name="connsiteY14" fmla="*/ 548229 h 603052"/>
              <a:gd name="connsiteX15" fmla="*/ 293032 w 347958"/>
              <a:gd name="connsiteY15" fmla="*/ 429400 h 603052"/>
              <a:gd name="connsiteX16" fmla="*/ 263234 w 347958"/>
              <a:gd name="connsiteY16" fmla="*/ 350867 h 603052"/>
              <a:gd name="connsiteX17" fmla="*/ 256368 w 347958"/>
              <a:gd name="connsiteY17" fmla="*/ 332775 h 603052"/>
              <a:gd name="connsiteX18" fmla="*/ 256368 w 347958"/>
              <a:gd name="connsiteY18" fmla="*/ 137057 h 603052"/>
              <a:gd name="connsiteX19" fmla="*/ 173979 w 347958"/>
              <a:gd name="connsiteY19" fmla="*/ 54823 h 603052"/>
              <a:gd name="connsiteX20" fmla="*/ 173979 w 347958"/>
              <a:gd name="connsiteY20" fmla="*/ 0 h 603052"/>
              <a:gd name="connsiteX21" fmla="*/ 311295 w 347958"/>
              <a:gd name="connsiteY21" fmla="*/ 137057 h 603052"/>
              <a:gd name="connsiteX22" fmla="*/ 311295 w 347958"/>
              <a:gd name="connsiteY22" fmla="*/ 322907 h 603052"/>
              <a:gd name="connsiteX23" fmla="*/ 347958 w 347958"/>
              <a:gd name="connsiteY23" fmla="*/ 429400 h 603052"/>
              <a:gd name="connsiteX24" fmla="*/ 173979 w 347958"/>
              <a:gd name="connsiteY24" fmla="*/ 603052 h 603052"/>
              <a:gd name="connsiteX25" fmla="*/ 0 w 347958"/>
              <a:gd name="connsiteY25" fmla="*/ 429400 h 603052"/>
              <a:gd name="connsiteX26" fmla="*/ 36663 w 347958"/>
              <a:gd name="connsiteY26" fmla="*/ 322907 h 603052"/>
              <a:gd name="connsiteX27" fmla="*/ 36663 w 347958"/>
              <a:gd name="connsiteY27" fmla="*/ 137057 h 603052"/>
              <a:gd name="connsiteX28" fmla="*/ 173979 w 347958"/>
              <a:gd name="connsiteY28" fmla="*/ 0 h 60305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Lst>
            <a:rect l="l" t="t" r="r" b="b"/>
            <a:pathLst>
              <a:path w="347958" h="603052">
                <a:moveTo>
                  <a:pt x="173978" y="109659"/>
                </a:moveTo>
                <a:cubicBezTo>
                  <a:pt x="189079" y="109659"/>
                  <a:pt x="201434" y="121996"/>
                  <a:pt x="201434" y="137074"/>
                </a:cubicBezTo>
                <a:lnTo>
                  <a:pt x="201434" y="371743"/>
                </a:lnTo>
                <a:cubicBezTo>
                  <a:pt x="223124" y="382023"/>
                  <a:pt x="238087" y="404092"/>
                  <a:pt x="238087" y="429451"/>
                </a:cubicBezTo>
                <a:cubicBezTo>
                  <a:pt x="238087" y="464816"/>
                  <a:pt x="209259" y="493464"/>
                  <a:pt x="173978" y="493464"/>
                </a:cubicBezTo>
                <a:cubicBezTo>
                  <a:pt x="138698" y="493464"/>
                  <a:pt x="109870" y="464816"/>
                  <a:pt x="109870" y="429451"/>
                </a:cubicBezTo>
                <a:cubicBezTo>
                  <a:pt x="109870" y="404092"/>
                  <a:pt x="124833" y="382023"/>
                  <a:pt x="146523" y="371743"/>
                </a:cubicBezTo>
                <a:lnTo>
                  <a:pt x="146523" y="137074"/>
                </a:lnTo>
                <a:cubicBezTo>
                  <a:pt x="146523" y="121996"/>
                  <a:pt x="158878" y="109659"/>
                  <a:pt x="173978" y="109659"/>
                </a:cubicBezTo>
                <a:close/>
                <a:moveTo>
                  <a:pt x="173979" y="54823"/>
                </a:moveTo>
                <a:cubicBezTo>
                  <a:pt x="128528" y="54823"/>
                  <a:pt x="91590" y="91691"/>
                  <a:pt x="91590" y="137057"/>
                </a:cubicBezTo>
                <a:lnTo>
                  <a:pt x="91590" y="332775"/>
                </a:lnTo>
                <a:cubicBezTo>
                  <a:pt x="91590" y="339491"/>
                  <a:pt x="89118" y="345933"/>
                  <a:pt x="84724" y="350867"/>
                </a:cubicBezTo>
                <a:cubicBezTo>
                  <a:pt x="65500" y="372659"/>
                  <a:pt x="54926" y="400481"/>
                  <a:pt x="54926" y="429400"/>
                </a:cubicBezTo>
                <a:cubicBezTo>
                  <a:pt x="54926" y="494914"/>
                  <a:pt x="108342" y="548229"/>
                  <a:pt x="173979" y="548229"/>
                </a:cubicBezTo>
                <a:cubicBezTo>
                  <a:pt x="239616" y="548229"/>
                  <a:pt x="293032" y="494914"/>
                  <a:pt x="293032" y="429400"/>
                </a:cubicBezTo>
                <a:cubicBezTo>
                  <a:pt x="293032" y="400481"/>
                  <a:pt x="282458" y="372659"/>
                  <a:pt x="263234" y="350867"/>
                </a:cubicBezTo>
                <a:cubicBezTo>
                  <a:pt x="258840" y="345933"/>
                  <a:pt x="256368" y="339491"/>
                  <a:pt x="256368" y="332775"/>
                </a:cubicBezTo>
                <a:lnTo>
                  <a:pt x="256368" y="137057"/>
                </a:lnTo>
                <a:cubicBezTo>
                  <a:pt x="256368" y="91691"/>
                  <a:pt x="219430" y="54823"/>
                  <a:pt x="173979" y="54823"/>
                </a:cubicBezTo>
                <a:close/>
                <a:moveTo>
                  <a:pt x="173979" y="0"/>
                </a:moveTo>
                <a:cubicBezTo>
                  <a:pt x="249640" y="0"/>
                  <a:pt x="311295" y="61539"/>
                  <a:pt x="311295" y="137057"/>
                </a:cubicBezTo>
                <a:lnTo>
                  <a:pt x="311295" y="322907"/>
                </a:lnTo>
                <a:cubicBezTo>
                  <a:pt x="334913" y="353334"/>
                  <a:pt x="347958" y="390750"/>
                  <a:pt x="347958" y="429400"/>
                </a:cubicBezTo>
                <a:cubicBezTo>
                  <a:pt x="347958" y="525204"/>
                  <a:pt x="269825" y="603052"/>
                  <a:pt x="173979" y="603052"/>
                </a:cubicBezTo>
                <a:cubicBezTo>
                  <a:pt x="78133" y="603052"/>
                  <a:pt x="0" y="525204"/>
                  <a:pt x="0" y="429400"/>
                </a:cubicBezTo>
                <a:cubicBezTo>
                  <a:pt x="0" y="390750"/>
                  <a:pt x="13045" y="353334"/>
                  <a:pt x="36663" y="322907"/>
                </a:cubicBezTo>
                <a:lnTo>
                  <a:pt x="36663" y="137057"/>
                </a:lnTo>
                <a:cubicBezTo>
                  <a:pt x="36663" y="61539"/>
                  <a:pt x="98318" y="0"/>
                  <a:pt x="17397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1" name="iconfont-10585-5147494"/>
          <p:cNvSpPr/>
          <p:nvPr/>
        </p:nvSpPr>
        <p:spPr>
          <a:xfrm>
            <a:off x="3136760" y="3124793"/>
            <a:ext cx="508278" cy="609685"/>
          </a:xfrm>
          <a:custGeom>
            <a:avLst/>
            <a:gdLst>
              <a:gd name="T0" fmla="*/ 5501 w 10242"/>
              <a:gd name="T1" fmla="*/ 265 h 12287"/>
              <a:gd name="T2" fmla="*/ 5121 w 10242"/>
              <a:gd name="T3" fmla="*/ 0 h 12287"/>
              <a:gd name="T4" fmla="*/ 4742 w 10242"/>
              <a:gd name="T5" fmla="*/ 265 h 12287"/>
              <a:gd name="T6" fmla="*/ 0 w 10242"/>
              <a:gd name="T7" fmla="*/ 7757 h 12287"/>
              <a:gd name="T8" fmla="*/ 5120 w 10242"/>
              <a:gd name="T9" fmla="*/ 12287 h 12287"/>
              <a:gd name="T10" fmla="*/ 10240 w 10242"/>
              <a:gd name="T11" fmla="*/ 7757 h 12287"/>
              <a:gd name="T12" fmla="*/ 5501 w 10242"/>
              <a:gd name="T13" fmla="*/ 265 h 12287"/>
              <a:gd name="T14" fmla="*/ 5121 w 10242"/>
              <a:gd name="T15" fmla="*/ 11289 h 12287"/>
              <a:gd name="T16" fmla="*/ 1138 w 10242"/>
              <a:gd name="T17" fmla="*/ 7759 h 12287"/>
              <a:gd name="T18" fmla="*/ 5121 w 10242"/>
              <a:gd name="T19" fmla="*/ 1332 h 12287"/>
              <a:gd name="T20" fmla="*/ 9104 w 10242"/>
              <a:gd name="T21" fmla="*/ 7759 h 12287"/>
              <a:gd name="T22" fmla="*/ 5121 w 10242"/>
              <a:gd name="T23" fmla="*/ 11289 h 12287"/>
              <a:gd name="T24" fmla="*/ 3566 w 10242"/>
              <a:gd name="T25" fmla="*/ 7859 h 12287"/>
              <a:gd name="T26" fmla="*/ 4287 w 10242"/>
              <a:gd name="T27" fmla="*/ 5528 h 12287"/>
              <a:gd name="T28" fmla="*/ 3376 w 10242"/>
              <a:gd name="T29" fmla="*/ 4928 h 12287"/>
              <a:gd name="T30" fmla="*/ 2428 w 10242"/>
              <a:gd name="T31" fmla="*/ 8059 h 12287"/>
              <a:gd name="T32" fmla="*/ 4211 w 10242"/>
              <a:gd name="T33" fmla="*/ 10090 h 12287"/>
              <a:gd name="T34" fmla="*/ 4818 w 10242"/>
              <a:gd name="T35" fmla="*/ 9225 h 12287"/>
              <a:gd name="T36" fmla="*/ 3566 w 10242"/>
              <a:gd name="T37" fmla="*/ 7859 h 12287"/>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10242" h="12287">
                <a:moveTo>
                  <a:pt x="5501" y="265"/>
                </a:moveTo>
                <a:lnTo>
                  <a:pt x="5121" y="0"/>
                </a:lnTo>
                <a:lnTo>
                  <a:pt x="4742" y="265"/>
                </a:lnTo>
                <a:cubicBezTo>
                  <a:pt x="38" y="3795"/>
                  <a:pt x="0" y="7591"/>
                  <a:pt x="0" y="7757"/>
                </a:cubicBezTo>
                <a:cubicBezTo>
                  <a:pt x="0" y="10253"/>
                  <a:pt x="2314" y="12287"/>
                  <a:pt x="5120" y="12287"/>
                </a:cubicBezTo>
                <a:cubicBezTo>
                  <a:pt x="7926" y="12287"/>
                  <a:pt x="10240" y="10255"/>
                  <a:pt x="10240" y="7757"/>
                </a:cubicBezTo>
                <a:cubicBezTo>
                  <a:pt x="10242" y="3797"/>
                  <a:pt x="5691" y="400"/>
                  <a:pt x="5501" y="265"/>
                </a:cubicBezTo>
                <a:close/>
                <a:moveTo>
                  <a:pt x="5121" y="11289"/>
                </a:moveTo>
                <a:cubicBezTo>
                  <a:pt x="2921" y="11289"/>
                  <a:pt x="1138" y="9724"/>
                  <a:pt x="1138" y="7759"/>
                </a:cubicBezTo>
                <a:cubicBezTo>
                  <a:pt x="1138" y="7725"/>
                  <a:pt x="1176" y="4462"/>
                  <a:pt x="5121" y="1332"/>
                </a:cubicBezTo>
                <a:cubicBezTo>
                  <a:pt x="6145" y="2198"/>
                  <a:pt x="9104" y="4861"/>
                  <a:pt x="9104" y="7759"/>
                </a:cubicBezTo>
                <a:cubicBezTo>
                  <a:pt x="9104" y="9691"/>
                  <a:pt x="7324" y="11289"/>
                  <a:pt x="5121" y="11289"/>
                </a:cubicBezTo>
                <a:close/>
                <a:moveTo>
                  <a:pt x="3566" y="7859"/>
                </a:moveTo>
                <a:cubicBezTo>
                  <a:pt x="3300" y="6729"/>
                  <a:pt x="4287" y="5528"/>
                  <a:pt x="4287" y="5528"/>
                </a:cubicBezTo>
                <a:lnTo>
                  <a:pt x="3376" y="4928"/>
                </a:lnTo>
                <a:cubicBezTo>
                  <a:pt x="3300" y="4992"/>
                  <a:pt x="2086" y="6494"/>
                  <a:pt x="2428" y="8059"/>
                </a:cubicBezTo>
                <a:cubicBezTo>
                  <a:pt x="2620" y="8891"/>
                  <a:pt x="3224" y="9591"/>
                  <a:pt x="4211" y="10090"/>
                </a:cubicBezTo>
                <a:lnTo>
                  <a:pt x="4818" y="9225"/>
                </a:lnTo>
                <a:cubicBezTo>
                  <a:pt x="4096" y="8858"/>
                  <a:pt x="3680" y="8424"/>
                  <a:pt x="3566" y="7859"/>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文本框 3"/>
          <p:cNvSpPr txBox="1"/>
          <p:nvPr>
            <p:custDataLst>
              <p:tags r:id="rId2"/>
            </p:custDataLst>
          </p:nvPr>
        </p:nvSpPr>
        <p:spPr>
          <a:xfrm>
            <a:off x="695960" y="309245"/>
            <a:ext cx="7103110" cy="460375"/>
          </a:xfrm>
          <a:prstGeom prst="rect">
            <a:avLst/>
          </a:prstGeom>
          <a:ln w="12700">
            <a:prstDash val="solid"/>
          </a:ln>
        </p:spPr>
        <p:txBody>
          <a:bodyPr wrap="square" rtlCol="0" anchor="t">
            <a:spAutoFit/>
          </a:bodyPr>
          <a:lstStyle/>
          <a:p>
            <a:pPr lvl="0" algn="l" fontAlgn="auto">
              <a:buClrTx/>
              <a:buSzTx/>
              <a:buFontTx/>
            </a:pPr>
            <a:r>
              <a:rPr lang="en-US" sz="2400" b="1" spc="100">
                <a:solidFill>
                  <a:schemeClr val="bg1"/>
                </a:solidFill>
                <a:uFillTx/>
                <a:latin typeface="Microsoft YaHei Bold" panose="020B0703020204020201" charset="-122"/>
                <a:ea typeface="Microsoft YaHei Bold" panose="020B0703020204020201" charset="-122"/>
                <a:cs typeface="Arial Regular" panose="020B0604020202090204" charset="0"/>
                <a:sym typeface="+mn-ea"/>
              </a:rPr>
              <a:t>Real-time Air Quality Monitoring</a:t>
            </a:r>
          </a:p>
        </p:txBody>
      </p:sp>
      <p:sp>
        <p:nvSpPr>
          <p:cNvPr id="12" name="矩形 11"/>
          <p:cNvSpPr/>
          <p:nvPr>
            <p:custDataLst>
              <p:tags r:id="rId3"/>
            </p:custDataLst>
          </p:nvPr>
        </p:nvSpPr>
        <p:spPr>
          <a:xfrm>
            <a:off x="479849" y="404453"/>
            <a:ext cx="76196" cy="332412"/>
          </a:xfrm>
          <a:prstGeom prst="rect">
            <a:avLst/>
          </a:prstGeom>
          <a:solidFill>
            <a:srgbClr val="FA820A"/>
          </a:solidFill>
          <a:ln>
            <a:noFill/>
          </a:ln>
        </p:spPr>
        <p:txBody>
          <a:bodyPr anchor="ctr"/>
          <a:lstStyle/>
          <a:p>
            <a:pPr algn="ctr"/>
            <a:endParaRPr lang="zh-CN">
              <a:solidFill>
                <a:schemeClr val="lt1"/>
              </a:solidFill>
              <a:latin typeface="+mj-ea"/>
              <a:ea typeface="+mj-ea"/>
            </a:endParaRPr>
          </a:p>
        </p:txBody>
      </p:sp>
      <p:sp>
        <p:nvSpPr>
          <p:cNvPr id="15" name="Text Box 21"/>
          <p:cNvSpPr txBox="1"/>
          <p:nvPr>
            <p:custDataLst>
              <p:tags r:id="rId4"/>
            </p:custDataLst>
          </p:nvPr>
        </p:nvSpPr>
        <p:spPr>
          <a:xfrm>
            <a:off x="1967230" y="5661025"/>
            <a:ext cx="8428990" cy="694055"/>
          </a:xfrm>
          <a:prstGeom prst="rect">
            <a:avLst/>
          </a:prstGeom>
          <a:ln w="12700">
            <a:prstDash val="solid"/>
          </a:ln>
        </p:spPr>
        <p:txBody>
          <a:bodyPr wrap="square" rtlCol="0" anchor="t">
            <a:spAutoFit/>
          </a:bodyPr>
          <a:lstStyle/>
          <a:p>
            <a:pPr lvl="0" algn="ctr" fontAlgn="auto">
              <a:lnSpc>
                <a:spcPct val="140000"/>
              </a:lnSpc>
              <a:buClrTx/>
              <a:buSzTx/>
              <a:buFontTx/>
            </a:pPr>
            <a:r>
              <a:rPr sz="1400">
                <a:solidFill>
                  <a:schemeClr val="bg1"/>
                </a:solidFill>
                <a:latin typeface="微软雅黑 Light" panose="020B0502040204020203" charset="-122"/>
                <a:ea typeface="微软雅黑 Light" panose="020B0502040204020203" charset="-122"/>
                <a:sym typeface="+mn-ea"/>
              </a:rPr>
              <a:t>Real-time detection of indoor air quality. The meaning of home should not only be limited to comfort, but also a healthy haven.</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图片 7" descr="PPT-Brand画板-20"/>
          <p:cNvPicPr>
            <a:picLocks noChangeAspect="1"/>
          </p:cNvPicPr>
          <p:nvPr/>
        </p:nvPicPr>
        <p:blipFill>
          <a:blip r:embed="rId3"/>
          <a:stretch>
            <a:fillRect/>
          </a:stretch>
        </p:blipFill>
        <p:spPr>
          <a:xfrm>
            <a:off x="0" y="0"/>
            <a:ext cx="12192000" cy="6858000"/>
          </a:xfrm>
          <a:prstGeom prst="rect">
            <a:avLst/>
          </a:prstGeom>
        </p:spPr>
      </p:pic>
      <p:pic>
        <p:nvPicPr>
          <p:cNvPr id="3" name="图片 2" descr="akubela W"/>
          <p:cNvPicPr>
            <a:picLocks noChangeAspect="1"/>
          </p:cNvPicPr>
          <p:nvPr/>
        </p:nvPicPr>
        <p:blipFill>
          <a:blip r:embed="rId4"/>
          <a:stretch>
            <a:fillRect/>
          </a:stretch>
        </p:blipFill>
        <p:spPr>
          <a:xfrm>
            <a:off x="407670" y="333375"/>
            <a:ext cx="2193925" cy="429895"/>
          </a:xfrm>
          <a:prstGeom prst="rect">
            <a:avLst/>
          </a:prstGeom>
        </p:spPr>
      </p:pic>
      <p:pic>
        <p:nvPicPr>
          <p:cNvPr id="4" name="图片 3" descr="AKUVOX_白"/>
          <p:cNvPicPr>
            <a:picLocks noChangeAspect="1"/>
          </p:cNvPicPr>
          <p:nvPr/>
        </p:nvPicPr>
        <p:blipFill>
          <a:blip r:embed="rId5"/>
          <a:srcRect t="29617" b="28220"/>
          <a:stretch>
            <a:fillRect/>
          </a:stretch>
        </p:blipFill>
        <p:spPr>
          <a:xfrm>
            <a:off x="9623425" y="333375"/>
            <a:ext cx="2193925" cy="463550"/>
          </a:xfrm>
          <a:prstGeom prst="rect">
            <a:avLst/>
          </a:prstGeom>
        </p:spPr>
      </p:pic>
      <p:pic>
        <p:nvPicPr>
          <p:cNvPr id="9" name="图片 8" descr="组-10"/>
          <p:cNvPicPr>
            <a:picLocks noChangeAspect="1"/>
          </p:cNvPicPr>
          <p:nvPr/>
        </p:nvPicPr>
        <p:blipFill>
          <a:blip r:embed="rId6"/>
          <a:stretch>
            <a:fillRect/>
          </a:stretch>
        </p:blipFill>
        <p:spPr>
          <a:xfrm>
            <a:off x="6096000" y="1988820"/>
            <a:ext cx="4382770" cy="2679700"/>
          </a:xfrm>
          <a:prstGeom prst="rect">
            <a:avLst/>
          </a:prstGeom>
        </p:spPr>
      </p:pic>
      <p:pic>
        <p:nvPicPr>
          <p:cNvPr id="10" name="图片 9" descr="A-harmonious-akubela-smart-home"/>
          <p:cNvPicPr>
            <a:picLocks noChangeAspect="1"/>
          </p:cNvPicPr>
          <p:nvPr/>
        </p:nvPicPr>
        <p:blipFill>
          <a:blip r:embed="rId7"/>
          <a:stretch>
            <a:fillRect/>
          </a:stretch>
        </p:blipFill>
        <p:spPr>
          <a:xfrm>
            <a:off x="767715" y="4797425"/>
            <a:ext cx="6120130" cy="103314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1" name="图片 30" descr="20230110 PPT背景画板 7"/>
          <p:cNvPicPr>
            <a:picLocks noChangeAspect="1"/>
          </p:cNvPicPr>
          <p:nvPr/>
        </p:nvPicPr>
        <p:blipFill>
          <a:blip r:embed="rId5"/>
          <a:stretch>
            <a:fillRect/>
          </a:stretch>
        </p:blipFill>
        <p:spPr>
          <a:xfrm>
            <a:off x="635" y="0"/>
            <a:ext cx="12192000" cy="6858000"/>
          </a:xfrm>
          <a:prstGeom prst="rect">
            <a:avLst/>
          </a:prstGeom>
        </p:spPr>
      </p:pic>
      <p:sp>
        <p:nvSpPr>
          <p:cNvPr id="4" name="文本框 3"/>
          <p:cNvSpPr txBox="1"/>
          <p:nvPr/>
        </p:nvSpPr>
        <p:spPr>
          <a:xfrm>
            <a:off x="2451100" y="836930"/>
            <a:ext cx="7291705" cy="583565"/>
          </a:xfrm>
          <a:prstGeom prst="rect">
            <a:avLst/>
          </a:prstGeom>
          <a:noFill/>
        </p:spPr>
        <p:txBody>
          <a:bodyPr wrap="square" rtlCol="0">
            <a:spAutoFit/>
          </a:bodyPr>
          <a:lstStyle/>
          <a:p>
            <a:pPr lvl="0" algn="ctr">
              <a:buClrTx/>
              <a:buSzTx/>
              <a:buFontTx/>
            </a:pPr>
            <a:r>
              <a:rPr lang="en-US" altLang="zh-CN" sz="3200" b="1" dirty="0">
                <a:solidFill>
                  <a:schemeClr val="tx1">
                    <a:lumMod val="75000"/>
                    <a:lumOff val="25000"/>
                  </a:schemeClr>
                </a:solidFill>
                <a:latin typeface="+mj-ea"/>
                <a:ea typeface="+mj-ea"/>
                <a:sym typeface="+mn-ea"/>
              </a:rPr>
              <a:t>Smart Security Solution</a:t>
            </a:r>
          </a:p>
        </p:txBody>
      </p:sp>
      <p:sp>
        <p:nvSpPr>
          <p:cNvPr id="28" name="文本框 14"/>
          <p:cNvSpPr txBox="1"/>
          <p:nvPr>
            <p:custDataLst>
              <p:tags r:id="rId2"/>
            </p:custDataLst>
          </p:nvPr>
        </p:nvSpPr>
        <p:spPr>
          <a:xfrm>
            <a:off x="1343660" y="4536440"/>
            <a:ext cx="9535160" cy="1060450"/>
          </a:xfrm>
          <a:prstGeom prst="rect">
            <a:avLst/>
          </a:prstGeom>
          <a:ln w="12700">
            <a:prstDash val="solid"/>
          </a:ln>
        </p:spPr>
        <p:txBody>
          <a:bodyPr wrap="square" rtlCol="0" anchor="t">
            <a:spAutoFit/>
          </a:bodyPr>
          <a:lstStyle/>
          <a:p>
            <a:pPr lvl="0" algn="ctr" fontAlgn="auto">
              <a:lnSpc>
                <a:spcPct val="150000"/>
              </a:lnSpc>
              <a:buClrTx/>
              <a:buSzTx/>
              <a:buFontTx/>
            </a:pPr>
            <a:r>
              <a:rPr lang="en-US" sz="1400" spc="100">
                <a:solidFill>
                  <a:schemeClr val="tx1">
                    <a:lumMod val="75000"/>
                    <a:lumOff val="25000"/>
                  </a:schemeClr>
                </a:solidFill>
                <a:uFillTx/>
                <a:latin typeface="微软雅黑 Light" panose="020B0502040204020203" charset="-122"/>
                <a:ea typeface="微软雅黑 Light" panose="020B0502040204020203" charset="-122"/>
                <a:cs typeface="Arial Regular" panose="020B0604020202090204" charset="0"/>
                <a:sym typeface="+mn-ea"/>
              </a:rPr>
              <a:t>Our smart home security system offers multi-dimensional protection,  blending extensive surveillance, immediate alerts, and swift response features, crafting a serene and cozy living environment for your family.</a:t>
            </a:r>
          </a:p>
        </p:txBody>
      </p:sp>
      <p:grpSp>
        <p:nvGrpSpPr>
          <p:cNvPr id="21" name="Group 20"/>
          <p:cNvGrpSpPr/>
          <p:nvPr/>
        </p:nvGrpSpPr>
        <p:grpSpPr>
          <a:xfrm>
            <a:off x="3681730" y="2136775"/>
            <a:ext cx="2007870" cy="1683385"/>
            <a:chOff x="4189" y="2985"/>
            <a:chExt cx="2650" cy="2222"/>
          </a:xfrm>
        </p:grpSpPr>
        <p:grpSp>
          <p:nvGrpSpPr>
            <p:cNvPr id="17" name="Group 16"/>
            <p:cNvGrpSpPr/>
            <p:nvPr/>
          </p:nvGrpSpPr>
          <p:grpSpPr>
            <a:xfrm>
              <a:off x="4189" y="2985"/>
              <a:ext cx="2650" cy="2222"/>
              <a:chOff x="5025" y="3132"/>
              <a:chExt cx="2299" cy="1927"/>
            </a:xfrm>
          </p:grpSpPr>
          <p:sp>
            <p:nvSpPr>
              <p:cNvPr id="26" name="圆角矩形 31"/>
              <p:cNvSpPr/>
              <p:nvPr/>
            </p:nvSpPr>
            <p:spPr>
              <a:xfrm>
                <a:off x="5211"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9" name="文本框 68"/>
              <p:cNvSpPr txBox="1"/>
              <p:nvPr/>
            </p:nvSpPr>
            <p:spPr>
              <a:xfrm>
                <a:off x="5025" y="4510"/>
                <a:ext cx="2299" cy="315"/>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Monitoring</a:t>
                </a:r>
              </a:p>
            </p:txBody>
          </p:sp>
        </p:grpSp>
        <p:pic>
          <p:nvPicPr>
            <p:cNvPr id="10" name="Picture 9" descr="404监控、摄像头"/>
            <p:cNvPicPr>
              <a:picLocks noChangeAspect="1"/>
            </p:cNvPicPr>
            <p:nvPr/>
          </p:nvPicPr>
          <p:blipFill>
            <a:blip r:embed="rId6"/>
            <a:stretch>
              <a:fillRect/>
            </a:stretch>
          </p:blipFill>
          <p:spPr>
            <a:xfrm>
              <a:off x="4834" y="3170"/>
              <a:ext cx="1359" cy="1360"/>
            </a:xfrm>
            <a:prstGeom prst="rect">
              <a:avLst/>
            </a:prstGeom>
          </p:spPr>
        </p:pic>
      </p:grpSp>
      <p:grpSp>
        <p:nvGrpSpPr>
          <p:cNvPr id="23" name="Group 22"/>
          <p:cNvGrpSpPr/>
          <p:nvPr/>
        </p:nvGrpSpPr>
        <p:grpSpPr>
          <a:xfrm>
            <a:off x="6383655" y="2136140"/>
            <a:ext cx="1684020" cy="1684020"/>
            <a:chOff x="7047" y="2985"/>
            <a:chExt cx="2222" cy="2222"/>
          </a:xfrm>
        </p:grpSpPr>
        <p:grpSp>
          <p:nvGrpSpPr>
            <p:cNvPr id="18" name="Group 17"/>
            <p:cNvGrpSpPr/>
            <p:nvPr/>
          </p:nvGrpSpPr>
          <p:grpSpPr>
            <a:xfrm>
              <a:off x="7047" y="2985"/>
              <a:ext cx="2222" cy="2222"/>
              <a:chOff x="7499" y="3132"/>
              <a:chExt cx="1927" cy="1927"/>
            </a:xfrm>
          </p:grpSpPr>
          <p:sp>
            <p:nvSpPr>
              <p:cNvPr id="27" name="圆角矩形 32"/>
              <p:cNvSpPr/>
              <p:nvPr/>
            </p:nvSpPr>
            <p:spPr>
              <a:xfrm>
                <a:off x="7499"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2" name="文本框 71"/>
              <p:cNvSpPr txBox="1"/>
              <p:nvPr/>
            </p:nvSpPr>
            <p:spPr>
              <a:xfrm>
                <a:off x="7691" y="4510"/>
                <a:ext cx="1544" cy="315"/>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Alarm</a:t>
                </a:r>
              </a:p>
            </p:txBody>
          </p:sp>
        </p:grpSp>
        <p:pic>
          <p:nvPicPr>
            <p:cNvPr id="13" name="Picture 12" descr="监测预警 (1)"/>
            <p:cNvPicPr>
              <a:picLocks noChangeAspect="1"/>
            </p:cNvPicPr>
            <p:nvPr/>
          </p:nvPicPr>
          <p:blipFill>
            <a:blip r:embed="rId7"/>
            <a:stretch>
              <a:fillRect/>
            </a:stretch>
          </p:blipFill>
          <p:spPr>
            <a:xfrm>
              <a:off x="7333" y="3076"/>
              <a:ext cx="1639" cy="1639"/>
            </a:xfrm>
            <a:prstGeom prst="rect">
              <a:avLst/>
            </a:prstGeom>
          </p:spPr>
        </p:pic>
      </p:grpSp>
      <p:grpSp>
        <p:nvGrpSpPr>
          <p:cNvPr id="20" name="Group 19"/>
          <p:cNvGrpSpPr/>
          <p:nvPr/>
        </p:nvGrpSpPr>
        <p:grpSpPr>
          <a:xfrm>
            <a:off x="1303655" y="2136140"/>
            <a:ext cx="1684020" cy="1684020"/>
            <a:chOff x="1759" y="2985"/>
            <a:chExt cx="2222" cy="2222"/>
          </a:xfrm>
        </p:grpSpPr>
        <p:grpSp>
          <p:nvGrpSpPr>
            <p:cNvPr id="16" name="Group 15"/>
            <p:cNvGrpSpPr/>
            <p:nvPr/>
          </p:nvGrpSpPr>
          <p:grpSpPr>
            <a:xfrm>
              <a:off x="1759" y="2985"/>
              <a:ext cx="2222" cy="2222"/>
              <a:chOff x="2923" y="3132"/>
              <a:chExt cx="1927" cy="1927"/>
            </a:xfrm>
          </p:grpSpPr>
          <p:sp>
            <p:nvSpPr>
              <p:cNvPr id="25" name="圆角矩形 30"/>
              <p:cNvSpPr/>
              <p:nvPr/>
            </p:nvSpPr>
            <p:spPr>
              <a:xfrm>
                <a:off x="2923"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6" name="文本框 65"/>
              <p:cNvSpPr txBox="1"/>
              <p:nvPr/>
            </p:nvSpPr>
            <p:spPr>
              <a:xfrm>
                <a:off x="3240" y="4510"/>
                <a:ext cx="1293" cy="315"/>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Detecting</a:t>
                </a:r>
              </a:p>
            </p:txBody>
          </p:sp>
        </p:grpSp>
        <p:pic>
          <p:nvPicPr>
            <p:cNvPr id="14" name="Picture 13" descr="红外监测"/>
            <p:cNvPicPr>
              <a:picLocks noChangeAspect="1"/>
            </p:cNvPicPr>
            <p:nvPr/>
          </p:nvPicPr>
          <p:blipFill>
            <a:blip r:embed="rId8"/>
            <a:stretch>
              <a:fillRect/>
            </a:stretch>
          </p:blipFill>
          <p:spPr>
            <a:xfrm>
              <a:off x="2236" y="3272"/>
              <a:ext cx="1248" cy="1248"/>
            </a:xfrm>
            <a:prstGeom prst="rect">
              <a:avLst/>
            </a:prstGeom>
          </p:spPr>
        </p:pic>
      </p:grpSp>
      <p:grpSp>
        <p:nvGrpSpPr>
          <p:cNvPr id="29" name="Group 28"/>
          <p:cNvGrpSpPr/>
          <p:nvPr/>
        </p:nvGrpSpPr>
        <p:grpSpPr>
          <a:xfrm>
            <a:off x="8787765" y="2136140"/>
            <a:ext cx="1684020" cy="1684020"/>
            <a:chOff x="9703" y="2985"/>
            <a:chExt cx="2222" cy="2222"/>
          </a:xfrm>
        </p:grpSpPr>
        <p:grpSp>
          <p:nvGrpSpPr>
            <p:cNvPr id="19" name="Group 18"/>
            <p:cNvGrpSpPr/>
            <p:nvPr/>
          </p:nvGrpSpPr>
          <p:grpSpPr>
            <a:xfrm>
              <a:off x="9703" y="2985"/>
              <a:ext cx="2222" cy="2222"/>
              <a:chOff x="9787" y="3132"/>
              <a:chExt cx="1927" cy="1927"/>
            </a:xfrm>
          </p:grpSpPr>
          <p:sp>
            <p:nvSpPr>
              <p:cNvPr id="34" name="圆角矩形 33"/>
              <p:cNvSpPr/>
              <p:nvPr/>
            </p:nvSpPr>
            <p:spPr>
              <a:xfrm>
                <a:off x="9787" y="3132"/>
                <a:ext cx="1927" cy="1927"/>
              </a:xfrm>
              <a:prstGeom prst="roundRect">
                <a:avLst/>
              </a:prstGeom>
              <a:solidFill>
                <a:schemeClr val="bg1">
                  <a:alpha val="77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0" name="文本框 99"/>
              <p:cNvSpPr txBox="1"/>
              <p:nvPr/>
            </p:nvSpPr>
            <p:spPr>
              <a:xfrm>
                <a:off x="9902" y="4510"/>
                <a:ext cx="1698" cy="315"/>
              </a:xfrm>
              <a:prstGeom prst="rect">
                <a:avLst/>
              </a:prstGeom>
              <a:noFill/>
            </p:spPr>
            <p:txBody>
              <a:bodyPr wrap="square" rtlCol="0">
                <a:spAutoFit/>
              </a:bodyPr>
              <a:lstStyle/>
              <a:p>
                <a:pPr algn="ctr"/>
                <a:r>
                  <a:rPr lang="en-US" altLang="zh-CN" sz="1200" b="1" dirty="0">
                    <a:solidFill>
                      <a:schemeClr val="tx1">
                        <a:lumMod val="65000"/>
                        <a:lumOff val="35000"/>
                      </a:schemeClr>
                    </a:solidFill>
                    <a:latin typeface="+mn-lt"/>
                    <a:ea typeface="微软雅黑" panose="020B0503020204020204" charset="-122"/>
                  </a:rPr>
                  <a:t>PM</a:t>
                </a:r>
              </a:p>
            </p:txBody>
          </p:sp>
        </p:grpSp>
        <p:sp>
          <p:nvSpPr>
            <p:cNvPr id="15" name="operator_323113"/>
            <p:cNvSpPr/>
            <p:nvPr/>
          </p:nvSpPr>
          <p:spPr>
            <a:xfrm>
              <a:off x="10242" y="3325"/>
              <a:ext cx="1142" cy="1141"/>
            </a:xfrm>
            <a:custGeom>
              <a:avLst/>
              <a:gdLst>
                <a:gd name="connsiteX0" fmla="*/ 199912 w 607639"/>
                <a:gd name="connsiteY0" fmla="*/ 130193 h 606722"/>
                <a:gd name="connsiteX1" fmla="*/ 199912 w 607639"/>
                <a:gd name="connsiteY1" fmla="*/ 151715 h 606722"/>
                <a:gd name="connsiteX2" fmla="*/ 181988 w 607639"/>
                <a:gd name="connsiteY2" fmla="*/ 151715 h 606722"/>
                <a:gd name="connsiteX3" fmla="*/ 212812 w 607639"/>
                <a:gd name="connsiteY3" fmla="*/ 94736 h 606722"/>
                <a:gd name="connsiteX4" fmla="*/ 202131 w 607639"/>
                <a:gd name="connsiteY4" fmla="*/ 97580 h 606722"/>
                <a:gd name="connsiteX5" fmla="*/ 154157 w 607639"/>
                <a:gd name="connsiteY5" fmla="*/ 155080 h 606722"/>
                <a:gd name="connsiteX6" fmla="*/ 152822 w 607639"/>
                <a:gd name="connsiteY6" fmla="*/ 165300 h 606722"/>
                <a:gd name="connsiteX7" fmla="*/ 161545 w 607639"/>
                <a:gd name="connsiteY7" fmla="*/ 170810 h 606722"/>
                <a:gd name="connsiteX8" fmla="*/ 199906 w 607639"/>
                <a:gd name="connsiteY8" fmla="*/ 170810 h 606722"/>
                <a:gd name="connsiteX9" fmla="*/ 199906 w 607639"/>
                <a:gd name="connsiteY9" fmla="*/ 190006 h 606722"/>
                <a:gd name="connsiteX10" fmla="*/ 209518 w 607639"/>
                <a:gd name="connsiteY10" fmla="*/ 199604 h 606722"/>
                <a:gd name="connsiteX11" fmla="*/ 219131 w 607639"/>
                <a:gd name="connsiteY11" fmla="*/ 190006 h 606722"/>
                <a:gd name="connsiteX12" fmla="*/ 219131 w 607639"/>
                <a:gd name="connsiteY12" fmla="*/ 170810 h 606722"/>
                <a:gd name="connsiteX13" fmla="*/ 228744 w 607639"/>
                <a:gd name="connsiteY13" fmla="*/ 170810 h 606722"/>
                <a:gd name="connsiteX14" fmla="*/ 238356 w 607639"/>
                <a:gd name="connsiteY14" fmla="*/ 161212 h 606722"/>
                <a:gd name="connsiteX15" fmla="*/ 228744 w 607639"/>
                <a:gd name="connsiteY15" fmla="*/ 151703 h 606722"/>
                <a:gd name="connsiteX16" fmla="*/ 219131 w 607639"/>
                <a:gd name="connsiteY16" fmla="*/ 151703 h 606722"/>
                <a:gd name="connsiteX17" fmla="*/ 219131 w 607639"/>
                <a:gd name="connsiteY17" fmla="*/ 103712 h 606722"/>
                <a:gd name="connsiteX18" fmla="*/ 212812 w 607639"/>
                <a:gd name="connsiteY18" fmla="*/ 94736 h 606722"/>
                <a:gd name="connsiteX19" fmla="*/ 113482 w 607639"/>
                <a:gd name="connsiteY19" fmla="*/ 94114 h 606722"/>
                <a:gd name="connsiteX20" fmla="*/ 75120 w 607639"/>
                <a:gd name="connsiteY20" fmla="*/ 132507 h 606722"/>
                <a:gd name="connsiteX21" fmla="*/ 84644 w 607639"/>
                <a:gd name="connsiteY21" fmla="*/ 142105 h 606722"/>
                <a:gd name="connsiteX22" fmla="*/ 94257 w 607639"/>
                <a:gd name="connsiteY22" fmla="*/ 132507 h 606722"/>
                <a:gd name="connsiteX23" fmla="*/ 113838 w 607639"/>
                <a:gd name="connsiteY23" fmla="*/ 113310 h 606722"/>
                <a:gd name="connsiteX24" fmla="*/ 126120 w 607639"/>
                <a:gd name="connsiteY24" fmla="*/ 121931 h 606722"/>
                <a:gd name="connsiteX25" fmla="*/ 123450 w 607639"/>
                <a:gd name="connsiteY25" fmla="*/ 137839 h 606722"/>
                <a:gd name="connsiteX26" fmla="*/ 79927 w 607639"/>
                <a:gd name="connsiteY26" fmla="*/ 175254 h 606722"/>
                <a:gd name="connsiteX27" fmla="*/ 76011 w 607639"/>
                <a:gd name="connsiteY27" fmla="*/ 190539 h 606722"/>
                <a:gd name="connsiteX28" fmla="*/ 89005 w 607639"/>
                <a:gd name="connsiteY28" fmla="*/ 199604 h 606722"/>
                <a:gd name="connsiteX29" fmla="*/ 142319 w 607639"/>
                <a:gd name="connsiteY29" fmla="*/ 199604 h 606722"/>
                <a:gd name="connsiteX30" fmla="*/ 151932 w 607639"/>
                <a:gd name="connsiteY30" fmla="*/ 190006 h 606722"/>
                <a:gd name="connsiteX31" fmla="*/ 142319 w 607639"/>
                <a:gd name="connsiteY31" fmla="*/ 180408 h 606722"/>
                <a:gd name="connsiteX32" fmla="*/ 103335 w 607639"/>
                <a:gd name="connsiteY32" fmla="*/ 180408 h 606722"/>
                <a:gd name="connsiteX33" fmla="*/ 136534 w 607639"/>
                <a:gd name="connsiteY33" fmla="*/ 151792 h 606722"/>
                <a:gd name="connsiteX34" fmla="*/ 143922 w 607639"/>
                <a:gd name="connsiteY34" fmla="*/ 114732 h 606722"/>
                <a:gd name="connsiteX35" fmla="*/ 113482 w 607639"/>
                <a:gd name="connsiteY35" fmla="*/ 94114 h 606722"/>
                <a:gd name="connsiteX36" fmla="*/ 303775 w 607639"/>
                <a:gd name="connsiteY36" fmla="*/ 50568 h 606722"/>
                <a:gd name="connsiteX37" fmla="*/ 269686 w 607639"/>
                <a:gd name="connsiteY37" fmla="*/ 55989 h 606722"/>
                <a:gd name="connsiteX38" fmla="*/ 294607 w 607639"/>
                <a:gd name="connsiteY38" fmla="*/ 100335 h 606722"/>
                <a:gd name="connsiteX39" fmla="*/ 294963 w 607639"/>
                <a:gd name="connsiteY39" fmla="*/ 101224 h 606722"/>
                <a:gd name="connsiteX40" fmla="*/ 301283 w 607639"/>
                <a:gd name="connsiteY40" fmla="*/ 124775 h 606722"/>
                <a:gd name="connsiteX41" fmla="*/ 301639 w 607639"/>
                <a:gd name="connsiteY41" fmla="*/ 127352 h 606722"/>
                <a:gd name="connsiteX42" fmla="*/ 303775 w 607639"/>
                <a:gd name="connsiteY42" fmla="*/ 151703 h 606722"/>
                <a:gd name="connsiteX43" fmla="*/ 301550 w 607639"/>
                <a:gd name="connsiteY43" fmla="*/ 176764 h 606722"/>
                <a:gd name="connsiteX44" fmla="*/ 301016 w 607639"/>
                <a:gd name="connsiteY44" fmla="*/ 179964 h 606722"/>
                <a:gd name="connsiteX45" fmla="*/ 294874 w 607639"/>
                <a:gd name="connsiteY45" fmla="*/ 202448 h 606722"/>
                <a:gd name="connsiteX46" fmla="*/ 293450 w 607639"/>
                <a:gd name="connsiteY46" fmla="*/ 206270 h 606722"/>
                <a:gd name="connsiteX47" fmla="*/ 283660 w 607639"/>
                <a:gd name="connsiteY47" fmla="*/ 226799 h 606722"/>
                <a:gd name="connsiteX48" fmla="*/ 281791 w 607639"/>
                <a:gd name="connsiteY48" fmla="*/ 229998 h 606722"/>
                <a:gd name="connsiteX49" fmla="*/ 268351 w 607639"/>
                <a:gd name="connsiteY49" fmla="*/ 248928 h 606722"/>
                <a:gd name="connsiteX50" fmla="*/ 267105 w 607639"/>
                <a:gd name="connsiteY50" fmla="*/ 250349 h 606722"/>
                <a:gd name="connsiteX51" fmla="*/ 250639 w 607639"/>
                <a:gd name="connsiteY51" fmla="*/ 266702 h 606722"/>
                <a:gd name="connsiteX52" fmla="*/ 249304 w 607639"/>
                <a:gd name="connsiteY52" fmla="*/ 267946 h 606722"/>
                <a:gd name="connsiteX53" fmla="*/ 230257 w 607639"/>
                <a:gd name="connsiteY53" fmla="*/ 281365 h 606722"/>
                <a:gd name="connsiteX54" fmla="*/ 227141 w 607639"/>
                <a:gd name="connsiteY54" fmla="*/ 283232 h 606722"/>
                <a:gd name="connsiteX55" fmla="*/ 206581 w 607639"/>
                <a:gd name="connsiteY55" fmla="*/ 293008 h 606722"/>
                <a:gd name="connsiteX56" fmla="*/ 202754 w 607639"/>
                <a:gd name="connsiteY56" fmla="*/ 294429 h 606722"/>
                <a:gd name="connsiteX57" fmla="*/ 180236 w 607639"/>
                <a:gd name="connsiteY57" fmla="*/ 300562 h 606722"/>
                <a:gd name="connsiteX58" fmla="*/ 179079 w 607639"/>
                <a:gd name="connsiteY58" fmla="*/ 300917 h 606722"/>
                <a:gd name="connsiteX59" fmla="*/ 245833 w 607639"/>
                <a:gd name="connsiteY59" fmla="*/ 408984 h 606722"/>
                <a:gd name="connsiteX60" fmla="*/ 246189 w 607639"/>
                <a:gd name="connsiteY60" fmla="*/ 409162 h 606722"/>
                <a:gd name="connsiteX61" fmla="*/ 289712 w 607639"/>
                <a:gd name="connsiteY61" fmla="*/ 428269 h 606722"/>
                <a:gd name="connsiteX62" fmla="*/ 317215 w 607639"/>
                <a:gd name="connsiteY62" fmla="*/ 428358 h 606722"/>
                <a:gd name="connsiteX63" fmla="*/ 361450 w 607639"/>
                <a:gd name="connsiteY63" fmla="*/ 409162 h 606722"/>
                <a:gd name="connsiteX64" fmla="*/ 362073 w 607639"/>
                <a:gd name="connsiteY64" fmla="*/ 408806 h 606722"/>
                <a:gd name="connsiteX65" fmla="*/ 401058 w 607639"/>
                <a:gd name="connsiteY65" fmla="*/ 368015 h 606722"/>
                <a:gd name="connsiteX66" fmla="*/ 303775 w 607639"/>
                <a:gd name="connsiteY66" fmla="*/ 379212 h 606722"/>
                <a:gd name="connsiteX67" fmla="*/ 278498 w 607639"/>
                <a:gd name="connsiteY67" fmla="*/ 353884 h 606722"/>
                <a:gd name="connsiteX68" fmla="*/ 303775 w 607639"/>
                <a:gd name="connsiteY68" fmla="*/ 328645 h 606722"/>
                <a:gd name="connsiteX69" fmla="*/ 426780 w 607639"/>
                <a:gd name="connsiteY69" fmla="*/ 309004 h 606722"/>
                <a:gd name="connsiteX70" fmla="*/ 430430 w 607639"/>
                <a:gd name="connsiteY70" fmla="*/ 278077 h 606722"/>
                <a:gd name="connsiteX71" fmla="*/ 430430 w 607639"/>
                <a:gd name="connsiteY71" fmla="*/ 176942 h 606722"/>
                <a:gd name="connsiteX72" fmla="*/ 303775 w 607639"/>
                <a:gd name="connsiteY72" fmla="*/ 50568 h 606722"/>
                <a:gd name="connsiteX73" fmla="*/ 151932 w 607639"/>
                <a:gd name="connsiteY73" fmla="*/ 0 h 606722"/>
                <a:gd name="connsiteX74" fmla="*/ 226518 w 607639"/>
                <a:gd name="connsiteY74" fmla="*/ 19729 h 606722"/>
                <a:gd name="connsiteX75" fmla="*/ 303775 w 607639"/>
                <a:gd name="connsiteY75" fmla="*/ 0 h 606722"/>
                <a:gd name="connsiteX76" fmla="*/ 479827 w 607639"/>
                <a:gd name="connsiteY76" fmla="*/ 157746 h 606722"/>
                <a:gd name="connsiteX77" fmla="*/ 506351 w 607639"/>
                <a:gd name="connsiteY77" fmla="*/ 201559 h 606722"/>
                <a:gd name="connsiteX78" fmla="*/ 506351 w 607639"/>
                <a:gd name="connsiteY78" fmla="*/ 278788 h 606722"/>
                <a:gd name="connsiteX79" fmla="*/ 475110 w 607639"/>
                <a:gd name="connsiteY79" fmla="*/ 324912 h 606722"/>
                <a:gd name="connsiteX80" fmla="*/ 433901 w 607639"/>
                <a:gd name="connsiteY80" fmla="*/ 409073 h 606722"/>
                <a:gd name="connsiteX81" fmla="*/ 570702 w 607639"/>
                <a:gd name="connsiteY81" fmla="*/ 461862 h 606722"/>
                <a:gd name="connsiteX82" fmla="*/ 607639 w 607639"/>
                <a:gd name="connsiteY82" fmla="*/ 523006 h 606722"/>
                <a:gd name="connsiteX83" fmla="*/ 607639 w 607639"/>
                <a:gd name="connsiteY83" fmla="*/ 581394 h 606722"/>
                <a:gd name="connsiteX84" fmla="*/ 582273 w 607639"/>
                <a:gd name="connsiteY84" fmla="*/ 606722 h 606722"/>
                <a:gd name="connsiteX85" fmla="*/ 25278 w 607639"/>
                <a:gd name="connsiteY85" fmla="*/ 606722 h 606722"/>
                <a:gd name="connsiteX86" fmla="*/ 0 w 607639"/>
                <a:gd name="connsiteY86" fmla="*/ 581394 h 606722"/>
                <a:gd name="connsiteX87" fmla="*/ 0 w 607639"/>
                <a:gd name="connsiteY87" fmla="*/ 523006 h 606722"/>
                <a:gd name="connsiteX88" fmla="*/ 36937 w 607639"/>
                <a:gd name="connsiteY88" fmla="*/ 461862 h 606722"/>
                <a:gd name="connsiteX89" fmla="*/ 173738 w 607639"/>
                <a:gd name="connsiteY89" fmla="*/ 409073 h 606722"/>
                <a:gd name="connsiteX90" fmla="*/ 128168 w 607639"/>
                <a:gd name="connsiteY90" fmla="*/ 301273 h 606722"/>
                <a:gd name="connsiteX91" fmla="*/ 0 w 607639"/>
                <a:gd name="connsiteY91" fmla="*/ 151703 h 606722"/>
                <a:gd name="connsiteX92" fmla="*/ 151932 w 607639"/>
                <a:gd name="connsiteY92" fmla="*/ 0 h 60672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Lst>
              <a:rect l="l" t="t" r="r" b="b"/>
              <a:pathLst>
                <a:path w="607639" h="606722">
                  <a:moveTo>
                    <a:pt x="199912" y="130193"/>
                  </a:moveTo>
                  <a:lnTo>
                    <a:pt x="199912" y="151715"/>
                  </a:lnTo>
                  <a:lnTo>
                    <a:pt x="181988" y="151715"/>
                  </a:lnTo>
                  <a:close/>
                  <a:moveTo>
                    <a:pt x="212812" y="94736"/>
                  </a:moveTo>
                  <a:cubicBezTo>
                    <a:pt x="208984" y="93315"/>
                    <a:pt x="204712" y="94470"/>
                    <a:pt x="202131" y="97580"/>
                  </a:cubicBezTo>
                  <a:lnTo>
                    <a:pt x="154157" y="155080"/>
                  </a:lnTo>
                  <a:cubicBezTo>
                    <a:pt x="151754" y="157924"/>
                    <a:pt x="151220" y="161923"/>
                    <a:pt x="152822" y="165300"/>
                  </a:cubicBezTo>
                  <a:cubicBezTo>
                    <a:pt x="154424" y="168677"/>
                    <a:pt x="157806" y="170810"/>
                    <a:pt x="161545" y="170810"/>
                  </a:cubicBezTo>
                  <a:lnTo>
                    <a:pt x="199906" y="170810"/>
                  </a:lnTo>
                  <a:lnTo>
                    <a:pt x="199906" y="190006"/>
                  </a:lnTo>
                  <a:cubicBezTo>
                    <a:pt x="199906" y="195338"/>
                    <a:pt x="204178" y="199604"/>
                    <a:pt x="209518" y="199604"/>
                  </a:cubicBezTo>
                  <a:cubicBezTo>
                    <a:pt x="214859" y="199604"/>
                    <a:pt x="219131" y="195338"/>
                    <a:pt x="219131" y="190006"/>
                  </a:cubicBezTo>
                  <a:lnTo>
                    <a:pt x="219131" y="170810"/>
                  </a:lnTo>
                  <a:lnTo>
                    <a:pt x="228744" y="170810"/>
                  </a:lnTo>
                  <a:cubicBezTo>
                    <a:pt x="233995" y="170810"/>
                    <a:pt x="238356" y="166544"/>
                    <a:pt x="238356" y="161212"/>
                  </a:cubicBezTo>
                  <a:cubicBezTo>
                    <a:pt x="238356" y="155969"/>
                    <a:pt x="233995" y="151703"/>
                    <a:pt x="228744" y="151703"/>
                  </a:cubicBezTo>
                  <a:lnTo>
                    <a:pt x="219131" y="151703"/>
                  </a:lnTo>
                  <a:lnTo>
                    <a:pt x="219131" y="103712"/>
                  </a:lnTo>
                  <a:cubicBezTo>
                    <a:pt x="219131" y="99713"/>
                    <a:pt x="216550" y="96070"/>
                    <a:pt x="212812" y="94736"/>
                  </a:cubicBezTo>
                  <a:close/>
                  <a:moveTo>
                    <a:pt x="113482" y="94114"/>
                  </a:moveTo>
                  <a:cubicBezTo>
                    <a:pt x="92298" y="94114"/>
                    <a:pt x="75120" y="111355"/>
                    <a:pt x="75120" y="132507"/>
                  </a:cubicBezTo>
                  <a:cubicBezTo>
                    <a:pt x="75120" y="137839"/>
                    <a:pt x="79393" y="142105"/>
                    <a:pt x="84644" y="142105"/>
                  </a:cubicBezTo>
                  <a:cubicBezTo>
                    <a:pt x="89984" y="142105"/>
                    <a:pt x="94257" y="137839"/>
                    <a:pt x="94257" y="132507"/>
                  </a:cubicBezTo>
                  <a:cubicBezTo>
                    <a:pt x="94257" y="121931"/>
                    <a:pt x="102890" y="113310"/>
                    <a:pt x="113838" y="113310"/>
                  </a:cubicBezTo>
                  <a:cubicBezTo>
                    <a:pt x="122026" y="113488"/>
                    <a:pt x="125319" y="119976"/>
                    <a:pt x="126120" y="121931"/>
                  </a:cubicBezTo>
                  <a:cubicBezTo>
                    <a:pt x="127990" y="126463"/>
                    <a:pt x="128079" y="133129"/>
                    <a:pt x="123450" y="137839"/>
                  </a:cubicBezTo>
                  <a:lnTo>
                    <a:pt x="79927" y="175254"/>
                  </a:lnTo>
                  <a:cubicBezTo>
                    <a:pt x="75476" y="179075"/>
                    <a:pt x="73963" y="185118"/>
                    <a:pt x="76011" y="190539"/>
                  </a:cubicBezTo>
                  <a:cubicBezTo>
                    <a:pt x="78058" y="196049"/>
                    <a:pt x="83131" y="199604"/>
                    <a:pt x="89005" y="199604"/>
                  </a:cubicBezTo>
                  <a:lnTo>
                    <a:pt x="142319" y="199604"/>
                  </a:lnTo>
                  <a:cubicBezTo>
                    <a:pt x="147571" y="199604"/>
                    <a:pt x="151932" y="195338"/>
                    <a:pt x="151932" y="190006"/>
                  </a:cubicBezTo>
                  <a:cubicBezTo>
                    <a:pt x="151932" y="184674"/>
                    <a:pt x="147571" y="180408"/>
                    <a:pt x="142319" y="180408"/>
                  </a:cubicBezTo>
                  <a:lnTo>
                    <a:pt x="103335" y="180408"/>
                  </a:lnTo>
                  <a:lnTo>
                    <a:pt x="136534" y="151792"/>
                  </a:lnTo>
                  <a:cubicBezTo>
                    <a:pt x="146236" y="142105"/>
                    <a:pt x="149084" y="127619"/>
                    <a:pt x="143922" y="114732"/>
                  </a:cubicBezTo>
                  <a:cubicBezTo>
                    <a:pt x="138848" y="102290"/>
                    <a:pt x="127456" y="94381"/>
                    <a:pt x="113482" y="94114"/>
                  </a:cubicBezTo>
                  <a:close/>
                  <a:moveTo>
                    <a:pt x="303775" y="50568"/>
                  </a:moveTo>
                  <a:cubicBezTo>
                    <a:pt x="292471" y="50568"/>
                    <a:pt x="280990" y="52434"/>
                    <a:pt x="269686" y="55989"/>
                  </a:cubicBezTo>
                  <a:cubicBezTo>
                    <a:pt x="280367" y="69142"/>
                    <a:pt x="288822" y="84072"/>
                    <a:pt x="294607" y="100335"/>
                  </a:cubicBezTo>
                  <a:cubicBezTo>
                    <a:pt x="294785" y="100602"/>
                    <a:pt x="294874" y="100869"/>
                    <a:pt x="294963" y="101224"/>
                  </a:cubicBezTo>
                  <a:cubicBezTo>
                    <a:pt x="297723" y="108778"/>
                    <a:pt x="299770" y="116599"/>
                    <a:pt x="301283" y="124775"/>
                  </a:cubicBezTo>
                  <a:cubicBezTo>
                    <a:pt x="301461" y="125575"/>
                    <a:pt x="301550" y="126463"/>
                    <a:pt x="301639" y="127352"/>
                  </a:cubicBezTo>
                  <a:cubicBezTo>
                    <a:pt x="302974" y="135350"/>
                    <a:pt x="303775" y="143349"/>
                    <a:pt x="303775" y="151703"/>
                  </a:cubicBezTo>
                  <a:cubicBezTo>
                    <a:pt x="303775" y="160234"/>
                    <a:pt x="302885" y="168588"/>
                    <a:pt x="301550" y="176764"/>
                  </a:cubicBezTo>
                  <a:cubicBezTo>
                    <a:pt x="301372" y="177831"/>
                    <a:pt x="301283" y="178897"/>
                    <a:pt x="301016" y="179964"/>
                  </a:cubicBezTo>
                  <a:cubicBezTo>
                    <a:pt x="299592" y="187695"/>
                    <a:pt x="297456" y="195161"/>
                    <a:pt x="294874" y="202448"/>
                  </a:cubicBezTo>
                  <a:cubicBezTo>
                    <a:pt x="294429" y="203781"/>
                    <a:pt x="293984" y="205025"/>
                    <a:pt x="293450" y="206270"/>
                  </a:cubicBezTo>
                  <a:cubicBezTo>
                    <a:pt x="290691" y="213379"/>
                    <a:pt x="287487" y="220222"/>
                    <a:pt x="283660" y="226799"/>
                  </a:cubicBezTo>
                  <a:cubicBezTo>
                    <a:pt x="283037" y="227865"/>
                    <a:pt x="282414" y="228932"/>
                    <a:pt x="281791" y="229998"/>
                  </a:cubicBezTo>
                  <a:cubicBezTo>
                    <a:pt x="277696" y="236575"/>
                    <a:pt x="273335" y="242973"/>
                    <a:pt x="268351" y="248928"/>
                  </a:cubicBezTo>
                  <a:cubicBezTo>
                    <a:pt x="267906" y="249372"/>
                    <a:pt x="267461" y="249816"/>
                    <a:pt x="267105" y="250349"/>
                  </a:cubicBezTo>
                  <a:cubicBezTo>
                    <a:pt x="262032" y="256215"/>
                    <a:pt x="256513" y="261636"/>
                    <a:pt x="250639" y="266702"/>
                  </a:cubicBezTo>
                  <a:cubicBezTo>
                    <a:pt x="250194" y="267057"/>
                    <a:pt x="249749" y="267590"/>
                    <a:pt x="249304" y="267946"/>
                  </a:cubicBezTo>
                  <a:cubicBezTo>
                    <a:pt x="243340" y="272923"/>
                    <a:pt x="236932" y="277277"/>
                    <a:pt x="230257" y="281365"/>
                  </a:cubicBezTo>
                  <a:cubicBezTo>
                    <a:pt x="229189" y="281988"/>
                    <a:pt x="228210" y="282610"/>
                    <a:pt x="227141" y="283232"/>
                  </a:cubicBezTo>
                  <a:cubicBezTo>
                    <a:pt x="220555" y="287053"/>
                    <a:pt x="213702" y="290253"/>
                    <a:pt x="206581" y="293008"/>
                  </a:cubicBezTo>
                  <a:cubicBezTo>
                    <a:pt x="205335" y="293541"/>
                    <a:pt x="204000" y="293985"/>
                    <a:pt x="202754" y="294429"/>
                  </a:cubicBezTo>
                  <a:cubicBezTo>
                    <a:pt x="195456" y="297007"/>
                    <a:pt x="187979" y="299140"/>
                    <a:pt x="180236" y="300562"/>
                  </a:cubicBezTo>
                  <a:cubicBezTo>
                    <a:pt x="179791" y="300650"/>
                    <a:pt x="179524" y="300828"/>
                    <a:pt x="179079" y="300917"/>
                  </a:cubicBezTo>
                  <a:cubicBezTo>
                    <a:pt x="186288" y="344286"/>
                    <a:pt x="212812" y="385256"/>
                    <a:pt x="245833" y="408984"/>
                  </a:cubicBezTo>
                  <a:cubicBezTo>
                    <a:pt x="245922" y="409073"/>
                    <a:pt x="246100" y="409073"/>
                    <a:pt x="246189" y="409162"/>
                  </a:cubicBezTo>
                  <a:cubicBezTo>
                    <a:pt x="260340" y="419204"/>
                    <a:pt x="274937" y="425603"/>
                    <a:pt x="289712" y="428269"/>
                  </a:cubicBezTo>
                  <a:cubicBezTo>
                    <a:pt x="300037" y="430047"/>
                    <a:pt x="308314" y="429958"/>
                    <a:pt x="317215" y="428358"/>
                  </a:cubicBezTo>
                  <a:cubicBezTo>
                    <a:pt x="332702" y="425603"/>
                    <a:pt x="347299" y="419204"/>
                    <a:pt x="361450" y="409162"/>
                  </a:cubicBezTo>
                  <a:cubicBezTo>
                    <a:pt x="361628" y="408984"/>
                    <a:pt x="361895" y="408984"/>
                    <a:pt x="362073" y="408806"/>
                  </a:cubicBezTo>
                  <a:cubicBezTo>
                    <a:pt x="376759" y="398231"/>
                    <a:pt x="390110" y="384189"/>
                    <a:pt x="401058" y="368015"/>
                  </a:cubicBezTo>
                  <a:cubicBezTo>
                    <a:pt x="371686" y="374413"/>
                    <a:pt x="337597" y="379212"/>
                    <a:pt x="303775" y="379212"/>
                  </a:cubicBezTo>
                  <a:cubicBezTo>
                    <a:pt x="289801" y="379212"/>
                    <a:pt x="278498" y="367837"/>
                    <a:pt x="278498" y="353884"/>
                  </a:cubicBezTo>
                  <a:cubicBezTo>
                    <a:pt x="278498" y="339931"/>
                    <a:pt x="289801" y="328645"/>
                    <a:pt x="303775" y="328645"/>
                  </a:cubicBezTo>
                  <a:cubicBezTo>
                    <a:pt x="351749" y="328645"/>
                    <a:pt x="399100" y="317714"/>
                    <a:pt x="426780" y="309004"/>
                  </a:cubicBezTo>
                  <a:cubicBezTo>
                    <a:pt x="429094" y="298784"/>
                    <a:pt x="430430" y="288475"/>
                    <a:pt x="430430" y="278077"/>
                  </a:cubicBezTo>
                  <a:lnTo>
                    <a:pt x="430430" y="176942"/>
                  </a:lnTo>
                  <a:cubicBezTo>
                    <a:pt x="430430" y="104601"/>
                    <a:pt x="363587" y="50568"/>
                    <a:pt x="303775" y="50568"/>
                  </a:cubicBezTo>
                  <a:close/>
                  <a:moveTo>
                    <a:pt x="151932" y="0"/>
                  </a:moveTo>
                  <a:cubicBezTo>
                    <a:pt x="179079" y="0"/>
                    <a:pt x="204445" y="7199"/>
                    <a:pt x="226518" y="19729"/>
                  </a:cubicBezTo>
                  <a:cubicBezTo>
                    <a:pt x="251262" y="7021"/>
                    <a:pt x="277518" y="0"/>
                    <a:pt x="303775" y="0"/>
                  </a:cubicBezTo>
                  <a:cubicBezTo>
                    <a:pt x="391712" y="0"/>
                    <a:pt x="469503" y="71719"/>
                    <a:pt x="479827" y="157746"/>
                  </a:cubicBezTo>
                  <a:cubicBezTo>
                    <a:pt x="495492" y="166189"/>
                    <a:pt x="506351" y="182541"/>
                    <a:pt x="506351" y="201559"/>
                  </a:cubicBezTo>
                  <a:lnTo>
                    <a:pt x="506351" y="278788"/>
                  </a:lnTo>
                  <a:cubicBezTo>
                    <a:pt x="506351" y="299673"/>
                    <a:pt x="493356" y="317536"/>
                    <a:pt x="475110" y="324912"/>
                  </a:cubicBezTo>
                  <a:cubicBezTo>
                    <a:pt x="467545" y="355839"/>
                    <a:pt x="453037" y="384722"/>
                    <a:pt x="433901" y="409073"/>
                  </a:cubicBezTo>
                  <a:cubicBezTo>
                    <a:pt x="483566" y="419738"/>
                    <a:pt x="534477" y="442844"/>
                    <a:pt x="570702" y="461862"/>
                  </a:cubicBezTo>
                  <a:cubicBezTo>
                    <a:pt x="593487" y="473860"/>
                    <a:pt x="607639" y="497233"/>
                    <a:pt x="607639" y="523006"/>
                  </a:cubicBezTo>
                  <a:lnTo>
                    <a:pt x="607639" y="581394"/>
                  </a:lnTo>
                  <a:cubicBezTo>
                    <a:pt x="607639" y="595347"/>
                    <a:pt x="596335" y="606722"/>
                    <a:pt x="582273" y="606722"/>
                  </a:cubicBezTo>
                  <a:lnTo>
                    <a:pt x="25278" y="606722"/>
                  </a:lnTo>
                  <a:cubicBezTo>
                    <a:pt x="11304" y="606722"/>
                    <a:pt x="0" y="595347"/>
                    <a:pt x="0" y="581394"/>
                  </a:cubicBezTo>
                  <a:lnTo>
                    <a:pt x="0" y="523006"/>
                  </a:lnTo>
                  <a:cubicBezTo>
                    <a:pt x="0" y="497233"/>
                    <a:pt x="14152" y="473860"/>
                    <a:pt x="36937" y="461862"/>
                  </a:cubicBezTo>
                  <a:cubicBezTo>
                    <a:pt x="73162" y="442844"/>
                    <a:pt x="123984" y="419738"/>
                    <a:pt x="173738" y="409073"/>
                  </a:cubicBezTo>
                  <a:cubicBezTo>
                    <a:pt x="149707" y="378590"/>
                    <a:pt x="132974" y="340909"/>
                    <a:pt x="128168" y="301273"/>
                  </a:cubicBezTo>
                  <a:cubicBezTo>
                    <a:pt x="55628" y="289808"/>
                    <a:pt x="0" y="227243"/>
                    <a:pt x="0" y="151703"/>
                  </a:cubicBezTo>
                  <a:cubicBezTo>
                    <a:pt x="0" y="67986"/>
                    <a:pt x="68178" y="0"/>
                    <a:pt x="151932" y="0"/>
                  </a:cubicBezTo>
                  <a:close/>
                </a:path>
              </a:pathLst>
            </a:custGeom>
            <a:solidFill>
              <a:srgbClr val="EB913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cxnSp>
        <p:nvCxnSpPr>
          <p:cNvPr id="6" name="直接连接符 13"/>
          <p:cNvCxnSpPr/>
          <p:nvPr/>
        </p:nvCxnSpPr>
        <p:spPr>
          <a:xfrm flipH="1">
            <a:off x="5829300" y="621030"/>
            <a:ext cx="533400" cy="0"/>
          </a:xfrm>
          <a:prstGeom prst="line">
            <a:avLst/>
          </a:prstGeom>
          <a:ln w="69850" cap="rnd">
            <a:solidFill>
              <a:srgbClr val="F78018"/>
            </a:solidFill>
          </a:ln>
        </p:spPr>
        <p:style>
          <a:lnRef idx="1">
            <a:schemeClr val="accent1"/>
          </a:lnRef>
          <a:fillRef idx="0">
            <a:schemeClr val="accent1"/>
          </a:fillRef>
          <a:effectRef idx="0">
            <a:schemeClr val="accent1"/>
          </a:effectRef>
          <a:fontRef idx="minor">
            <a:schemeClr val="tx1"/>
          </a:fontRef>
        </p:style>
      </p:cxnSp>
    </p:spTree>
    <p:custDataLst>
      <p:tags r:id="rId1"/>
    </p:custData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4D91BF1-75AE-9541-A1D9-0BE2FEA67867}"/>
              </a:ext>
            </a:extLst>
          </p:cNvPr>
          <p:cNvSpPr>
            <a:spLocks noGrp="1"/>
          </p:cNvSpPr>
          <p:nvPr>
            <p:ph type="title"/>
          </p:nvPr>
        </p:nvSpPr>
        <p:spPr/>
        <p:txBody>
          <a:bodyPr/>
          <a:lstStyle/>
          <a:p>
            <a:r>
              <a:rPr lang="en-US" dirty="0"/>
              <a:t>Interesting Videos</a:t>
            </a:r>
          </a:p>
        </p:txBody>
      </p:sp>
      <p:sp>
        <p:nvSpPr>
          <p:cNvPr id="3" name="Content Placeholder 2">
            <a:extLst>
              <a:ext uri="{FF2B5EF4-FFF2-40B4-BE49-F238E27FC236}">
                <a16:creationId xmlns:a16="http://schemas.microsoft.com/office/drawing/2014/main" id="{26D45665-3755-6CB5-697B-459B0199309A}"/>
              </a:ext>
            </a:extLst>
          </p:cNvPr>
          <p:cNvSpPr>
            <a:spLocks noGrp="1"/>
          </p:cNvSpPr>
          <p:nvPr>
            <p:ph idx="1"/>
          </p:nvPr>
        </p:nvSpPr>
        <p:spPr/>
        <p:txBody>
          <a:bodyPr/>
          <a:lstStyle/>
          <a:p>
            <a:r>
              <a:rPr lang="en-US" dirty="0"/>
              <a:t>Akubela with Lutron (Proprietary Bus)</a:t>
            </a:r>
          </a:p>
          <a:p>
            <a:pPr marL="0" indent="0">
              <a:buNone/>
            </a:pPr>
            <a:r>
              <a:rPr lang="en-US" dirty="0">
                <a:hlinkClick r:id="rId2"/>
              </a:rPr>
              <a:t>https://www.youtube.com/watch?v=PTtbwE9N_8I</a:t>
            </a:r>
            <a:endParaRPr lang="en-US" dirty="0"/>
          </a:p>
          <a:p>
            <a:r>
              <a:rPr lang="en-US" dirty="0"/>
              <a:t>Akubela with Sonos : Music </a:t>
            </a:r>
          </a:p>
          <a:p>
            <a:pPr marL="0" indent="0">
              <a:buNone/>
            </a:pPr>
            <a:r>
              <a:rPr lang="en-US" dirty="0">
                <a:hlinkClick r:id="rId3"/>
              </a:rPr>
              <a:t>https://www.youtube.com/watch?v=Mstof8KZXe0</a:t>
            </a:r>
            <a:endParaRPr lang="en-US" dirty="0"/>
          </a:p>
          <a:p>
            <a:r>
              <a:rPr lang="en-US" dirty="0"/>
              <a:t> Akubela :Total Presentation by Cohesive</a:t>
            </a:r>
          </a:p>
          <a:p>
            <a:pPr marL="0" indent="0">
              <a:buNone/>
            </a:pPr>
            <a:r>
              <a:rPr lang="en-US" dirty="0">
                <a:hlinkClick r:id="rId4"/>
              </a:rPr>
              <a:t>https://www.youtube.com/watch?v=0FbAas0XTA4</a:t>
            </a:r>
            <a:endParaRPr lang="en-US" dirty="0"/>
          </a:p>
          <a:p>
            <a:pPr marL="0" indent="0">
              <a:buNone/>
            </a:pPr>
            <a:endParaRPr lang="en-US" dirty="0"/>
          </a:p>
          <a:p>
            <a:pPr marL="0" indent="0">
              <a:buNone/>
            </a:pPr>
            <a:endParaRPr lang="en-US" dirty="0"/>
          </a:p>
        </p:txBody>
      </p:sp>
    </p:spTree>
    <p:extLst>
      <p:ext uri="{BB962C8B-B14F-4D97-AF65-F5344CB8AC3E}">
        <p14:creationId xmlns:p14="http://schemas.microsoft.com/office/powerpoint/2010/main" val="2908438271"/>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图片 3" descr="未标题-1_画板 1"/>
          <p:cNvPicPr>
            <a:picLocks noChangeAspect="1"/>
          </p:cNvPicPr>
          <p:nvPr/>
        </p:nvPicPr>
        <p:blipFill>
          <a:blip r:embed="rId2"/>
          <a:srcRect/>
          <a:stretch>
            <a:fillRect/>
          </a:stretch>
        </p:blipFill>
        <p:spPr>
          <a:xfrm>
            <a:off x="7344027" y="2033343"/>
            <a:ext cx="4847973" cy="4824479"/>
          </a:xfrm>
          <a:prstGeom prst="rect">
            <a:avLst/>
          </a:prstGeom>
        </p:spPr>
      </p:pic>
      <p:sp>
        <p:nvSpPr>
          <p:cNvPr id="11" name="圆角矩形 10"/>
          <p:cNvSpPr/>
          <p:nvPr/>
        </p:nvSpPr>
        <p:spPr>
          <a:xfrm>
            <a:off x="5081270" y="3112770"/>
            <a:ext cx="1052195" cy="1052195"/>
          </a:xfrm>
          <a:prstGeom prst="roundRect">
            <a:avLst>
              <a:gd name="adj" fmla="val 25490"/>
            </a:avLst>
          </a:prstGeom>
          <a:gradFill>
            <a:gsLst>
              <a:gs pos="0">
                <a:srgbClr val="EFA800"/>
              </a:gs>
              <a:gs pos="100000">
                <a:srgbClr val="E84212"/>
              </a:gs>
            </a:gsLst>
            <a:lin ang="54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charset="-122"/>
              <a:ea typeface="微软雅黑" panose="020B0503020204020204" charset="-122"/>
            </a:endParaRPr>
          </a:p>
        </p:txBody>
      </p:sp>
      <p:sp>
        <p:nvSpPr>
          <p:cNvPr id="16" name="文本框 15"/>
          <p:cNvSpPr txBox="1"/>
          <p:nvPr/>
        </p:nvSpPr>
        <p:spPr>
          <a:xfrm>
            <a:off x="6310630" y="3223895"/>
            <a:ext cx="5818505" cy="829945"/>
          </a:xfrm>
          <a:prstGeom prst="rect">
            <a:avLst/>
          </a:prstGeom>
          <a:noFill/>
        </p:spPr>
        <p:txBody>
          <a:bodyPr wrap="square" rtlCol="0">
            <a:spAutoFit/>
          </a:bodyPr>
          <a:lstStyle/>
          <a:p>
            <a:r>
              <a:rPr lang="en-US" altLang="zh-CN" sz="4800" b="1">
                <a:solidFill>
                  <a:schemeClr val="bg1"/>
                </a:solidFill>
                <a:latin typeface="微软雅黑" panose="020B0503020204020204" charset="-122"/>
                <a:ea typeface="微软雅黑" panose="020B0503020204020204" charset="-122"/>
              </a:rPr>
              <a:t>Introduction</a:t>
            </a:r>
          </a:p>
        </p:txBody>
      </p:sp>
      <p:sp>
        <p:nvSpPr>
          <p:cNvPr id="20" name="文本框 19"/>
          <p:cNvSpPr txBox="1"/>
          <p:nvPr/>
        </p:nvSpPr>
        <p:spPr>
          <a:xfrm>
            <a:off x="5358130" y="3223895"/>
            <a:ext cx="381000" cy="829945"/>
          </a:xfrm>
          <a:prstGeom prst="rect">
            <a:avLst/>
          </a:prstGeom>
          <a:noFill/>
        </p:spPr>
        <p:txBody>
          <a:bodyPr wrap="square" rtlCol="0">
            <a:spAutoFit/>
          </a:bodyPr>
          <a:lstStyle/>
          <a:p>
            <a:r>
              <a:rPr lang="en-US" altLang="zh-CN" sz="4800" b="1">
                <a:solidFill>
                  <a:schemeClr val="bg1"/>
                </a:solidFill>
                <a:latin typeface="微软雅黑" panose="020B0503020204020204" charset="-122"/>
                <a:ea typeface="微软雅黑" panose="020B0503020204020204" charset="-122"/>
              </a:rPr>
              <a:t>1</a:t>
            </a:r>
          </a:p>
        </p:txBody>
      </p:sp>
      <p:pic>
        <p:nvPicPr>
          <p:cNvPr id="5" name="图片 4" descr="c8ee1552-5457-400a-95ab-9ca362302af7"/>
          <p:cNvPicPr>
            <a:picLocks noChangeAspect="1"/>
          </p:cNvPicPr>
          <p:nvPr/>
        </p:nvPicPr>
        <p:blipFill>
          <a:blip r:embed="rId3"/>
          <a:stretch>
            <a:fillRect/>
          </a:stretch>
        </p:blipFill>
        <p:spPr>
          <a:xfrm>
            <a:off x="172689" y="237013"/>
            <a:ext cx="2682735" cy="914352"/>
          </a:xfrm>
          <a:prstGeom prst="rect">
            <a:avLst/>
          </a:prstGeom>
        </p:spPr>
      </p:pic>
      <p:pic>
        <p:nvPicPr>
          <p:cNvPr id="3" name="图片 2" descr="未标题-1"/>
          <p:cNvPicPr>
            <a:picLocks noChangeAspect="1"/>
          </p:cNvPicPr>
          <p:nvPr/>
        </p:nvPicPr>
        <p:blipFill>
          <a:blip r:embed="rId4"/>
          <a:stretch>
            <a:fillRect/>
          </a:stretch>
        </p:blipFill>
        <p:spPr>
          <a:xfrm>
            <a:off x="669255" y="6363817"/>
            <a:ext cx="2744327" cy="164456"/>
          </a:xfrm>
          <a:prstGeom prst="rect">
            <a:avLst/>
          </a:prstGeom>
        </p:spPr>
      </p:pic>
      <p:pic>
        <p:nvPicPr>
          <p:cNvPr id="6" name="图片 5" descr="Training-Kit-02"/>
          <p:cNvPicPr>
            <a:picLocks noChangeAspect="1"/>
          </p:cNvPicPr>
          <p:nvPr/>
        </p:nvPicPr>
        <p:blipFill>
          <a:blip r:embed="rId5"/>
          <a:stretch>
            <a:fillRect/>
          </a:stretch>
        </p:blipFill>
        <p:spPr>
          <a:xfrm>
            <a:off x="1598930" y="1260475"/>
            <a:ext cx="2729727" cy="43380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382" y="351950"/>
            <a:ext cx="2744327" cy="521970"/>
          </a:xfrm>
          <a:prstGeom prst="rect">
            <a:avLst/>
          </a:prstGeom>
          <a:noFill/>
        </p:spPr>
        <p:txBody>
          <a:bodyPr wrap="square" rtlCol="0">
            <a:spAutoFit/>
          </a:bodyPr>
          <a:lstStyle/>
          <a:p>
            <a:r>
              <a:rPr lang="en-US" altLang="zh-CN" sz="2800" b="1">
                <a:solidFill>
                  <a:schemeClr val="tx1">
                    <a:lumMod val="75000"/>
                    <a:lumOff val="25000"/>
                  </a:schemeClr>
                </a:solidFill>
                <a:latin typeface="微软雅黑" panose="020B0503020204020204" charset="-122"/>
                <a:ea typeface="微软雅黑" panose="020B0503020204020204" charset="-122"/>
                <a:sym typeface="+mn-ea"/>
              </a:rPr>
              <a:t>At a Glance</a:t>
            </a:r>
            <a:endParaRPr lang="en-US" altLang="zh-CN" sz="2800" b="1">
              <a:solidFill>
                <a:schemeClr val="tx1">
                  <a:lumMod val="75000"/>
                  <a:lumOff val="25000"/>
                </a:schemeClr>
              </a:solidFill>
              <a:latin typeface="微软雅黑" panose="020B0503020204020204" charset="-122"/>
              <a:ea typeface="微软雅黑" panose="020B0503020204020204" charset="-122"/>
            </a:endParaRPr>
          </a:p>
        </p:txBody>
      </p:sp>
      <p:pic>
        <p:nvPicPr>
          <p:cNvPr id="3" name="图片 2" descr="未标题-1"/>
          <p:cNvPicPr>
            <a:picLocks noChangeAspect="1"/>
          </p:cNvPicPr>
          <p:nvPr/>
        </p:nvPicPr>
        <p:blipFill>
          <a:blip r:embed="rId3"/>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未标题-1_画板 1"/>
          <p:cNvPicPr>
            <a:picLocks noChangeAspect="1"/>
          </p:cNvPicPr>
          <p:nvPr/>
        </p:nvPicPr>
        <p:blipFill>
          <a:blip r:embed="rId4"/>
          <a:srcRect b="-13"/>
          <a:stretch>
            <a:fillRect/>
          </a:stretch>
        </p:blipFill>
        <p:spPr>
          <a:xfrm>
            <a:off x="7392285" y="1988895"/>
            <a:ext cx="4799715" cy="4868926"/>
          </a:xfrm>
          <a:prstGeom prst="rect">
            <a:avLst/>
          </a:prstGeom>
        </p:spPr>
      </p:pic>
      <p:sp>
        <p:nvSpPr>
          <p:cNvPr id="33" name="文本框 32"/>
          <p:cNvSpPr txBox="1"/>
          <p:nvPr/>
        </p:nvSpPr>
        <p:spPr>
          <a:xfrm>
            <a:off x="1553845" y="4992370"/>
            <a:ext cx="1795780" cy="275590"/>
          </a:xfrm>
          <a:prstGeom prst="rect">
            <a:avLst/>
          </a:prstGeom>
          <a:noFill/>
          <a:ln>
            <a:solidFill>
              <a:schemeClr val="tx1"/>
            </a:solidFill>
          </a:ln>
        </p:spPr>
        <p:txBody>
          <a:bodyPr wrap="square" rtlCol="0">
            <a:spAutoFit/>
          </a:bodyPr>
          <a:lstStyle/>
          <a:p>
            <a:pPr algn="ctr"/>
            <a:r>
              <a:rPr lang="en-US" altLang="zh-CN" sz="1200" b="1">
                <a:solidFill>
                  <a:schemeClr val="tx1"/>
                </a:solidFill>
                <a:latin typeface="微软雅黑" panose="020B0503020204020204" charset="-122"/>
                <a:ea typeface="微软雅黑" panose="020B0503020204020204" charset="-122"/>
                <a:sym typeface="+mn-ea"/>
              </a:rPr>
              <a:t>Training Kit</a:t>
            </a:r>
          </a:p>
        </p:txBody>
      </p:sp>
      <p:sp>
        <p:nvSpPr>
          <p:cNvPr id="34" name="文本框 33"/>
          <p:cNvSpPr txBox="1"/>
          <p:nvPr/>
        </p:nvSpPr>
        <p:spPr>
          <a:xfrm>
            <a:off x="4201160" y="1022985"/>
            <a:ext cx="7990840" cy="4523105"/>
          </a:xfrm>
          <a:prstGeom prst="rect">
            <a:avLst/>
          </a:prstGeom>
          <a:noFill/>
        </p:spPr>
        <p:txBody>
          <a:bodyPr wrap="square" rtlCol="0">
            <a:spAutoFit/>
          </a:bodyPr>
          <a:lstStyle/>
          <a:p>
            <a:pPr marL="285750" indent="-285750" algn="l" fontAlgn="auto">
              <a:lnSpc>
                <a:spcPct val="200000"/>
              </a:lnSpc>
              <a:buClr>
                <a:srgbClr val="FA820A"/>
              </a:buClr>
              <a:buFont typeface="Wingdings" panose="05000000000000000000" charset="0"/>
              <a:buChar char="n"/>
            </a:pPr>
            <a:r>
              <a:rPr lang="en-US" altLang="zh-CN" b="1" dirty="0">
                <a:solidFill>
                  <a:schemeClr val="tx1"/>
                </a:solidFill>
                <a:latin typeface="微软雅黑" panose="020B0503020204020204" charset="-122"/>
                <a:ea typeface="微软雅黑" panose="020B0503020204020204" charset="-122"/>
                <a:sym typeface="+mn-ea"/>
              </a:rPr>
              <a:t>Display box</a:t>
            </a:r>
          </a:p>
          <a:p>
            <a:pPr marL="285750" indent="-285750" algn="l" fontAlgn="auto">
              <a:lnSpc>
                <a:spcPct val="200000"/>
              </a:lnSpc>
              <a:buClr>
                <a:srgbClr val="FA820A"/>
              </a:buClr>
              <a:buFont typeface="Wingdings" panose="05000000000000000000" charset="0"/>
              <a:buChar char="n"/>
            </a:pPr>
            <a:r>
              <a:rPr lang="en-US" altLang="zh-CN" b="1" dirty="0">
                <a:solidFill>
                  <a:schemeClr val="tx1"/>
                </a:solidFill>
                <a:latin typeface="微软雅黑" panose="020B0503020204020204" charset="-122"/>
                <a:ea typeface="微软雅黑" panose="020B0503020204020204" charset="-122"/>
                <a:sym typeface="+mn-ea"/>
              </a:rPr>
              <a:t>Home Control Panel: KS41</a:t>
            </a:r>
            <a:r>
              <a:rPr lang="zh-CN" altLang="en-US" b="1" dirty="0">
                <a:solidFill>
                  <a:schemeClr val="tx1"/>
                </a:solidFill>
                <a:latin typeface="微软雅黑" panose="020B0503020204020204" charset="-122"/>
                <a:ea typeface="微软雅黑" panose="020B0503020204020204" charset="-122"/>
                <a:sym typeface="+mn-ea"/>
              </a:rPr>
              <a:t>、</a:t>
            </a:r>
            <a:r>
              <a:rPr lang="en-US" altLang="zh-CN" b="1" dirty="0">
                <a:solidFill>
                  <a:schemeClr val="tx1"/>
                </a:solidFill>
                <a:latin typeface="微软雅黑" panose="020B0503020204020204" charset="-122"/>
                <a:ea typeface="微软雅黑" panose="020B0503020204020204" charset="-122"/>
                <a:sym typeface="+mn-ea"/>
              </a:rPr>
              <a:t>PS51</a:t>
            </a:r>
            <a:r>
              <a:rPr lang="zh-CN" altLang="en-US" b="1" dirty="0">
                <a:solidFill>
                  <a:schemeClr val="tx1"/>
                </a:solidFill>
                <a:latin typeface="微软雅黑" panose="020B0503020204020204" charset="-122"/>
                <a:ea typeface="微软雅黑" panose="020B0503020204020204" charset="-122"/>
                <a:sym typeface="+mn-ea"/>
              </a:rPr>
              <a:t>、</a:t>
            </a:r>
            <a:r>
              <a:rPr lang="en-US" altLang="zh-CN" b="1" dirty="0">
                <a:solidFill>
                  <a:schemeClr val="tx1"/>
                </a:solidFill>
                <a:latin typeface="微软雅黑" panose="020B0503020204020204" charset="-122"/>
                <a:ea typeface="微软雅黑" panose="020B0503020204020204" charset="-122"/>
                <a:sym typeface="+mn-ea"/>
              </a:rPr>
              <a:t>RT61</a:t>
            </a:r>
            <a:r>
              <a:rPr lang="zh-CN" altLang="en-US" b="1" dirty="0">
                <a:solidFill>
                  <a:schemeClr val="tx1"/>
                </a:solidFill>
                <a:latin typeface="微软雅黑" panose="020B0503020204020204" charset="-122"/>
                <a:ea typeface="微软雅黑" panose="020B0503020204020204" charset="-122"/>
                <a:sym typeface="+mn-ea"/>
              </a:rPr>
              <a:t>、</a:t>
            </a:r>
            <a:r>
              <a:rPr lang="en-US" altLang="zh-CN" b="1" dirty="0">
                <a:solidFill>
                  <a:schemeClr val="tx1"/>
                </a:solidFill>
                <a:latin typeface="微软雅黑" panose="020B0503020204020204" charset="-122"/>
                <a:ea typeface="微软雅黑" panose="020B0503020204020204" charset="-122"/>
                <a:sym typeface="+mn-ea"/>
              </a:rPr>
              <a:t>IT88A</a:t>
            </a:r>
          </a:p>
          <a:p>
            <a:pPr marL="285750" indent="-285750" algn="l" fontAlgn="auto">
              <a:lnSpc>
                <a:spcPct val="200000"/>
              </a:lnSpc>
              <a:buClr>
                <a:srgbClr val="FA820A"/>
              </a:buClr>
              <a:buFont typeface="Wingdings" panose="05000000000000000000" charset="0"/>
              <a:buChar char="n"/>
            </a:pPr>
            <a:r>
              <a:rPr lang="en-US" altLang="zh-CN" b="1" dirty="0">
                <a:solidFill>
                  <a:schemeClr val="tx1"/>
                </a:solidFill>
                <a:latin typeface="微软雅黑" panose="020B0503020204020204" charset="-122"/>
                <a:ea typeface="微软雅黑" panose="020B0503020204020204" charset="-122"/>
                <a:sym typeface="+mn-ea"/>
              </a:rPr>
              <a:t>Door Phone</a:t>
            </a:r>
            <a:r>
              <a:rPr lang="zh-CN" altLang="en-US" b="1" dirty="0">
                <a:solidFill>
                  <a:schemeClr val="tx1"/>
                </a:solidFill>
                <a:latin typeface="微软雅黑" panose="020B0503020204020204" charset="-122"/>
                <a:ea typeface="微软雅黑" panose="020B0503020204020204" charset="-122"/>
                <a:sym typeface="+mn-ea"/>
              </a:rPr>
              <a:t>：</a:t>
            </a:r>
            <a:r>
              <a:rPr lang="en-US" altLang="zh-CN" b="1" dirty="0">
                <a:solidFill>
                  <a:schemeClr val="tx1"/>
                </a:solidFill>
                <a:latin typeface="微软雅黑" panose="020B0503020204020204" charset="-122"/>
                <a:ea typeface="微软雅黑" panose="020B0503020204020204" charset="-122"/>
                <a:sym typeface="+mn-ea"/>
              </a:rPr>
              <a:t>E12W with </a:t>
            </a:r>
            <a:r>
              <a:rPr lang="en-US" altLang="zh-CN" b="1" dirty="0">
                <a:latin typeface="微软雅黑" panose="020B0503020204020204" charset="-122"/>
                <a:ea typeface="微软雅黑" panose="020B0503020204020204" charset="-122"/>
                <a:sym typeface="+mn-ea"/>
              </a:rPr>
              <a:t>Door Lock</a:t>
            </a:r>
            <a:endParaRPr lang="en-US" altLang="zh-CN" b="1" dirty="0">
              <a:solidFill>
                <a:schemeClr val="tx1"/>
              </a:solidFill>
              <a:latin typeface="微软雅黑" panose="020B0503020204020204" charset="-122"/>
              <a:ea typeface="微软雅黑" panose="020B0503020204020204" charset="-122"/>
              <a:sym typeface="+mn-ea"/>
            </a:endParaRPr>
          </a:p>
          <a:p>
            <a:pPr marL="285750" indent="-285750" algn="l" fontAlgn="auto">
              <a:lnSpc>
                <a:spcPct val="200000"/>
              </a:lnSpc>
              <a:buClr>
                <a:srgbClr val="FA820A"/>
              </a:buClr>
              <a:buFont typeface="Wingdings" panose="05000000000000000000" charset="0"/>
              <a:buChar char="n"/>
            </a:pPr>
            <a:r>
              <a:rPr lang="en-US" altLang="zh-CN" b="1" dirty="0">
                <a:solidFill>
                  <a:schemeClr val="tx1"/>
                </a:solidFill>
                <a:latin typeface="微软雅黑" panose="020B0503020204020204" charset="-122"/>
                <a:ea typeface="微软雅黑" panose="020B0503020204020204" charset="-122"/>
                <a:sym typeface="+mn-ea"/>
              </a:rPr>
              <a:t>Light: 6 lights control by relay of KS41/PS51/RT61</a:t>
            </a:r>
            <a:r>
              <a:rPr lang="zh-CN" altLang="en-US" b="1" dirty="0">
                <a:solidFill>
                  <a:schemeClr val="tx1"/>
                </a:solidFill>
                <a:latin typeface="微软雅黑" panose="020B0503020204020204" charset="-122"/>
                <a:ea typeface="微软雅黑" panose="020B0503020204020204" charset="-122"/>
                <a:sym typeface="+mn-ea"/>
              </a:rPr>
              <a:t>；</a:t>
            </a:r>
            <a:r>
              <a:rPr lang="en-US" altLang="zh-CN" b="1" dirty="0">
                <a:solidFill>
                  <a:schemeClr val="tx1"/>
                </a:solidFill>
                <a:latin typeface="微软雅黑" panose="020B0503020204020204" charset="-122"/>
                <a:ea typeface="微软雅黑" panose="020B0503020204020204" charset="-122"/>
                <a:sym typeface="+mn-ea"/>
              </a:rPr>
              <a:t>1 Yeelight RGB light</a:t>
            </a:r>
            <a:endParaRPr lang="zh-CN" altLang="en-US" b="1" dirty="0">
              <a:solidFill>
                <a:schemeClr val="tx1"/>
              </a:solidFill>
              <a:latin typeface="微软雅黑" panose="020B0503020204020204" charset="-122"/>
              <a:ea typeface="微软雅黑" panose="020B0503020204020204" charset="-122"/>
              <a:sym typeface="+mn-ea"/>
            </a:endParaRPr>
          </a:p>
          <a:p>
            <a:pPr marL="285750" indent="-285750" algn="l" fontAlgn="auto">
              <a:lnSpc>
                <a:spcPct val="200000"/>
              </a:lnSpc>
              <a:buClr>
                <a:srgbClr val="FA820A"/>
              </a:buClr>
              <a:buFont typeface="Wingdings" panose="05000000000000000000" charset="0"/>
              <a:buChar char="n"/>
            </a:pPr>
            <a:r>
              <a:rPr lang="en-US" altLang="zh-CN" b="1" dirty="0">
                <a:latin typeface="微软雅黑" panose="020B0503020204020204" charset="-122"/>
                <a:ea typeface="微软雅黑" panose="020B0503020204020204" charset="-122"/>
              </a:rPr>
              <a:t>Sensor: Door/Window Sensor</a:t>
            </a:r>
            <a:r>
              <a:rPr lang="zh-CN" altLang="en-US" b="1" dirty="0">
                <a:latin typeface="微软雅黑" panose="020B0503020204020204" charset="-122"/>
                <a:ea typeface="微软雅黑" panose="020B0503020204020204" charset="-122"/>
              </a:rPr>
              <a:t>、</a:t>
            </a:r>
            <a:r>
              <a:rPr lang="en-US" altLang="zh-CN" b="1" dirty="0">
                <a:latin typeface="微软雅黑" panose="020B0503020204020204" charset="-122"/>
                <a:ea typeface="微软雅黑" panose="020B0503020204020204" charset="-122"/>
              </a:rPr>
              <a:t>Motion Sensor</a:t>
            </a:r>
            <a:r>
              <a:rPr lang="zh-CN" altLang="en-US" b="1" dirty="0">
                <a:latin typeface="微软雅黑" panose="020B0503020204020204" charset="-122"/>
                <a:ea typeface="微软雅黑" panose="020B0503020204020204" charset="-122"/>
              </a:rPr>
              <a:t>、Emergency Button</a:t>
            </a:r>
          </a:p>
          <a:p>
            <a:pPr marL="285750" indent="-285750" algn="l" fontAlgn="auto">
              <a:lnSpc>
                <a:spcPct val="200000"/>
              </a:lnSpc>
              <a:buClr>
                <a:srgbClr val="FA820A"/>
              </a:buClr>
              <a:buFont typeface="Wingdings" panose="05000000000000000000" charset="0"/>
              <a:buChar char="n"/>
            </a:pPr>
            <a:r>
              <a:rPr lang="zh-CN" altLang="en-US" b="1" dirty="0">
                <a:latin typeface="微软雅黑" panose="020B0503020204020204" charset="-122"/>
                <a:ea typeface="微软雅黑" panose="020B0503020204020204" charset="-122"/>
              </a:rPr>
              <a:t>Other</a:t>
            </a:r>
            <a:r>
              <a:rPr lang="en-US" altLang="zh-CN" b="1" dirty="0">
                <a:latin typeface="微软雅黑" panose="020B0503020204020204" charset="-122"/>
                <a:ea typeface="微软雅黑" panose="020B0503020204020204" charset="-122"/>
              </a:rPr>
              <a:t>s</a:t>
            </a:r>
            <a:r>
              <a:rPr lang="zh-CN" altLang="en-US" b="1" dirty="0">
                <a:latin typeface="微软雅黑" panose="020B0503020204020204" charset="-122"/>
                <a:ea typeface="微软雅黑" panose="020B0503020204020204" charset="-122"/>
              </a:rPr>
              <a:t>: POE switch, </a:t>
            </a:r>
            <a:r>
              <a:rPr lang="en-US" altLang="zh-CN" b="1" dirty="0">
                <a:latin typeface="微软雅黑" panose="020B0503020204020204" charset="-122"/>
                <a:ea typeface="微软雅黑" panose="020B0503020204020204" charset="-122"/>
              </a:rPr>
              <a:t>R</a:t>
            </a:r>
            <a:r>
              <a:rPr lang="zh-CN" altLang="en-US" b="1" dirty="0">
                <a:latin typeface="微软雅黑" panose="020B0503020204020204" charset="-122"/>
                <a:ea typeface="微软雅黑" panose="020B0503020204020204" charset="-122"/>
              </a:rPr>
              <a:t>outer</a:t>
            </a:r>
            <a:r>
              <a:rPr lang="en-US" altLang="zh-CN" b="1" dirty="0">
                <a:latin typeface="微软雅黑" panose="020B0503020204020204" charset="-122"/>
                <a:ea typeface="微软雅黑" panose="020B0503020204020204" charset="-122"/>
              </a:rPr>
              <a:t>...</a:t>
            </a:r>
          </a:p>
        </p:txBody>
      </p:sp>
      <p:pic>
        <p:nvPicPr>
          <p:cNvPr id="7" name="图片 6" descr="Training-Kit-03"/>
          <p:cNvPicPr>
            <a:picLocks noChangeAspect="1"/>
          </p:cNvPicPr>
          <p:nvPr/>
        </p:nvPicPr>
        <p:blipFill>
          <a:blip r:embed="rId5"/>
          <a:stretch>
            <a:fillRect/>
          </a:stretch>
        </p:blipFill>
        <p:spPr>
          <a:xfrm>
            <a:off x="885190" y="1175385"/>
            <a:ext cx="3229065" cy="3618000"/>
          </a:xfrm>
          <a:prstGeom prst="rect">
            <a:avLst/>
          </a:prstGeom>
        </p:spPr>
      </p:pic>
      <p:pic>
        <p:nvPicPr>
          <p:cNvPr id="12" name="Picture 11">
            <a:hlinkClick r:id="rId6"/>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5433114" y="5750895"/>
            <a:ext cx="1325773" cy="355495"/>
          </a:xfrm>
          <a:prstGeom prst="rect">
            <a:avLst/>
          </a:prstGeom>
        </p:spPr>
      </p:pic>
    </p:spTree>
    <p:extLst>
      <p:ext uri="{BB962C8B-B14F-4D97-AF65-F5344CB8AC3E}">
        <p14:creationId xmlns:p14="http://schemas.microsoft.com/office/powerpoint/2010/main" val="147616410"/>
      </p:ext>
    </p:extLst>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8" name="圆角矩形 20"/>
          <p:cNvSpPr/>
          <p:nvPr/>
        </p:nvSpPr>
        <p:spPr>
          <a:xfrm>
            <a:off x="715010" y="5010785"/>
            <a:ext cx="8303895" cy="1570990"/>
          </a:xfrm>
          <a:prstGeom prst="roundRect">
            <a:avLst>
              <a:gd name="adj" fmla="val 11183"/>
            </a:avLst>
          </a:prstGeom>
          <a:solidFill>
            <a:schemeClr val="bg2">
              <a:lumMod val="9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cxnSp>
        <p:nvCxnSpPr>
          <p:cNvPr id="122" name="肘形连接符 121"/>
          <p:cNvCxnSpPr>
            <a:stCxn id="144" idx="1"/>
          </p:cNvCxnSpPr>
          <p:nvPr/>
        </p:nvCxnSpPr>
        <p:spPr>
          <a:xfrm rot="10800000" flipV="1">
            <a:off x="2313940" y="3293110"/>
            <a:ext cx="4306570" cy="677545"/>
          </a:xfrm>
          <a:prstGeom prst="bentConnector3">
            <a:avLst>
              <a:gd name="adj1" fmla="val 48215"/>
            </a:avLst>
          </a:prstGeom>
          <a:noFill/>
          <a:ln w="19050" cap="rnd">
            <a:solidFill>
              <a:schemeClr val="tx1">
                <a:lumMod val="75000"/>
                <a:lumOff val="25000"/>
              </a:schemeClr>
            </a:solidFill>
            <a:prstDash val="dash"/>
          </a:ln>
        </p:spPr>
      </p:cxnSp>
      <p:cxnSp>
        <p:nvCxnSpPr>
          <p:cNvPr id="148" name="肘形连接符 121"/>
          <p:cNvCxnSpPr>
            <a:endCxn id="32" idx="3"/>
          </p:cNvCxnSpPr>
          <p:nvPr/>
        </p:nvCxnSpPr>
        <p:spPr>
          <a:xfrm rot="10800000" flipV="1">
            <a:off x="2284730" y="2274570"/>
            <a:ext cx="6495415" cy="1901825"/>
          </a:xfrm>
          <a:prstGeom prst="bentConnector3">
            <a:avLst>
              <a:gd name="adj1" fmla="val 136"/>
            </a:avLst>
          </a:prstGeom>
          <a:noFill/>
          <a:ln w="19050" cap="rnd">
            <a:solidFill>
              <a:schemeClr val="tx1">
                <a:lumMod val="75000"/>
                <a:lumOff val="25000"/>
              </a:schemeClr>
            </a:solidFill>
            <a:prstDash val="dash"/>
          </a:ln>
        </p:spPr>
      </p:cxnSp>
      <p:cxnSp>
        <p:nvCxnSpPr>
          <p:cNvPr id="3" name="肘形连接符 2"/>
          <p:cNvCxnSpPr/>
          <p:nvPr/>
        </p:nvCxnSpPr>
        <p:spPr>
          <a:xfrm>
            <a:off x="9018270" y="5817870"/>
            <a:ext cx="1011555" cy="5080"/>
          </a:xfrm>
          <a:prstGeom prst="bentConnector3">
            <a:avLst>
              <a:gd name="adj1" fmla="val 50031"/>
            </a:avLst>
          </a:prstGeom>
          <a:noFill/>
          <a:ln w="19050" cap="rnd">
            <a:solidFill>
              <a:schemeClr val="tx1">
                <a:lumMod val="75000"/>
                <a:lumOff val="25000"/>
              </a:schemeClr>
            </a:solidFill>
            <a:prstDash val="dash"/>
          </a:ln>
        </p:spPr>
      </p:cxnSp>
      <p:grpSp>
        <p:nvGrpSpPr>
          <p:cNvPr id="14" name="组合 13"/>
          <p:cNvGrpSpPr/>
          <p:nvPr/>
        </p:nvGrpSpPr>
        <p:grpSpPr>
          <a:xfrm>
            <a:off x="553720" y="250825"/>
            <a:ext cx="5812790" cy="521970"/>
            <a:chOff x="1095" y="363"/>
            <a:chExt cx="9154" cy="822"/>
          </a:xfrm>
        </p:grpSpPr>
        <p:grpSp>
          <p:nvGrpSpPr>
            <p:cNvPr id="15" name="组合 14"/>
            <p:cNvGrpSpPr/>
            <p:nvPr/>
          </p:nvGrpSpPr>
          <p:grpSpPr>
            <a:xfrm>
              <a:off x="1095" y="524"/>
              <a:ext cx="522" cy="522"/>
              <a:chOff x="1054" y="715"/>
              <a:chExt cx="522" cy="522"/>
            </a:xfrm>
          </p:grpSpPr>
          <p:sp>
            <p:nvSpPr>
              <p:cNvPr id="19" name="圆角矩形 18"/>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mn-ea"/>
                  <a:cs typeface="+mn-cs"/>
                </a:endParaRPr>
              </a:p>
            </p:txBody>
          </p:sp>
          <p:sp>
            <p:nvSpPr>
              <p:cNvPr id="20" name="圆角矩形 19"/>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1800" b="1" i="0" u="none" strike="noStrike" kern="1200" cap="none" spc="0" normalizeH="0" baseline="0" noProof="0">
                  <a:ln>
                    <a:noFill/>
                  </a:ln>
                  <a:solidFill>
                    <a:schemeClr val="tx1"/>
                  </a:solidFill>
                  <a:effectLst/>
                  <a:uLnTx/>
                  <a:uFillTx/>
                  <a:latin typeface="+mn-ea"/>
                  <a:cs typeface="+mn-cs"/>
                </a:endParaRPr>
              </a:p>
            </p:txBody>
          </p:sp>
        </p:grpSp>
        <p:sp>
          <p:nvSpPr>
            <p:cNvPr id="25" name="文本框 24"/>
            <p:cNvSpPr txBox="1"/>
            <p:nvPr/>
          </p:nvSpPr>
          <p:spPr>
            <a:xfrm>
              <a:off x="1785" y="363"/>
              <a:ext cx="8464" cy="822"/>
            </a:xfrm>
            <a:prstGeom prst="rect">
              <a:avLst/>
            </a:prstGeom>
            <a:noFill/>
          </p:spPr>
          <p:txBody>
            <a:bodyPr wrap="square" rtlCol="0">
              <a:spAutoFit/>
            </a:bodyPr>
            <a:lstStyle/>
            <a:p>
              <a:pPr marL="0" marR="0" lvl="0" indent="0" algn="l" defTabSz="914400" eaLnBrk="1" fontAlgn="auto" latinLnBrk="0" hangingPunct="1">
                <a:lnSpc>
                  <a:spcPct val="100000"/>
                </a:lnSpc>
                <a:spcBef>
                  <a:spcPts val="0"/>
                </a:spcBef>
                <a:spcAft>
                  <a:spcPts val="0"/>
                </a:spcAft>
                <a:buClrTx/>
                <a:buSzTx/>
                <a:buFontTx/>
                <a:buNone/>
                <a:defRPr/>
              </a:pPr>
              <a:r>
                <a:rPr lang="en-US" altLang="zh-CN" sz="2800" b="1" dirty="0">
                  <a:latin typeface="微软雅黑" panose="020B0503020204020204" charset="-122"/>
                  <a:ea typeface="微软雅黑" panose="020B0503020204020204" charset="-122"/>
                  <a:sym typeface="+mn-ea"/>
                </a:rPr>
                <a:t>Diagram</a:t>
              </a:r>
              <a:endParaRPr kumimoji="0" lang="en-US" altLang="zh-CN" sz="2800" b="1" i="0" u="none" strike="noStrike" kern="1200" cap="none" spc="100" normalizeH="0" baseline="0" noProof="0" dirty="0">
                <a:ln>
                  <a:noFill/>
                </a:ln>
                <a:effectLst/>
                <a:uLnTx/>
                <a:uFillTx/>
                <a:latin typeface="+mn-ea"/>
                <a:ea typeface="+mn-ea"/>
                <a:cs typeface="+mn-ea"/>
              </a:endParaRPr>
            </a:p>
          </p:txBody>
        </p:sp>
      </p:grpSp>
      <p:grpSp>
        <p:nvGrpSpPr>
          <p:cNvPr id="36" name="Group 35"/>
          <p:cNvGrpSpPr/>
          <p:nvPr/>
        </p:nvGrpSpPr>
        <p:grpSpPr>
          <a:xfrm>
            <a:off x="801370" y="3629025"/>
            <a:ext cx="1583690" cy="1095375"/>
            <a:chOff x="1239" y="1892"/>
            <a:chExt cx="2494" cy="1725"/>
          </a:xfrm>
        </p:grpSpPr>
        <p:sp>
          <p:nvSpPr>
            <p:cNvPr id="32" name="圆角矩形 31"/>
            <p:cNvSpPr/>
            <p:nvPr/>
          </p:nvSpPr>
          <p:spPr>
            <a:xfrm>
              <a:off x="1453" y="1892"/>
              <a:ext cx="2123" cy="1725"/>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135" name="文本框 5227"/>
            <p:cNvSpPr txBox="1"/>
            <p:nvPr/>
          </p:nvSpPr>
          <p:spPr>
            <a:xfrm>
              <a:off x="1239" y="3118"/>
              <a:ext cx="2494" cy="386"/>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dirty="0">
                  <a:ln>
                    <a:noFill/>
                  </a:ln>
                  <a:effectLst/>
                  <a:uLnTx/>
                  <a:uFillTx/>
                  <a:latin typeface="+mn-ea"/>
                  <a:ea typeface="+mn-ea"/>
                </a:rPr>
                <a:t>Smart Home Center</a:t>
              </a:r>
            </a:p>
          </p:txBody>
        </p:sp>
      </p:grpSp>
      <p:grpSp>
        <p:nvGrpSpPr>
          <p:cNvPr id="163" name="组合 162"/>
          <p:cNvGrpSpPr/>
          <p:nvPr/>
        </p:nvGrpSpPr>
        <p:grpSpPr>
          <a:xfrm>
            <a:off x="883065" y="5192944"/>
            <a:ext cx="1521459" cy="1135698"/>
            <a:chOff x="1140816" y="5192944"/>
            <a:chExt cx="1521459" cy="1135698"/>
          </a:xfrm>
        </p:grpSpPr>
        <p:sp>
          <p:nvSpPr>
            <p:cNvPr id="21" name="圆角矩形 20"/>
            <p:cNvSpPr/>
            <p:nvPr/>
          </p:nvSpPr>
          <p:spPr>
            <a:xfrm>
              <a:off x="1140816" y="5192944"/>
              <a:ext cx="1458240" cy="1135698"/>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106" name="文本框 5227"/>
            <p:cNvSpPr txBox="1"/>
            <p:nvPr/>
          </p:nvSpPr>
          <p:spPr>
            <a:xfrm>
              <a:off x="1211935" y="6043437"/>
              <a:ext cx="1450340" cy="246380"/>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dirty="0" err="1">
                  <a:ln>
                    <a:noFill/>
                  </a:ln>
                  <a:effectLst/>
                  <a:uLnTx/>
                  <a:uFillTx/>
                  <a:latin typeface="+mn-ea"/>
                  <a:ea typeface="+mn-ea"/>
                </a:rPr>
                <a:t>BelaHome</a:t>
              </a:r>
              <a:r>
                <a:rPr kumimoji="0" lang="en-US" sz="1000" b="1" i="0" u="none" strike="noStrike" kern="1200" cap="none" spc="0" normalizeH="0" baseline="0" noProof="0" dirty="0">
                  <a:ln>
                    <a:noFill/>
                  </a:ln>
                  <a:effectLst/>
                  <a:uLnTx/>
                  <a:uFillTx/>
                  <a:latin typeface="+mn-ea"/>
                  <a:ea typeface="+mn-ea"/>
                </a:rPr>
                <a:t> App</a:t>
              </a:r>
            </a:p>
          </p:txBody>
        </p:sp>
        <p:pic>
          <p:nvPicPr>
            <p:cNvPr id="8" name="图片 7"/>
            <p:cNvPicPr>
              <a:picLocks noChangeAspect="1"/>
            </p:cNvPicPr>
            <p:nvPr/>
          </p:nvPicPr>
          <p:blipFill>
            <a:blip r:embed="rId27" cstate="print">
              <a:extLst>
                <a:ext uri="{28A0092B-C50C-407E-A947-70E740481C1C}">
                  <a14:useLocalDpi xmlns:a14="http://schemas.microsoft.com/office/drawing/2010/main" val="0"/>
                </a:ext>
              </a:extLst>
            </a:blip>
            <a:stretch>
              <a:fillRect/>
            </a:stretch>
          </p:blipFill>
          <p:spPr>
            <a:xfrm>
              <a:off x="1690635" y="5292481"/>
              <a:ext cx="360770" cy="724852"/>
            </a:xfrm>
            <a:prstGeom prst="rect">
              <a:avLst/>
            </a:prstGeom>
          </p:spPr>
        </p:pic>
      </p:grpSp>
      <p:grpSp>
        <p:nvGrpSpPr>
          <p:cNvPr id="154" name="组合 153"/>
          <p:cNvGrpSpPr/>
          <p:nvPr/>
        </p:nvGrpSpPr>
        <p:grpSpPr>
          <a:xfrm>
            <a:off x="4518285" y="5223999"/>
            <a:ext cx="1461902" cy="1135698"/>
            <a:chOff x="3353747" y="5224047"/>
            <a:chExt cx="1461902" cy="1135698"/>
          </a:xfrm>
        </p:grpSpPr>
        <p:sp>
          <p:nvSpPr>
            <p:cNvPr id="143" name="圆角矩形 20"/>
            <p:cNvSpPr/>
            <p:nvPr/>
          </p:nvSpPr>
          <p:spPr>
            <a:xfrm>
              <a:off x="3357409" y="5224047"/>
              <a:ext cx="1458240" cy="1135698"/>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pic>
          <p:nvPicPr>
            <p:cNvPr id="47" name="图片 46" descr="3b343132373539333bd4c6"/>
            <p:cNvPicPr>
              <a:picLocks noChangeAspect="1"/>
            </p:cNvPicPr>
            <p:nvPr/>
          </p:nvPicPr>
          <p:blipFill>
            <a:blip r:embed="rId28"/>
            <a:stretch>
              <a:fillRect/>
            </a:stretch>
          </p:blipFill>
          <p:spPr>
            <a:xfrm>
              <a:off x="3671072" y="5302569"/>
              <a:ext cx="825495" cy="825495"/>
            </a:xfrm>
            <a:prstGeom prst="rect">
              <a:avLst/>
            </a:prstGeom>
          </p:spPr>
        </p:pic>
        <p:sp>
          <p:nvSpPr>
            <p:cNvPr id="48" name="文本框 5227"/>
            <p:cNvSpPr txBox="1"/>
            <p:nvPr/>
          </p:nvSpPr>
          <p:spPr>
            <a:xfrm>
              <a:off x="3353747" y="6056014"/>
              <a:ext cx="1450340" cy="246380"/>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dirty="0" err="1">
                  <a:ln>
                    <a:noFill/>
                  </a:ln>
                  <a:effectLst/>
                  <a:uLnTx/>
                  <a:uFillTx/>
                  <a:latin typeface="+mn-ea"/>
                  <a:ea typeface="+mn-ea"/>
                </a:rPr>
                <a:t>Akubela</a:t>
              </a:r>
              <a:r>
                <a:rPr kumimoji="0" lang="en-US" sz="1000" b="1" i="0" u="none" strike="noStrike" kern="1200" cap="none" spc="0" normalizeH="0" baseline="0" noProof="0" dirty="0">
                  <a:ln>
                    <a:noFill/>
                  </a:ln>
                  <a:effectLst/>
                  <a:uLnTx/>
                  <a:uFillTx/>
                  <a:latin typeface="+mn-ea"/>
                  <a:ea typeface="+mn-ea"/>
                </a:rPr>
                <a:t> Cloud</a:t>
              </a:r>
            </a:p>
          </p:txBody>
        </p:sp>
      </p:grpSp>
      <p:grpSp>
        <p:nvGrpSpPr>
          <p:cNvPr id="156" name="组合 155"/>
          <p:cNvGrpSpPr/>
          <p:nvPr/>
        </p:nvGrpSpPr>
        <p:grpSpPr>
          <a:xfrm>
            <a:off x="2743438" y="5205584"/>
            <a:ext cx="1458240" cy="1135698"/>
            <a:chOff x="6740362" y="5093952"/>
            <a:chExt cx="1458240" cy="1135698"/>
          </a:xfrm>
        </p:grpSpPr>
        <p:sp>
          <p:nvSpPr>
            <p:cNvPr id="147" name="圆角矩形 20"/>
            <p:cNvSpPr/>
            <p:nvPr/>
          </p:nvSpPr>
          <p:spPr>
            <a:xfrm>
              <a:off x="6740362" y="5093952"/>
              <a:ext cx="1458240" cy="1135698"/>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dirty="0">
                <a:ln>
                  <a:noFill/>
                </a:ln>
                <a:effectLst/>
                <a:uLnTx/>
                <a:uFillTx/>
                <a:latin typeface="+mn-ea"/>
                <a:ea typeface="+mn-ea"/>
              </a:endParaRPr>
            </a:p>
          </p:txBody>
        </p:sp>
        <p:grpSp>
          <p:nvGrpSpPr>
            <p:cNvPr id="155" name="组合 154"/>
            <p:cNvGrpSpPr/>
            <p:nvPr/>
          </p:nvGrpSpPr>
          <p:grpSpPr>
            <a:xfrm>
              <a:off x="6834797" y="5221296"/>
              <a:ext cx="1264318" cy="964008"/>
              <a:chOff x="4856588" y="5338376"/>
              <a:chExt cx="1264318" cy="964008"/>
            </a:xfrm>
          </p:grpSpPr>
          <p:sp>
            <p:nvSpPr>
              <p:cNvPr id="49" name="Freeform 213"/>
              <p:cNvSpPr>
                <a:spLocks noEditPoints="1"/>
              </p:cNvSpPr>
              <p:nvPr/>
            </p:nvSpPr>
            <p:spPr bwMode="auto">
              <a:xfrm>
                <a:off x="5142033" y="5338376"/>
                <a:ext cx="693427" cy="657465"/>
              </a:xfrm>
              <a:custGeom>
                <a:avLst/>
                <a:gdLst>
                  <a:gd name="T0" fmla="*/ 295275 w 186"/>
                  <a:gd name="T1" fmla="*/ 222250 h 176"/>
                  <a:gd name="T2" fmla="*/ 295275 w 186"/>
                  <a:gd name="T3" fmla="*/ 0 h 176"/>
                  <a:gd name="T4" fmla="*/ 0 w 186"/>
                  <a:gd name="T5" fmla="*/ 0 h 176"/>
                  <a:gd name="T6" fmla="*/ 0 w 186"/>
                  <a:gd name="T7" fmla="*/ 222250 h 176"/>
                  <a:gd name="T8" fmla="*/ 111125 w 186"/>
                  <a:gd name="T9" fmla="*/ 222250 h 176"/>
                  <a:gd name="T10" fmla="*/ 111125 w 186"/>
                  <a:gd name="T11" fmla="*/ 258763 h 176"/>
                  <a:gd name="T12" fmla="*/ 38100 w 186"/>
                  <a:gd name="T13" fmla="*/ 258763 h 176"/>
                  <a:gd name="T14" fmla="*/ 38100 w 186"/>
                  <a:gd name="T15" fmla="*/ 279400 h 176"/>
                  <a:gd name="T16" fmla="*/ 260350 w 186"/>
                  <a:gd name="T17" fmla="*/ 279400 h 176"/>
                  <a:gd name="T18" fmla="*/ 260350 w 186"/>
                  <a:gd name="T19" fmla="*/ 258763 h 176"/>
                  <a:gd name="T20" fmla="*/ 185738 w 186"/>
                  <a:gd name="T21" fmla="*/ 258763 h 176"/>
                  <a:gd name="T22" fmla="*/ 185738 w 186"/>
                  <a:gd name="T23" fmla="*/ 222250 h 176"/>
                  <a:gd name="T24" fmla="*/ 295275 w 186"/>
                  <a:gd name="T25" fmla="*/ 222250 h 176"/>
                  <a:gd name="T26" fmla="*/ 17463 w 186"/>
                  <a:gd name="T27" fmla="*/ 204788 h 176"/>
                  <a:gd name="T28" fmla="*/ 17463 w 186"/>
                  <a:gd name="T29" fmla="*/ 17463 h 176"/>
                  <a:gd name="T30" fmla="*/ 277813 w 186"/>
                  <a:gd name="T31" fmla="*/ 17463 h 176"/>
                  <a:gd name="T32" fmla="*/ 277813 w 186"/>
                  <a:gd name="T33" fmla="*/ 204788 h 176"/>
                  <a:gd name="T34" fmla="*/ 17463 w 186"/>
                  <a:gd name="T35" fmla="*/ 204788 h 1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6" h="176">
                    <a:moveTo>
                      <a:pt x="186" y="140"/>
                    </a:moveTo>
                    <a:lnTo>
                      <a:pt x="186" y="0"/>
                    </a:lnTo>
                    <a:lnTo>
                      <a:pt x="0" y="0"/>
                    </a:lnTo>
                    <a:lnTo>
                      <a:pt x="0" y="140"/>
                    </a:lnTo>
                    <a:lnTo>
                      <a:pt x="70" y="140"/>
                    </a:lnTo>
                    <a:lnTo>
                      <a:pt x="70" y="163"/>
                    </a:lnTo>
                    <a:lnTo>
                      <a:pt x="24" y="163"/>
                    </a:lnTo>
                    <a:lnTo>
                      <a:pt x="24" y="176"/>
                    </a:lnTo>
                    <a:lnTo>
                      <a:pt x="164" y="176"/>
                    </a:lnTo>
                    <a:lnTo>
                      <a:pt x="164" y="163"/>
                    </a:lnTo>
                    <a:lnTo>
                      <a:pt x="117" y="163"/>
                    </a:lnTo>
                    <a:lnTo>
                      <a:pt x="117" y="140"/>
                    </a:lnTo>
                    <a:lnTo>
                      <a:pt x="186" y="140"/>
                    </a:lnTo>
                    <a:close/>
                    <a:moveTo>
                      <a:pt x="11" y="129"/>
                    </a:moveTo>
                    <a:lnTo>
                      <a:pt x="11" y="11"/>
                    </a:lnTo>
                    <a:lnTo>
                      <a:pt x="175" y="11"/>
                    </a:lnTo>
                    <a:lnTo>
                      <a:pt x="175" y="129"/>
                    </a:lnTo>
                    <a:lnTo>
                      <a:pt x="11" y="12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243755" tIns="121877" rIns="243755" bIns="121877"/>
              <a:lstStyle/>
              <a:p>
                <a:pPr defTabSz="1218565" fontAlgn="base">
                  <a:spcBef>
                    <a:spcPct val="0"/>
                  </a:spcBef>
                  <a:spcAft>
                    <a:spcPct val="0"/>
                  </a:spcAft>
                </a:pPr>
                <a:endParaRPr lang="zh-CN" altLang="en-US" sz="4800" b="1" dirty="0">
                  <a:latin typeface="+mn-ea"/>
                  <a:ea typeface="+mn-ea"/>
                </a:endParaRPr>
              </a:p>
            </p:txBody>
          </p:sp>
          <p:sp>
            <p:nvSpPr>
              <p:cNvPr id="50" name="文本框 5227"/>
              <p:cNvSpPr txBox="1"/>
              <p:nvPr/>
            </p:nvSpPr>
            <p:spPr>
              <a:xfrm>
                <a:off x="4856588" y="6057628"/>
                <a:ext cx="1264318" cy="244756"/>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sz="1000" b="1" noProof="0" dirty="0" err="1">
                    <a:ln>
                      <a:noFill/>
                    </a:ln>
                    <a:effectLst/>
                    <a:uLnTx/>
                    <a:uFillTx/>
                    <a:latin typeface="+mn-ea"/>
                    <a:sym typeface="+mn-ea"/>
                  </a:rPr>
                  <a:t>BelaHome</a:t>
                </a:r>
                <a:r>
                  <a:rPr kumimoji="0" lang="en-US" altLang="zh-CN" sz="1000" b="1" i="0" u="none" strike="noStrike" kern="1200" cap="none" spc="0" normalizeH="0" baseline="0" noProof="0" dirty="0">
                    <a:ln>
                      <a:noFill/>
                    </a:ln>
                    <a:effectLst/>
                    <a:uLnTx/>
                    <a:uFillTx/>
                    <a:latin typeface="+mn-ea"/>
                    <a:ea typeface="+mn-ea"/>
                  </a:rPr>
                  <a:t> Web</a:t>
                </a:r>
                <a:endParaRPr kumimoji="0" lang="en-US" sz="1000" b="1" i="0" u="none" strike="noStrike" kern="1200" cap="none" spc="0" normalizeH="0" baseline="0" noProof="0" dirty="0">
                  <a:ln>
                    <a:noFill/>
                  </a:ln>
                  <a:effectLst/>
                  <a:uLnTx/>
                  <a:uFillTx/>
                  <a:latin typeface="+mn-ea"/>
                  <a:ea typeface="+mn-ea"/>
                </a:endParaRPr>
              </a:p>
            </p:txBody>
          </p:sp>
        </p:grpSp>
      </p:grpSp>
      <p:grpSp>
        <p:nvGrpSpPr>
          <p:cNvPr id="93" name="组合 92"/>
          <p:cNvGrpSpPr/>
          <p:nvPr/>
        </p:nvGrpSpPr>
        <p:grpSpPr>
          <a:xfrm>
            <a:off x="8825780" y="2848960"/>
            <a:ext cx="635635" cy="218440"/>
            <a:chOff x="9976" y="9665"/>
            <a:chExt cx="1151" cy="395"/>
          </a:xfrm>
        </p:grpSpPr>
        <p:sp>
          <p:nvSpPr>
            <p:cNvPr id="94" name="圆角矩形 59"/>
            <p:cNvSpPr/>
            <p:nvPr/>
          </p:nvSpPr>
          <p:spPr>
            <a:xfrm>
              <a:off x="10054" y="9665"/>
              <a:ext cx="1073"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pic>
          <p:nvPicPr>
            <p:cNvPr id="95" name="图片 94" descr="c-blogimages-zigbee_io-removebg-preview"/>
            <p:cNvPicPr>
              <a:picLocks noChangeAspect="1"/>
            </p:cNvPicPr>
            <p:nvPr/>
          </p:nvPicPr>
          <p:blipFill>
            <a:blip r:embed="rId29"/>
            <a:srcRect l="15878" r="12672"/>
            <a:stretch>
              <a:fillRect/>
            </a:stretch>
          </p:blipFill>
          <p:spPr>
            <a:xfrm>
              <a:off x="9976" y="9665"/>
              <a:ext cx="468" cy="394"/>
            </a:xfrm>
            <a:prstGeom prst="rect">
              <a:avLst/>
            </a:prstGeom>
          </p:spPr>
        </p:pic>
        <p:sp>
          <p:nvSpPr>
            <p:cNvPr id="97" name="文本框 5230"/>
            <p:cNvSpPr txBox="1"/>
            <p:nvPr/>
          </p:nvSpPr>
          <p:spPr>
            <a:xfrm>
              <a:off x="10280" y="9693"/>
              <a:ext cx="820" cy="332"/>
            </a:xfrm>
            <a:prstGeom prst="rect">
              <a:avLst/>
            </a:prstGeom>
            <a:noFill/>
            <a:ln w="9525">
              <a:noFill/>
            </a:ln>
          </p:spPr>
          <p:txBody>
            <a:bodyPr wrap="square" anchor="t">
              <a:spAutoFit/>
            </a:bodyPr>
            <a:lstStyle/>
            <a:p>
              <a:r>
                <a:rPr lang="en-US" altLang="zh-CN" sz="600" b="1" dirty="0">
                  <a:latin typeface="+mn-ea"/>
                  <a:ea typeface="+mn-ea"/>
                  <a:cs typeface="微软雅黑" panose="020B0503020204020204" charset="-122"/>
                </a:rPr>
                <a:t>Zigbee</a:t>
              </a:r>
            </a:p>
          </p:txBody>
        </p:sp>
      </p:grpSp>
      <p:grpSp>
        <p:nvGrpSpPr>
          <p:cNvPr id="109" name="组合 108"/>
          <p:cNvGrpSpPr/>
          <p:nvPr/>
        </p:nvGrpSpPr>
        <p:grpSpPr>
          <a:xfrm>
            <a:off x="7188368" y="4731998"/>
            <a:ext cx="967105" cy="227965"/>
            <a:chOff x="9432" y="9075"/>
            <a:chExt cx="1751" cy="413"/>
          </a:xfrm>
        </p:grpSpPr>
        <p:sp>
          <p:nvSpPr>
            <p:cNvPr id="111" name="圆角矩形 77"/>
            <p:cNvSpPr/>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12" name="椭圆 111"/>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14" name="文本框 5230"/>
            <p:cNvSpPr txBox="1"/>
            <p:nvPr/>
          </p:nvSpPr>
          <p:spPr>
            <a:xfrm>
              <a:off x="9751" y="9125"/>
              <a:ext cx="1303" cy="333"/>
            </a:xfrm>
            <a:prstGeom prst="rect">
              <a:avLst/>
            </a:prstGeom>
            <a:noFill/>
            <a:ln w="9525">
              <a:noFill/>
            </a:ln>
          </p:spPr>
          <p:txBody>
            <a:bodyPr wrap="square" anchor="t">
              <a:spAutoFit/>
            </a:bodyPr>
            <a:lstStyle/>
            <a:p>
              <a:pPr algn="dist"/>
              <a:r>
                <a:rPr lang="en-US" altLang="zh-CN" sz="600" b="1" dirty="0">
                  <a:latin typeface="+mn-ea"/>
                  <a:ea typeface="+mn-ea"/>
                  <a:cs typeface="微软雅黑" panose="020B0503020204020204" charset="-122"/>
                </a:rPr>
                <a:t>WiFi/Ethernet</a:t>
              </a:r>
            </a:p>
          </p:txBody>
        </p:sp>
        <p:pic>
          <p:nvPicPr>
            <p:cNvPr id="115" name="图片 114" descr="WIFI"/>
            <p:cNvPicPr>
              <a:picLocks noChangeAspect="1"/>
            </p:cNvPicPr>
            <p:nvPr/>
          </p:nvPicPr>
          <p:blipFill>
            <a:blip r:embed="rId30"/>
            <a:stretch>
              <a:fillRect/>
            </a:stretch>
          </p:blipFill>
          <p:spPr>
            <a:xfrm>
              <a:off x="9483" y="9142"/>
              <a:ext cx="307" cy="307"/>
            </a:xfrm>
            <a:prstGeom prst="rect">
              <a:avLst/>
            </a:prstGeom>
          </p:spPr>
        </p:pic>
      </p:grpSp>
      <p:grpSp>
        <p:nvGrpSpPr>
          <p:cNvPr id="116" name="组合 115"/>
          <p:cNvGrpSpPr/>
          <p:nvPr/>
        </p:nvGrpSpPr>
        <p:grpSpPr>
          <a:xfrm>
            <a:off x="9062831" y="5441612"/>
            <a:ext cx="967105" cy="227965"/>
            <a:chOff x="9432" y="9075"/>
            <a:chExt cx="1751" cy="413"/>
          </a:xfrm>
        </p:grpSpPr>
        <p:sp>
          <p:nvSpPr>
            <p:cNvPr id="118" name="圆角矩形 77"/>
            <p:cNvSpPr/>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27" name="椭圆 126"/>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28" name="文本框 5230"/>
            <p:cNvSpPr txBox="1"/>
            <p:nvPr/>
          </p:nvSpPr>
          <p:spPr>
            <a:xfrm>
              <a:off x="9751" y="9125"/>
              <a:ext cx="1303" cy="333"/>
            </a:xfrm>
            <a:prstGeom prst="rect">
              <a:avLst/>
            </a:prstGeom>
            <a:noFill/>
            <a:ln w="9525">
              <a:noFill/>
            </a:ln>
          </p:spPr>
          <p:txBody>
            <a:bodyPr wrap="square" anchor="t">
              <a:spAutoFit/>
            </a:bodyPr>
            <a:lstStyle/>
            <a:p>
              <a:pPr algn="dist"/>
              <a:r>
                <a:rPr lang="en-US" altLang="zh-CN" sz="600" b="1" dirty="0">
                  <a:latin typeface="+mn-ea"/>
                  <a:ea typeface="+mn-ea"/>
                  <a:cs typeface="微软雅黑" panose="020B0503020204020204" charset="-122"/>
                </a:rPr>
                <a:t>WiFi/Ethernet</a:t>
              </a:r>
            </a:p>
          </p:txBody>
        </p:sp>
        <p:pic>
          <p:nvPicPr>
            <p:cNvPr id="130" name="图片 129" descr="WIFI"/>
            <p:cNvPicPr>
              <a:picLocks noChangeAspect="1"/>
            </p:cNvPicPr>
            <p:nvPr/>
          </p:nvPicPr>
          <p:blipFill>
            <a:blip r:embed="rId30"/>
            <a:stretch>
              <a:fillRect/>
            </a:stretch>
          </p:blipFill>
          <p:spPr>
            <a:xfrm>
              <a:off x="9483" y="9142"/>
              <a:ext cx="307" cy="307"/>
            </a:xfrm>
            <a:prstGeom prst="rect">
              <a:avLst/>
            </a:prstGeom>
          </p:spPr>
        </p:pic>
      </p:grpSp>
      <p:grpSp>
        <p:nvGrpSpPr>
          <p:cNvPr id="159" name="组合 158"/>
          <p:cNvGrpSpPr/>
          <p:nvPr/>
        </p:nvGrpSpPr>
        <p:grpSpPr>
          <a:xfrm>
            <a:off x="10064480" y="5185899"/>
            <a:ext cx="1461902" cy="1135698"/>
            <a:chOff x="3353747" y="5224047"/>
            <a:chExt cx="1461902" cy="1135698"/>
          </a:xfrm>
        </p:grpSpPr>
        <p:sp>
          <p:nvSpPr>
            <p:cNvPr id="160" name="圆角矩形 20"/>
            <p:cNvSpPr/>
            <p:nvPr/>
          </p:nvSpPr>
          <p:spPr>
            <a:xfrm>
              <a:off x="3357409" y="5224047"/>
              <a:ext cx="1458240" cy="1135698"/>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pic>
          <p:nvPicPr>
            <p:cNvPr id="161" name="图片 160" descr="3b343132373539333bd4c6"/>
            <p:cNvPicPr>
              <a:picLocks noChangeAspect="1"/>
            </p:cNvPicPr>
            <p:nvPr/>
          </p:nvPicPr>
          <p:blipFill>
            <a:blip r:embed="rId28"/>
            <a:stretch>
              <a:fillRect/>
            </a:stretch>
          </p:blipFill>
          <p:spPr>
            <a:xfrm>
              <a:off x="3671072" y="5302569"/>
              <a:ext cx="825495" cy="825495"/>
            </a:xfrm>
            <a:prstGeom prst="rect">
              <a:avLst/>
            </a:prstGeom>
          </p:spPr>
        </p:pic>
        <p:sp>
          <p:nvSpPr>
            <p:cNvPr id="162" name="文本框 5227"/>
            <p:cNvSpPr txBox="1"/>
            <p:nvPr/>
          </p:nvSpPr>
          <p:spPr>
            <a:xfrm>
              <a:off x="3353747" y="6056014"/>
              <a:ext cx="1450340" cy="246380"/>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dirty="0" err="1">
                  <a:ln>
                    <a:noFill/>
                  </a:ln>
                  <a:effectLst/>
                  <a:uLnTx/>
                  <a:uFillTx/>
                  <a:latin typeface="+mn-ea"/>
                  <a:ea typeface="+mn-ea"/>
                </a:rPr>
                <a:t>Aku</a:t>
              </a:r>
              <a:r>
                <a:rPr kumimoji="0" lang="en-US" altLang="zh-CN" sz="1000" b="1" i="0" u="none" strike="noStrike" kern="1200" cap="none" spc="0" normalizeH="0" baseline="0" noProof="0" dirty="0" err="1">
                  <a:ln>
                    <a:noFill/>
                  </a:ln>
                  <a:effectLst/>
                  <a:uLnTx/>
                  <a:uFillTx/>
                  <a:latin typeface="+mn-ea"/>
                  <a:ea typeface="+mn-ea"/>
                </a:rPr>
                <a:t>vox</a:t>
              </a:r>
              <a:r>
                <a:rPr kumimoji="0" lang="en-US" altLang="zh-CN" sz="1000" b="1" i="0" u="none" strike="noStrike" kern="1200" cap="none" spc="0" normalizeH="0" baseline="0" noProof="0" dirty="0">
                  <a:ln>
                    <a:noFill/>
                  </a:ln>
                  <a:effectLst/>
                  <a:uLnTx/>
                  <a:uFillTx/>
                  <a:latin typeface="+mn-ea"/>
                  <a:ea typeface="+mn-ea"/>
                </a:rPr>
                <a:t> </a:t>
              </a:r>
              <a:r>
                <a:rPr kumimoji="0" lang="en-US" sz="1000" b="1" i="0" u="none" strike="noStrike" kern="1200" cap="none" spc="0" normalizeH="0" baseline="0" noProof="0" dirty="0">
                  <a:ln>
                    <a:noFill/>
                  </a:ln>
                  <a:effectLst/>
                  <a:uLnTx/>
                  <a:uFillTx/>
                  <a:latin typeface="+mn-ea"/>
                  <a:ea typeface="+mn-ea"/>
                </a:rPr>
                <a:t>Cloud</a:t>
              </a:r>
            </a:p>
          </p:txBody>
        </p:sp>
      </p:grpSp>
      <p:grpSp>
        <p:nvGrpSpPr>
          <p:cNvPr id="139" name="组合 138"/>
          <p:cNvGrpSpPr/>
          <p:nvPr/>
        </p:nvGrpSpPr>
        <p:grpSpPr>
          <a:xfrm>
            <a:off x="6558280" y="2804795"/>
            <a:ext cx="1188720" cy="1019810"/>
            <a:chOff x="10601" y="4221"/>
            <a:chExt cx="1872" cy="1606"/>
          </a:xfrm>
        </p:grpSpPr>
        <p:sp>
          <p:nvSpPr>
            <p:cNvPr id="144" name="圆角矩形 24"/>
            <p:cNvSpPr/>
            <p:nvPr/>
          </p:nvSpPr>
          <p:spPr>
            <a:xfrm>
              <a:off x="10699" y="4221"/>
              <a:ext cx="1634" cy="1539"/>
            </a:xfrm>
            <a:prstGeom prst="roundRect">
              <a:avLst>
                <a:gd name="adj" fmla="val 11183"/>
              </a:avLst>
            </a:prstGeom>
            <a:solidFill>
              <a:schemeClr val="bg2">
                <a:lumMod val="9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26" name="文本框 5227"/>
            <p:cNvSpPr txBox="1"/>
            <p:nvPr/>
          </p:nvSpPr>
          <p:spPr>
            <a:xfrm>
              <a:off x="10601" y="5199"/>
              <a:ext cx="1873" cy="628"/>
            </a:xfrm>
            <a:prstGeom prst="rect">
              <a:avLst/>
            </a:prstGeom>
            <a:noFill/>
            <a:ln>
              <a:noFill/>
            </a:ln>
          </p:spPr>
          <p:txBody>
            <a:bodyPr wrap="square" anchor="t">
              <a:spAutoFit/>
            </a:bodyPr>
            <a:lstStyle/>
            <a:p>
              <a:pPr marR="0" indent="0" algn="ctr" defTabSz="914400" fontAlgn="auto">
                <a:lnSpc>
                  <a:spcPct val="100000"/>
                </a:lnSpc>
                <a:spcBef>
                  <a:spcPts val="0"/>
                </a:spcBef>
                <a:spcAft>
                  <a:spcPts val="0"/>
                </a:spcAft>
                <a:buClrTx/>
                <a:buSzTx/>
                <a:buFontTx/>
                <a:buNone/>
                <a:defRPr/>
              </a:pPr>
              <a:r>
                <a:rPr lang="en-US" sz="1000" b="1" noProof="0" dirty="0">
                  <a:latin typeface="+mn-ea"/>
                  <a:sym typeface="+mn-ea"/>
                </a:rPr>
                <a:t>Light / </a:t>
              </a:r>
              <a:r>
                <a:rPr kumimoji="0" lang="en-US" sz="1000" b="1" i="0" kern="1200" cap="none" spc="0" normalizeH="0" baseline="0" noProof="0" dirty="0">
                  <a:latin typeface="+mn-ea"/>
                  <a:ea typeface="+mn-ea"/>
                </a:rPr>
                <a:t>Yeelight RGB Light</a:t>
              </a:r>
              <a:endParaRPr kumimoji="0" lang="zh-CN" altLang="en-US" sz="1000" b="1" i="0" kern="1200" cap="none" spc="0" normalizeH="0" baseline="0" noProof="0" dirty="0">
                <a:latin typeface="+mn-ea"/>
                <a:ea typeface="+mn-ea"/>
              </a:endParaRPr>
            </a:p>
          </p:txBody>
        </p:sp>
        <p:pic>
          <p:nvPicPr>
            <p:cNvPr id="27" name="图片 26"/>
            <p:cNvPicPr>
              <a:picLocks noChangeAspect="1"/>
            </p:cNvPicPr>
            <p:nvPr/>
          </p:nvPicPr>
          <p:blipFill>
            <a:blip r:embed="rId31"/>
            <a:srcRect l="25037" t="24056" r="23981" b="25361"/>
            <a:stretch>
              <a:fillRect/>
            </a:stretch>
          </p:blipFill>
          <p:spPr>
            <a:xfrm>
              <a:off x="11091" y="4456"/>
              <a:ext cx="780" cy="777"/>
            </a:xfrm>
            <a:prstGeom prst="rect">
              <a:avLst/>
            </a:prstGeom>
          </p:spPr>
        </p:pic>
      </p:grpSp>
      <p:cxnSp>
        <p:nvCxnSpPr>
          <p:cNvPr id="5" name="Straight Connector 4"/>
          <p:cNvCxnSpPr/>
          <p:nvPr/>
        </p:nvCxnSpPr>
        <p:spPr>
          <a:xfrm>
            <a:off x="1611630" y="4724400"/>
            <a:ext cx="0" cy="452755"/>
          </a:xfrm>
          <a:prstGeom prst="line">
            <a:avLst/>
          </a:prstGeom>
          <a:ln w="19050" cap="rnd">
            <a:solidFill>
              <a:schemeClr val="tx1"/>
            </a:solidFill>
            <a:prstDash val="dash"/>
            <a:round/>
          </a:ln>
        </p:spPr>
        <p:style>
          <a:lnRef idx="1">
            <a:schemeClr val="accent1"/>
          </a:lnRef>
          <a:fillRef idx="0">
            <a:schemeClr val="accent1"/>
          </a:fillRef>
          <a:effectRef idx="0">
            <a:schemeClr val="accent1"/>
          </a:effectRef>
          <a:fontRef idx="minor">
            <a:schemeClr val="tx1"/>
          </a:fontRef>
        </p:style>
      </p:cxnSp>
      <p:grpSp>
        <p:nvGrpSpPr>
          <p:cNvPr id="35" name="Group 34"/>
          <p:cNvGrpSpPr/>
          <p:nvPr/>
        </p:nvGrpSpPr>
        <p:grpSpPr>
          <a:xfrm>
            <a:off x="3407410" y="999490"/>
            <a:ext cx="1743710" cy="1633220"/>
            <a:chOff x="410" y="5401"/>
            <a:chExt cx="2746" cy="2572"/>
          </a:xfrm>
        </p:grpSpPr>
        <p:sp>
          <p:nvSpPr>
            <p:cNvPr id="134" name="圆角矩形 31"/>
            <p:cNvSpPr/>
            <p:nvPr/>
          </p:nvSpPr>
          <p:spPr>
            <a:xfrm>
              <a:off x="410" y="5401"/>
              <a:ext cx="2746" cy="2572"/>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136" name="文本框 5227"/>
            <p:cNvSpPr txBox="1"/>
            <p:nvPr/>
          </p:nvSpPr>
          <p:spPr>
            <a:xfrm>
              <a:off x="535" y="7568"/>
              <a:ext cx="2438" cy="386"/>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a:ln>
                    <a:noFill/>
                  </a:ln>
                  <a:effectLst/>
                  <a:uLnTx/>
                  <a:uFillTx/>
                  <a:latin typeface="+mn-ea"/>
                  <a:ea typeface="+mn-ea"/>
                </a:rPr>
                <a:t>Smart Control Panel</a:t>
              </a:r>
            </a:p>
          </p:txBody>
        </p:sp>
        <p:pic>
          <p:nvPicPr>
            <p:cNvPr id="137" name="图片 15"/>
            <p:cNvPicPr>
              <a:picLocks noChangeAspect="1"/>
            </p:cNvPicPr>
            <p:nvPr/>
          </p:nvPicPr>
          <p:blipFill>
            <a:blip r:embed="rId32"/>
            <a:stretch>
              <a:fillRect/>
            </a:stretch>
          </p:blipFill>
          <p:spPr>
            <a:xfrm>
              <a:off x="699" y="6294"/>
              <a:ext cx="867" cy="861"/>
            </a:xfrm>
            <a:prstGeom prst="rect">
              <a:avLst/>
            </a:prstGeom>
          </p:spPr>
        </p:pic>
        <p:pic>
          <p:nvPicPr>
            <p:cNvPr id="23" name="图片 11"/>
            <p:cNvPicPr>
              <a:picLocks noChangeAspect="1"/>
            </p:cNvPicPr>
            <p:nvPr/>
          </p:nvPicPr>
          <p:blipFill>
            <a:blip r:embed="rId33" cstate="print">
              <a:extLst>
                <a:ext uri="{28A0092B-C50C-407E-A947-70E740481C1C}">
                  <a14:useLocalDpi xmlns:a14="http://schemas.microsoft.com/office/drawing/2010/main" val="0"/>
                </a:ext>
              </a:extLst>
            </a:blip>
            <a:srcRect l="26117" t="8174" r="23912" b="8174"/>
            <a:stretch>
              <a:fillRect/>
            </a:stretch>
          </p:blipFill>
          <p:spPr>
            <a:xfrm>
              <a:off x="2015" y="6176"/>
              <a:ext cx="755" cy="1077"/>
            </a:xfrm>
            <a:prstGeom prst="rect">
              <a:avLst/>
            </a:prstGeom>
          </p:spPr>
        </p:pic>
      </p:grpSp>
      <p:grpSp>
        <p:nvGrpSpPr>
          <p:cNvPr id="38" name="Group 37"/>
          <p:cNvGrpSpPr/>
          <p:nvPr/>
        </p:nvGrpSpPr>
        <p:grpSpPr>
          <a:xfrm>
            <a:off x="6608445" y="967105"/>
            <a:ext cx="2783840" cy="1294765"/>
            <a:chOff x="6547" y="3481"/>
            <a:chExt cx="4384" cy="2039"/>
          </a:xfrm>
        </p:grpSpPr>
        <p:sp>
          <p:nvSpPr>
            <p:cNvPr id="86" name="圆角矩形 20"/>
            <p:cNvSpPr/>
            <p:nvPr/>
          </p:nvSpPr>
          <p:spPr>
            <a:xfrm>
              <a:off x="6547" y="4125"/>
              <a:ext cx="4384" cy="1395"/>
            </a:xfrm>
            <a:prstGeom prst="roundRect">
              <a:avLst>
                <a:gd name="adj" fmla="val 11183"/>
              </a:avLst>
            </a:prstGeom>
            <a:solidFill>
              <a:schemeClr val="bg2">
                <a:lumMod val="9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124" name="文本框 123"/>
            <p:cNvSpPr txBox="1"/>
            <p:nvPr/>
          </p:nvSpPr>
          <p:spPr>
            <a:xfrm>
              <a:off x="7289" y="3481"/>
              <a:ext cx="2926" cy="434"/>
            </a:xfrm>
            <a:prstGeom prst="rect">
              <a:avLst/>
            </a:prstGeom>
            <a:ln w="12700">
              <a:prstDash val="solid"/>
            </a:ln>
          </p:spPr>
          <p:txBody>
            <a:bodyPr wrap="square">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lang="en-US" altLang="zh-CN" sz="1200" b="1" noProof="0" dirty="0" err="1">
                  <a:ln>
                    <a:noFill/>
                  </a:ln>
                  <a:effectLst/>
                  <a:uLnTx/>
                  <a:uFillTx/>
                  <a:latin typeface="+mn-ea"/>
                </a:rPr>
                <a:t>Ad</a:t>
              </a:r>
              <a:r>
                <a:rPr lang="en-US" altLang="zh-CN" sz="1200" b="1" noProof="0" dirty="0" err="1">
                  <a:ln>
                    <a:noFill/>
                  </a:ln>
                  <a:effectLst/>
                  <a:uLnTx/>
                  <a:uFillTx/>
                  <a:latin typeface="+mn-ea"/>
                  <a:sym typeface="+mn-ea"/>
                </a:rPr>
                <a:t>d on Devices</a:t>
              </a:r>
              <a:endParaRPr kumimoji="0" lang="en-US" altLang="zh-CN" sz="1200" b="1" i="0" u="none" strike="noStrike" kern="1200" cap="none" spc="0" normalizeH="0" baseline="0" noProof="0" dirty="0" err="1">
                <a:ln>
                  <a:noFill/>
                </a:ln>
                <a:effectLst/>
                <a:uLnTx/>
                <a:uFillTx/>
                <a:latin typeface="+mn-ea"/>
                <a:ea typeface="+mn-ea"/>
              </a:endParaRPr>
            </a:p>
          </p:txBody>
        </p:sp>
        <p:pic>
          <p:nvPicPr>
            <p:cNvPr id="4" name="图片 3" descr="B-7"/>
            <p:cNvPicPr>
              <a:picLocks noChangeAspect="1"/>
            </p:cNvPicPr>
            <p:nvPr/>
          </p:nvPicPr>
          <p:blipFill>
            <a:blip r:embed="rId34"/>
            <a:stretch>
              <a:fillRect/>
            </a:stretch>
          </p:blipFill>
          <p:spPr>
            <a:xfrm>
              <a:off x="9834" y="4651"/>
              <a:ext cx="477" cy="544"/>
            </a:xfrm>
            <a:prstGeom prst="rect">
              <a:avLst/>
            </a:prstGeom>
          </p:spPr>
        </p:pic>
        <p:pic>
          <p:nvPicPr>
            <p:cNvPr id="29" name="图片 48" descr="B-6"/>
            <p:cNvPicPr>
              <a:picLocks noChangeAspect="1"/>
            </p:cNvPicPr>
            <p:nvPr/>
          </p:nvPicPr>
          <p:blipFill>
            <a:blip r:embed="rId35"/>
            <a:stretch>
              <a:fillRect/>
            </a:stretch>
          </p:blipFill>
          <p:spPr>
            <a:xfrm>
              <a:off x="8401" y="4651"/>
              <a:ext cx="558" cy="567"/>
            </a:xfrm>
            <a:prstGeom prst="rect">
              <a:avLst/>
            </a:prstGeom>
          </p:spPr>
        </p:pic>
        <p:pic>
          <p:nvPicPr>
            <p:cNvPr id="46" name="图片 45" descr="B-4"/>
            <p:cNvPicPr>
              <a:picLocks noChangeAspect="1"/>
            </p:cNvPicPr>
            <p:nvPr/>
          </p:nvPicPr>
          <p:blipFill>
            <a:blip r:embed="rId36"/>
            <a:stretch>
              <a:fillRect/>
            </a:stretch>
          </p:blipFill>
          <p:spPr>
            <a:xfrm>
              <a:off x="6914" y="4651"/>
              <a:ext cx="567" cy="567"/>
            </a:xfrm>
            <a:prstGeom prst="rect">
              <a:avLst/>
            </a:prstGeom>
          </p:spPr>
        </p:pic>
      </p:grpSp>
      <p:cxnSp>
        <p:nvCxnSpPr>
          <p:cNvPr id="39" name="肘形连接符 121"/>
          <p:cNvCxnSpPr>
            <a:stCxn id="136" idx="2"/>
            <a:endCxn id="32" idx="0"/>
          </p:cNvCxnSpPr>
          <p:nvPr/>
        </p:nvCxnSpPr>
        <p:spPr>
          <a:xfrm rot="5400000">
            <a:off x="2432050" y="1800225"/>
            <a:ext cx="1008380" cy="2649220"/>
          </a:xfrm>
          <a:prstGeom prst="bentConnector3">
            <a:avLst>
              <a:gd name="adj1" fmla="val 50000"/>
            </a:avLst>
          </a:prstGeom>
          <a:noFill/>
          <a:ln w="19050" cap="rnd">
            <a:solidFill>
              <a:schemeClr val="tx1">
                <a:lumMod val="75000"/>
                <a:lumOff val="25000"/>
              </a:schemeClr>
            </a:solidFill>
            <a:prstDash val="dash"/>
          </a:ln>
        </p:spPr>
      </p:cxnSp>
      <p:grpSp>
        <p:nvGrpSpPr>
          <p:cNvPr id="42" name="组合 92"/>
          <p:cNvGrpSpPr/>
          <p:nvPr/>
        </p:nvGrpSpPr>
        <p:grpSpPr>
          <a:xfrm>
            <a:off x="5438690" y="1520540"/>
            <a:ext cx="635635" cy="218440"/>
            <a:chOff x="9976" y="9665"/>
            <a:chExt cx="1151" cy="395"/>
          </a:xfrm>
        </p:grpSpPr>
        <p:sp>
          <p:nvSpPr>
            <p:cNvPr id="43" name="圆角矩形 59"/>
            <p:cNvSpPr/>
            <p:nvPr/>
          </p:nvSpPr>
          <p:spPr>
            <a:xfrm>
              <a:off x="10054" y="9665"/>
              <a:ext cx="1073"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pic>
          <p:nvPicPr>
            <p:cNvPr id="51" name="图片 94" descr="c-blogimages-zigbee_io-removebg-preview"/>
            <p:cNvPicPr>
              <a:picLocks noChangeAspect="1"/>
            </p:cNvPicPr>
            <p:nvPr/>
          </p:nvPicPr>
          <p:blipFill>
            <a:blip r:embed="rId29"/>
            <a:srcRect l="15878" r="12672"/>
            <a:stretch>
              <a:fillRect/>
            </a:stretch>
          </p:blipFill>
          <p:spPr>
            <a:xfrm>
              <a:off x="9976" y="9665"/>
              <a:ext cx="468" cy="394"/>
            </a:xfrm>
            <a:prstGeom prst="rect">
              <a:avLst/>
            </a:prstGeom>
          </p:spPr>
        </p:pic>
        <p:sp>
          <p:nvSpPr>
            <p:cNvPr id="53" name="文本框 5230"/>
            <p:cNvSpPr txBox="1"/>
            <p:nvPr/>
          </p:nvSpPr>
          <p:spPr>
            <a:xfrm>
              <a:off x="10280" y="9693"/>
              <a:ext cx="820" cy="332"/>
            </a:xfrm>
            <a:prstGeom prst="rect">
              <a:avLst/>
            </a:prstGeom>
            <a:noFill/>
            <a:ln w="9525">
              <a:noFill/>
            </a:ln>
          </p:spPr>
          <p:txBody>
            <a:bodyPr wrap="square" anchor="t">
              <a:spAutoFit/>
            </a:bodyPr>
            <a:lstStyle/>
            <a:p>
              <a:r>
                <a:rPr lang="en-US" altLang="zh-CN" sz="600" b="1" dirty="0">
                  <a:latin typeface="+mn-ea"/>
                  <a:ea typeface="+mn-ea"/>
                  <a:cs typeface="微软雅黑" panose="020B0503020204020204" charset="-122"/>
                </a:rPr>
                <a:t>Zigbee</a:t>
              </a:r>
            </a:p>
          </p:txBody>
        </p:sp>
      </p:grpSp>
      <p:cxnSp>
        <p:nvCxnSpPr>
          <p:cNvPr id="66" name="肘形连接符 121"/>
          <p:cNvCxnSpPr/>
          <p:nvPr/>
        </p:nvCxnSpPr>
        <p:spPr>
          <a:xfrm rot="10800000">
            <a:off x="2317115" y="4393565"/>
            <a:ext cx="1153795" cy="783590"/>
          </a:xfrm>
          <a:prstGeom prst="bentConnector3">
            <a:avLst>
              <a:gd name="adj1" fmla="val -385"/>
            </a:avLst>
          </a:prstGeom>
          <a:noFill/>
          <a:ln w="19050" cap="rnd">
            <a:solidFill>
              <a:schemeClr val="tx1">
                <a:lumMod val="75000"/>
                <a:lumOff val="25000"/>
              </a:schemeClr>
            </a:solidFill>
            <a:prstDash val="dash"/>
          </a:ln>
        </p:spPr>
      </p:cxnSp>
      <p:cxnSp>
        <p:nvCxnSpPr>
          <p:cNvPr id="67" name="肘形连接符 121"/>
          <p:cNvCxnSpPr/>
          <p:nvPr/>
        </p:nvCxnSpPr>
        <p:spPr>
          <a:xfrm rot="10800000">
            <a:off x="2308225" y="4393565"/>
            <a:ext cx="2938780" cy="878840"/>
          </a:xfrm>
          <a:prstGeom prst="bentConnector3">
            <a:avLst>
              <a:gd name="adj1" fmla="val 64"/>
            </a:avLst>
          </a:prstGeom>
          <a:noFill/>
          <a:ln w="19050" cap="rnd">
            <a:solidFill>
              <a:schemeClr val="tx1">
                <a:lumMod val="75000"/>
                <a:lumOff val="25000"/>
              </a:schemeClr>
            </a:solidFill>
            <a:prstDash val="dash"/>
          </a:ln>
        </p:spPr>
      </p:cxnSp>
      <p:cxnSp>
        <p:nvCxnSpPr>
          <p:cNvPr id="71" name="肘形连接符 2"/>
          <p:cNvCxnSpPr/>
          <p:nvPr/>
        </p:nvCxnSpPr>
        <p:spPr>
          <a:xfrm rot="16200000" flipV="1">
            <a:off x="10234930" y="4510405"/>
            <a:ext cx="1303655" cy="8890"/>
          </a:xfrm>
          <a:prstGeom prst="bentConnector3">
            <a:avLst>
              <a:gd name="adj1" fmla="val 50000"/>
            </a:avLst>
          </a:prstGeom>
          <a:noFill/>
          <a:ln w="19050" cap="rnd">
            <a:solidFill>
              <a:schemeClr val="tx1">
                <a:lumMod val="75000"/>
                <a:lumOff val="25000"/>
              </a:schemeClr>
            </a:solidFill>
            <a:prstDash val="dash"/>
          </a:ln>
        </p:spPr>
      </p:cxnSp>
      <p:sp>
        <p:nvSpPr>
          <p:cNvPr id="132" name="圆角矩形 20"/>
          <p:cNvSpPr/>
          <p:nvPr/>
        </p:nvSpPr>
        <p:spPr>
          <a:xfrm>
            <a:off x="10051415" y="2488565"/>
            <a:ext cx="1662430" cy="1374775"/>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grpSp>
        <p:nvGrpSpPr>
          <p:cNvPr id="77" name="Group 76"/>
          <p:cNvGrpSpPr/>
          <p:nvPr/>
        </p:nvGrpSpPr>
        <p:grpSpPr>
          <a:xfrm>
            <a:off x="6518910" y="5232400"/>
            <a:ext cx="2069465" cy="1136015"/>
            <a:chOff x="14854" y="2668"/>
            <a:chExt cx="3259" cy="1789"/>
          </a:xfrm>
        </p:grpSpPr>
        <p:sp>
          <p:nvSpPr>
            <p:cNvPr id="76" name="圆角矩形 20"/>
            <p:cNvSpPr/>
            <p:nvPr/>
          </p:nvSpPr>
          <p:spPr>
            <a:xfrm>
              <a:off x="14854" y="2668"/>
              <a:ext cx="3259" cy="1789"/>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73" name="文本框 174"/>
            <p:cNvSpPr txBox="1"/>
            <p:nvPr/>
          </p:nvSpPr>
          <p:spPr>
            <a:xfrm>
              <a:off x="15062" y="3977"/>
              <a:ext cx="1558" cy="386"/>
            </a:xfrm>
            <a:prstGeom prst="rect">
              <a:avLst/>
            </a:prstGeom>
            <a:noFill/>
            <a:ln>
              <a:noFill/>
            </a:ln>
          </p:spPr>
          <p:txBody>
            <a:bodyPr wrap="square" rtlCol="0" anchor="t">
              <a:spAutoFit/>
            </a:bodyPr>
            <a:lstStyle/>
            <a:p>
              <a:pPr lvl="0" algn="ctr">
                <a:spcBef>
                  <a:spcPts val="0"/>
                </a:spcBef>
                <a:spcAft>
                  <a:spcPts val="0"/>
                </a:spcAft>
                <a:buClrTx/>
                <a:buSzTx/>
                <a:buFontTx/>
                <a:defRPr/>
              </a:pPr>
              <a:r>
                <a:rPr lang="en-US" sz="1000" b="1" noProof="0" dirty="0" err="1">
                  <a:ln>
                    <a:noFill/>
                  </a:ln>
                  <a:effectLst/>
                  <a:uLnTx/>
                  <a:uFillTx/>
                  <a:latin typeface="+mn-ea"/>
                  <a:sym typeface="+mn-ea"/>
                </a:rPr>
                <a:t>Akubela Web</a:t>
              </a:r>
            </a:p>
          </p:txBody>
        </p:sp>
        <p:pic>
          <p:nvPicPr>
            <p:cNvPr id="74" name="图片 24" descr="303b32313534303338323bcad6bbfa"/>
            <p:cNvPicPr>
              <a:picLocks noChangeAspect="1"/>
            </p:cNvPicPr>
            <p:nvPr/>
          </p:nvPicPr>
          <p:blipFill>
            <a:blip r:embed="rId37"/>
            <a:stretch>
              <a:fillRect/>
            </a:stretch>
          </p:blipFill>
          <p:spPr>
            <a:xfrm>
              <a:off x="16853" y="2915"/>
              <a:ext cx="1050" cy="1050"/>
            </a:xfrm>
            <a:prstGeom prst="rect">
              <a:avLst/>
            </a:prstGeom>
          </p:spPr>
        </p:pic>
        <p:sp>
          <p:nvSpPr>
            <p:cNvPr id="75" name="文本框 176"/>
            <p:cNvSpPr txBox="1"/>
            <p:nvPr/>
          </p:nvSpPr>
          <p:spPr>
            <a:xfrm>
              <a:off x="16849" y="3990"/>
              <a:ext cx="1041" cy="386"/>
            </a:xfrm>
            <a:prstGeom prst="rect">
              <a:avLst/>
            </a:prstGeom>
            <a:noFill/>
            <a:ln>
              <a:noFill/>
            </a:ln>
          </p:spPr>
          <p:txBody>
            <a:bodyPr wrap="square" rtlCol="0" anchor="t">
              <a:spAutoFit/>
            </a:bodyPr>
            <a:lstStyle/>
            <a:p>
              <a:pPr lvl="0" algn="ctr">
                <a:spcBef>
                  <a:spcPts val="0"/>
                </a:spcBef>
                <a:spcAft>
                  <a:spcPts val="0"/>
                </a:spcAft>
                <a:buClrTx/>
                <a:buSzTx/>
                <a:buFontTx/>
                <a:defRPr/>
              </a:pPr>
              <a:r>
                <a:rPr lang="en-US" sz="1000" b="1" noProof="0" dirty="0" err="1">
                  <a:ln>
                    <a:noFill/>
                  </a:ln>
                  <a:effectLst/>
                  <a:uLnTx/>
                  <a:uFillTx/>
                  <a:latin typeface="+mn-ea"/>
                  <a:sym typeface="+mn-ea"/>
                </a:rPr>
                <a:t>BelaGo</a:t>
              </a:r>
            </a:p>
          </p:txBody>
        </p:sp>
        <p:sp>
          <p:nvSpPr>
            <p:cNvPr id="202" name="Freeform 213"/>
            <p:cNvSpPr>
              <a:spLocks noEditPoints="1"/>
            </p:cNvSpPr>
            <p:nvPr/>
          </p:nvSpPr>
          <p:spPr bwMode="auto">
            <a:xfrm>
              <a:off x="15287" y="2922"/>
              <a:ext cx="1061" cy="1004"/>
            </a:xfrm>
            <a:custGeom>
              <a:avLst/>
              <a:gdLst>
                <a:gd name="T0" fmla="*/ 295275 w 186"/>
                <a:gd name="T1" fmla="*/ 222250 h 176"/>
                <a:gd name="T2" fmla="*/ 295275 w 186"/>
                <a:gd name="T3" fmla="*/ 0 h 176"/>
                <a:gd name="T4" fmla="*/ 0 w 186"/>
                <a:gd name="T5" fmla="*/ 0 h 176"/>
                <a:gd name="T6" fmla="*/ 0 w 186"/>
                <a:gd name="T7" fmla="*/ 222250 h 176"/>
                <a:gd name="T8" fmla="*/ 111125 w 186"/>
                <a:gd name="T9" fmla="*/ 222250 h 176"/>
                <a:gd name="T10" fmla="*/ 111125 w 186"/>
                <a:gd name="T11" fmla="*/ 258763 h 176"/>
                <a:gd name="T12" fmla="*/ 38100 w 186"/>
                <a:gd name="T13" fmla="*/ 258763 h 176"/>
                <a:gd name="T14" fmla="*/ 38100 w 186"/>
                <a:gd name="T15" fmla="*/ 279400 h 176"/>
                <a:gd name="T16" fmla="*/ 260350 w 186"/>
                <a:gd name="T17" fmla="*/ 279400 h 176"/>
                <a:gd name="T18" fmla="*/ 260350 w 186"/>
                <a:gd name="T19" fmla="*/ 258763 h 176"/>
                <a:gd name="T20" fmla="*/ 185738 w 186"/>
                <a:gd name="T21" fmla="*/ 258763 h 176"/>
                <a:gd name="T22" fmla="*/ 185738 w 186"/>
                <a:gd name="T23" fmla="*/ 222250 h 176"/>
                <a:gd name="T24" fmla="*/ 295275 w 186"/>
                <a:gd name="T25" fmla="*/ 222250 h 176"/>
                <a:gd name="T26" fmla="*/ 17463 w 186"/>
                <a:gd name="T27" fmla="*/ 204788 h 176"/>
                <a:gd name="T28" fmla="*/ 17463 w 186"/>
                <a:gd name="T29" fmla="*/ 17463 h 176"/>
                <a:gd name="T30" fmla="*/ 277813 w 186"/>
                <a:gd name="T31" fmla="*/ 17463 h 176"/>
                <a:gd name="T32" fmla="*/ 277813 w 186"/>
                <a:gd name="T33" fmla="*/ 204788 h 176"/>
                <a:gd name="T34" fmla="*/ 17463 w 186"/>
                <a:gd name="T35" fmla="*/ 204788 h 176"/>
                <a:gd name="T36" fmla="*/ 0 60000 65536"/>
                <a:gd name="T37" fmla="*/ 0 60000 65536"/>
                <a:gd name="T38" fmla="*/ 0 60000 65536"/>
                <a:gd name="T39" fmla="*/ 0 60000 65536"/>
                <a:gd name="T40" fmla="*/ 0 60000 65536"/>
                <a:gd name="T41" fmla="*/ 0 60000 65536"/>
                <a:gd name="T42" fmla="*/ 0 60000 65536"/>
                <a:gd name="T43" fmla="*/ 0 60000 65536"/>
                <a:gd name="T44" fmla="*/ 0 60000 65536"/>
                <a:gd name="T45" fmla="*/ 0 60000 65536"/>
                <a:gd name="T46" fmla="*/ 0 60000 65536"/>
                <a:gd name="T47" fmla="*/ 0 60000 65536"/>
                <a:gd name="T48" fmla="*/ 0 60000 65536"/>
                <a:gd name="T49" fmla="*/ 0 60000 65536"/>
                <a:gd name="T50" fmla="*/ 0 60000 65536"/>
                <a:gd name="T51" fmla="*/ 0 60000 65536"/>
                <a:gd name="T52" fmla="*/ 0 60000 65536"/>
                <a:gd name="T53" fmla="*/ 0 60000 65536"/>
              </a:gdLst>
              <a:ahLst/>
              <a:cxnLst>
                <a:cxn ang="T36">
                  <a:pos x="T0" y="T1"/>
                </a:cxn>
                <a:cxn ang="T37">
                  <a:pos x="T2" y="T3"/>
                </a:cxn>
                <a:cxn ang="T38">
                  <a:pos x="T4" y="T5"/>
                </a:cxn>
                <a:cxn ang="T39">
                  <a:pos x="T6" y="T7"/>
                </a:cxn>
                <a:cxn ang="T40">
                  <a:pos x="T8" y="T9"/>
                </a:cxn>
                <a:cxn ang="T41">
                  <a:pos x="T10" y="T11"/>
                </a:cxn>
                <a:cxn ang="T42">
                  <a:pos x="T12" y="T13"/>
                </a:cxn>
                <a:cxn ang="T43">
                  <a:pos x="T14" y="T15"/>
                </a:cxn>
                <a:cxn ang="T44">
                  <a:pos x="T16" y="T17"/>
                </a:cxn>
                <a:cxn ang="T45">
                  <a:pos x="T18" y="T19"/>
                </a:cxn>
                <a:cxn ang="T46">
                  <a:pos x="T20" y="T21"/>
                </a:cxn>
                <a:cxn ang="T47">
                  <a:pos x="T22" y="T23"/>
                </a:cxn>
                <a:cxn ang="T48">
                  <a:pos x="T24" y="T25"/>
                </a:cxn>
                <a:cxn ang="T49">
                  <a:pos x="T26" y="T27"/>
                </a:cxn>
                <a:cxn ang="T50">
                  <a:pos x="T28" y="T29"/>
                </a:cxn>
                <a:cxn ang="T51">
                  <a:pos x="T30" y="T31"/>
                </a:cxn>
                <a:cxn ang="T52">
                  <a:pos x="T32" y="T33"/>
                </a:cxn>
                <a:cxn ang="T53">
                  <a:pos x="T34" y="T35"/>
                </a:cxn>
              </a:cxnLst>
              <a:rect l="0" t="0" r="r" b="b"/>
              <a:pathLst>
                <a:path w="186" h="176">
                  <a:moveTo>
                    <a:pt x="186" y="140"/>
                  </a:moveTo>
                  <a:lnTo>
                    <a:pt x="186" y="0"/>
                  </a:lnTo>
                  <a:lnTo>
                    <a:pt x="0" y="0"/>
                  </a:lnTo>
                  <a:lnTo>
                    <a:pt x="0" y="140"/>
                  </a:lnTo>
                  <a:lnTo>
                    <a:pt x="70" y="140"/>
                  </a:lnTo>
                  <a:lnTo>
                    <a:pt x="70" y="163"/>
                  </a:lnTo>
                  <a:lnTo>
                    <a:pt x="24" y="163"/>
                  </a:lnTo>
                  <a:lnTo>
                    <a:pt x="24" y="176"/>
                  </a:lnTo>
                  <a:lnTo>
                    <a:pt x="164" y="176"/>
                  </a:lnTo>
                  <a:lnTo>
                    <a:pt x="164" y="163"/>
                  </a:lnTo>
                  <a:lnTo>
                    <a:pt x="117" y="163"/>
                  </a:lnTo>
                  <a:lnTo>
                    <a:pt x="117" y="140"/>
                  </a:lnTo>
                  <a:lnTo>
                    <a:pt x="186" y="140"/>
                  </a:lnTo>
                  <a:close/>
                  <a:moveTo>
                    <a:pt x="11" y="129"/>
                  </a:moveTo>
                  <a:lnTo>
                    <a:pt x="11" y="11"/>
                  </a:lnTo>
                  <a:lnTo>
                    <a:pt x="175" y="11"/>
                  </a:lnTo>
                  <a:lnTo>
                    <a:pt x="175" y="129"/>
                  </a:lnTo>
                  <a:lnTo>
                    <a:pt x="11" y="129"/>
                  </a:lnTo>
                  <a:close/>
                </a:path>
              </a:pathLst>
            </a:custGeom>
            <a:solidFill>
              <a:srgbClr val="FFFFFF"/>
            </a:solidFill>
            <a:ln>
              <a:noFill/>
            </a:ln>
            <a:extLst>
              <a:ext uri="{91240B29-F687-4F45-9708-019B960494DF}">
                <a14:hiddenLine xmlns:a14="http://schemas.microsoft.com/office/drawing/2010/main" w="9525">
                  <a:solidFill>
                    <a:srgbClr val="000000"/>
                  </a:solidFill>
                  <a:round/>
                </a14:hiddenLine>
              </a:ext>
            </a:extLst>
          </p:spPr>
          <p:txBody>
            <a:bodyPr lIns="243755" tIns="121877" rIns="243755" bIns="121877"/>
            <a:lstStyle/>
            <a:p>
              <a:pPr defTabSz="1218565" fontAlgn="base">
                <a:spcBef>
                  <a:spcPct val="0"/>
                </a:spcBef>
                <a:spcAft>
                  <a:spcPct val="0"/>
                </a:spcAft>
              </a:pPr>
              <a:endParaRPr lang="zh-CN" altLang="en-US" sz="4800">
                <a:solidFill>
                  <a:prstClr val="black"/>
                </a:solidFill>
                <a:ea typeface="MS PGothic" panose="020B0600070205080204" pitchFamily="34" charset="-128"/>
              </a:endParaRPr>
            </a:p>
          </p:txBody>
        </p:sp>
      </p:grpSp>
      <p:cxnSp>
        <p:nvCxnSpPr>
          <p:cNvPr id="78" name="肘形连接符 2"/>
          <p:cNvCxnSpPr/>
          <p:nvPr/>
        </p:nvCxnSpPr>
        <p:spPr>
          <a:xfrm>
            <a:off x="4190365" y="5789295"/>
            <a:ext cx="331470" cy="3175"/>
          </a:xfrm>
          <a:prstGeom prst="bentConnector3">
            <a:avLst>
              <a:gd name="adj1" fmla="val 50192"/>
            </a:avLst>
          </a:prstGeom>
          <a:noFill/>
          <a:ln w="19050" cap="rnd">
            <a:solidFill>
              <a:schemeClr val="tx1">
                <a:lumMod val="75000"/>
                <a:lumOff val="25000"/>
              </a:schemeClr>
            </a:solidFill>
            <a:prstDash val="dash"/>
          </a:ln>
        </p:spPr>
      </p:cxnSp>
      <p:cxnSp>
        <p:nvCxnSpPr>
          <p:cNvPr id="79" name="肘形连接符 2"/>
          <p:cNvCxnSpPr/>
          <p:nvPr/>
        </p:nvCxnSpPr>
        <p:spPr>
          <a:xfrm>
            <a:off x="2346960" y="5789930"/>
            <a:ext cx="331470" cy="3175"/>
          </a:xfrm>
          <a:prstGeom prst="bentConnector3">
            <a:avLst>
              <a:gd name="adj1" fmla="val 50192"/>
            </a:avLst>
          </a:prstGeom>
          <a:noFill/>
          <a:ln w="19050" cap="rnd">
            <a:solidFill>
              <a:schemeClr val="tx1">
                <a:lumMod val="75000"/>
                <a:lumOff val="25000"/>
              </a:schemeClr>
            </a:solidFill>
            <a:prstDash val="dash"/>
          </a:ln>
        </p:spPr>
      </p:cxnSp>
      <p:cxnSp>
        <p:nvCxnSpPr>
          <p:cNvPr id="81" name="肘形连接符 2"/>
          <p:cNvCxnSpPr/>
          <p:nvPr/>
        </p:nvCxnSpPr>
        <p:spPr>
          <a:xfrm>
            <a:off x="6040120" y="5843270"/>
            <a:ext cx="493395" cy="4445"/>
          </a:xfrm>
          <a:prstGeom prst="bentConnector3">
            <a:avLst>
              <a:gd name="adj1" fmla="val 50064"/>
            </a:avLst>
          </a:prstGeom>
          <a:noFill/>
          <a:ln w="19050" cap="rnd">
            <a:solidFill>
              <a:schemeClr val="tx1">
                <a:lumMod val="75000"/>
                <a:lumOff val="25000"/>
              </a:schemeClr>
            </a:solidFill>
            <a:prstDash val="dash"/>
          </a:ln>
        </p:spPr>
      </p:cxnSp>
      <p:grpSp>
        <p:nvGrpSpPr>
          <p:cNvPr id="169" name="组合 168"/>
          <p:cNvGrpSpPr/>
          <p:nvPr/>
        </p:nvGrpSpPr>
        <p:grpSpPr>
          <a:xfrm>
            <a:off x="4710364" y="4616616"/>
            <a:ext cx="967105" cy="227965"/>
            <a:chOff x="9432" y="9075"/>
            <a:chExt cx="1751" cy="413"/>
          </a:xfrm>
        </p:grpSpPr>
        <p:sp>
          <p:nvSpPr>
            <p:cNvPr id="170" name="圆角矩形 77"/>
            <p:cNvSpPr/>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71" name="椭圆 170"/>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72" name="文本框 5230"/>
            <p:cNvSpPr txBox="1"/>
            <p:nvPr/>
          </p:nvSpPr>
          <p:spPr>
            <a:xfrm>
              <a:off x="9751" y="9125"/>
              <a:ext cx="1303" cy="333"/>
            </a:xfrm>
            <a:prstGeom prst="rect">
              <a:avLst/>
            </a:prstGeom>
            <a:noFill/>
            <a:ln w="9525">
              <a:noFill/>
            </a:ln>
          </p:spPr>
          <p:txBody>
            <a:bodyPr wrap="square" anchor="t">
              <a:spAutoFit/>
            </a:bodyPr>
            <a:lstStyle/>
            <a:p>
              <a:pPr algn="dist"/>
              <a:r>
                <a:rPr lang="en-US" altLang="zh-CN" sz="600" b="1" dirty="0">
                  <a:latin typeface="+mn-ea"/>
                  <a:ea typeface="+mn-ea"/>
                  <a:cs typeface="微软雅黑" panose="020B0503020204020204" charset="-122"/>
                </a:rPr>
                <a:t>WiFi/Ethernet</a:t>
              </a:r>
            </a:p>
          </p:txBody>
        </p:sp>
        <p:pic>
          <p:nvPicPr>
            <p:cNvPr id="173" name="图片 172" descr="WIFI"/>
            <p:cNvPicPr>
              <a:picLocks noChangeAspect="1"/>
            </p:cNvPicPr>
            <p:nvPr/>
          </p:nvPicPr>
          <p:blipFill>
            <a:blip r:embed="rId30"/>
            <a:stretch>
              <a:fillRect/>
            </a:stretch>
          </p:blipFill>
          <p:spPr>
            <a:xfrm>
              <a:off x="9483" y="9142"/>
              <a:ext cx="307" cy="307"/>
            </a:xfrm>
            <a:prstGeom prst="rect">
              <a:avLst/>
            </a:prstGeom>
          </p:spPr>
        </p:pic>
      </p:grpSp>
      <p:grpSp>
        <p:nvGrpSpPr>
          <p:cNvPr id="189" name="组合 188"/>
          <p:cNvGrpSpPr/>
          <p:nvPr/>
        </p:nvGrpSpPr>
        <p:grpSpPr>
          <a:xfrm>
            <a:off x="2959396" y="4734677"/>
            <a:ext cx="967105" cy="227965"/>
            <a:chOff x="9432" y="9075"/>
            <a:chExt cx="1751" cy="413"/>
          </a:xfrm>
        </p:grpSpPr>
        <p:sp>
          <p:nvSpPr>
            <p:cNvPr id="190" name="圆角矩形 77"/>
            <p:cNvSpPr/>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91" name="椭圆 190"/>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92" name="文本框 5230"/>
            <p:cNvSpPr txBox="1"/>
            <p:nvPr/>
          </p:nvSpPr>
          <p:spPr>
            <a:xfrm>
              <a:off x="9751" y="9125"/>
              <a:ext cx="1303" cy="333"/>
            </a:xfrm>
            <a:prstGeom prst="rect">
              <a:avLst/>
            </a:prstGeom>
            <a:noFill/>
            <a:ln w="9525">
              <a:noFill/>
            </a:ln>
          </p:spPr>
          <p:txBody>
            <a:bodyPr wrap="square" anchor="t">
              <a:spAutoFit/>
            </a:bodyPr>
            <a:lstStyle/>
            <a:p>
              <a:pPr algn="dist"/>
              <a:r>
                <a:rPr lang="en-US" altLang="zh-CN" sz="600" b="1" dirty="0">
                  <a:latin typeface="+mn-ea"/>
                  <a:ea typeface="+mn-ea"/>
                  <a:cs typeface="微软雅黑" panose="020B0503020204020204" charset="-122"/>
                </a:rPr>
                <a:t>WiFi/Ethernet</a:t>
              </a:r>
            </a:p>
          </p:txBody>
        </p:sp>
        <p:pic>
          <p:nvPicPr>
            <p:cNvPr id="193" name="图片 192" descr="WIFI"/>
            <p:cNvPicPr>
              <a:picLocks noChangeAspect="1"/>
            </p:cNvPicPr>
            <p:nvPr/>
          </p:nvPicPr>
          <p:blipFill>
            <a:blip r:embed="rId30"/>
            <a:stretch>
              <a:fillRect/>
            </a:stretch>
          </p:blipFill>
          <p:spPr>
            <a:xfrm>
              <a:off x="9483" y="9142"/>
              <a:ext cx="307" cy="307"/>
            </a:xfrm>
            <a:prstGeom prst="rect">
              <a:avLst/>
            </a:prstGeom>
          </p:spPr>
        </p:pic>
      </p:grpSp>
      <p:grpSp>
        <p:nvGrpSpPr>
          <p:cNvPr id="54" name="Group 53"/>
          <p:cNvGrpSpPr/>
          <p:nvPr/>
        </p:nvGrpSpPr>
        <p:grpSpPr>
          <a:xfrm>
            <a:off x="1136650" y="4762500"/>
            <a:ext cx="946785" cy="219075"/>
            <a:chOff x="1967" y="10083"/>
            <a:chExt cx="1491" cy="345"/>
          </a:xfrm>
        </p:grpSpPr>
        <p:sp>
          <p:nvSpPr>
            <p:cNvPr id="165" name="圆角矩形 138"/>
            <p:cNvSpPr/>
            <p:nvPr/>
          </p:nvSpPr>
          <p:spPr>
            <a:xfrm>
              <a:off x="2048" y="10083"/>
              <a:ext cx="1344" cy="34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67" name="文本框 5230"/>
            <p:cNvSpPr txBox="1"/>
            <p:nvPr/>
          </p:nvSpPr>
          <p:spPr>
            <a:xfrm>
              <a:off x="1967" y="10114"/>
              <a:ext cx="1491" cy="289"/>
            </a:xfrm>
            <a:prstGeom prst="rect">
              <a:avLst/>
            </a:prstGeom>
            <a:noFill/>
            <a:ln w="9525">
              <a:noFill/>
            </a:ln>
          </p:spPr>
          <p:txBody>
            <a:bodyPr wrap="square" anchor="t">
              <a:spAutoFit/>
            </a:bodyPr>
            <a:lstStyle/>
            <a:p>
              <a:pPr algn="ctr"/>
              <a:r>
                <a:rPr lang="en-US" altLang="zh-CN" sz="600" b="1" dirty="0" err="1">
                  <a:latin typeface="+mn-ea"/>
                  <a:ea typeface="+mn-ea"/>
                  <a:cs typeface="微软雅黑" panose="020B0503020204020204" charset="-122"/>
                </a:rPr>
                <a:t>WiFi</a:t>
              </a:r>
              <a:r>
                <a:rPr lang="en-US" altLang="zh-CN" sz="600" b="1" dirty="0">
                  <a:latin typeface="+mn-ea"/>
                  <a:ea typeface="+mn-ea"/>
                  <a:cs typeface="微软雅黑" panose="020B0503020204020204" charset="-122"/>
                </a:rPr>
                <a:t>/4G/5G</a:t>
              </a:r>
            </a:p>
          </p:txBody>
        </p:sp>
      </p:grpSp>
      <p:cxnSp>
        <p:nvCxnSpPr>
          <p:cNvPr id="83" name="肘形连接符 121"/>
          <p:cNvCxnSpPr/>
          <p:nvPr/>
        </p:nvCxnSpPr>
        <p:spPr>
          <a:xfrm rot="10800000">
            <a:off x="2324100" y="4390390"/>
            <a:ext cx="8472170" cy="794385"/>
          </a:xfrm>
          <a:prstGeom prst="bentConnector3">
            <a:avLst>
              <a:gd name="adj1" fmla="val 74"/>
            </a:avLst>
          </a:prstGeom>
          <a:noFill/>
          <a:ln w="19050" cap="rnd">
            <a:solidFill>
              <a:schemeClr val="tx1">
                <a:lumMod val="75000"/>
                <a:lumOff val="25000"/>
              </a:schemeClr>
            </a:solidFill>
            <a:prstDash val="dash"/>
          </a:ln>
        </p:spPr>
      </p:cxnSp>
      <p:grpSp>
        <p:nvGrpSpPr>
          <p:cNvPr id="174" name="组合 173"/>
          <p:cNvGrpSpPr/>
          <p:nvPr/>
        </p:nvGrpSpPr>
        <p:grpSpPr>
          <a:xfrm>
            <a:off x="10500989" y="3923698"/>
            <a:ext cx="713504" cy="227665"/>
            <a:chOff x="9432" y="9075"/>
            <a:chExt cx="1292" cy="413"/>
          </a:xfrm>
        </p:grpSpPr>
        <p:sp>
          <p:nvSpPr>
            <p:cNvPr id="175" name="圆角矩形 131"/>
            <p:cNvSpPr/>
            <p:nvPr/>
          </p:nvSpPr>
          <p:spPr>
            <a:xfrm>
              <a:off x="9471" y="9093"/>
              <a:ext cx="1253"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76" name="椭圆 175"/>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77" name="文本框 5230"/>
            <p:cNvSpPr txBox="1"/>
            <p:nvPr/>
          </p:nvSpPr>
          <p:spPr>
            <a:xfrm>
              <a:off x="9751" y="9125"/>
              <a:ext cx="960" cy="333"/>
            </a:xfrm>
            <a:prstGeom prst="rect">
              <a:avLst/>
            </a:prstGeom>
            <a:noFill/>
            <a:ln w="9525">
              <a:noFill/>
            </a:ln>
          </p:spPr>
          <p:txBody>
            <a:bodyPr wrap="square" anchor="t">
              <a:spAutoFit/>
            </a:bodyPr>
            <a:lstStyle/>
            <a:p>
              <a:pPr algn="ctr"/>
              <a:r>
                <a:rPr lang="en-US" altLang="zh-CN" sz="600" b="1" dirty="0">
                  <a:latin typeface="+mn-ea"/>
                  <a:ea typeface="+mn-ea"/>
                  <a:cs typeface="微软雅黑" panose="020B0503020204020204" charset="-122"/>
                </a:rPr>
                <a:t>Ethernet</a:t>
              </a:r>
            </a:p>
          </p:txBody>
        </p:sp>
        <p:pic>
          <p:nvPicPr>
            <p:cNvPr id="178" name="图片 177" descr="WIFI"/>
            <p:cNvPicPr>
              <a:picLocks noChangeAspect="1"/>
            </p:cNvPicPr>
            <p:nvPr/>
          </p:nvPicPr>
          <p:blipFill>
            <a:blip r:embed="rId30"/>
            <a:stretch>
              <a:fillRect/>
            </a:stretch>
          </p:blipFill>
          <p:spPr>
            <a:xfrm>
              <a:off x="9483" y="9142"/>
              <a:ext cx="307" cy="307"/>
            </a:xfrm>
            <a:prstGeom prst="rect">
              <a:avLst/>
            </a:prstGeom>
          </p:spPr>
        </p:pic>
      </p:grpSp>
      <p:grpSp>
        <p:nvGrpSpPr>
          <p:cNvPr id="87" name="组合 108"/>
          <p:cNvGrpSpPr/>
          <p:nvPr/>
        </p:nvGrpSpPr>
        <p:grpSpPr>
          <a:xfrm>
            <a:off x="9725193" y="4599283"/>
            <a:ext cx="967105" cy="227965"/>
            <a:chOff x="9432" y="9075"/>
            <a:chExt cx="1751" cy="413"/>
          </a:xfrm>
        </p:grpSpPr>
        <p:sp>
          <p:nvSpPr>
            <p:cNvPr id="88" name="圆角矩形 77"/>
            <p:cNvSpPr/>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90" name="椭圆 111"/>
            <p:cNvSpPr/>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91" name="文本框 5230"/>
            <p:cNvSpPr txBox="1"/>
            <p:nvPr/>
          </p:nvSpPr>
          <p:spPr>
            <a:xfrm>
              <a:off x="9751" y="9125"/>
              <a:ext cx="1303" cy="333"/>
            </a:xfrm>
            <a:prstGeom prst="rect">
              <a:avLst/>
            </a:prstGeom>
            <a:noFill/>
            <a:ln w="9525">
              <a:noFill/>
            </a:ln>
          </p:spPr>
          <p:txBody>
            <a:bodyPr wrap="square" anchor="t">
              <a:spAutoFit/>
            </a:bodyPr>
            <a:lstStyle/>
            <a:p>
              <a:pPr algn="dist"/>
              <a:r>
                <a:rPr lang="en-US" altLang="zh-CN" sz="600" b="1" dirty="0">
                  <a:latin typeface="+mn-ea"/>
                  <a:ea typeface="+mn-ea"/>
                  <a:cs typeface="微软雅黑" panose="020B0503020204020204" charset="-122"/>
                </a:rPr>
                <a:t>WiFi/Ethernet</a:t>
              </a:r>
            </a:p>
          </p:txBody>
        </p:sp>
        <p:pic>
          <p:nvPicPr>
            <p:cNvPr id="92" name="图片 114" descr="WIFI"/>
            <p:cNvPicPr>
              <a:picLocks noChangeAspect="1"/>
            </p:cNvPicPr>
            <p:nvPr/>
          </p:nvPicPr>
          <p:blipFill>
            <a:blip r:embed="rId30"/>
            <a:stretch>
              <a:fillRect/>
            </a:stretch>
          </p:blipFill>
          <p:spPr>
            <a:xfrm>
              <a:off x="9483" y="9142"/>
              <a:ext cx="307" cy="307"/>
            </a:xfrm>
            <a:prstGeom prst="rect">
              <a:avLst/>
            </a:prstGeom>
          </p:spPr>
        </p:pic>
      </p:grpSp>
      <p:pic>
        <p:nvPicPr>
          <p:cNvPr id="6" name="图片 5"/>
          <p:cNvPicPr>
            <a:picLocks noChangeAspect="1"/>
          </p:cNvPicPr>
          <p:nvPr>
            <p:custDataLst>
              <p:tags r:id="rId1"/>
            </p:custDataLst>
          </p:nvPr>
        </p:nvPicPr>
        <p:blipFill>
          <a:blip r:embed="rId38"/>
          <a:stretch>
            <a:fillRect/>
          </a:stretch>
        </p:blipFill>
        <p:spPr>
          <a:xfrm>
            <a:off x="1310640" y="3785235"/>
            <a:ext cx="641350" cy="622300"/>
          </a:xfrm>
          <a:prstGeom prst="rect">
            <a:avLst/>
          </a:prstGeom>
        </p:spPr>
      </p:pic>
      <p:pic>
        <p:nvPicPr>
          <p:cNvPr id="105" name="图片 104"/>
          <p:cNvPicPr>
            <a:picLocks noChangeAspect="1"/>
          </p:cNvPicPr>
          <p:nvPr/>
        </p:nvPicPr>
        <p:blipFill>
          <a:blip r:embed="rId39"/>
          <a:stretch>
            <a:fillRect/>
          </a:stretch>
        </p:blipFill>
        <p:spPr>
          <a:xfrm>
            <a:off x="10621010" y="2546985"/>
            <a:ext cx="593727" cy="1238400"/>
          </a:xfrm>
          <a:prstGeom prst="rect">
            <a:avLst/>
          </a:prstGeom>
          <a:noFill/>
          <a:ln w="9525">
            <a:noFill/>
          </a:ln>
        </p:spPr>
      </p:pic>
      <p:cxnSp>
        <p:nvCxnSpPr>
          <p:cNvPr id="28" name="肘形连接符 27"/>
          <p:cNvCxnSpPr>
            <a:stCxn id="132" idx="0"/>
            <a:endCxn id="24" idx="2"/>
          </p:cNvCxnSpPr>
          <p:nvPr>
            <p:custDataLst>
              <p:tags r:id="rId2"/>
            </p:custDataLst>
          </p:nvPr>
        </p:nvCxnSpPr>
        <p:spPr>
          <a:xfrm rot="16200000">
            <a:off x="10734040" y="2339975"/>
            <a:ext cx="297180" cy="3175"/>
          </a:xfrm>
          <a:prstGeom prst="bentConnector2">
            <a:avLst/>
          </a:prstGeom>
          <a:noFill/>
          <a:ln w="19050" cap="rnd">
            <a:solidFill>
              <a:schemeClr val="tx1">
                <a:lumMod val="75000"/>
                <a:lumOff val="25000"/>
              </a:schemeClr>
            </a:solidFill>
            <a:prstDash val="dash"/>
          </a:ln>
        </p:spPr>
      </p:cxnSp>
      <p:grpSp>
        <p:nvGrpSpPr>
          <p:cNvPr id="131" name="组合 130"/>
          <p:cNvGrpSpPr/>
          <p:nvPr/>
        </p:nvGrpSpPr>
        <p:grpSpPr>
          <a:xfrm>
            <a:off x="10363835" y="1214120"/>
            <a:ext cx="1037590" cy="976630"/>
            <a:chOff x="16015" y="1887"/>
            <a:chExt cx="1634" cy="1538"/>
          </a:xfrm>
        </p:grpSpPr>
        <p:sp>
          <p:nvSpPr>
            <p:cNvPr id="65" name="文本框 5227"/>
            <p:cNvSpPr txBox="1"/>
            <p:nvPr/>
          </p:nvSpPr>
          <p:spPr>
            <a:xfrm>
              <a:off x="16312" y="3005"/>
              <a:ext cx="1098" cy="386"/>
            </a:xfrm>
            <a:prstGeom prst="rect">
              <a:avLst/>
            </a:prstGeom>
            <a:noFill/>
            <a:ln>
              <a:noFill/>
            </a:ln>
          </p:spPr>
          <p:txBody>
            <a:bodyPr wrap="square" anchor="t">
              <a:spAutoFit/>
            </a:bodyPr>
            <a:lstStyle/>
            <a:p>
              <a:pPr marR="0" indent="0" algn="ctr" defTabSz="914400" fontAlgn="auto">
                <a:lnSpc>
                  <a:spcPct val="100000"/>
                </a:lnSpc>
                <a:spcBef>
                  <a:spcPts val="0"/>
                </a:spcBef>
                <a:spcAft>
                  <a:spcPts val="0"/>
                </a:spcAft>
                <a:buClrTx/>
                <a:buSzTx/>
                <a:buFontTx/>
                <a:buNone/>
                <a:defRPr/>
              </a:pPr>
              <a:r>
                <a:rPr kumimoji="0" lang="en-US" sz="1000" b="1" i="0" kern="1200" cap="none" spc="0" normalizeH="0" baseline="0" noProof="0" dirty="0">
                  <a:latin typeface="+mn-ea"/>
                  <a:ea typeface="+mn-ea"/>
                </a:rPr>
                <a:t>L</a:t>
              </a:r>
              <a:r>
                <a:rPr kumimoji="0" lang="en-US" altLang="zh-CN" sz="1000" b="1" i="0" kern="1200" cap="none" spc="0" normalizeH="0" baseline="0" noProof="0" dirty="0">
                  <a:latin typeface="+mn-ea"/>
                  <a:ea typeface="+mn-ea"/>
                </a:rPr>
                <a:t>ock</a:t>
              </a:r>
              <a:endParaRPr kumimoji="0" lang="en-US" sz="1000" b="1" i="0" kern="1200" cap="none" spc="0" normalizeH="0" baseline="0" noProof="0" dirty="0">
                <a:latin typeface="+mn-ea"/>
                <a:ea typeface="+mn-ea"/>
              </a:endParaRPr>
            </a:p>
          </p:txBody>
        </p:sp>
        <p:sp>
          <p:nvSpPr>
            <p:cNvPr id="24" name="圆角矩形 24"/>
            <p:cNvSpPr/>
            <p:nvPr>
              <p:custDataLst>
                <p:tags r:id="rId24"/>
              </p:custDataLst>
            </p:nvPr>
          </p:nvSpPr>
          <p:spPr>
            <a:xfrm>
              <a:off x="16015" y="1887"/>
              <a:ext cx="1634" cy="1539"/>
            </a:xfrm>
            <a:prstGeom prst="roundRect">
              <a:avLst>
                <a:gd name="adj" fmla="val 11183"/>
              </a:avLst>
            </a:prstGeom>
            <a:solidFill>
              <a:schemeClr val="bg2">
                <a:lumMod val="9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pic>
          <p:nvPicPr>
            <p:cNvPr id="33" name="图片 32" descr="智能门锁 (2)"/>
            <p:cNvPicPr>
              <a:picLocks noChangeAspect="1"/>
            </p:cNvPicPr>
            <p:nvPr/>
          </p:nvPicPr>
          <p:blipFill>
            <a:blip>
              <a:extLst>
                <a:ext uri="{96DAC541-7B7A-43D3-8B79-37D633B846F1}">
                  <asvg:svgBlip xmlns:asvg="http://schemas.microsoft.com/office/drawing/2016/SVG/main" r:embed="rId40"/>
                </a:ext>
              </a:extLst>
            </a:blip>
            <a:stretch>
              <a:fillRect/>
            </a:stretch>
          </p:blipFill>
          <p:spPr>
            <a:xfrm>
              <a:off x="16477" y="2139"/>
              <a:ext cx="933" cy="933"/>
            </a:xfrm>
            <a:prstGeom prst="rect">
              <a:avLst/>
            </a:prstGeom>
          </p:spPr>
        </p:pic>
      </p:grpSp>
      <p:grpSp>
        <p:nvGrpSpPr>
          <p:cNvPr id="142" name="组合 141"/>
          <p:cNvGrpSpPr/>
          <p:nvPr/>
        </p:nvGrpSpPr>
        <p:grpSpPr>
          <a:xfrm>
            <a:off x="889635" y="1127760"/>
            <a:ext cx="1456690" cy="1376680"/>
            <a:chOff x="1476" y="1731"/>
            <a:chExt cx="2294" cy="2168"/>
          </a:xfrm>
        </p:grpSpPr>
        <p:grpSp>
          <p:nvGrpSpPr>
            <p:cNvPr id="37" name="Group 34"/>
            <p:cNvGrpSpPr/>
            <p:nvPr/>
          </p:nvGrpSpPr>
          <p:grpSpPr>
            <a:xfrm>
              <a:off x="1476" y="1731"/>
              <a:ext cx="2295" cy="2169"/>
              <a:chOff x="410" y="5401"/>
              <a:chExt cx="2782" cy="2572"/>
            </a:xfrm>
          </p:grpSpPr>
          <p:sp>
            <p:nvSpPr>
              <p:cNvPr id="52" name="圆角矩形 31"/>
              <p:cNvSpPr/>
              <p:nvPr>
                <p:custDataLst>
                  <p:tags r:id="rId22"/>
                </p:custDataLst>
              </p:nvPr>
            </p:nvSpPr>
            <p:spPr>
              <a:xfrm>
                <a:off x="410" y="5401"/>
                <a:ext cx="2746" cy="2572"/>
              </a:xfrm>
              <a:prstGeom prst="roundRect">
                <a:avLst>
                  <a:gd name="adj" fmla="val 11183"/>
                </a:avLst>
              </a:prstGeom>
              <a:solidFill>
                <a:schemeClr val="tx1">
                  <a:lumMod val="50000"/>
                  <a:lumOff val="50000"/>
                  <a:alpha val="25000"/>
                </a:schemeClr>
              </a:solidFill>
              <a:ln>
                <a:noFill/>
              </a:ln>
              <a:effectLst>
                <a:outerShdw blurRad="63500" sx="102000" sy="102000" algn="ctr" rotWithShape="0">
                  <a:srgbClr val="002060">
                    <a:alpha val="10000"/>
                  </a:srgbClr>
                </a:outerShdw>
              </a:effectLst>
            </p:spPr>
            <p:txBody>
              <a:bodyPr anchor="ctr"/>
              <a:lstStyle/>
              <a:p>
                <a:pPr marL="0" marR="0" lvl="0" indent="0" algn="ctr" defTabSz="914400" eaLnBrk="1" fontAlgn="auto" latinLnBrk="0" hangingPunct="1">
                  <a:lnSpc>
                    <a:spcPct val="100000"/>
                  </a:lnSpc>
                  <a:spcBef>
                    <a:spcPts val="0"/>
                  </a:spcBef>
                  <a:spcAft>
                    <a:spcPts val="0"/>
                  </a:spcAft>
                  <a:buClrTx/>
                  <a:buSzTx/>
                  <a:buFontTx/>
                  <a:buNone/>
                  <a:defRPr/>
                </a:pPr>
                <a:endParaRPr kumimoji="0" lang="zh-CN" altLang="en-US" sz="2000" b="1" i="0" u="none" strike="noStrike" kern="1200" cap="none" spc="0" normalizeH="0" baseline="0" noProof="0">
                  <a:ln>
                    <a:noFill/>
                  </a:ln>
                  <a:effectLst/>
                  <a:uLnTx/>
                  <a:uFillTx/>
                  <a:latin typeface="+mn-ea"/>
                  <a:ea typeface="+mn-ea"/>
                </a:endParaRPr>
              </a:p>
            </p:txBody>
          </p:sp>
          <p:sp>
            <p:nvSpPr>
              <p:cNvPr id="72" name="文本框 5227"/>
              <p:cNvSpPr txBox="1"/>
              <p:nvPr>
                <p:custDataLst>
                  <p:tags r:id="rId23"/>
                </p:custDataLst>
              </p:nvPr>
            </p:nvSpPr>
            <p:spPr>
              <a:xfrm>
                <a:off x="410" y="7370"/>
                <a:ext cx="2782" cy="458"/>
              </a:xfrm>
              <a:prstGeom prst="rect">
                <a:avLst/>
              </a:prstGeom>
              <a:noFill/>
              <a:ln>
                <a:noFill/>
              </a:ln>
            </p:spPr>
            <p:txBody>
              <a:bodyPr wrap="square" anchor="t">
                <a:spAutoFit/>
              </a:bodyPr>
              <a:lstStyle/>
              <a:p>
                <a:pPr marL="0" marR="0" lvl="0" indent="0" algn="ctr" defTabSz="914400" eaLnBrk="1" fontAlgn="auto" latinLnBrk="0" hangingPunct="1">
                  <a:lnSpc>
                    <a:spcPct val="100000"/>
                  </a:lnSpc>
                  <a:spcBef>
                    <a:spcPts val="0"/>
                  </a:spcBef>
                  <a:spcAft>
                    <a:spcPts val="0"/>
                  </a:spcAft>
                  <a:buClrTx/>
                  <a:buSzTx/>
                  <a:buFontTx/>
                  <a:buNone/>
                  <a:defRPr/>
                </a:pPr>
                <a:r>
                  <a:rPr kumimoji="0" lang="en-US" sz="1000" b="1" i="0" u="none" strike="noStrike" kern="1200" cap="none" spc="0" normalizeH="0" baseline="0" noProof="0">
                    <a:ln>
                      <a:noFill/>
                    </a:ln>
                    <a:effectLst/>
                    <a:uLnTx/>
                    <a:uFillTx/>
                    <a:latin typeface="+mn-ea"/>
                    <a:ea typeface="+mn-ea"/>
                  </a:rPr>
                  <a:t>Smart Control Panel</a:t>
                </a:r>
              </a:p>
            </p:txBody>
          </p:sp>
        </p:grpSp>
        <p:pic>
          <p:nvPicPr>
            <p:cNvPr id="89" name="图片 88"/>
            <p:cNvPicPr>
              <a:picLocks noChangeAspect="1"/>
            </p:cNvPicPr>
            <p:nvPr>
              <p:custDataLst>
                <p:tags r:id="rId21"/>
              </p:custDataLst>
            </p:nvPr>
          </p:nvPicPr>
          <p:blipFill>
            <a:blip r:embed="rId41"/>
            <a:srcRect l="27786" t="19736" r="28746" b="24345"/>
            <a:stretch>
              <a:fillRect/>
            </a:stretch>
          </p:blipFill>
          <p:spPr>
            <a:xfrm>
              <a:off x="1918" y="2164"/>
              <a:ext cx="1473" cy="1066"/>
            </a:xfrm>
            <a:prstGeom prst="rect">
              <a:avLst/>
            </a:prstGeom>
            <a:noFill/>
            <a:ln w="9525">
              <a:noFill/>
            </a:ln>
          </p:spPr>
        </p:pic>
      </p:grpSp>
      <p:grpSp>
        <p:nvGrpSpPr>
          <p:cNvPr id="96" name="Group 21"/>
          <p:cNvGrpSpPr/>
          <p:nvPr/>
        </p:nvGrpSpPr>
        <p:grpSpPr>
          <a:xfrm>
            <a:off x="1633855" y="3241040"/>
            <a:ext cx="967105" cy="227965"/>
            <a:chOff x="1923" y="4273"/>
            <a:chExt cx="1523" cy="359"/>
          </a:xfrm>
        </p:grpSpPr>
        <p:grpSp>
          <p:nvGrpSpPr>
            <p:cNvPr id="98" name="组合 108"/>
            <p:cNvGrpSpPr/>
            <p:nvPr/>
          </p:nvGrpSpPr>
          <p:grpSpPr>
            <a:xfrm>
              <a:off x="1923" y="4273"/>
              <a:ext cx="1523" cy="359"/>
              <a:chOff x="9432" y="9075"/>
              <a:chExt cx="1751" cy="413"/>
            </a:xfrm>
          </p:grpSpPr>
          <p:sp>
            <p:nvSpPr>
              <p:cNvPr id="99" name="圆角矩形 77"/>
              <p:cNvSpPr/>
              <p:nvPr>
                <p:custDataLst>
                  <p:tags r:id="rId17"/>
                </p:custDataLst>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00" name="椭圆 111"/>
              <p:cNvSpPr/>
              <p:nvPr>
                <p:custDataLst>
                  <p:tags r:id="rId18"/>
                </p:custDataLst>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02" name="文本框 5230"/>
              <p:cNvSpPr txBox="1"/>
              <p:nvPr>
                <p:custDataLst>
                  <p:tags r:id="rId19"/>
                </p:custDataLst>
              </p:nvPr>
            </p:nvSpPr>
            <p:spPr>
              <a:xfrm>
                <a:off x="9751" y="9125"/>
                <a:ext cx="1303" cy="332"/>
              </a:xfrm>
              <a:prstGeom prst="rect">
                <a:avLst/>
              </a:prstGeom>
              <a:noFill/>
              <a:ln w="9525">
                <a:noFill/>
              </a:ln>
            </p:spPr>
            <p:txBody>
              <a:bodyPr wrap="square" anchor="t">
                <a:spAutoFit/>
              </a:bodyPr>
              <a:lstStyle/>
              <a:p>
                <a:pPr algn="dist"/>
                <a:r>
                  <a:rPr lang="en-US" altLang="zh-CN" sz="600" b="1" dirty="0">
                    <a:latin typeface="+mn-ea"/>
                    <a:cs typeface="微软雅黑" panose="020B0503020204020204" charset="-122"/>
                    <a:sym typeface="+mn-ea"/>
                  </a:rPr>
                  <a:t>LAN IP</a:t>
                </a:r>
                <a:endParaRPr lang="en-US" altLang="zh-CN" sz="600" b="1" dirty="0">
                  <a:latin typeface="+mn-ea"/>
                  <a:ea typeface="+mn-ea"/>
                  <a:cs typeface="微软雅黑" panose="020B0503020204020204" charset="-122"/>
                </a:endParaRPr>
              </a:p>
            </p:txBody>
          </p:sp>
          <p:pic>
            <p:nvPicPr>
              <p:cNvPr id="103" name="图片 114" descr="WIFI"/>
              <p:cNvPicPr>
                <a:picLocks noChangeAspect="1"/>
              </p:cNvPicPr>
              <p:nvPr>
                <p:custDataLst>
                  <p:tags r:id="rId20"/>
                </p:custDataLst>
              </p:nvPr>
            </p:nvPicPr>
            <p:blipFill>
              <a:blip r:embed="rId30"/>
              <a:stretch>
                <a:fillRect/>
              </a:stretch>
            </p:blipFill>
            <p:spPr>
              <a:xfrm>
                <a:off x="9483" y="9142"/>
                <a:ext cx="307" cy="307"/>
              </a:xfrm>
              <a:prstGeom prst="rect">
                <a:avLst/>
              </a:prstGeom>
            </p:spPr>
          </p:pic>
        </p:grpSp>
        <p:pic>
          <p:nvPicPr>
            <p:cNvPr id="104" name="图片 103"/>
            <p:cNvPicPr>
              <a:picLocks noChangeAspect="1"/>
            </p:cNvPicPr>
            <p:nvPr>
              <p:custDataLst>
                <p:tags r:id="rId16"/>
              </p:custDataLst>
            </p:nvPr>
          </p:nvPicPr>
          <p:blipFill>
            <a:blip r:embed="rId42" cstate="print">
              <a:extLst>
                <a:ext uri="{28A0092B-C50C-407E-A947-70E740481C1C}">
                  <a14:useLocalDpi xmlns:a14="http://schemas.microsoft.com/office/drawing/2010/main" val="0"/>
                </a:ext>
              </a:extLst>
            </a:blip>
            <a:srcRect l="2401" t="9535" r="77873" b="8173"/>
            <a:stretch>
              <a:fillRect/>
            </a:stretch>
          </p:blipFill>
          <p:spPr>
            <a:xfrm>
              <a:off x="1932" y="4281"/>
              <a:ext cx="334" cy="351"/>
            </a:xfrm>
            <a:prstGeom prst="ellipse">
              <a:avLst/>
            </a:prstGeom>
          </p:spPr>
        </p:pic>
      </p:grpSp>
      <p:cxnSp>
        <p:nvCxnSpPr>
          <p:cNvPr id="129" name="肘形连接符 128"/>
          <p:cNvCxnSpPr>
            <a:stCxn id="134" idx="3"/>
            <a:endCxn id="86" idx="1"/>
          </p:cNvCxnSpPr>
          <p:nvPr>
            <p:custDataLst>
              <p:tags r:id="rId3"/>
            </p:custDataLst>
          </p:nvPr>
        </p:nvCxnSpPr>
        <p:spPr>
          <a:xfrm>
            <a:off x="5151120" y="1816100"/>
            <a:ext cx="1457325" cy="3175"/>
          </a:xfrm>
          <a:prstGeom prst="bentConnector3">
            <a:avLst>
              <a:gd name="adj1" fmla="val 50022"/>
            </a:avLst>
          </a:prstGeom>
          <a:noFill/>
          <a:ln w="19050" cap="rnd">
            <a:solidFill>
              <a:schemeClr val="tx1">
                <a:lumMod val="75000"/>
                <a:lumOff val="25000"/>
              </a:schemeClr>
            </a:solidFill>
            <a:prstDash val="dash"/>
          </a:ln>
        </p:spPr>
      </p:cxnSp>
      <p:cxnSp>
        <p:nvCxnSpPr>
          <p:cNvPr id="141" name="肘形连接符 140"/>
          <p:cNvCxnSpPr>
            <a:stCxn id="52" idx="3"/>
            <a:endCxn id="134" idx="1"/>
          </p:cNvCxnSpPr>
          <p:nvPr>
            <p:custDataLst>
              <p:tags r:id="rId4"/>
            </p:custDataLst>
          </p:nvPr>
        </p:nvCxnSpPr>
        <p:spPr>
          <a:xfrm flipV="1">
            <a:off x="2327910" y="1816100"/>
            <a:ext cx="1079500" cy="635"/>
          </a:xfrm>
          <a:prstGeom prst="bentConnector3">
            <a:avLst>
              <a:gd name="adj1" fmla="val 50000"/>
            </a:avLst>
          </a:prstGeom>
          <a:noFill/>
          <a:ln w="19050" cap="rnd">
            <a:solidFill>
              <a:schemeClr val="tx1">
                <a:lumMod val="75000"/>
                <a:lumOff val="25000"/>
              </a:schemeClr>
            </a:solidFill>
            <a:prstDash val="dash"/>
          </a:ln>
        </p:spPr>
      </p:cxnSp>
      <p:cxnSp>
        <p:nvCxnSpPr>
          <p:cNvPr id="145" name="肘形连接符 144"/>
          <p:cNvCxnSpPr>
            <a:stCxn id="32" idx="0"/>
            <a:endCxn id="52" idx="2"/>
          </p:cNvCxnSpPr>
          <p:nvPr>
            <p:custDataLst>
              <p:tags r:id="rId5"/>
            </p:custDataLst>
          </p:nvPr>
        </p:nvCxnSpPr>
        <p:spPr>
          <a:xfrm rot="16200000" flipV="1">
            <a:off x="1048385" y="3065780"/>
            <a:ext cx="1123950" cy="2540"/>
          </a:xfrm>
          <a:prstGeom prst="bentConnector3">
            <a:avLst>
              <a:gd name="adj1" fmla="val 50000"/>
            </a:avLst>
          </a:prstGeom>
          <a:noFill/>
          <a:ln w="19050" cap="rnd">
            <a:solidFill>
              <a:schemeClr val="tx1">
                <a:lumMod val="75000"/>
                <a:lumOff val="25000"/>
              </a:schemeClr>
            </a:solidFill>
            <a:prstDash val="dash"/>
          </a:ln>
        </p:spPr>
      </p:cxnSp>
      <p:grpSp>
        <p:nvGrpSpPr>
          <p:cNvPr id="149" name="Group 21"/>
          <p:cNvGrpSpPr/>
          <p:nvPr/>
        </p:nvGrpSpPr>
        <p:grpSpPr>
          <a:xfrm>
            <a:off x="2399030" y="1515745"/>
            <a:ext cx="967105" cy="227965"/>
            <a:chOff x="1923" y="4273"/>
            <a:chExt cx="1523" cy="359"/>
          </a:xfrm>
        </p:grpSpPr>
        <p:grpSp>
          <p:nvGrpSpPr>
            <p:cNvPr id="150" name="组合 108"/>
            <p:cNvGrpSpPr/>
            <p:nvPr/>
          </p:nvGrpSpPr>
          <p:grpSpPr>
            <a:xfrm>
              <a:off x="1923" y="4273"/>
              <a:ext cx="1523" cy="359"/>
              <a:chOff x="9432" y="9075"/>
              <a:chExt cx="1751" cy="413"/>
            </a:xfrm>
          </p:grpSpPr>
          <p:sp>
            <p:nvSpPr>
              <p:cNvPr id="151" name="圆角矩形 77"/>
              <p:cNvSpPr/>
              <p:nvPr>
                <p:custDataLst>
                  <p:tags r:id="rId12"/>
                </p:custDataLst>
              </p:nvPr>
            </p:nvSpPr>
            <p:spPr>
              <a:xfrm>
                <a:off x="9471" y="9093"/>
                <a:ext cx="1712" cy="395"/>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52" name="椭圆 111"/>
              <p:cNvSpPr/>
              <p:nvPr>
                <p:custDataLst>
                  <p:tags r:id="rId13"/>
                </p:custDataLst>
              </p:nvPr>
            </p:nvSpPr>
            <p:spPr>
              <a:xfrm>
                <a:off x="9432" y="9075"/>
                <a:ext cx="408" cy="408"/>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sp>
            <p:nvSpPr>
              <p:cNvPr id="153" name="文本框 5230"/>
              <p:cNvSpPr txBox="1"/>
              <p:nvPr>
                <p:custDataLst>
                  <p:tags r:id="rId14"/>
                </p:custDataLst>
              </p:nvPr>
            </p:nvSpPr>
            <p:spPr>
              <a:xfrm>
                <a:off x="9751" y="9125"/>
                <a:ext cx="1303" cy="332"/>
              </a:xfrm>
              <a:prstGeom prst="rect">
                <a:avLst/>
              </a:prstGeom>
              <a:noFill/>
              <a:ln w="9525">
                <a:noFill/>
              </a:ln>
            </p:spPr>
            <p:txBody>
              <a:bodyPr wrap="square" anchor="t">
                <a:spAutoFit/>
              </a:bodyPr>
              <a:lstStyle/>
              <a:p>
                <a:pPr algn="dist"/>
                <a:r>
                  <a:rPr lang="en-US" altLang="zh-CN" sz="600" b="1" dirty="0">
                    <a:latin typeface="+mn-ea"/>
                    <a:cs typeface="微软雅黑" panose="020B0503020204020204" charset="-122"/>
                    <a:sym typeface="+mn-ea"/>
                  </a:rPr>
                  <a:t>LAN IP</a:t>
                </a:r>
                <a:endParaRPr lang="en-US" altLang="zh-CN" sz="600" b="1" dirty="0">
                  <a:latin typeface="+mn-ea"/>
                  <a:ea typeface="+mn-ea"/>
                  <a:cs typeface="微软雅黑" panose="020B0503020204020204" charset="-122"/>
                </a:endParaRPr>
              </a:p>
            </p:txBody>
          </p:sp>
          <p:pic>
            <p:nvPicPr>
              <p:cNvPr id="157" name="图片 114" descr="WIFI"/>
              <p:cNvPicPr>
                <a:picLocks noChangeAspect="1"/>
              </p:cNvPicPr>
              <p:nvPr>
                <p:custDataLst>
                  <p:tags r:id="rId15"/>
                </p:custDataLst>
              </p:nvPr>
            </p:nvPicPr>
            <p:blipFill>
              <a:blip r:embed="rId30"/>
              <a:stretch>
                <a:fillRect/>
              </a:stretch>
            </p:blipFill>
            <p:spPr>
              <a:xfrm>
                <a:off x="9483" y="9142"/>
                <a:ext cx="307" cy="307"/>
              </a:xfrm>
              <a:prstGeom prst="rect">
                <a:avLst/>
              </a:prstGeom>
            </p:spPr>
          </p:pic>
        </p:grpSp>
        <p:pic>
          <p:nvPicPr>
            <p:cNvPr id="158" name="图片 157"/>
            <p:cNvPicPr>
              <a:picLocks noChangeAspect="1"/>
            </p:cNvPicPr>
            <p:nvPr>
              <p:custDataLst>
                <p:tags r:id="rId11"/>
              </p:custDataLst>
            </p:nvPr>
          </p:nvPicPr>
          <p:blipFill>
            <a:blip r:embed="rId42" cstate="print">
              <a:extLst>
                <a:ext uri="{28A0092B-C50C-407E-A947-70E740481C1C}">
                  <a14:useLocalDpi xmlns:a14="http://schemas.microsoft.com/office/drawing/2010/main" val="0"/>
                </a:ext>
              </a:extLst>
            </a:blip>
            <a:srcRect l="2401" t="9535" r="77873" b="8173"/>
            <a:stretch>
              <a:fillRect/>
            </a:stretch>
          </p:blipFill>
          <p:spPr>
            <a:xfrm>
              <a:off x="1932" y="4281"/>
              <a:ext cx="334" cy="351"/>
            </a:xfrm>
            <a:prstGeom prst="ellipse">
              <a:avLst/>
            </a:prstGeom>
          </p:spPr>
        </p:pic>
      </p:grpSp>
      <p:cxnSp>
        <p:nvCxnSpPr>
          <p:cNvPr id="164" name="肘形连接符 163"/>
          <p:cNvCxnSpPr/>
          <p:nvPr>
            <p:custDataLst>
              <p:tags r:id="rId6"/>
            </p:custDataLst>
          </p:nvPr>
        </p:nvCxnSpPr>
        <p:spPr>
          <a:xfrm>
            <a:off x="4537075" y="2619375"/>
            <a:ext cx="1981835" cy="674370"/>
          </a:xfrm>
          <a:prstGeom prst="bentConnector3">
            <a:avLst>
              <a:gd name="adj1" fmla="val 32"/>
            </a:avLst>
          </a:prstGeom>
          <a:noFill/>
          <a:ln w="19050" cap="rnd">
            <a:solidFill>
              <a:schemeClr val="tx1">
                <a:lumMod val="75000"/>
                <a:lumOff val="25000"/>
              </a:schemeClr>
            </a:solidFill>
            <a:prstDash val="dash"/>
          </a:ln>
        </p:spPr>
      </p:cxnSp>
      <p:grpSp>
        <p:nvGrpSpPr>
          <p:cNvPr id="166" name="组合 165"/>
          <p:cNvGrpSpPr/>
          <p:nvPr/>
        </p:nvGrpSpPr>
        <p:grpSpPr>
          <a:xfrm>
            <a:off x="5455920" y="3359785"/>
            <a:ext cx="1071880" cy="293370"/>
            <a:chOff x="9979" y="5864"/>
            <a:chExt cx="1688" cy="462"/>
          </a:xfrm>
        </p:grpSpPr>
        <p:grpSp>
          <p:nvGrpSpPr>
            <p:cNvPr id="168" name="组合 167"/>
            <p:cNvGrpSpPr/>
            <p:nvPr/>
          </p:nvGrpSpPr>
          <p:grpSpPr>
            <a:xfrm>
              <a:off x="9979" y="5864"/>
              <a:ext cx="1689" cy="462"/>
              <a:chOff x="14471" y="2670"/>
              <a:chExt cx="1689" cy="462"/>
            </a:xfrm>
          </p:grpSpPr>
          <p:sp>
            <p:nvSpPr>
              <p:cNvPr id="179" name="圆角矩形 131"/>
              <p:cNvSpPr/>
              <p:nvPr>
                <p:custDataLst>
                  <p:tags r:id="rId8"/>
                </p:custDataLst>
              </p:nvPr>
            </p:nvSpPr>
            <p:spPr>
              <a:xfrm>
                <a:off x="14471" y="2670"/>
                <a:ext cx="1689" cy="462"/>
              </a:xfrm>
              <a:prstGeom prst="roundRect">
                <a:avLst>
                  <a:gd name="adj" fmla="val 50000"/>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dirty="0">
                  <a:solidFill>
                    <a:schemeClr val="tx1"/>
                  </a:solidFill>
                  <a:latin typeface="+mn-ea"/>
                  <a:cs typeface="微软雅黑" panose="020B0503020204020204" charset="-122"/>
                </a:endParaRPr>
              </a:p>
            </p:txBody>
          </p:sp>
          <p:grpSp>
            <p:nvGrpSpPr>
              <p:cNvPr id="180" name="组合 179"/>
              <p:cNvGrpSpPr/>
              <p:nvPr/>
            </p:nvGrpSpPr>
            <p:grpSpPr>
              <a:xfrm>
                <a:off x="14484" y="2741"/>
                <a:ext cx="339" cy="338"/>
                <a:chOff x="6554941" y="3302723"/>
                <a:chExt cx="225317" cy="224909"/>
              </a:xfrm>
            </p:grpSpPr>
            <p:sp>
              <p:nvSpPr>
                <p:cNvPr id="181" name="椭圆 180"/>
                <p:cNvSpPr/>
                <p:nvPr>
                  <p:custDataLst>
                    <p:tags r:id="rId9"/>
                  </p:custDataLst>
                </p:nvPr>
              </p:nvSpPr>
              <p:spPr>
                <a:xfrm>
                  <a:off x="6554941" y="3302723"/>
                  <a:ext cx="225317" cy="224909"/>
                </a:xfrm>
                <a:prstGeom prst="ellipse">
                  <a:avLst/>
                </a:prstGeom>
                <a:solidFill>
                  <a:schemeClr val="tx1">
                    <a:lumMod val="65000"/>
                    <a:lumOff val="3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b="1">
                    <a:solidFill>
                      <a:schemeClr val="tx1"/>
                    </a:solidFill>
                    <a:latin typeface="+mn-ea"/>
                    <a:cs typeface="微软雅黑" panose="020B0503020204020204" charset="-122"/>
                  </a:endParaRPr>
                </a:p>
              </p:txBody>
            </p:sp>
            <p:pic>
              <p:nvPicPr>
                <p:cNvPr id="182" name="图片 181" descr="WIFI"/>
                <p:cNvPicPr>
                  <a:picLocks noChangeAspect="1"/>
                </p:cNvPicPr>
                <p:nvPr>
                  <p:custDataLst>
                    <p:tags r:id="rId10"/>
                  </p:custDataLst>
                </p:nvPr>
              </p:nvPicPr>
              <p:blipFill>
                <a:blip r:embed="rId30"/>
                <a:stretch>
                  <a:fillRect/>
                </a:stretch>
              </p:blipFill>
              <p:spPr>
                <a:xfrm>
                  <a:off x="6583025" y="3324353"/>
                  <a:ext cx="169540" cy="169233"/>
                </a:xfrm>
                <a:prstGeom prst="rect">
                  <a:avLst/>
                </a:prstGeom>
              </p:spPr>
            </p:pic>
          </p:grpSp>
        </p:grpSp>
        <p:sp>
          <p:nvSpPr>
            <p:cNvPr id="183" name="文本框 5230"/>
            <p:cNvSpPr txBox="1"/>
            <p:nvPr>
              <p:custDataLst>
                <p:tags r:id="rId7"/>
              </p:custDataLst>
            </p:nvPr>
          </p:nvSpPr>
          <p:spPr>
            <a:xfrm>
              <a:off x="10251" y="5948"/>
              <a:ext cx="1318" cy="290"/>
            </a:xfrm>
            <a:prstGeom prst="rect">
              <a:avLst/>
            </a:prstGeom>
            <a:noFill/>
            <a:ln w="9525">
              <a:noFill/>
            </a:ln>
          </p:spPr>
          <p:txBody>
            <a:bodyPr wrap="square" anchor="t">
              <a:noAutofit/>
            </a:bodyPr>
            <a:lstStyle/>
            <a:p>
              <a:pPr algn="dist"/>
              <a:r>
                <a:rPr lang="en-US" altLang="zh-CN" sz="600" b="1" dirty="0">
                  <a:latin typeface="+mn-ea"/>
                  <a:ea typeface="+mn-ea"/>
                  <a:cs typeface="微软雅黑" panose="020B0503020204020204" charset="-122"/>
                </a:rPr>
                <a:t>WiFi/Relay Control</a:t>
              </a:r>
              <a:endParaRPr lang="zh-CN" altLang="en-US" sz="600" b="1" dirty="0">
                <a:latin typeface="+mn-ea"/>
                <a:ea typeface="+mn-ea"/>
                <a:cs typeface="微软雅黑" panose="020B0503020204020204" charset="-122"/>
              </a:endParaRPr>
            </a:p>
          </p:txBody>
        </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altLang="zh-CN" sz="2800" b="1">
                <a:solidFill>
                  <a:schemeClr val="tx1">
                    <a:lumMod val="75000"/>
                    <a:lumOff val="25000"/>
                  </a:schemeClr>
                </a:solidFill>
                <a:latin typeface="微软雅黑" panose="020B0503020204020204" charset="-122"/>
                <a:ea typeface="微软雅黑" panose="020B0503020204020204" charset="-122"/>
                <a:sym typeface="+mn-ea"/>
              </a:rPr>
              <a:t>Device Control</a:t>
            </a:r>
            <a:endParaRPr lang="zh-CN" altLang="en-US" sz="2800" b="1">
              <a:solidFill>
                <a:schemeClr val="tx1">
                  <a:lumMod val="75000"/>
                  <a:lumOff val="25000"/>
                </a:schemeClr>
              </a:solidFill>
              <a:latin typeface="微软雅黑" panose="020B0503020204020204" charset="-122"/>
              <a:ea typeface="微软雅黑" panose="020B0503020204020204" charset="-122"/>
              <a:sym typeface="+mn-ea"/>
            </a:endParaRPr>
          </a:p>
        </p:txBody>
      </p:sp>
      <p:pic>
        <p:nvPicPr>
          <p:cNvPr id="3" name="图片 2" descr="未标题-1"/>
          <p:cNvPicPr>
            <a:picLocks noChangeAspect="1"/>
          </p:cNvPicPr>
          <p:nvPr/>
        </p:nvPicPr>
        <p:blipFill>
          <a:blip r:embed="rId7"/>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3"/>
          <p:cNvSpPr txBox="1"/>
          <p:nvPr/>
        </p:nvSpPr>
        <p:spPr>
          <a:xfrm>
            <a:off x="986155" y="4099560"/>
            <a:ext cx="10113645" cy="1076325"/>
          </a:xfrm>
          <a:prstGeom prst="rect">
            <a:avLst/>
          </a:prstGeom>
          <a:noFill/>
        </p:spPr>
        <p:txBody>
          <a:bodyPr wrap="square" lIns="108000" rIns="108000" rtlCol="0">
            <a:spAutoFit/>
          </a:bodyPr>
          <a:lstStyle/>
          <a:p>
            <a:pPr marL="285750" indent="-285750" fontAlgn="auto">
              <a:lnSpc>
                <a:spcPct val="200000"/>
              </a:lnSpc>
              <a:buClr>
                <a:srgbClr val="FA820A"/>
              </a:buClr>
              <a:buFont typeface="Arial" panose="020B0604020202020204" pitchFamily="34" charset="0"/>
              <a:buChar char="•"/>
            </a:pPr>
            <a:r>
              <a:rPr sz="1600" b="1">
                <a:solidFill>
                  <a:schemeClr val="tx1">
                    <a:lumMod val="75000"/>
                    <a:lumOff val="25000"/>
                  </a:schemeClr>
                </a:solidFill>
                <a:latin typeface="微软雅黑" panose="020B0503020204020204" charset="-122"/>
                <a:ea typeface="微软雅黑" panose="020B0503020204020204" charset="-122"/>
                <a:sym typeface="+mn-ea"/>
              </a:rPr>
              <a:t>The light in the relay switch connection box and the colored light integrated with yeelight can be controlled by </a:t>
            </a:r>
            <a:r>
              <a:rPr lang="en-US" sz="1600" b="1">
                <a:solidFill>
                  <a:schemeClr val="tx1">
                    <a:lumMod val="75000"/>
                    <a:lumOff val="25000"/>
                  </a:schemeClr>
                </a:solidFill>
                <a:latin typeface="微软雅黑" panose="020B0503020204020204" charset="-122"/>
                <a:ea typeface="微软雅黑" panose="020B0503020204020204" charset="-122"/>
                <a:sym typeface="+mn-ea"/>
              </a:rPr>
              <a:t>the</a:t>
            </a:r>
            <a:r>
              <a:rPr sz="1600" b="1">
                <a:solidFill>
                  <a:schemeClr val="tx1">
                    <a:lumMod val="75000"/>
                    <a:lumOff val="25000"/>
                  </a:schemeClr>
                </a:solidFill>
                <a:latin typeface="微软雅黑" panose="020B0503020204020204" charset="-122"/>
                <a:ea typeface="微软雅黑" panose="020B0503020204020204" charset="-122"/>
                <a:sym typeface="+mn-ea"/>
              </a:rPr>
              <a:t> panel in the box</a:t>
            </a:r>
          </a:p>
        </p:txBody>
      </p:sp>
      <p:grpSp>
        <p:nvGrpSpPr>
          <p:cNvPr id="8" name="组合 7"/>
          <p:cNvGrpSpPr/>
          <p:nvPr/>
        </p:nvGrpSpPr>
        <p:grpSpPr>
          <a:xfrm>
            <a:off x="4960620" y="1455420"/>
            <a:ext cx="5001895" cy="2062480"/>
            <a:chOff x="1553" y="2608"/>
            <a:chExt cx="6325" cy="1578"/>
          </a:xfrm>
        </p:grpSpPr>
        <p:sp>
          <p:nvSpPr>
            <p:cNvPr id="131" name="圆角矩形 130"/>
            <p:cNvSpPr/>
            <p:nvPr/>
          </p:nvSpPr>
          <p:spPr>
            <a:xfrm>
              <a:off x="1553" y="2608"/>
              <a:ext cx="6325" cy="1578"/>
            </a:xfrm>
            <a:prstGeom prst="roundRect">
              <a:avLst>
                <a:gd name="adj" fmla="val 11183"/>
              </a:avLst>
            </a:prstGeom>
            <a:solidFill>
              <a:schemeClr val="bg1"/>
            </a:solidFill>
            <a:ln>
              <a:noFill/>
            </a:ln>
            <a:effectLst>
              <a:outerShdw blurRad="76200" sx="101000" sy="101000" algn="ctr" rotWithShape="0">
                <a:schemeClr val="tx1">
                  <a:lumMod val="75000"/>
                  <a:lumOff val="25000"/>
                  <a:alpha val="4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文本框 5227"/>
            <p:cNvSpPr txBox="1"/>
            <p:nvPr/>
          </p:nvSpPr>
          <p:spPr>
            <a:xfrm>
              <a:off x="2390" y="3888"/>
              <a:ext cx="4651" cy="211"/>
            </a:xfrm>
            <a:prstGeom prst="rect">
              <a:avLst/>
            </a:prstGeom>
            <a:noFill/>
            <a:ln w="9525">
              <a:noFill/>
            </a:ln>
          </p:spPr>
          <p:txBody>
            <a:bodyPr wrap="square" anchor="t">
              <a:spAutoFit/>
            </a:bodyPr>
            <a:lstStyle/>
            <a:p>
              <a:pPr algn="ctr">
                <a:buClrTx/>
                <a:buSzTx/>
                <a:buNone/>
              </a:pPr>
              <a:r>
                <a:rPr lang="en-US" altLang="zh-CN" sz="1200" b="1">
                  <a:latin typeface="微软雅黑" panose="020B0503020204020204" charset="-122"/>
                  <a:ea typeface="微软雅黑" panose="020B0503020204020204" charset="-122"/>
                  <a:sym typeface="+mn-ea"/>
                </a:rPr>
                <a:t>Light Control</a:t>
              </a:r>
              <a:endParaRPr lang="en-US" altLang="zh-CN" sz="1200" b="1">
                <a:latin typeface="微软雅黑" panose="020B0503020204020204" charset="-122"/>
                <a:ea typeface="微软雅黑" panose="020B0503020204020204" charset="-122"/>
                <a:cs typeface="微软雅黑" panose="020B0503020204020204" charset="-122"/>
                <a:sym typeface="+mn-ea"/>
              </a:endParaRPr>
            </a:p>
          </p:txBody>
        </p:sp>
      </p:grpSp>
      <p:pic>
        <p:nvPicPr>
          <p:cNvPr id="7" name="图片 6"/>
          <p:cNvPicPr>
            <a:picLocks noChangeAspect="1"/>
          </p:cNvPicPr>
          <p:nvPr>
            <p:custDataLst>
              <p:tags r:id="rId1"/>
            </p:custDataLst>
          </p:nvPr>
        </p:nvPicPr>
        <p:blipFill>
          <a:blip r:embed="rId8"/>
          <a:stretch>
            <a:fillRect/>
          </a:stretch>
        </p:blipFill>
        <p:spPr>
          <a:xfrm>
            <a:off x="7106920" y="1778635"/>
            <a:ext cx="2029232" cy="1188000"/>
          </a:xfrm>
          <a:prstGeom prst="rect">
            <a:avLst/>
          </a:prstGeom>
        </p:spPr>
      </p:pic>
      <p:pic>
        <p:nvPicPr>
          <p:cNvPr id="12" name="图片 11"/>
          <p:cNvPicPr/>
          <p:nvPr>
            <p:custDataLst>
              <p:tags r:id="rId2"/>
            </p:custDataLst>
          </p:nvPr>
        </p:nvPicPr>
        <p:blipFill>
          <a:blip r:embed="rId9"/>
          <a:stretch>
            <a:fillRect/>
          </a:stretch>
        </p:blipFill>
        <p:spPr>
          <a:xfrm>
            <a:off x="5226685" y="1778635"/>
            <a:ext cx="1205865" cy="1205865"/>
          </a:xfrm>
          <a:prstGeom prst="rect">
            <a:avLst/>
          </a:prstGeom>
          <a:noFill/>
          <a:ln w="9525">
            <a:noFill/>
          </a:ln>
        </p:spPr>
      </p:pic>
      <p:grpSp>
        <p:nvGrpSpPr>
          <p:cNvPr id="16" name="组合 15"/>
          <p:cNvGrpSpPr>
            <a:grpSpLocks noChangeAspect="1"/>
          </p:cNvGrpSpPr>
          <p:nvPr/>
        </p:nvGrpSpPr>
        <p:grpSpPr>
          <a:xfrm>
            <a:off x="2439670" y="1389380"/>
            <a:ext cx="2163600" cy="2163600"/>
            <a:chOff x="6195" y="1995"/>
            <a:chExt cx="6810" cy="6810"/>
          </a:xfrm>
        </p:grpSpPr>
        <p:pic>
          <p:nvPicPr>
            <p:cNvPr id="9" name="图片 8"/>
            <p:cNvPicPr>
              <a:picLocks noChangeAspect="1"/>
            </p:cNvPicPr>
            <p:nvPr>
              <p:custDataLst>
                <p:tags r:id="rId3"/>
              </p:custDataLst>
            </p:nvPr>
          </p:nvPicPr>
          <p:blipFill>
            <a:blip r:embed="rId10"/>
            <a:stretch>
              <a:fillRect/>
            </a:stretch>
          </p:blipFill>
          <p:spPr>
            <a:xfrm>
              <a:off x="6195" y="1995"/>
              <a:ext cx="6810" cy="6810"/>
            </a:xfrm>
            <a:prstGeom prst="rect">
              <a:avLst/>
            </a:prstGeom>
          </p:spPr>
        </p:pic>
        <p:pic>
          <p:nvPicPr>
            <p:cNvPr id="15" name="图片 14"/>
            <p:cNvPicPr>
              <a:picLocks noChangeAspect="1"/>
            </p:cNvPicPr>
            <p:nvPr>
              <p:custDataLst>
                <p:tags r:id="rId4"/>
              </p:custDataLst>
            </p:nvPr>
          </p:nvPicPr>
          <p:blipFill>
            <a:blip r:embed="rId11"/>
            <a:stretch>
              <a:fillRect/>
            </a:stretch>
          </p:blipFill>
          <p:spPr>
            <a:xfrm>
              <a:off x="9754" y="3504"/>
              <a:ext cx="3090" cy="2250"/>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altLang="zh-CN" sz="2800" b="1">
                <a:solidFill>
                  <a:schemeClr val="tx1">
                    <a:lumMod val="75000"/>
                    <a:lumOff val="25000"/>
                  </a:schemeClr>
                </a:solidFill>
                <a:latin typeface="微软雅黑" panose="020B0503020204020204" charset="-122"/>
                <a:ea typeface="微软雅黑" panose="020B0503020204020204" charset="-122"/>
                <a:sym typeface="+mn-ea"/>
              </a:rPr>
              <a:t>Device Control</a:t>
            </a:r>
            <a:endParaRPr lang="zh-CN" altLang="en-US" sz="2800" b="1">
              <a:solidFill>
                <a:schemeClr val="tx1">
                  <a:lumMod val="75000"/>
                  <a:lumOff val="25000"/>
                </a:schemeClr>
              </a:solidFill>
              <a:latin typeface="微软雅黑" panose="020B0503020204020204" charset="-122"/>
              <a:ea typeface="微软雅黑" panose="020B0503020204020204" charset="-122"/>
              <a:sym typeface="+mn-ea"/>
            </a:endParaRPr>
          </a:p>
        </p:txBody>
      </p:sp>
      <p:pic>
        <p:nvPicPr>
          <p:cNvPr id="3" name="图片 2" descr="未标题-1"/>
          <p:cNvPicPr>
            <a:picLocks noChangeAspect="1"/>
          </p:cNvPicPr>
          <p:nvPr/>
        </p:nvPicPr>
        <p:blipFill>
          <a:blip r:embed="rId9"/>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5" name="TextBox 13"/>
          <p:cNvSpPr txBox="1"/>
          <p:nvPr/>
        </p:nvSpPr>
        <p:spPr>
          <a:xfrm>
            <a:off x="1852930" y="4372610"/>
            <a:ext cx="10113645" cy="583565"/>
          </a:xfrm>
          <a:prstGeom prst="rect">
            <a:avLst/>
          </a:prstGeom>
          <a:noFill/>
        </p:spPr>
        <p:txBody>
          <a:bodyPr wrap="square" lIns="108000" rIns="108000" rtlCol="0">
            <a:spAutoFit/>
          </a:bodyPr>
          <a:lstStyle/>
          <a:p>
            <a:pPr marL="285750" indent="-285750" fontAlgn="auto">
              <a:lnSpc>
                <a:spcPct val="200000"/>
              </a:lnSpc>
              <a:buClr>
                <a:srgbClr val="FA820A"/>
              </a:buClr>
              <a:buFont typeface="Arial" panose="020B0604020202020204" pitchFamily="34" charset="0"/>
              <a:buChar char="•"/>
            </a:pPr>
            <a:r>
              <a:rPr sz="1600" b="1">
                <a:solidFill>
                  <a:schemeClr val="tx1">
                    <a:lumMod val="75000"/>
                    <a:lumOff val="25000"/>
                  </a:schemeClr>
                </a:solidFill>
                <a:latin typeface="微软雅黑" panose="020B0503020204020204" charset="-122"/>
                <a:ea typeface="微软雅黑" panose="020B0503020204020204" charset="-122"/>
                <a:sym typeface="+mn-ea"/>
              </a:rPr>
              <a:t>Support to control door unlocking and monitoring through any panel</a:t>
            </a:r>
          </a:p>
        </p:txBody>
      </p:sp>
      <p:grpSp>
        <p:nvGrpSpPr>
          <p:cNvPr id="8" name="组合 7"/>
          <p:cNvGrpSpPr/>
          <p:nvPr/>
        </p:nvGrpSpPr>
        <p:grpSpPr>
          <a:xfrm>
            <a:off x="4960620" y="1455420"/>
            <a:ext cx="5001895" cy="2062480"/>
            <a:chOff x="1553" y="2608"/>
            <a:chExt cx="6325" cy="1578"/>
          </a:xfrm>
        </p:grpSpPr>
        <p:sp>
          <p:nvSpPr>
            <p:cNvPr id="131" name="圆角矩形 130"/>
            <p:cNvSpPr/>
            <p:nvPr/>
          </p:nvSpPr>
          <p:spPr>
            <a:xfrm>
              <a:off x="1553" y="2608"/>
              <a:ext cx="6325" cy="1578"/>
            </a:xfrm>
            <a:prstGeom prst="roundRect">
              <a:avLst>
                <a:gd name="adj" fmla="val 11183"/>
              </a:avLst>
            </a:prstGeom>
            <a:solidFill>
              <a:schemeClr val="bg1"/>
            </a:solidFill>
            <a:ln>
              <a:noFill/>
            </a:ln>
            <a:effectLst>
              <a:outerShdw blurRad="76200" sx="101000" sy="101000" algn="ctr" rotWithShape="0">
                <a:schemeClr val="tx1">
                  <a:lumMod val="75000"/>
                  <a:lumOff val="25000"/>
                  <a:alpha val="44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2" name="文本框 5227"/>
            <p:cNvSpPr txBox="1"/>
            <p:nvPr/>
          </p:nvSpPr>
          <p:spPr>
            <a:xfrm>
              <a:off x="2390" y="3888"/>
              <a:ext cx="4651" cy="211"/>
            </a:xfrm>
            <a:prstGeom prst="rect">
              <a:avLst/>
            </a:prstGeom>
            <a:noFill/>
            <a:ln w="9525">
              <a:noFill/>
            </a:ln>
          </p:spPr>
          <p:txBody>
            <a:bodyPr wrap="square" anchor="t">
              <a:spAutoFit/>
            </a:bodyPr>
            <a:lstStyle/>
            <a:p>
              <a:pPr algn="ctr">
                <a:buClrTx/>
                <a:buSzTx/>
                <a:buNone/>
              </a:pPr>
              <a:r>
                <a:rPr lang="en-US" altLang="zh-CN" sz="1200" b="1">
                  <a:latin typeface="微软雅黑" panose="020B0503020204020204" charset="-122"/>
                  <a:ea typeface="微软雅黑" panose="020B0503020204020204" charset="-122"/>
                  <a:sym typeface="+mn-ea"/>
                </a:rPr>
                <a:t>Door Lock Control&amp;Monitor</a:t>
              </a:r>
              <a:endParaRPr lang="en-US" altLang="zh-CN" sz="1200" b="1">
                <a:latin typeface="微软雅黑" panose="020B0503020204020204" charset="-122"/>
                <a:ea typeface="微软雅黑" panose="020B0503020204020204" charset="-122"/>
                <a:cs typeface="微软雅黑" panose="020B0503020204020204" charset="-122"/>
                <a:sym typeface="+mn-ea"/>
              </a:endParaRPr>
            </a:p>
          </p:txBody>
        </p:sp>
      </p:grpSp>
      <p:pic>
        <p:nvPicPr>
          <p:cNvPr id="105" name="图片 104"/>
          <p:cNvPicPr>
            <a:picLocks noChangeAspect="1"/>
          </p:cNvPicPr>
          <p:nvPr>
            <p:custDataLst>
              <p:tags r:id="rId1"/>
            </p:custDataLst>
          </p:nvPr>
        </p:nvPicPr>
        <p:blipFill>
          <a:blip r:embed="rId10"/>
          <a:stretch>
            <a:fillRect/>
          </a:stretch>
        </p:blipFill>
        <p:spPr>
          <a:xfrm>
            <a:off x="6223000" y="1726565"/>
            <a:ext cx="593727" cy="1238400"/>
          </a:xfrm>
          <a:prstGeom prst="rect">
            <a:avLst/>
          </a:prstGeom>
          <a:noFill/>
          <a:ln w="9525">
            <a:noFill/>
          </a:ln>
        </p:spPr>
      </p:pic>
      <p:pic>
        <p:nvPicPr>
          <p:cNvPr id="33" name="图片 32" descr="智能门锁 (2)"/>
          <p:cNvPicPr>
            <a:picLocks noChangeAspect="1"/>
          </p:cNvPicPr>
          <p:nvPr>
            <p:custDataLst>
              <p:tags r:id="rId2"/>
            </p:custDataLst>
          </p:nvPr>
        </p:nvPicPr>
        <p:blipFill>
          <a:blip>
            <a:extLst>
              <a:ext uri="{96DAC541-7B7A-43D3-8B79-37D633B846F1}">
                <asvg:svgBlip xmlns:asvg="http://schemas.microsoft.com/office/drawing/2016/SVG/main" r:embed="rId11"/>
              </a:ext>
            </a:extLst>
          </a:blip>
          <a:stretch>
            <a:fillRect/>
          </a:stretch>
        </p:blipFill>
        <p:spPr>
          <a:xfrm>
            <a:off x="7885430" y="1868805"/>
            <a:ext cx="954000" cy="954000"/>
          </a:xfrm>
          <a:prstGeom prst="rect">
            <a:avLst/>
          </a:prstGeom>
        </p:spPr>
      </p:pic>
      <p:grpSp>
        <p:nvGrpSpPr>
          <p:cNvPr id="20" name="组合 19"/>
          <p:cNvGrpSpPr/>
          <p:nvPr/>
        </p:nvGrpSpPr>
        <p:grpSpPr>
          <a:xfrm>
            <a:off x="2439670" y="1404620"/>
            <a:ext cx="2162810" cy="2162810"/>
            <a:chOff x="3253" y="2212"/>
            <a:chExt cx="3406" cy="3406"/>
          </a:xfrm>
        </p:grpSpPr>
        <p:pic>
          <p:nvPicPr>
            <p:cNvPr id="21" name="图片 20"/>
            <p:cNvPicPr>
              <a:picLocks noChangeAspect="1"/>
            </p:cNvPicPr>
            <p:nvPr>
              <p:custDataLst>
                <p:tags r:id="rId4"/>
              </p:custDataLst>
            </p:nvPr>
          </p:nvPicPr>
          <p:blipFill>
            <a:blip r:embed="rId12"/>
            <a:stretch>
              <a:fillRect/>
            </a:stretch>
          </p:blipFill>
          <p:spPr>
            <a:xfrm>
              <a:off x="3253" y="2212"/>
              <a:ext cx="3407" cy="3407"/>
            </a:xfrm>
            <a:prstGeom prst="rect">
              <a:avLst/>
            </a:prstGeom>
          </p:spPr>
        </p:pic>
        <p:pic>
          <p:nvPicPr>
            <p:cNvPr id="22" name="图片 21"/>
            <p:cNvPicPr>
              <a:picLocks noChangeAspect="1"/>
            </p:cNvPicPr>
            <p:nvPr>
              <p:custDataLst>
                <p:tags r:id="rId5"/>
              </p:custDataLst>
            </p:nvPr>
          </p:nvPicPr>
          <p:blipFill>
            <a:blip r:embed="rId13"/>
            <a:stretch>
              <a:fillRect/>
            </a:stretch>
          </p:blipFill>
          <p:spPr>
            <a:xfrm>
              <a:off x="5025" y="3011"/>
              <a:ext cx="1546" cy="1126"/>
            </a:xfrm>
            <a:prstGeom prst="rect">
              <a:avLst/>
            </a:prstGeom>
          </p:spPr>
        </p:pic>
        <p:pic>
          <p:nvPicPr>
            <p:cNvPr id="23" name="图片 22"/>
            <p:cNvPicPr>
              <a:picLocks noChangeAspect="1"/>
            </p:cNvPicPr>
            <p:nvPr>
              <p:custDataLst>
                <p:tags r:id="rId6"/>
              </p:custDataLst>
            </p:nvPr>
          </p:nvPicPr>
          <p:blipFill>
            <a:blip r:embed="rId13"/>
            <a:stretch>
              <a:fillRect/>
            </a:stretch>
          </p:blipFill>
          <p:spPr>
            <a:xfrm>
              <a:off x="3403" y="3011"/>
              <a:ext cx="1546" cy="1126"/>
            </a:xfrm>
            <a:prstGeom prst="rect">
              <a:avLst/>
            </a:prstGeom>
          </p:spPr>
        </p:pic>
      </p:grpSp>
      <p:pic>
        <p:nvPicPr>
          <p:cNvPr id="24" name="图片 23"/>
          <p:cNvPicPr>
            <a:picLocks noChangeAspect="1"/>
          </p:cNvPicPr>
          <p:nvPr>
            <p:custDataLst>
              <p:tags r:id="rId3"/>
            </p:custDataLst>
          </p:nvPr>
        </p:nvPicPr>
        <p:blipFill>
          <a:blip r:embed="rId14"/>
          <a:stretch>
            <a:fillRect/>
          </a:stretch>
        </p:blipFill>
        <p:spPr>
          <a:xfrm>
            <a:off x="2515235" y="2769870"/>
            <a:ext cx="2088000" cy="779729"/>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sz="2800" b="1">
                <a:solidFill>
                  <a:schemeClr val="tx1">
                    <a:lumMod val="75000"/>
                    <a:lumOff val="25000"/>
                  </a:schemeClr>
                </a:solidFill>
                <a:latin typeface="微软雅黑" panose="020B0503020204020204" charset="-122"/>
                <a:ea typeface="微软雅黑" panose="020B0503020204020204" charset="-122"/>
                <a:sym typeface="+mn-ea"/>
              </a:rPr>
              <a:t>Intercom</a:t>
            </a:r>
          </a:p>
        </p:txBody>
      </p:sp>
      <p:pic>
        <p:nvPicPr>
          <p:cNvPr id="3" name="图片 2" descr="未标题-1"/>
          <p:cNvPicPr>
            <a:picLocks noChangeAspect="1"/>
          </p:cNvPicPr>
          <p:nvPr/>
        </p:nvPicPr>
        <p:blipFill>
          <a:blip r:embed="rId3"/>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TextBox 13"/>
          <p:cNvSpPr txBox="1"/>
          <p:nvPr/>
        </p:nvSpPr>
        <p:spPr>
          <a:xfrm>
            <a:off x="1499235" y="5095875"/>
            <a:ext cx="9192895" cy="583565"/>
          </a:xfrm>
          <a:prstGeom prst="rect">
            <a:avLst/>
          </a:prstGeom>
          <a:noFill/>
        </p:spPr>
        <p:txBody>
          <a:bodyPr wrap="square" lIns="108000" rIns="108000" rtlCol="0">
            <a:spAutoFit/>
          </a:bodyPr>
          <a:lstStyle/>
          <a:p>
            <a:pPr marL="285750" indent="-285750" fontAlgn="auto">
              <a:lnSpc>
                <a:spcPct val="200000"/>
              </a:lnSpc>
              <a:buClr>
                <a:srgbClr val="FA820A"/>
              </a:buClr>
              <a:buFont typeface="Arial" panose="020B0604020202020204" pitchFamily="34" charset="0"/>
              <a:buChar char="•"/>
            </a:pPr>
            <a:r>
              <a:rPr lang="zh-CN" altLang="en-US" sz="1600" b="1" dirty="0">
                <a:latin typeface="微软雅黑" panose="020B0503020204020204" charset="-122"/>
                <a:ea typeface="微软雅黑" panose="020B0503020204020204" charset="-122"/>
                <a:sym typeface="+mn-ea"/>
              </a:rPr>
              <a:t>Video and audio intercom</a:t>
            </a:r>
            <a:r>
              <a:rPr lang="en-US" altLang="zh-CN" sz="1600" b="1" dirty="0">
                <a:latin typeface="微软雅黑" panose="020B0503020204020204" charset="-122"/>
                <a:ea typeface="微软雅黑" panose="020B0503020204020204" charset="-122"/>
                <a:sym typeface="+mn-ea"/>
              </a:rPr>
              <a:t>, </a:t>
            </a:r>
            <a:r>
              <a:rPr lang="en-US" altLang="zh-CN" sz="1600" b="1">
                <a:latin typeface="微软雅黑" panose="020B0503020204020204" charset="-122"/>
                <a:ea typeface="微软雅黑" panose="020B0503020204020204" charset="-122"/>
                <a:sym typeface="+mn-ea"/>
              </a:rPr>
              <a:t>make</a:t>
            </a:r>
            <a:r>
              <a:rPr lang="zh-CN" altLang="en-US" sz="1600" b="1">
                <a:latin typeface="微软雅黑" panose="020B0503020204020204" charset="-122"/>
                <a:ea typeface="微软雅黑" panose="020B0503020204020204" charset="-122"/>
                <a:sym typeface="+mn-ea"/>
              </a:rPr>
              <a:t> users enjoy higher quality communication</a:t>
            </a:r>
            <a:r>
              <a:rPr lang="en-US" altLang="zh-CN" sz="1600" b="1">
                <a:latin typeface="微软雅黑" panose="020B0503020204020204" charset="-122"/>
                <a:ea typeface="微软雅黑" panose="020B0503020204020204" charset="-122"/>
                <a:sym typeface="+mn-ea"/>
              </a:rPr>
              <a:t>.</a:t>
            </a:r>
            <a:endParaRPr lang="zh-CN" altLang="en-US" sz="1600" b="1" dirty="0">
              <a:latin typeface="微软雅黑" panose="020B0503020204020204" charset="-122"/>
              <a:ea typeface="微软雅黑" panose="020B0503020204020204" charset="-122"/>
              <a:sym typeface="+mn-ea"/>
            </a:endParaRPr>
          </a:p>
        </p:txBody>
      </p:sp>
      <p:pic>
        <p:nvPicPr>
          <p:cNvPr id="103" name="图片 102"/>
          <p:cNvPicPr>
            <a:picLocks noChangeAspect="1"/>
          </p:cNvPicPr>
          <p:nvPr/>
        </p:nvPicPr>
        <p:blipFill>
          <a:blip r:embed="rId4"/>
          <a:stretch>
            <a:fillRect/>
          </a:stretch>
        </p:blipFill>
        <p:spPr>
          <a:xfrm>
            <a:off x="2477135" y="1551305"/>
            <a:ext cx="2772000" cy="2772000"/>
          </a:xfrm>
          <a:prstGeom prst="rect">
            <a:avLst/>
          </a:prstGeom>
          <a:noFill/>
          <a:ln w="9525">
            <a:noFill/>
          </a:ln>
        </p:spPr>
      </p:pic>
      <p:pic>
        <p:nvPicPr>
          <p:cNvPr id="104" name="图片 103"/>
          <p:cNvPicPr>
            <a:picLocks noChangeAspect="1"/>
          </p:cNvPicPr>
          <p:nvPr/>
        </p:nvPicPr>
        <p:blipFill>
          <a:blip r:embed="rId5"/>
          <a:stretch>
            <a:fillRect/>
          </a:stretch>
        </p:blipFill>
        <p:spPr>
          <a:xfrm>
            <a:off x="6090285" y="1551305"/>
            <a:ext cx="2772000" cy="27720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sz="2800" b="1">
                <a:solidFill>
                  <a:schemeClr val="tx1">
                    <a:lumMod val="75000"/>
                    <a:lumOff val="25000"/>
                  </a:schemeClr>
                </a:solidFill>
                <a:latin typeface="微软雅黑" panose="020B0503020204020204" charset="-122"/>
                <a:ea typeface="微软雅黑" panose="020B0503020204020204" charset="-122"/>
                <a:sym typeface="+mn-ea"/>
              </a:rPr>
              <a:t>Intercom</a:t>
            </a:r>
          </a:p>
        </p:txBody>
      </p:sp>
      <p:pic>
        <p:nvPicPr>
          <p:cNvPr id="3" name="图片 2" descr="未标题-1"/>
          <p:cNvPicPr>
            <a:picLocks noChangeAspect="1"/>
          </p:cNvPicPr>
          <p:nvPr/>
        </p:nvPicPr>
        <p:blipFill>
          <a:blip r:embed="rId5"/>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7" name="TextBox 13"/>
          <p:cNvSpPr txBox="1"/>
          <p:nvPr/>
        </p:nvSpPr>
        <p:spPr>
          <a:xfrm>
            <a:off x="1561465" y="4784725"/>
            <a:ext cx="9068435" cy="1076325"/>
          </a:xfrm>
          <a:prstGeom prst="rect">
            <a:avLst/>
          </a:prstGeom>
          <a:noFill/>
        </p:spPr>
        <p:txBody>
          <a:bodyPr wrap="square" lIns="108000" rIns="108000" rtlCol="0">
            <a:spAutoFit/>
          </a:bodyPr>
          <a:lstStyle/>
          <a:p>
            <a:pPr marL="285750" indent="-285750" algn="l" fontAlgn="auto">
              <a:lnSpc>
                <a:spcPct val="200000"/>
              </a:lnSpc>
              <a:buClr>
                <a:srgbClr val="FA820A"/>
              </a:buClr>
              <a:buSzTx/>
              <a:buFont typeface="Arial" panose="020B0604020202020204" pitchFamily="34" charset="0"/>
              <a:buChar char="•"/>
            </a:pPr>
            <a:r>
              <a:rPr sz="1600" b="1" dirty="0">
                <a:latin typeface="微软雅黑" panose="020B0503020204020204" charset="-122"/>
                <a:ea typeface="微软雅黑" panose="020B0503020204020204" charset="-122"/>
                <a:sym typeface="+mn-ea"/>
              </a:rPr>
              <a:t>All panels can receive incoming calls from the </a:t>
            </a:r>
            <a:r>
              <a:rPr lang="en-US" sz="1600" b="1" dirty="0">
                <a:latin typeface="微软雅黑" panose="020B0503020204020204" charset="-122"/>
                <a:ea typeface="微软雅黑" panose="020B0503020204020204" charset="-122"/>
                <a:sym typeface="+mn-ea"/>
              </a:rPr>
              <a:t>Doorphone</a:t>
            </a:r>
            <a:r>
              <a:rPr sz="1600" b="1" dirty="0">
                <a:latin typeface="微软雅黑" panose="020B0503020204020204" charset="-122"/>
                <a:ea typeface="微软雅黑" panose="020B0503020204020204" charset="-122"/>
                <a:sym typeface="+mn-ea"/>
              </a:rPr>
              <a:t>, and can answer or unlock on any panel</a:t>
            </a:r>
          </a:p>
        </p:txBody>
      </p:sp>
      <p:pic>
        <p:nvPicPr>
          <p:cNvPr id="105" name="图片 104"/>
          <p:cNvPicPr>
            <a:picLocks noChangeAspect="1"/>
          </p:cNvPicPr>
          <p:nvPr>
            <p:custDataLst>
              <p:tags r:id="rId1"/>
            </p:custDataLst>
          </p:nvPr>
        </p:nvPicPr>
        <p:blipFill>
          <a:blip r:embed="rId6"/>
          <a:stretch>
            <a:fillRect/>
          </a:stretch>
        </p:blipFill>
        <p:spPr>
          <a:xfrm>
            <a:off x="6253480" y="1608455"/>
            <a:ext cx="1328982" cy="2772000"/>
          </a:xfrm>
          <a:prstGeom prst="rect">
            <a:avLst/>
          </a:prstGeom>
          <a:noFill/>
          <a:ln w="9525">
            <a:noFill/>
          </a:ln>
        </p:spPr>
      </p:pic>
      <p:pic>
        <p:nvPicPr>
          <p:cNvPr id="7" name="图片 6"/>
          <p:cNvPicPr>
            <a:picLocks noChangeAspect="1"/>
          </p:cNvPicPr>
          <p:nvPr>
            <p:custDataLst>
              <p:tags r:id="rId2"/>
            </p:custDataLst>
          </p:nvPr>
        </p:nvPicPr>
        <p:blipFill>
          <a:blip r:embed="rId7"/>
          <a:stretch>
            <a:fillRect/>
          </a:stretch>
        </p:blipFill>
        <p:spPr>
          <a:xfrm>
            <a:off x="2805430" y="1608455"/>
            <a:ext cx="2772000" cy="2772000"/>
          </a:xfrm>
          <a:prstGeom prst="rect">
            <a:avLst/>
          </a:prstGeom>
          <a:noFill/>
          <a:ln w="9525">
            <a:noFill/>
          </a:ln>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sz="2800" b="1" dirty="0">
                <a:solidFill>
                  <a:schemeClr val="tx1">
                    <a:lumMod val="75000"/>
                    <a:lumOff val="25000"/>
                  </a:schemeClr>
                </a:solidFill>
                <a:latin typeface="微软雅黑" panose="020B0503020204020204" charset="-122"/>
                <a:ea typeface="微软雅黑" panose="020B0503020204020204" charset="-122"/>
                <a:sym typeface="+mn-ea"/>
              </a:rPr>
              <a:t>Scene &amp; Security</a:t>
            </a:r>
          </a:p>
        </p:txBody>
      </p:sp>
      <p:pic>
        <p:nvPicPr>
          <p:cNvPr id="3" name="图片 2" descr="未标题-1"/>
          <p:cNvPicPr>
            <a:picLocks noChangeAspect="1"/>
          </p:cNvPicPr>
          <p:nvPr/>
        </p:nvPicPr>
        <p:blipFill>
          <a:blip r:embed="rId5"/>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13"/>
          <p:cNvSpPr txBox="1"/>
          <p:nvPr/>
        </p:nvSpPr>
        <p:spPr>
          <a:xfrm>
            <a:off x="2320290" y="4739640"/>
            <a:ext cx="7654290" cy="1076325"/>
          </a:xfrm>
          <a:prstGeom prst="rect">
            <a:avLst/>
          </a:prstGeom>
          <a:noFill/>
        </p:spPr>
        <p:txBody>
          <a:bodyPr wrap="square" lIns="108000" rIns="108000" rtlCol="0">
            <a:spAutoFit/>
          </a:bodyPr>
          <a:lstStyle/>
          <a:p>
            <a:pPr marL="285750" indent="-285750" fontAlgn="auto">
              <a:lnSpc>
                <a:spcPct val="200000"/>
              </a:lnSpc>
              <a:buClr>
                <a:srgbClr val="FA820A"/>
              </a:buClr>
              <a:buFont typeface="Arial" panose="020B0604020202020204" pitchFamily="34" charset="0"/>
              <a:buChar char="•"/>
            </a:pPr>
            <a:r>
              <a:rPr lang="en-US" altLang="zh-CN" sz="1600" b="1" dirty="0">
                <a:latin typeface="微软雅黑" panose="020B0503020204020204" charset="-122"/>
                <a:ea typeface="微软雅黑" panose="020B0503020204020204" charset="-122"/>
                <a:sym typeface="+mn-ea"/>
              </a:rPr>
              <a:t>The scenes and security modes configured in the BelaHome APP or Web can be displayed and control on all panels in the home</a:t>
            </a:r>
          </a:p>
        </p:txBody>
      </p:sp>
      <p:pic>
        <p:nvPicPr>
          <p:cNvPr id="10" name="图片 9"/>
          <p:cNvPicPr>
            <a:picLocks noChangeAspect="1"/>
          </p:cNvPicPr>
          <p:nvPr>
            <p:custDataLst>
              <p:tags r:id="rId1"/>
            </p:custDataLst>
          </p:nvPr>
        </p:nvPicPr>
        <p:blipFill>
          <a:blip r:embed="rId6"/>
          <a:stretch>
            <a:fillRect/>
          </a:stretch>
        </p:blipFill>
        <p:spPr>
          <a:xfrm>
            <a:off x="2320290" y="1433195"/>
            <a:ext cx="2912400" cy="2912400"/>
          </a:xfrm>
          <a:prstGeom prst="rect">
            <a:avLst/>
          </a:prstGeom>
        </p:spPr>
      </p:pic>
      <p:pic>
        <p:nvPicPr>
          <p:cNvPr id="13" name="图片 12"/>
          <p:cNvPicPr>
            <a:picLocks noChangeAspect="1"/>
          </p:cNvPicPr>
          <p:nvPr>
            <p:custDataLst>
              <p:tags r:id="rId2"/>
            </p:custDataLst>
          </p:nvPr>
        </p:nvPicPr>
        <p:blipFill>
          <a:blip r:embed="rId7"/>
          <a:stretch>
            <a:fillRect/>
          </a:stretch>
        </p:blipFill>
        <p:spPr>
          <a:xfrm>
            <a:off x="6026150" y="1433195"/>
            <a:ext cx="2912400" cy="29124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PPT-Brand画板--14"/>
          <p:cNvPicPr>
            <a:picLocks noChangeAspect="1"/>
          </p:cNvPicPr>
          <p:nvPr/>
        </p:nvPicPr>
        <p:blipFill>
          <a:blip r:embed="rId3"/>
          <a:stretch>
            <a:fillRect/>
          </a:stretch>
        </p:blipFill>
        <p:spPr>
          <a:xfrm>
            <a:off x="0" y="0"/>
            <a:ext cx="12192000" cy="6858000"/>
          </a:xfrm>
          <a:prstGeom prst="rect">
            <a:avLst/>
          </a:prstGeom>
        </p:spPr>
      </p:pic>
      <p:pic>
        <p:nvPicPr>
          <p:cNvPr id="3" name="图片 2" descr="组-1"/>
          <p:cNvPicPr>
            <a:picLocks noChangeAspect="1"/>
          </p:cNvPicPr>
          <p:nvPr/>
        </p:nvPicPr>
        <p:blipFill>
          <a:blip r:embed="rId4"/>
          <a:stretch>
            <a:fillRect/>
          </a:stretch>
        </p:blipFill>
        <p:spPr>
          <a:xfrm>
            <a:off x="1301750" y="1916430"/>
            <a:ext cx="9589135" cy="3111500"/>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440" y="351790"/>
            <a:ext cx="5511165" cy="521970"/>
          </a:xfrm>
          <a:prstGeom prst="rect">
            <a:avLst/>
          </a:prstGeom>
          <a:noFill/>
        </p:spPr>
        <p:txBody>
          <a:bodyPr wrap="square" rtlCol="0">
            <a:spAutoFit/>
          </a:bodyPr>
          <a:lstStyle/>
          <a:p>
            <a:r>
              <a:rPr lang="en-US" sz="2800" b="1" dirty="0">
                <a:solidFill>
                  <a:schemeClr val="tx1">
                    <a:lumMod val="75000"/>
                    <a:lumOff val="25000"/>
                  </a:schemeClr>
                </a:solidFill>
                <a:latin typeface="微软雅黑" panose="020B0503020204020204" charset="-122"/>
                <a:ea typeface="微软雅黑" panose="020B0503020204020204" charset="-122"/>
                <a:sym typeface="+mn-ea"/>
              </a:rPr>
              <a:t>Scene &amp; Security</a:t>
            </a:r>
          </a:p>
        </p:txBody>
      </p:sp>
      <p:pic>
        <p:nvPicPr>
          <p:cNvPr id="3" name="图片 2" descr="未标题-1"/>
          <p:cNvPicPr>
            <a:picLocks noChangeAspect="1"/>
          </p:cNvPicPr>
          <p:nvPr/>
        </p:nvPicPr>
        <p:blipFill>
          <a:blip r:embed="rId4"/>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7" name="TextBox 13"/>
          <p:cNvSpPr txBox="1"/>
          <p:nvPr/>
        </p:nvSpPr>
        <p:spPr>
          <a:xfrm>
            <a:off x="2320290" y="4739640"/>
            <a:ext cx="8312785" cy="1076325"/>
          </a:xfrm>
          <a:prstGeom prst="rect">
            <a:avLst/>
          </a:prstGeom>
          <a:noFill/>
        </p:spPr>
        <p:txBody>
          <a:bodyPr wrap="square" lIns="108000" rIns="108000" rtlCol="0">
            <a:spAutoFit/>
          </a:bodyPr>
          <a:lstStyle/>
          <a:p>
            <a:pPr marL="285750" indent="-285750" fontAlgn="auto">
              <a:lnSpc>
                <a:spcPct val="200000"/>
              </a:lnSpc>
              <a:buClr>
                <a:srgbClr val="FA820A"/>
              </a:buClr>
              <a:buFont typeface="Arial" panose="020B0604020202020204" pitchFamily="34" charset="0"/>
              <a:buChar char="•"/>
            </a:pPr>
            <a:r>
              <a:rPr lang="en-US" altLang="zh-CN" sz="1600" b="1" dirty="0">
                <a:latin typeface="微软雅黑" panose="020B0503020204020204" charset="-122"/>
                <a:ea typeface="微软雅黑" panose="020B0503020204020204" charset="-122"/>
                <a:sym typeface="+mn-ea"/>
              </a:rPr>
              <a:t>The task will be executed automatically after being triggered in the scene</a:t>
            </a:r>
          </a:p>
          <a:p>
            <a:pPr marL="285750" indent="-285750" fontAlgn="auto">
              <a:lnSpc>
                <a:spcPct val="200000"/>
              </a:lnSpc>
              <a:buClr>
                <a:srgbClr val="FA820A"/>
              </a:buClr>
              <a:buFont typeface="Arial" panose="020B0604020202020204" pitchFamily="34" charset="0"/>
              <a:buChar char="•"/>
            </a:pPr>
            <a:r>
              <a:rPr lang="en-US" altLang="zh-CN" sz="1600" b="1" dirty="0">
                <a:latin typeface="微软雅黑" panose="020B0503020204020204" charset="-122"/>
                <a:ea typeface="微软雅黑" panose="020B0503020204020204" charset="-122"/>
                <a:sym typeface="+mn-ea"/>
              </a:rPr>
              <a:t>When an exception is detected, notify you through an alert</a:t>
            </a:r>
          </a:p>
        </p:txBody>
      </p:sp>
      <p:grpSp>
        <p:nvGrpSpPr>
          <p:cNvPr id="5" name="Group 4"/>
          <p:cNvGrpSpPr/>
          <p:nvPr/>
        </p:nvGrpSpPr>
        <p:grpSpPr>
          <a:xfrm>
            <a:off x="1617980" y="1294765"/>
            <a:ext cx="6238717" cy="3023235"/>
            <a:chOff x="3060" y="1881"/>
            <a:chExt cx="13079" cy="6338"/>
          </a:xfrm>
        </p:grpSpPr>
        <p:pic>
          <p:nvPicPr>
            <p:cNvPr id="101" name="Picture 100"/>
            <p:cNvPicPr/>
            <p:nvPr/>
          </p:nvPicPr>
          <p:blipFill>
            <a:blip r:embed="rId5"/>
            <a:srcRect l="17940" t="7573" r="18039" b="31650"/>
            <a:stretch>
              <a:fillRect/>
            </a:stretch>
          </p:blipFill>
          <p:spPr>
            <a:xfrm>
              <a:off x="3060" y="1881"/>
              <a:ext cx="13079" cy="6338"/>
            </a:xfrm>
            <a:prstGeom prst="rect">
              <a:avLst/>
            </a:prstGeom>
            <a:noFill/>
            <a:ln w="9525">
              <a:noFill/>
            </a:ln>
          </p:spPr>
        </p:pic>
        <p:pic>
          <p:nvPicPr>
            <p:cNvPr id="46" name="图片 45" descr="B-4"/>
            <p:cNvPicPr>
              <a:picLocks noChangeAspect="1"/>
            </p:cNvPicPr>
            <p:nvPr/>
          </p:nvPicPr>
          <p:blipFill>
            <a:blip r:embed="rId6"/>
            <a:stretch>
              <a:fillRect/>
            </a:stretch>
          </p:blipFill>
          <p:spPr>
            <a:xfrm>
              <a:off x="8121" y="3254"/>
              <a:ext cx="1637" cy="1637"/>
            </a:xfrm>
            <a:prstGeom prst="rect">
              <a:avLst/>
            </a:prstGeom>
          </p:spPr>
        </p:pic>
        <p:pic>
          <p:nvPicPr>
            <p:cNvPr id="20" name="图片 19" descr="B-1"/>
            <p:cNvPicPr>
              <a:picLocks noChangeAspect="1"/>
            </p:cNvPicPr>
            <p:nvPr/>
          </p:nvPicPr>
          <p:blipFill>
            <a:blip r:embed="rId7"/>
            <a:stretch>
              <a:fillRect/>
            </a:stretch>
          </p:blipFill>
          <p:spPr>
            <a:xfrm>
              <a:off x="10117" y="3553"/>
              <a:ext cx="1038" cy="1038"/>
            </a:xfrm>
            <a:prstGeom prst="rect">
              <a:avLst/>
            </a:prstGeom>
          </p:spPr>
        </p:pic>
        <p:pic>
          <p:nvPicPr>
            <p:cNvPr id="21" name="图片 20" descr="B-2"/>
            <p:cNvPicPr>
              <a:picLocks noChangeAspect="1"/>
            </p:cNvPicPr>
            <p:nvPr/>
          </p:nvPicPr>
          <p:blipFill>
            <a:blip r:embed="rId8"/>
            <a:stretch>
              <a:fillRect/>
            </a:stretch>
          </p:blipFill>
          <p:spPr>
            <a:xfrm>
              <a:off x="7806" y="2311"/>
              <a:ext cx="635" cy="643"/>
            </a:xfrm>
            <a:prstGeom prst="rect">
              <a:avLst/>
            </a:prstGeom>
          </p:spPr>
        </p:pic>
        <p:pic>
          <p:nvPicPr>
            <p:cNvPr id="45" name="图片 44" descr="B-3"/>
            <p:cNvPicPr>
              <a:picLocks noChangeAspect="1"/>
            </p:cNvPicPr>
            <p:nvPr/>
          </p:nvPicPr>
          <p:blipFill>
            <a:blip r:embed="rId9"/>
            <a:stretch>
              <a:fillRect/>
            </a:stretch>
          </p:blipFill>
          <p:spPr>
            <a:xfrm>
              <a:off x="12791" y="5004"/>
              <a:ext cx="1038" cy="1038"/>
            </a:xfrm>
            <a:prstGeom prst="rect">
              <a:avLst/>
            </a:prstGeom>
          </p:spPr>
        </p:pic>
      </p:grpSp>
      <p:pic>
        <p:nvPicPr>
          <p:cNvPr id="12" name="图片 11" descr="arming logs"/>
          <p:cNvPicPr>
            <a:picLocks noChangeAspect="1"/>
          </p:cNvPicPr>
          <p:nvPr>
            <p:custDataLst>
              <p:tags r:id="rId1"/>
            </p:custDataLst>
          </p:nvPr>
        </p:nvPicPr>
        <p:blipFill>
          <a:blip r:embed="rId10"/>
          <a:stretch>
            <a:fillRect/>
          </a:stretch>
        </p:blipFill>
        <p:spPr>
          <a:xfrm>
            <a:off x="7856855" y="1294765"/>
            <a:ext cx="3013075" cy="3013075"/>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文本框 13"/>
          <p:cNvSpPr txBox="1"/>
          <p:nvPr/>
        </p:nvSpPr>
        <p:spPr>
          <a:xfrm>
            <a:off x="1107382" y="351950"/>
            <a:ext cx="2744327" cy="521970"/>
          </a:xfrm>
          <a:prstGeom prst="rect">
            <a:avLst/>
          </a:prstGeom>
          <a:noFill/>
        </p:spPr>
        <p:txBody>
          <a:bodyPr wrap="square" rtlCol="0">
            <a:spAutoFit/>
          </a:bodyPr>
          <a:lstStyle/>
          <a:p>
            <a:r>
              <a:rPr lang="en-US" altLang="zh-CN" sz="2800" b="1">
                <a:solidFill>
                  <a:schemeClr val="tx1">
                    <a:lumMod val="75000"/>
                    <a:lumOff val="25000"/>
                  </a:schemeClr>
                </a:solidFill>
                <a:latin typeface="Microsoft YaHei Bold" panose="020B0503020204020204" charset="-122"/>
                <a:ea typeface="Microsoft YaHei Bold" panose="020B0503020204020204" charset="-122"/>
                <a:sym typeface="+mn-ea"/>
              </a:rPr>
              <a:t>YOUR TEXT</a:t>
            </a:r>
            <a:endParaRPr lang="en-US" altLang="zh-CN" sz="2800" b="1">
              <a:solidFill>
                <a:schemeClr val="tx1">
                  <a:lumMod val="75000"/>
                  <a:lumOff val="25000"/>
                </a:schemeClr>
              </a:solidFill>
              <a:latin typeface="Microsoft YaHei Bold" panose="020B0503020204020204" charset="-122"/>
              <a:ea typeface="Microsoft YaHei Bold" panose="020B0503020204020204" charset="-122"/>
            </a:endParaRPr>
          </a:p>
        </p:txBody>
      </p:sp>
      <p:pic>
        <p:nvPicPr>
          <p:cNvPr id="3" name="图片 2" descr="未标题-1"/>
          <p:cNvPicPr>
            <a:picLocks noChangeAspect="1"/>
          </p:cNvPicPr>
          <p:nvPr/>
        </p:nvPicPr>
        <p:blipFill>
          <a:blip r:embed="rId2"/>
          <a:stretch>
            <a:fillRect/>
          </a:stretch>
        </p:blipFill>
        <p:spPr>
          <a:xfrm>
            <a:off x="669255" y="6363817"/>
            <a:ext cx="2744327" cy="164456"/>
          </a:xfrm>
          <a:prstGeom prst="rect">
            <a:avLst/>
          </a:prstGeom>
        </p:spPr>
      </p:pic>
      <p:grpSp>
        <p:nvGrpSpPr>
          <p:cNvPr id="2" name="组合 1"/>
          <p:cNvGrpSpPr/>
          <p:nvPr/>
        </p:nvGrpSpPr>
        <p:grpSpPr>
          <a:xfrm>
            <a:off x="669255" y="454180"/>
            <a:ext cx="331453" cy="331453"/>
            <a:chOff x="1054" y="715"/>
            <a:chExt cx="522" cy="522"/>
          </a:xfrm>
        </p:grpSpPr>
        <p:sp>
          <p:nvSpPr>
            <p:cNvPr id="4" name="圆角矩形 3"/>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6" name="圆角矩形 5"/>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1" name="矩形 10"/>
          <p:cNvSpPr/>
          <p:nvPr/>
        </p:nvSpPr>
        <p:spPr>
          <a:xfrm>
            <a:off x="1270" y="6782895"/>
            <a:ext cx="12192000" cy="76196"/>
          </a:xfrm>
          <a:prstGeom prst="rect">
            <a:avLst/>
          </a:prstGeom>
          <a:gradFill>
            <a:gsLst>
              <a:gs pos="0">
                <a:srgbClr val="EFA800"/>
              </a:gs>
              <a:gs pos="100000">
                <a:srgbClr val="E84212"/>
              </a:gs>
            </a:gsLst>
            <a:lin ang="10800000" scaled="0"/>
          </a:gra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5" name="图片 4" descr="未标题-1_画板 1"/>
          <p:cNvPicPr>
            <a:picLocks noChangeAspect="1"/>
          </p:cNvPicPr>
          <p:nvPr/>
        </p:nvPicPr>
        <p:blipFill>
          <a:blip r:embed="rId3"/>
          <a:srcRect b="-13"/>
          <a:stretch>
            <a:fillRect/>
          </a:stretch>
        </p:blipFill>
        <p:spPr>
          <a:xfrm>
            <a:off x="7392285" y="1988895"/>
            <a:ext cx="4799715" cy="4868926"/>
          </a:xfrm>
          <a:prstGeom prst="rect">
            <a:avLst/>
          </a:prstGeom>
        </p:spPr>
      </p:pic>
      <p:pic>
        <p:nvPicPr>
          <p:cNvPr id="8" name="图片 7" descr="smartgreen_lead_v1-2560x1925"/>
          <p:cNvPicPr>
            <a:picLocks noChangeAspect="1"/>
          </p:cNvPicPr>
          <p:nvPr/>
        </p:nvPicPr>
        <p:blipFill>
          <a:blip r:embed="rId4"/>
          <a:srcRect t="12929" b="12287"/>
          <a:stretch>
            <a:fillRect/>
          </a:stretch>
        </p:blipFill>
        <p:spPr>
          <a:xfrm>
            <a:off x="-31748" y="-61413"/>
            <a:ext cx="12232638" cy="6879232"/>
          </a:xfrm>
          <a:prstGeom prst="rect">
            <a:avLst/>
          </a:prstGeom>
        </p:spPr>
      </p:pic>
      <p:pic>
        <p:nvPicPr>
          <p:cNvPr id="17" name="图片 16" descr="c8ee1552-5457-400a-95ab-9ca362302af7"/>
          <p:cNvPicPr>
            <a:picLocks noChangeAspect="1"/>
          </p:cNvPicPr>
          <p:nvPr/>
        </p:nvPicPr>
        <p:blipFill>
          <a:blip r:embed="rId5"/>
          <a:stretch>
            <a:fillRect/>
          </a:stretch>
        </p:blipFill>
        <p:spPr>
          <a:xfrm>
            <a:off x="3575499" y="2781334"/>
            <a:ext cx="4153319" cy="1415341"/>
          </a:xfrm>
          <a:prstGeom prst="rect">
            <a:avLst/>
          </a:prstGeom>
        </p:spPr>
      </p:pic>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4月直播-视频配图-Lion画板-20"/>
          <p:cNvPicPr>
            <a:picLocks noChangeAspect="1"/>
          </p:cNvPicPr>
          <p:nvPr/>
        </p:nvPicPr>
        <p:blipFill>
          <a:blip r:embed="rId3"/>
          <a:stretch>
            <a:fillRect/>
          </a:stretch>
        </p:blipFill>
        <p:spPr>
          <a:xfrm>
            <a:off x="0" y="0"/>
            <a:ext cx="12192000" cy="6858000"/>
          </a:xfrm>
          <a:prstGeom prst="rect">
            <a:avLst/>
          </a:prstGeom>
        </p:spPr>
      </p:pic>
      <p:pic>
        <p:nvPicPr>
          <p:cNvPr id="4" name="图片 3" descr="Smarter-Home,-Sweeter-Life"/>
          <p:cNvPicPr>
            <a:picLocks noChangeAspect="1"/>
          </p:cNvPicPr>
          <p:nvPr/>
        </p:nvPicPr>
        <p:blipFill>
          <a:blip r:embed="rId4"/>
          <a:stretch>
            <a:fillRect/>
          </a:stretch>
        </p:blipFill>
        <p:spPr>
          <a:xfrm>
            <a:off x="2351723" y="3356995"/>
            <a:ext cx="7472045" cy="422275"/>
          </a:xfrm>
          <a:prstGeom prst="rect">
            <a:avLst/>
          </a:prstGeom>
        </p:spPr>
      </p:pic>
      <p:pic>
        <p:nvPicPr>
          <p:cNvPr id="5" name="图片 4" descr="akubela W"/>
          <p:cNvPicPr>
            <a:picLocks noChangeAspect="1"/>
          </p:cNvPicPr>
          <p:nvPr/>
        </p:nvPicPr>
        <p:blipFill>
          <a:blip r:embed="rId5"/>
          <a:stretch>
            <a:fillRect/>
          </a:stretch>
        </p:blipFill>
        <p:spPr>
          <a:xfrm>
            <a:off x="407670" y="333375"/>
            <a:ext cx="2193925" cy="429895"/>
          </a:xfrm>
          <a:prstGeom prst="rect">
            <a:avLst/>
          </a:prstGeom>
        </p:spPr>
      </p:pic>
      <p:pic>
        <p:nvPicPr>
          <p:cNvPr id="6" name="图片 5" descr="AKUVOX_白"/>
          <p:cNvPicPr>
            <a:picLocks noChangeAspect="1"/>
          </p:cNvPicPr>
          <p:nvPr/>
        </p:nvPicPr>
        <p:blipFill>
          <a:blip r:embed="rId6"/>
          <a:srcRect t="29617" b="28220"/>
          <a:stretch>
            <a:fillRect/>
          </a:stretch>
        </p:blipFill>
        <p:spPr>
          <a:xfrm>
            <a:off x="9623425" y="333375"/>
            <a:ext cx="2193925" cy="463550"/>
          </a:xfrm>
          <a:prstGeom prst="rect">
            <a:avLst/>
          </a:prstGeom>
        </p:spPr>
      </p:pic>
      <p:sp>
        <p:nvSpPr>
          <p:cNvPr id="3" name="TextBox 2">
            <a:extLst>
              <a:ext uri="{FF2B5EF4-FFF2-40B4-BE49-F238E27FC236}">
                <a16:creationId xmlns:a16="http://schemas.microsoft.com/office/drawing/2014/main" id="{97D2B410-CFE5-554E-514E-31685AEC22B4}"/>
              </a:ext>
            </a:extLst>
          </p:cNvPr>
          <p:cNvSpPr txBox="1"/>
          <p:nvPr/>
        </p:nvSpPr>
        <p:spPr>
          <a:xfrm>
            <a:off x="3503820" y="4293060"/>
            <a:ext cx="5184360" cy="1034899"/>
          </a:xfrm>
          <a:prstGeom prst="rect">
            <a:avLst/>
          </a:prstGeom>
          <a:noFill/>
        </p:spPr>
        <p:txBody>
          <a:bodyPr wrap="square" rtlCol="0">
            <a:spAutoFit/>
          </a:bodyPr>
          <a:lstStyle/>
          <a:p>
            <a:pPr algn="ctr">
              <a:lnSpc>
                <a:spcPct val="150000"/>
              </a:lnSpc>
            </a:pPr>
            <a:r>
              <a:rPr lang="en-US" sz="1400" b="1" dirty="0">
                <a:solidFill>
                  <a:schemeClr val="bg1"/>
                </a:solidFill>
                <a:latin typeface="Poppins Light" panose="00000400000000000000" pitchFamily="50" charset="0"/>
                <a:cs typeface="Poppins Light" panose="00000400000000000000" pitchFamily="50" charset="0"/>
              </a:rPr>
              <a:t>Web: </a:t>
            </a:r>
            <a:r>
              <a:rPr lang="en-US" sz="1400" dirty="0">
                <a:solidFill>
                  <a:schemeClr val="bg1"/>
                </a:solidFill>
                <a:latin typeface="Poppins Light" panose="00000400000000000000" pitchFamily="50" charset="0"/>
                <a:cs typeface="Poppins Light" panose="00000400000000000000" pitchFamily="50" charset="0"/>
              </a:rPr>
              <a:t>www.cohesiveglobal.com</a:t>
            </a:r>
          </a:p>
          <a:p>
            <a:pPr algn="ctr">
              <a:lnSpc>
                <a:spcPct val="150000"/>
              </a:lnSpc>
            </a:pPr>
            <a:r>
              <a:rPr lang="en-US" sz="1400" b="1" dirty="0">
                <a:solidFill>
                  <a:schemeClr val="bg1"/>
                </a:solidFill>
                <a:latin typeface="Poppins Light" panose="00000400000000000000" pitchFamily="50" charset="0"/>
                <a:cs typeface="Poppins Light" panose="00000400000000000000" pitchFamily="50" charset="0"/>
              </a:rPr>
              <a:t>Email: </a:t>
            </a:r>
            <a:r>
              <a:rPr lang="en-US" sz="1400" dirty="0">
                <a:solidFill>
                  <a:schemeClr val="bg1"/>
                </a:solidFill>
                <a:latin typeface="Poppins Light" panose="00000400000000000000" pitchFamily="50" charset="0"/>
                <a:cs typeface="Poppins Light" panose="00000400000000000000" pitchFamily="50" charset="0"/>
              </a:rPr>
              <a:t>info@cohesiveglobal.com </a:t>
            </a:r>
          </a:p>
          <a:p>
            <a:pPr algn="ctr">
              <a:lnSpc>
                <a:spcPct val="150000"/>
              </a:lnSpc>
            </a:pPr>
            <a:r>
              <a:rPr lang="en-US" sz="1400" b="1" dirty="0">
                <a:solidFill>
                  <a:schemeClr val="bg1"/>
                </a:solidFill>
                <a:latin typeface="Poppins Light" panose="00000400000000000000" pitchFamily="50" charset="0"/>
                <a:cs typeface="Poppins Light" panose="00000400000000000000" pitchFamily="50" charset="0"/>
              </a:rPr>
              <a:t>Telephone: </a:t>
            </a:r>
            <a:r>
              <a:rPr lang="en-US" sz="1400" dirty="0">
                <a:solidFill>
                  <a:schemeClr val="bg1"/>
                </a:solidFill>
                <a:latin typeface="Poppins Light" panose="00000400000000000000" pitchFamily="50" charset="0"/>
                <a:cs typeface="Poppins Light" panose="00000400000000000000" pitchFamily="50" charset="0"/>
              </a:rPr>
              <a:t>+91 120 4830000, </a:t>
            </a:r>
            <a:r>
              <a:rPr lang="en-US" sz="1400" b="1" dirty="0">
                <a:solidFill>
                  <a:schemeClr val="bg1"/>
                </a:solidFill>
                <a:latin typeface="Poppins Light" panose="00000400000000000000" pitchFamily="50" charset="0"/>
                <a:cs typeface="Poppins Light" panose="00000400000000000000" pitchFamily="50" charset="0"/>
              </a:rPr>
              <a:t>WhatsApp: </a:t>
            </a:r>
            <a:r>
              <a:rPr lang="en-IN" sz="1400" dirty="0">
                <a:solidFill>
                  <a:schemeClr val="bg1"/>
                </a:solidFill>
                <a:latin typeface="Poppins Light" panose="00000400000000000000" pitchFamily="50" charset="0"/>
                <a:cs typeface="Poppins Light" panose="00000400000000000000" pitchFamily="50" charset="0"/>
              </a:rPr>
              <a:t>+91 7290000544</a:t>
            </a:r>
          </a:p>
        </p:txBody>
      </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图片 1" descr="3d-rendering-residential-house-exterior-design"/>
          <p:cNvPicPr>
            <a:picLocks noChangeAspect="1"/>
          </p:cNvPicPr>
          <p:nvPr/>
        </p:nvPicPr>
        <p:blipFill>
          <a:blip r:embed="rId3"/>
          <a:stretch>
            <a:fillRect/>
          </a:stretch>
        </p:blipFill>
        <p:spPr>
          <a:xfrm>
            <a:off x="0" y="2540"/>
            <a:ext cx="12189460" cy="6858000"/>
          </a:xfrm>
          <a:prstGeom prst="rect">
            <a:avLst/>
          </a:prstGeom>
        </p:spPr>
      </p:pic>
      <p:sp>
        <p:nvSpPr>
          <p:cNvPr id="4" name="矩形 3"/>
          <p:cNvSpPr/>
          <p:nvPr/>
        </p:nvSpPr>
        <p:spPr>
          <a:xfrm>
            <a:off x="0" y="2540"/>
            <a:ext cx="12196445" cy="6861810"/>
          </a:xfrm>
          <a:prstGeom prst="rect">
            <a:avLst/>
          </a:prstGeom>
          <a:solidFill>
            <a:schemeClr val="tx1">
              <a:alpha val="6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5" name="圆角矩形 4"/>
          <p:cNvSpPr/>
          <p:nvPr/>
        </p:nvSpPr>
        <p:spPr>
          <a:xfrm>
            <a:off x="2207260" y="1917065"/>
            <a:ext cx="7776845" cy="3096260"/>
          </a:xfrm>
          <a:prstGeom prst="roundRect">
            <a:avLst/>
          </a:prstGeom>
          <a:solidFill>
            <a:schemeClr val="bg1">
              <a:alpha val="82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800"/>
          </a:p>
        </p:txBody>
      </p:sp>
      <p:sp>
        <p:nvSpPr>
          <p:cNvPr id="10" name="文本框 9"/>
          <p:cNvSpPr txBox="1"/>
          <p:nvPr/>
        </p:nvSpPr>
        <p:spPr>
          <a:xfrm>
            <a:off x="2207260" y="2649109"/>
            <a:ext cx="7776845" cy="707886"/>
          </a:xfrm>
          <a:prstGeom prst="rect">
            <a:avLst/>
          </a:prstGeom>
          <a:noFill/>
        </p:spPr>
        <p:txBody>
          <a:bodyPr wrap="square">
            <a:spAutoFit/>
          </a:bodyPr>
          <a:lstStyle/>
          <a:p>
            <a:pPr algn="ctr"/>
            <a:r>
              <a:rPr lang="en-US" sz="4000" b="1" spc="100" dirty="0">
                <a:solidFill>
                  <a:schemeClr val="tx1">
                    <a:lumMod val="85000"/>
                    <a:lumOff val="15000"/>
                  </a:schemeClr>
                </a:solidFill>
                <a:latin typeface="+mn-ea"/>
                <a:ea typeface="+mn-ea"/>
                <a:cs typeface="Arial Regular" panose="020B0604020202090204" charset="0"/>
                <a:sym typeface="+mn-ea"/>
              </a:rPr>
              <a:t>Smart Panels</a:t>
            </a:r>
            <a:endParaRPr lang="en-US" sz="4000" spc="100" dirty="0">
              <a:solidFill>
                <a:schemeClr val="tx1">
                  <a:lumMod val="85000"/>
                  <a:lumOff val="15000"/>
                </a:schemeClr>
              </a:solidFill>
              <a:uFillTx/>
              <a:latin typeface="+mn-ea"/>
              <a:ea typeface="+mn-ea"/>
              <a:cs typeface="Arial Regular" panose="020B0604020202090204" charset="0"/>
            </a:endParaRPr>
          </a:p>
        </p:txBody>
      </p:sp>
      <p:pic>
        <p:nvPicPr>
          <p:cNvPr id="7" name="图片 6" descr="资源 1@10x-8"/>
          <p:cNvPicPr>
            <a:picLocks noChangeAspect="1"/>
          </p:cNvPicPr>
          <p:nvPr/>
        </p:nvPicPr>
        <p:blipFill>
          <a:blip r:embed="rId4"/>
          <a:stretch>
            <a:fillRect/>
          </a:stretch>
        </p:blipFill>
        <p:spPr>
          <a:xfrm>
            <a:off x="407035" y="332740"/>
            <a:ext cx="3515360" cy="317500"/>
          </a:xfrm>
          <a:prstGeom prst="rect">
            <a:avLst/>
          </a:prstGeom>
        </p:spPr>
      </p:pic>
      <p:pic>
        <p:nvPicPr>
          <p:cNvPr id="8" name="Picture 7">
            <a:extLst>
              <a:ext uri="{FF2B5EF4-FFF2-40B4-BE49-F238E27FC236}">
                <a16:creationId xmlns:a16="http://schemas.microsoft.com/office/drawing/2014/main" id="{2065E200-EF7D-12C6-64B5-E5454C9A08F4}"/>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659654" y="3861497"/>
            <a:ext cx="1088736" cy="519202"/>
          </a:xfrm>
          <a:prstGeom prst="rect">
            <a:avLst/>
          </a:prstGeom>
        </p:spPr>
      </p:pic>
      <p:pic>
        <p:nvPicPr>
          <p:cNvPr id="9" name="Picture 8">
            <a:extLst>
              <a:ext uri="{FF2B5EF4-FFF2-40B4-BE49-F238E27FC236}">
                <a16:creationId xmlns:a16="http://schemas.microsoft.com/office/drawing/2014/main" id="{638B25D8-AA12-3C0A-C77E-C2BA6904007C}"/>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4155779" y="3935657"/>
            <a:ext cx="1543838" cy="370883"/>
          </a:xfrm>
          <a:prstGeom prst="rect">
            <a:avLst/>
          </a:prstGeom>
        </p:spPr>
      </p:pic>
      <p:pic>
        <p:nvPicPr>
          <p:cNvPr id="12" name="Picture 11">
            <a:extLst>
              <a:ext uri="{FF2B5EF4-FFF2-40B4-BE49-F238E27FC236}">
                <a16:creationId xmlns:a16="http://schemas.microsoft.com/office/drawing/2014/main" id="{AF02F3E5-4BAA-6DC1-1DC3-6FD4ED8EE4F8}"/>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107006" y="3769472"/>
            <a:ext cx="1074633" cy="703252"/>
          </a:xfrm>
          <a:prstGeom prst="rect">
            <a:avLst/>
          </a:prstGeom>
        </p:spPr>
      </p:pic>
      <p:grpSp>
        <p:nvGrpSpPr>
          <p:cNvPr id="18" name="Group 17">
            <a:extLst>
              <a:ext uri="{FF2B5EF4-FFF2-40B4-BE49-F238E27FC236}">
                <a16:creationId xmlns:a16="http://schemas.microsoft.com/office/drawing/2014/main" id="{3F2C9ABA-937B-7F55-A0A2-8A8A27C1EA5D}"/>
              </a:ext>
            </a:extLst>
          </p:cNvPr>
          <p:cNvGrpSpPr/>
          <p:nvPr/>
        </p:nvGrpSpPr>
        <p:grpSpPr>
          <a:xfrm>
            <a:off x="7589027" y="3789282"/>
            <a:ext cx="1977124" cy="663632"/>
            <a:chOff x="7535957" y="3789282"/>
            <a:chExt cx="1977124" cy="663632"/>
          </a:xfrm>
        </p:grpSpPr>
        <p:sp>
          <p:nvSpPr>
            <p:cNvPr id="3" name="文本框 9">
              <a:extLst>
                <a:ext uri="{FF2B5EF4-FFF2-40B4-BE49-F238E27FC236}">
                  <a16:creationId xmlns:a16="http://schemas.microsoft.com/office/drawing/2014/main" id="{11335558-F6C4-59A1-C67E-5091FB9D081A}"/>
                </a:ext>
              </a:extLst>
            </p:cNvPr>
            <p:cNvSpPr txBox="1"/>
            <p:nvPr/>
          </p:nvSpPr>
          <p:spPr>
            <a:xfrm>
              <a:off x="8288495" y="3859488"/>
              <a:ext cx="1224586" cy="523220"/>
            </a:xfrm>
            <a:prstGeom prst="rect">
              <a:avLst/>
            </a:prstGeom>
            <a:noFill/>
          </p:spPr>
          <p:txBody>
            <a:bodyPr wrap="square">
              <a:spAutoFit/>
            </a:bodyPr>
            <a:lstStyle/>
            <a:p>
              <a:pPr algn="l"/>
              <a:r>
                <a:rPr lang="en-US" sz="1400" b="1" spc="100" dirty="0">
                  <a:solidFill>
                    <a:schemeClr val="tx1">
                      <a:lumMod val="85000"/>
                      <a:lumOff val="15000"/>
                    </a:schemeClr>
                  </a:solidFill>
                  <a:latin typeface="+mn-ea"/>
                  <a:ea typeface="+mn-ea"/>
                  <a:cs typeface="Arial Regular" panose="020B0604020202090204" charset="0"/>
                  <a:sym typeface="+mn-ea"/>
                </a:rPr>
                <a:t>Embedded Controller</a:t>
              </a:r>
              <a:endParaRPr lang="en-US" sz="4000" spc="100" dirty="0">
                <a:solidFill>
                  <a:schemeClr val="tx1">
                    <a:lumMod val="85000"/>
                    <a:lumOff val="15000"/>
                  </a:schemeClr>
                </a:solidFill>
                <a:uFillTx/>
                <a:latin typeface="+mn-ea"/>
                <a:ea typeface="+mn-ea"/>
                <a:cs typeface="Arial Regular" panose="020B0604020202090204" charset="0"/>
              </a:endParaRPr>
            </a:p>
          </p:txBody>
        </p:sp>
        <p:pic>
          <p:nvPicPr>
            <p:cNvPr id="16" name="Picture 15">
              <a:extLst>
                <a:ext uri="{FF2B5EF4-FFF2-40B4-BE49-F238E27FC236}">
                  <a16:creationId xmlns:a16="http://schemas.microsoft.com/office/drawing/2014/main" id="{C239CC46-DA4F-EA9D-D94E-FDAB325BC63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7535957" y="3789282"/>
              <a:ext cx="663632" cy="663632"/>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tx1"/>
        </a:solidFill>
        <a:effectLst/>
      </p:bgPr>
    </p:bg>
    <p:spTree>
      <p:nvGrpSpPr>
        <p:cNvPr id="1" name=""/>
        <p:cNvGrpSpPr/>
        <p:nvPr/>
      </p:nvGrpSpPr>
      <p:grpSpPr>
        <a:xfrm>
          <a:off x="0" y="0"/>
          <a:ext cx="0" cy="0"/>
          <a:chOff x="0" y="0"/>
          <a:chExt cx="0" cy="0"/>
        </a:xfrm>
      </p:grpSpPr>
      <p:pic>
        <p:nvPicPr>
          <p:cNvPr id="3" name="图片 2"/>
          <p:cNvPicPr>
            <a:picLocks noChangeAspect="1"/>
          </p:cNvPicPr>
          <p:nvPr/>
        </p:nvPicPr>
        <p:blipFill>
          <a:blip r:embed="rId3"/>
          <a:srcRect t="25592"/>
          <a:stretch>
            <a:fillRect/>
          </a:stretch>
        </p:blipFill>
        <p:spPr>
          <a:xfrm>
            <a:off x="0" y="0"/>
            <a:ext cx="12161520" cy="6802755"/>
          </a:xfrm>
          <a:prstGeom prst="rect">
            <a:avLst/>
          </a:prstGeom>
        </p:spPr>
      </p:pic>
      <p:grpSp>
        <p:nvGrpSpPr>
          <p:cNvPr id="74" name="组合 73"/>
          <p:cNvGrpSpPr/>
          <p:nvPr/>
        </p:nvGrpSpPr>
        <p:grpSpPr>
          <a:xfrm>
            <a:off x="553085" y="279400"/>
            <a:ext cx="4728210" cy="460375"/>
            <a:chOff x="1095" y="393"/>
            <a:chExt cx="7446" cy="725"/>
          </a:xfrm>
        </p:grpSpPr>
        <p:grpSp>
          <p:nvGrpSpPr>
            <p:cNvPr id="6" name="组合 5"/>
            <p:cNvGrpSpPr/>
            <p:nvPr/>
          </p:nvGrpSpPr>
          <p:grpSpPr>
            <a:xfrm>
              <a:off x="1095" y="524"/>
              <a:ext cx="522" cy="522"/>
              <a:chOff x="1054" y="715"/>
              <a:chExt cx="522" cy="522"/>
            </a:xfrm>
          </p:grpSpPr>
          <p:sp>
            <p:nvSpPr>
              <p:cNvPr id="19" name="圆角矩形 18"/>
              <p:cNvSpPr/>
              <p:nvPr/>
            </p:nvSpPr>
            <p:spPr>
              <a:xfrm>
                <a:off x="1054" y="715"/>
                <a:ext cx="340" cy="340"/>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圆角矩形 19"/>
              <p:cNvSpPr/>
              <p:nvPr/>
            </p:nvSpPr>
            <p:spPr>
              <a:xfrm>
                <a:off x="1394" y="1055"/>
                <a:ext cx="182" cy="182"/>
              </a:xfrm>
              <a:prstGeom prst="roundRect">
                <a:avLst>
                  <a:gd name="adj" fmla="val 22058"/>
                </a:avLst>
              </a:prstGeom>
              <a:solidFill>
                <a:srgbClr val="FA820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sp>
          <p:nvSpPr>
            <p:cNvPr id="16" name="文本框 15"/>
            <p:cNvSpPr txBox="1"/>
            <p:nvPr/>
          </p:nvSpPr>
          <p:spPr>
            <a:xfrm>
              <a:off x="1785" y="393"/>
              <a:ext cx="6756" cy="725"/>
            </a:xfrm>
            <a:prstGeom prst="rect">
              <a:avLst/>
            </a:prstGeom>
            <a:noFill/>
          </p:spPr>
          <p:txBody>
            <a:bodyPr wrap="square" rtlCol="0">
              <a:spAutoFit/>
            </a:bodyPr>
            <a:lstStyle/>
            <a:p>
              <a:r>
                <a:rPr lang="en-US" altLang="zh-CN" sz="2400" b="1" spc="100" dirty="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sym typeface="+mn-ea"/>
                </a:rPr>
                <a:t>HyPanel Series</a:t>
              </a:r>
              <a:endParaRPr lang="en-US" altLang="zh-CN" sz="2400" b="1" spc="100" dirty="0">
                <a:solidFill>
                  <a:schemeClr val="tx1">
                    <a:lumMod val="75000"/>
                    <a:lumOff val="25000"/>
                  </a:schemeClr>
                </a:solidFill>
                <a:uFillTx/>
                <a:latin typeface="Arial Regular" panose="020B0604020202090204" charset="0"/>
                <a:ea typeface="OPPOSans Medium" panose="00020600040101010101" charset="-122"/>
                <a:cs typeface="Arial Regular" panose="020B0604020202090204" charset="0"/>
              </a:endParaRPr>
            </a:p>
          </p:txBody>
        </p:sp>
      </p:grpSp>
    </p:spTree>
  </p:cSld>
  <p:clrMapOvr>
    <a:masterClrMapping/>
  </p:clrMapOvr>
  <mc:AlternateContent xmlns:mc="http://schemas.openxmlformats.org/markup-compatibility/2006" xmlns:p14="http://schemas.microsoft.com/office/powerpoint/2010/main">
    <mc:Choice Requires="p14">
      <p:transition spd="slow" p14:dur="1600">
        <p14:prism isContent="1" isInverted="1"/>
      </p:transition>
    </mc:Choice>
    <mc:Fallback xmlns="">
      <p:transition spd="slow">
        <p:fade/>
      </p:transition>
    </mc:Fallback>
  </mc:AlternateContent>
</p:sld>
</file>

<file path=ppt/tags/tag1.xml><?xml version="1.0" encoding="utf-8"?>
<p:tagLst xmlns:a="http://schemas.openxmlformats.org/drawingml/2006/main" xmlns:r="http://schemas.openxmlformats.org/officeDocument/2006/relationships" xmlns:p="http://schemas.openxmlformats.org/presentationml/2006/main">
  <p:tag name="KSO_WPP_MARK_KEY" val="0462620d-af41-475f-9819-b19ea91a2529"/>
  <p:tag name="ISLIDE.GUIDESSETTING" val="{&quot;Id&quot;:&quot;d09a4f7d-d808-4d4e-87a1-8248bb10a308&quot;,&quot;Name&quot;:null,&quot;Kind&quot;:&quot;Custom&quot;,&quot;OldGuidesSetting&quot;:{&quot;HeaderHeight&quot;:0.0,&quot;FooterHeight&quot;:0.0,&quot;SideMargin&quot;:0.0,&quot;TopMargin&quot;:0.0,&quot;BottomMargin&quot;:0.0,&quot;IntervalMargin&quot;:0.0}}"/>
  <p:tag name="COMMONDATA" val="eyJoZGlkIjoiOTc3M2Y5NzIzMDFlZjAyY2Q4Njk5ODkyYjFjNzBiNTQifQ=="/>
</p:tagLst>
</file>

<file path=ppt/tags/tag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4.xml><?xml version="1.0" encoding="utf-8"?>
<p:tagLst xmlns:a="http://schemas.openxmlformats.org/drawingml/2006/main" xmlns:r="http://schemas.openxmlformats.org/officeDocument/2006/relationships" xmlns:p="http://schemas.openxmlformats.org/presentationml/2006/main">
  <p:tag name="ISLIDE.ICON" val="#380351;#55655;#380155;#80789;#391572;#368911;#15555;#21897;#80008;#375981;"/>
</p:tagLst>
</file>

<file path=ppt/tags/tag10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0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1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2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xml><?xml version="1.0" encoding="utf-8"?>
<p:tagLst xmlns:a="http://schemas.openxmlformats.org/drawingml/2006/main" xmlns:r="http://schemas.openxmlformats.org/officeDocument/2006/relationships" xmlns:p="http://schemas.openxmlformats.org/presentationml/2006/main">
  <p:tag name="KSO_WM_BEAUTIFY_FLAG" val=""/>
  <p:tag name="KSO_WM_UNIT_PLACING_PICTURE_USER_VIEWPORT" val="{&quot;height&quot;:1587,&quot;width&quot;:1587}"/>
</p:tagLst>
</file>

<file path=ppt/tags/tag3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3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4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3.xml><?xml version="1.0" encoding="utf-8"?>
<p:tagLst xmlns:a="http://schemas.openxmlformats.org/drawingml/2006/main" xmlns:r="http://schemas.openxmlformats.org/officeDocument/2006/relationships" xmlns:p="http://schemas.openxmlformats.org/presentationml/2006/main">
  <p:tag name="ISLIDE.ICON" val="#112529;#373175;#37194;"/>
</p:tagLst>
</file>

<file path=ppt/tags/tag54.xml><?xml version="1.0" encoding="utf-8"?>
<p:tagLst xmlns:a="http://schemas.openxmlformats.org/drawingml/2006/main" xmlns:r="http://schemas.openxmlformats.org/officeDocument/2006/relationships" xmlns:p="http://schemas.openxmlformats.org/presentationml/2006/main">
  <p:tag name="ISLIDE.ICON" val="#380351;#55655;#380155;#80789;#400128;"/>
</p:tagLst>
</file>

<file path=ppt/tags/tag5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6.xml><?xml version="1.0" encoding="utf-8"?>
<p:tagLst xmlns:a="http://schemas.openxmlformats.org/drawingml/2006/main" xmlns:r="http://schemas.openxmlformats.org/officeDocument/2006/relationships" xmlns:p="http://schemas.openxmlformats.org/presentationml/2006/main">
  <p:tag name="ISLIDE.ICON" val="#112529;"/>
</p:tagLst>
</file>

<file path=ppt/tags/tag5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5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7.xml><?xml version="1.0" encoding="utf-8"?>
<p:tagLst xmlns:a="http://schemas.openxmlformats.org/drawingml/2006/main" xmlns:r="http://schemas.openxmlformats.org/officeDocument/2006/relationships" xmlns:p="http://schemas.openxmlformats.org/presentationml/2006/main">
  <p:tag name="ISLIDE.ICON" val="#380351;#55655;#380155;#80789;#391572;#368911;#15555;#21897;#80008;#375981;"/>
</p:tagLst>
</file>

<file path=ppt/tags/tag6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69.xml><?xml version="1.0" encoding="utf-8"?>
<p:tagLst xmlns:a="http://schemas.openxmlformats.org/drawingml/2006/main" xmlns:r="http://schemas.openxmlformats.org/officeDocument/2006/relationships" xmlns:p="http://schemas.openxmlformats.org/presentationml/2006/main">
  <p:tag name="ISLIDE.ICON" val="#380351;#55655;#380155;#80789;#391572;#368911;#15555;#21897;#80008;#375981;"/>
</p:tagLst>
</file>

<file path=ppt/tags/tag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7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2.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7.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8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0.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1.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2.xml><?xml version="1.0" encoding="utf-8"?>
<p:tagLst xmlns:a="http://schemas.openxmlformats.org/drawingml/2006/main" xmlns:r="http://schemas.openxmlformats.org/officeDocument/2006/relationships" xmlns:p="http://schemas.openxmlformats.org/presentationml/2006/main">
  <p:tag name="ISLIDE.ICON" val="#380351;#55655;#380155;#80789;#391572;#368911;#15555;#21897;#80008;#375981;"/>
</p:tagLst>
</file>

<file path=ppt/tags/tag93.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4.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5.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6.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7.xml><?xml version="1.0" encoding="utf-8"?>
<p:tagLst xmlns:a="http://schemas.openxmlformats.org/drawingml/2006/main" xmlns:r="http://schemas.openxmlformats.org/officeDocument/2006/relationships" xmlns:p="http://schemas.openxmlformats.org/presentationml/2006/main">
  <p:tag name="ISLIDE.ICON" val="#380351;#55655;#380155;#80789;#391572;#368911;#15555;#21897;#80008;#375981;"/>
</p:tagLst>
</file>

<file path=ppt/tags/tag98.xml><?xml version="1.0" encoding="utf-8"?>
<p:tagLst xmlns:a="http://schemas.openxmlformats.org/drawingml/2006/main" xmlns:r="http://schemas.openxmlformats.org/officeDocument/2006/relationships" xmlns:p="http://schemas.openxmlformats.org/presentationml/2006/main">
  <p:tag name="KSO_WM_BEAUTIFY_FLAG" val=""/>
</p:tagLst>
</file>

<file path=ppt/tags/tag99.xml><?xml version="1.0" encoding="utf-8"?>
<p:tagLst xmlns:a="http://schemas.openxmlformats.org/drawingml/2006/main" xmlns:r="http://schemas.openxmlformats.org/officeDocument/2006/relationships" xmlns:p="http://schemas.openxmlformats.org/presentationml/2006/main">
  <p:tag name="KSO_WM_BEAUTIFY_FLAG" val=""/>
</p:tagLst>
</file>

<file path=ppt/theme/theme1.xml><?xml version="1.0" encoding="utf-8"?>
<a:theme xmlns:a="http://schemas.openxmlformats.org/drawingml/2006/main" name="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微软雅黑">
      <a:majorFont>
        <a:latin typeface="微软雅黑"/>
        <a:ea typeface="微软雅黑"/>
        <a:cs typeface=""/>
      </a:majorFont>
      <a:minorFont>
        <a:latin typeface="微软雅黑"/>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10.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11.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微软雅黑"/>
        <a:ea typeface=""/>
        <a:cs typeface=""/>
        <a:font script="Jpan" typeface="ＭＳ Ｐゴシック"/>
        <a:font script="Hang" typeface="맑은 고딕"/>
        <a:font script="Hans" typeface="微软雅黑"/>
        <a:font script="Hant" typeface="新細明體"/>
        <a:font script="Arab" typeface="微软雅黑"/>
        <a:font script="Hebr" typeface="微软雅黑"/>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微软雅黑"/>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自定义设计方案">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Cover and End Slide Master">
  <a:themeElements>
    <a:clrScheme name="mobile">
      <a:dk1>
        <a:sysClr val="windowText" lastClr="000000"/>
      </a:dk1>
      <a:lt1>
        <a:sysClr val="window" lastClr="FFFFFF"/>
      </a:lt1>
      <a:dk2>
        <a:srgbClr val="44546A"/>
      </a:dk2>
      <a:lt2>
        <a:srgbClr val="E7E6E6"/>
      </a:lt2>
      <a:accent1>
        <a:srgbClr val="3282BE"/>
      </a:accent1>
      <a:accent2>
        <a:srgbClr val="28608C"/>
      </a:accent2>
      <a:accent3>
        <a:srgbClr val="262626"/>
      </a:accent3>
      <a:accent4>
        <a:srgbClr val="3282BE"/>
      </a:accent4>
      <a:accent5>
        <a:srgbClr val="28608C"/>
      </a:accent5>
      <a:accent6>
        <a:srgbClr val="262626"/>
      </a:accent6>
      <a:hlink>
        <a:srgbClr val="FFFFFF"/>
      </a:hlink>
      <a:folHlink>
        <a:srgbClr val="FFFFFF"/>
      </a:folHlink>
    </a:clrScheme>
    <a:fontScheme name="MAX-THEME FONT">
      <a:majorFont>
        <a:latin typeface="Arial"/>
        <a:ea typeface="Arial Unicode MS"/>
        <a:cs typeface=""/>
      </a:majorFont>
      <a:minorFont>
        <a:latin typeface="Arial"/>
        <a:ea typeface="Arial Unicode MS"/>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a:ea typeface=""/>
        <a:cs typeface=""/>
        <a:font script="Jpan" typeface="ＭＳ Ｐゴシック"/>
        <a:font script="Hang" typeface="맑은 고딕"/>
        <a:font script="Hans" typeface="微软雅黑"/>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微软雅黑"/>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5.xml><?xml version="1.0" encoding="utf-8"?>
<a:theme xmlns:a="http://schemas.openxmlformats.org/drawingml/2006/main" name="1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6.xml><?xml version="1.0" encoding="utf-8"?>
<a:theme xmlns:a="http://schemas.openxmlformats.org/drawingml/2006/main" name="12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7.xml><?xml version="1.0" encoding="utf-8"?>
<a:theme xmlns:a="http://schemas.openxmlformats.org/drawingml/2006/main" name="18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8.xml><?xml version="1.0" encoding="utf-8"?>
<a:theme xmlns:a="http://schemas.openxmlformats.org/drawingml/2006/main" name="1_默认设计模板">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fontScheme name="">
      <a:majorFont>
        <a:latin typeface="Arial"/>
        <a:ea typeface="宋体"/>
        <a:cs typeface=""/>
      </a:majorFont>
      <a:minorFont>
        <a:latin typeface="Arial"/>
        <a:ea typeface="宋体"/>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raClrScheme>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9EDEE"/>
        </a:accent5>
        <a:accent6>
          <a:srgbClr val="2D2D89"/>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4"/>
        </a:accent5>
        <a:accent6>
          <a:srgbClr val="E5895B"/>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7B7E5"/>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
        <a:dk1>
          <a:srgbClr val="000000"/>
        </a:dk1>
        <a:lt1>
          <a:srgbClr val="DEF6F1"/>
        </a:lt1>
        <a:dk2>
          <a:srgbClr val="000000"/>
        </a:dk2>
        <a:lt2>
          <a:srgbClr val="969696"/>
        </a:lt2>
        <a:accent1>
          <a:srgbClr val="FFFFFF"/>
        </a:accent1>
        <a:accent2>
          <a:srgbClr val="8DC6FF"/>
        </a:accent2>
        <a:accent3>
          <a:srgbClr val="EBFAF7"/>
        </a:accent3>
        <a:accent4>
          <a:srgbClr val="000000"/>
        </a:accent4>
        <a:accent5>
          <a:srgbClr val="FFFFFF"/>
        </a:accent5>
        <a:accent6>
          <a:srgbClr val="7EB1E5"/>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7B7"/>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
        <a:dk1>
          <a:srgbClr val="FFFFFF"/>
        </a:dk1>
        <a:lt1>
          <a:srgbClr val="008080"/>
        </a:lt1>
        <a:dk2>
          <a:srgbClr val="FFFF99"/>
        </a:dk2>
        <a:lt2>
          <a:srgbClr val="005A58"/>
        </a:lt2>
        <a:accent1>
          <a:srgbClr val="006462"/>
        </a:accent1>
        <a:accent2>
          <a:srgbClr val="6D6FC7"/>
        </a:accent2>
        <a:accent3>
          <a:srgbClr val="AAC1C1"/>
        </a:accent3>
        <a:accent4>
          <a:srgbClr val="DCDCDC"/>
        </a:accent4>
        <a:accent5>
          <a:srgbClr val="AAB8B8"/>
        </a:accent5>
        <a:accent6>
          <a:srgbClr val="6163B2"/>
        </a:accent6>
        <a:hlink>
          <a:srgbClr val="00FFFF"/>
        </a:hlink>
        <a:folHlink>
          <a:srgbClr val="00FF00"/>
        </a:folHlink>
      </a:clrScheme>
      <a:clrMap bg1="lt1" tx1="dk1" bg2="lt2" tx2="dk2" accent1="accent1" accent2="accent2" accent3="accent3" accent4="accent4" accent5="accent5" accent6="accent6" hlink="hlink" folHlink="folHlink"/>
    </a:extraClrScheme>
    <a:extraClrScheme>
      <a:clrScheme name="">
        <a:dk1>
          <a:srgbClr val="FFFFFF"/>
        </a:dk1>
        <a:lt1>
          <a:srgbClr val="800000"/>
        </a:lt1>
        <a:dk2>
          <a:srgbClr val="DFD293"/>
        </a:dk2>
        <a:lt2>
          <a:srgbClr val="5C1F00"/>
        </a:lt2>
        <a:accent1>
          <a:srgbClr val="CC3300"/>
        </a:accent1>
        <a:accent2>
          <a:srgbClr val="BE7960"/>
        </a:accent2>
        <a:accent3>
          <a:srgbClr val="C1AAAA"/>
        </a:accent3>
        <a:accent4>
          <a:srgbClr val="DCDCDC"/>
        </a:accent4>
        <a:accent5>
          <a:srgbClr val="E2ADAA"/>
        </a:accent5>
        <a:accent6>
          <a:srgbClr val="AA6C55"/>
        </a:accent6>
        <a:hlink>
          <a:srgbClr val="FFFF99"/>
        </a:hlink>
        <a:folHlink>
          <a:srgbClr val="D3A219"/>
        </a:folHlink>
      </a:clrScheme>
      <a:clrMap bg1="lt1" tx1="dk1" bg2="lt2" tx2="dk2" accent1="accent1" accent2="accent2" accent3="accent3" accent4="accent4" accent5="accent5" accent6="accent6" hlink="hlink" folHlink="folHlink"/>
    </a:extraClrScheme>
    <a:extraClrScheme>
      <a:clrScheme name="">
        <a:dk1>
          <a:srgbClr val="FFFFFF"/>
        </a:dk1>
        <a:lt1>
          <a:srgbClr val="000099"/>
        </a:lt1>
        <a:dk2>
          <a:srgbClr val="CCFFFF"/>
        </a:dk2>
        <a:lt2>
          <a:srgbClr val="003366"/>
        </a:lt2>
        <a:accent1>
          <a:srgbClr val="3366CC"/>
        </a:accent1>
        <a:accent2>
          <a:srgbClr val="00B000"/>
        </a:accent2>
        <a:accent3>
          <a:srgbClr val="AAAACA"/>
        </a:accent3>
        <a:accent4>
          <a:srgbClr val="DCDCDC"/>
        </a:accent4>
        <a:accent5>
          <a:srgbClr val="ADB9E2"/>
        </a:accent5>
        <a:accent6>
          <a:srgbClr val="009D00"/>
        </a:accent6>
        <a:hlink>
          <a:srgbClr val="66CCFF"/>
        </a:hlink>
        <a:folHlink>
          <a:srgbClr val="FFE701"/>
        </a:folHlink>
      </a:clrScheme>
      <a:clrMap bg1="lt1" tx1="dk1" bg2="lt2" tx2="dk2" accent1="accent1" accent2="accent2" accent3="accent3" accent4="accent4" accent5="accent5" accent6="accent6" hlink="hlink" folHlink="folHlink"/>
    </a:extraClrScheme>
    <a:extraClrScheme>
      <a:clrScheme name="">
        <a:dk1>
          <a:srgbClr val="FFFFFF"/>
        </a:dk1>
        <a:lt1>
          <a:srgbClr val="000000"/>
        </a:lt1>
        <a:dk2>
          <a:srgbClr val="E3EBF1"/>
        </a:dk2>
        <a:lt2>
          <a:srgbClr val="336699"/>
        </a:lt2>
        <a:accent1>
          <a:srgbClr val="003399"/>
        </a:accent1>
        <a:accent2>
          <a:srgbClr val="468A4B"/>
        </a:accent2>
        <a:accent3>
          <a:srgbClr val="AAAAAA"/>
        </a:accent3>
        <a:accent4>
          <a:srgbClr val="DCDCDC"/>
        </a:accent4>
        <a:accent5>
          <a:srgbClr val="AAADCA"/>
        </a:accent5>
        <a:accent6>
          <a:srgbClr val="3E7B43"/>
        </a:accent6>
        <a:hlink>
          <a:srgbClr val="66CCFF"/>
        </a:hlink>
        <a:folHlink>
          <a:srgbClr val="F0E500"/>
        </a:folHlink>
      </a:clrScheme>
      <a:clrMap bg1="lt1" tx1="dk1" bg2="lt2" tx2="dk2" accent1="accent1" accent2="accent2" accent3="accent3" accent4="accent4" accent5="accent5" accent6="accent6" hlink="hlink" folHlink="folHlink"/>
    </a:extraClrScheme>
    <a:extraClrScheme>
      <a:clrScheme name="">
        <a:dk1>
          <a:srgbClr val="FFFFFF"/>
        </a:dk1>
        <a:lt1>
          <a:srgbClr val="686B5D"/>
        </a:lt1>
        <a:dk2>
          <a:srgbClr val="D1D1CB"/>
        </a:dk2>
        <a:lt2>
          <a:srgbClr val="777777"/>
        </a:lt2>
        <a:accent1>
          <a:srgbClr val="909082"/>
        </a:accent1>
        <a:accent2>
          <a:srgbClr val="809EA8"/>
        </a:accent2>
        <a:accent3>
          <a:srgbClr val="B9BAB6"/>
        </a:accent3>
        <a:accent4>
          <a:srgbClr val="DCDCDC"/>
        </a:accent4>
        <a:accent5>
          <a:srgbClr val="C7C7C1"/>
        </a:accent5>
        <a:accent6>
          <a:srgbClr val="728D96"/>
        </a:accent6>
        <a:hlink>
          <a:srgbClr val="FFCC66"/>
        </a:hlink>
        <a:folHlink>
          <a:srgbClr val="E9DCB9"/>
        </a:folHlink>
      </a:clrScheme>
      <a:clrMap bg1="lt1" tx1="dk1" bg2="lt2" tx2="dk2" accent1="accent1" accent2="accent2" accent3="accent3" accent4="accent4" accent5="accent5" accent6="accent6" hlink="hlink" folHlink="folHlink"/>
    </a:extraClrScheme>
    <a:extraClrScheme>
      <a:clrScheme name="">
        <a:dk1>
          <a:srgbClr val="FFFFFF"/>
        </a:dk1>
        <a:lt1>
          <a:srgbClr val="666699"/>
        </a:lt1>
        <a:dk2>
          <a:srgbClr val="FFFFFF"/>
        </a:dk2>
        <a:lt2>
          <a:srgbClr val="3E3E5C"/>
        </a:lt2>
        <a:accent1>
          <a:srgbClr val="60597B"/>
        </a:accent1>
        <a:accent2>
          <a:srgbClr val="6666FF"/>
        </a:accent2>
        <a:accent3>
          <a:srgbClr val="B9B9CA"/>
        </a:accent3>
        <a:accent4>
          <a:srgbClr val="DCDCDC"/>
        </a:accent4>
        <a:accent5>
          <a:srgbClr val="B7B5BF"/>
        </a:accent5>
        <a:accent6>
          <a:srgbClr val="5B5BE5"/>
        </a:accent6>
        <a:hlink>
          <a:srgbClr val="99CCFF"/>
        </a:hlink>
        <a:folHlink>
          <a:srgbClr val="FFFF99"/>
        </a:folHlink>
      </a:clrScheme>
      <a:clrMap bg1="lt1" tx1="dk1" bg2="lt2" tx2="dk2" accent1="accent1" accent2="accent2" accent3="accent3" accent4="accent4" accent5="accent5" accent6="accent6" hlink="hlink" folHlink="folHlink"/>
    </a:extraClrScheme>
    <a:extraClrScheme>
      <a:clrScheme name="">
        <a:dk1>
          <a:srgbClr val="FFFFFF"/>
        </a:dk1>
        <a:lt1>
          <a:srgbClr val="523E26"/>
        </a:lt1>
        <a:dk2>
          <a:srgbClr val="DFC08D"/>
        </a:dk2>
        <a:lt2>
          <a:srgbClr val="2D2015"/>
        </a:lt2>
        <a:accent1>
          <a:srgbClr val="8C7B70"/>
        </a:accent1>
        <a:accent2>
          <a:srgbClr val="8F5F2F"/>
        </a:accent2>
        <a:accent3>
          <a:srgbClr val="B3AFAB"/>
        </a:accent3>
        <a:accent4>
          <a:srgbClr val="DCDCDC"/>
        </a:accent4>
        <a:accent5>
          <a:srgbClr val="C5BFBC"/>
        </a:accent5>
        <a:accent6>
          <a:srgbClr val="805529"/>
        </a:accent6>
        <a:hlink>
          <a:srgbClr val="CCB400"/>
        </a:hlink>
        <a:folHlink>
          <a:srgbClr val="8C9EA0"/>
        </a:folHlink>
      </a:clrScheme>
      <a:clrMap bg1="lt1" tx1="dk1" bg2="lt2" tx2="dk2" accent1="accent1" accent2="accent2" accent3="accent3" accent4="accent4" accent5="accent5" accent6="accent6" hlink="hlink" folHlink="folHlink"/>
    </a:extraClrScheme>
  </a:extraClrSchemeLst>
  <a:extLst>
    <a:ext uri="{05A4C25C-085E-4340-85A3-A5531E510DB2}">
      <thm15:themeFamily xmlns:thm15="http://schemas.microsoft.com/office/thememl/2012/main" name="Office Theme" id="{62F939B6-93AF-4DB8-9C6B-D6C7DFDC589F}" vid="{4A3C46E8-61CC-4603-A589-7422A47A8E4A}"/>
    </a:ext>
  </a:extLst>
</a:theme>
</file>

<file path=ppt/theme/theme9.xml><?xml version="1.0" encoding="utf-8"?>
<a:theme xmlns:a="http://schemas.openxmlformats.org/drawingml/2006/main" name="13_Office 主题">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ajorFont>
      <a:minorFont>
        <a:latin typeface="WeblySleek UI Semilight"/>
        <a:ea typeface=""/>
        <a:cs typeface=""/>
        <a:font script="Jpan" typeface="ＭＳ Ｐゴシック"/>
        <a:font script="Hang" typeface="맑은 고딕"/>
        <a:font script="Hans" typeface="思源黑体 CN Regular"/>
        <a:font script="Hant" typeface="新細明體"/>
        <a:font script="Arab" typeface="WeblySleek UI Semilight"/>
        <a:font script="Hebr" typeface="WeblySleek UI Semilight"/>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WeblySleek UI Semilight"/>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4786</TotalTime>
  <Words>3198</Words>
  <Application>Microsoft Office PowerPoint</Application>
  <PresentationFormat>Widescreen</PresentationFormat>
  <Paragraphs>517</Paragraphs>
  <Slides>72</Slides>
  <Notes>67</Notes>
  <HiddenSlides>0</HiddenSlides>
  <MMClips>0</MMClips>
  <ScaleCrop>false</ScaleCrop>
  <HeadingPairs>
    <vt:vector size="8" baseType="variant">
      <vt:variant>
        <vt:lpstr>Fonts Used</vt:lpstr>
      </vt:variant>
      <vt:variant>
        <vt:i4>24</vt:i4>
      </vt:variant>
      <vt:variant>
        <vt:lpstr>Theme</vt:lpstr>
      </vt:variant>
      <vt:variant>
        <vt:i4>9</vt:i4>
      </vt:variant>
      <vt:variant>
        <vt:lpstr>Embedded OLE Servers</vt:lpstr>
      </vt:variant>
      <vt:variant>
        <vt:i4>0</vt:i4>
      </vt:variant>
      <vt:variant>
        <vt:lpstr>Slide Titles</vt:lpstr>
      </vt:variant>
      <vt:variant>
        <vt:i4>72</vt:i4>
      </vt:variant>
    </vt:vector>
  </HeadingPairs>
  <TitlesOfParts>
    <vt:vector size="105" baseType="lpstr">
      <vt:lpstr>等线</vt:lpstr>
      <vt:lpstr>等线 Light</vt:lpstr>
      <vt:lpstr>微软雅黑</vt:lpstr>
      <vt:lpstr>Microsoft YaHei Bold</vt:lpstr>
      <vt:lpstr>微软雅黑 Light</vt:lpstr>
      <vt:lpstr>MS PGothic</vt:lpstr>
      <vt:lpstr>宋体</vt:lpstr>
      <vt:lpstr>思源黑体 CN Medium</vt:lpstr>
      <vt:lpstr>Arial</vt:lpstr>
      <vt:lpstr>Arial Black</vt:lpstr>
      <vt:lpstr>Arial Regular</vt:lpstr>
      <vt:lpstr>BlinkMacSystemFont</vt:lpstr>
      <vt:lpstr>Calibri</vt:lpstr>
      <vt:lpstr>Microsoft YaHei Regular</vt:lpstr>
      <vt:lpstr>Open Sans</vt:lpstr>
      <vt:lpstr>OPPOSans</vt:lpstr>
      <vt:lpstr>Poppins Light</vt:lpstr>
      <vt:lpstr>Rany</vt:lpstr>
      <vt:lpstr>Roboto</vt:lpstr>
      <vt:lpstr>Times New Roman</vt:lpstr>
      <vt:lpstr>Tw Cen MT</vt:lpstr>
      <vt:lpstr>WeblySleek UI Semibold</vt:lpstr>
      <vt:lpstr>WeblySleek UI Semilight</vt:lpstr>
      <vt:lpstr>Wingdings</vt:lpstr>
      <vt:lpstr>默认设计模板</vt:lpstr>
      <vt:lpstr>自定义设计方案</vt:lpstr>
      <vt:lpstr>Cover and End Slide Master</vt:lpstr>
      <vt:lpstr>Office 主题</vt:lpstr>
      <vt:lpstr>1_Office 主题</vt:lpstr>
      <vt:lpstr>12_Office 主题</vt:lpstr>
      <vt:lpstr>18_Office 主题</vt:lpstr>
      <vt:lpstr>1_默认设计模板</vt:lpstr>
      <vt:lpstr>13_Office 主题</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Interesting Videos</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演示文稿</dc:title>
  <dc:creator>user000</dc:creator>
  <cp:lastModifiedBy>Shrayansh Raghav</cp:lastModifiedBy>
  <cp:revision>3186</cp:revision>
  <dcterms:created xsi:type="dcterms:W3CDTF">2023-12-14T08:50:00Z</dcterms:created>
  <dcterms:modified xsi:type="dcterms:W3CDTF">2026-05-02T07:19:36Z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2052-12.1.0.16388</vt:lpwstr>
  </property>
  <property fmtid="{D5CDD505-2E9C-101B-9397-08002B2CF9AE}" pid="3" name="ICV">
    <vt:lpwstr>AC2473EA9CDD4BAB864E4DE321880EA2_13</vt:lpwstr>
  </property>
  <property fmtid="{D5CDD505-2E9C-101B-9397-08002B2CF9AE}" pid="4" name="commondata">
    <vt:lpwstr>eyJoZGlkIjoiMjdlNzRkNTUwZjhmYTQ0NGQyYWYzZTBkYzkyMTYxMDYifQ==</vt:lpwstr>
  </property>
</Properties>
</file>