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8.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2.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3.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4.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5.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6.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7.xml" ContentType="application/vnd.openxmlformats-officedocument.them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8.xml" ContentType="application/vnd.openxmlformats-officedocument.theme+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9.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20.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1.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22.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3.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24.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5.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26.xml" ContentType="application/vnd.openxmlformats-officedocument.theme+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7.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28.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theme/theme29.xml" ContentType="application/vnd.openxmlformats-officedocument.theme+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30.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31.xml" ContentType="application/vnd.openxmlformats-officedocument.theme+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32.xml" ContentType="application/vnd.openxmlformats-officedocument.theme+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33.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34.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35.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theme/theme36.xml" ContentType="application/vnd.openxmlformats-officedocument.theme+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theme/theme37.xml" ContentType="application/vnd.openxmlformats-officedocument.theme+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theme/theme38.xml" ContentType="application/vnd.openxmlformats-officedocument.theme+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theme/theme39.xml" ContentType="application/vnd.openxmlformats-officedocument.theme+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theme/theme40.xml" ContentType="application/vnd.openxmlformats-officedocument.theme+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theme/theme41.xml" ContentType="application/vnd.openxmlformats-officedocument.theme+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theme/theme42.xml" ContentType="application/vnd.openxmlformats-officedocument.theme+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43.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theme/theme44.xml" ContentType="application/vnd.openxmlformats-officedocument.theme+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45.xml" ContentType="application/vnd.openxmlformats-officedocument.theme+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46.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theme/theme47.xml" ContentType="application/vnd.openxmlformats-officedocument.theme+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theme/theme48.xml" ContentType="application/vnd.openxmlformats-officedocument.theme+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theme/theme49.xml" ContentType="application/vnd.openxmlformats-officedocument.theme+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theme/theme50.xml" ContentType="application/vnd.openxmlformats-officedocument.theme+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theme/theme51.xml" ContentType="application/vnd.openxmlformats-officedocument.theme+xml"/>
  <Override PartName="/ppt/slideLayouts/slideLayout469.xml" ContentType="application/vnd.openxmlformats-officedocument.presentationml.slideLayout+xml"/>
  <Override PartName="/ppt/theme/theme52.xml" ContentType="application/vnd.openxmlformats-officedocument.theme+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theme/theme53.xml" ContentType="application/vnd.openxmlformats-officedocument.theme+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theme/theme54.xml" ContentType="application/vnd.openxmlformats-officedocument.theme+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55.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theme/theme56.xml" ContentType="application/vnd.openxmlformats-officedocument.theme+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theme/theme57.xml" ContentType="application/vnd.openxmlformats-officedocument.theme+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theme/theme58.xml" ContentType="application/vnd.openxmlformats-officedocument.theme+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5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theme/theme60.xml" ContentType="application/vnd.openxmlformats-officedocument.theme+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theme/theme61.xml" ContentType="application/vnd.openxmlformats-officedocument.theme+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theme/theme62.xml" ContentType="application/vnd.openxmlformats-officedocument.theme+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theme/theme63.xml" ContentType="application/vnd.openxmlformats-officedocument.theme+xml"/>
  <Override PartName="/ppt/theme/theme64.xml" ContentType="application/vnd.openxmlformats-officedocument.theme+xml"/>
  <Override PartName="/ppt/theme/theme6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279.jpg" ContentType="image/jpeg"/>
  <Override PartName="/ppt/media/image281.jpg" ContentType="image/jpeg"/>
  <Override PartName="/ppt/media/image289.jpg" ContentType="image/jpeg"/>
  <Override PartName="/ppt/media/image290.jpg" ContentType="image/jpeg"/>
  <Override PartName="/ppt/media/image291.jpg" ContentType="image/jpeg"/>
  <Override PartName="/ppt/media/image295.jpg" ContentType="image/jpeg"/>
  <Override PartName="/ppt/notesSlides/notesSlide18.xml" ContentType="application/vnd.openxmlformats-officedocument.presentationml.notesSlide+xml"/>
  <Override PartName="/ppt/media/image296.jpg" ContentType="image/jpeg"/>
  <Override PartName="/ppt/media/image299.jpg" ContentType="image/jpeg"/>
  <Override PartName="/ppt/media/image301.jpg" ContentType="image/jpeg"/>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312.jpg" ContentType="image/jpeg"/>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4.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5.xml" ContentType="application/vnd.openxmlformats-officedocument.presentationml.tags+xml"/>
  <Override PartName="/ppt/notesSlides/notesSlide52.xml" ContentType="application/vnd.openxmlformats-officedocument.presentationml.notesSlide+xml"/>
  <Override PartName="/ppt/media/image422.jpg" ContentType="image/jpeg"/>
  <Override PartName="/ppt/tags/tag6.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7.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media/image433.jpg" ContentType="image/jpeg"/>
  <Override PartName="/ppt/media/image435.jpg" ContentType="image/jpeg"/>
  <Override PartName="/ppt/media/image436.jpg" ContentType="image/jpeg"/>
  <Override PartName="/ppt/media/image437.jpg" ContentType="image/jpeg"/>
  <Override PartName="/ppt/media/image438.jpg" ContentType="image/jpeg"/>
  <Override PartName="/ppt/media/image444.jpg" ContentType="image/jpeg"/>
  <Override PartName="/ppt/media/image446.jpg" ContentType="image/jpeg"/>
  <Override PartName="/ppt/media/image448.jpg" ContentType="image/jpeg"/>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media/image461.jpg" ContentType="image/jpeg"/>
  <Override PartName="/ppt/notesSlides/notesSlide67.xml" ContentType="application/vnd.openxmlformats-officedocument.presentationml.notesSlide+xml"/>
  <Override PartName="/ppt/media/image475.jpg" ContentType="image/jpeg"/>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7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4.xml" ContentType="application/vnd.openxmlformats-officedocument.presentationml.notesSlide+xml"/>
  <Override PartName="/ppt/media/image525.jpg" ContentType="image/jpeg"/>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05" r:id="rId2"/>
    <p:sldMasterId id="2147483754" r:id="rId3"/>
    <p:sldMasterId id="2147483757" r:id="rId4"/>
    <p:sldMasterId id="2147483791" r:id="rId5"/>
    <p:sldMasterId id="2147483809" r:id="rId6"/>
    <p:sldMasterId id="2147483827" r:id="rId7"/>
    <p:sldMasterId id="2147483845" r:id="rId8"/>
    <p:sldMasterId id="2147483863" r:id="rId9"/>
    <p:sldMasterId id="2147483881" r:id="rId10"/>
    <p:sldMasterId id="2147483912" r:id="rId11"/>
    <p:sldMasterId id="2147483951" r:id="rId12"/>
    <p:sldMasterId id="2147483969" r:id="rId13"/>
    <p:sldMasterId id="2147483987" r:id="rId14"/>
    <p:sldMasterId id="2147484003" r:id="rId15"/>
    <p:sldMasterId id="2147484015" r:id="rId16"/>
    <p:sldMasterId id="2147484039" r:id="rId17"/>
    <p:sldMasterId id="2147484057" r:id="rId18"/>
    <p:sldMasterId id="2147484063" r:id="rId19"/>
    <p:sldMasterId id="2147484069" r:id="rId20"/>
    <p:sldMasterId id="2147484075" r:id="rId21"/>
    <p:sldMasterId id="2147484081" r:id="rId22"/>
    <p:sldMasterId id="2147484087" r:id="rId23"/>
    <p:sldMasterId id="2147484095" r:id="rId24"/>
    <p:sldMasterId id="2147484101" r:id="rId25"/>
    <p:sldMasterId id="2147484107" r:id="rId26"/>
    <p:sldMasterId id="2147484117" r:id="rId27"/>
    <p:sldMasterId id="2147484121" r:id="rId28"/>
    <p:sldMasterId id="2147484125" r:id="rId29"/>
    <p:sldMasterId id="2147484136" r:id="rId30"/>
    <p:sldMasterId id="2147484140" r:id="rId31"/>
    <p:sldMasterId id="2147484162" r:id="rId32"/>
    <p:sldMasterId id="2147484173" r:id="rId33"/>
    <p:sldMasterId id="2147484184" r:id="rId34"/>
    <p:sldMasterId id="2147484195" r:id="rId35"/>
    <p:sldMasterId id="2147484206" r:id="rId36"/>
    <p:sldMasterId id="2147484217" r:id="rId37"/>
    <p:sldMasterId id="2147484228" r:id="rId38"/>
    <p:sldMasterId id="2147484239" r:id="rId39"/>
    <p:sldMasterId id="2147484250" r:id="rId40"/>
    <p:sldMasterId id="2147484261" r:id="rId41"/>
    <p:sldMasterId id="2147484294" r:id="rId42"/>
    <p:sldMasterId id="2147484305" r:id="rId43"/>
    <p:sldMasterId id="2147484316" r:id="rId44"/>
    <p:sldMasterId id="2147484327" r:id="rId45"/>
    <p:sldMasterId id="2147484338" r:id="rId46"/>
    <p:sldMasterId id="2147484349" r:id="rId47"/>
    <p:sldMasterId id="2147484360" r:id="rId48"/>
    <p:sldMasterId id="2147484371" r:id="rId49"/>
    <p:sldMasterId id="2147484382" r:id="rId50"/>
    <p:sldMasterId id="2147484393" r:id="rId51"/>
    <p:sldMasterId id="2147484415" r:id="rId52"/>
    <p:sldMasterId id="2147484417" r:id="rId53"/>
    <p:sldMasterId id="2147484428" r:id="rId54"/>
    <p:sldMasterId id="2147484439" r:id="rId55"/>
    <p:sldMasterId id="2147484450" r:id="rId56"/>
    <p:sldMasterId id="2147484461" r:id="rId57"/>
    <p:sldMasterId id="2147484472" r:id="rId58"/>
    <p:sldMasterId id="2147484483" r:id="rId59"/>
    <p:sldMasterId id="2147484494" r:id="rId60"/>
    <p:sldMasterId id="2147484505" r:id="rId61"/>
    <p:sldMasterId id="2147484516" r:id="rId62"/>
    <p:sldMasterId id="2147484529" r:id="rId63"/>
  </p:sldMasterIdLst>
  <p:notesMasterIdLst>
    <p:notesMasterId r:id="rId243"/>
  </p:notesMasterIdLst>
  <p:handoutMasterIdLst>
    <p:handoutMasterId r:id="rId244"/>
  </p:handoutMasterIdLst>
  <p:sldIdLst>
    <p:sldId id="4411" r:id="rId64"/>
    <p:sldId id="4412" r:id="rId65"/>
    <p:sldId id="4416" r:id="rId66"/>
    <p:sldId id="4437" r:id="rId67"/>
    <p:sldId id="4438" r:id="rId68"/>
    <p:sldId id="4217" r:id="rId69"/>
    <p:sldId id="4241" r:id="rId70"/>
    <p:sldId id="4489" r:id="rId71"/>
    <p:sldId id="4490" r:id="rId72"/>
    <p:sldId id="4491" r:id="rId73"/>
    <p:sldId id="4492" r:id="rId74"/>
    <p:sldId id="4493" r:id="rId75"/>
    <p:sldId id="4299" r:id="rId76"/>
    <p:sldId id="4300" r:id="rId77"/>
    <p:sldId id="4502" r:id="rId78"/>
    <p:sldId id="4504" r:id="rId79"/>
    <p:sldId id="4244" r:id="rId80"/>
    <p:sldId id="4469" r:id="rId81"/>
    <p:sldId id="4440" r:id="rId82"/>
    <p:sldId id="4441" r:id="rId83"/>
    <p:sldId id="4442" r:id="rId84"/>
    <p:sldId id="4417" r:id="rId85"/>
    <p:sldId id="4301" r:id="rId86"/>
    <p:sldId id="4302" r:id="rId87"/>
    <p:sldId id="4303" r:id="rId88"/>
    <p:sldId id="4304" r:id="rId89"/>
    <p:sldId id="4305" r:id="rId90"/>
    <p:sldId id="4406" r:id="rId91"/>
    <p:sldId id="4452" r:id="rId92"/>
    <p:sldId id="4408" r:id="rId93"/>
    <p:sldId id="4409" r:id="rId94"/>
    <p:sldId id="4371" r:id="rId95"/>
    <p:sldId id="4393" r:id="rId96"/>
    <p:sldId id="4518" r:id="rId97"/>
    <p:sldId id="4394" r:id="rId98"/>
    <p:sldId id="4476" r:id="rId99"/>
    <p:sldId id="4523" r:id="rId100"/>
    <p:sldId id="4505" r:id="rId101"/>
    <p:sldId id="4507" r:id="rId102"/>
    <p:sldId id="4506" r:id="rId103"/>
    <p:sldId id="4322" r:id="rId104"/>
    <p:sldId id="4432" r:id="rId105"/>
    <p:sldId id="4434" r:id="rId106"/>
    <p:sldId id="4323" r:id="rId107"/>
    <p:sldId id="4475" r:id="rId108"/>
    <p:sldId id="4354" r:id="rId109"/>
    <p:sldId id="4326" r:id="rId110"/>
    <p:sldId id="4513" r:id="rId111"/>
    <p:sldId id="4514" r:id="rId112"/>
    <p:sldId id="4315" r:id="rId113"/>
    <p:sldId id="4447" r:id="rId114"/>
    <p:sldId id="4316" r:id="rId115"/>
    <p:sldId id="4317" r:id="rId116"/>
    <p:sldId id="4356" r:id="rId117"/>
    <p:sldId id="4448" r:id="rId118"/>
    <p:sldId id="4358" r:id="rId119"/>
    <p:sldId id="4310" r:id="rId120"/>
    <p:sldId id="4309" r:id="rId121"/>
    <p:sldId id="4313" r:id="rId122"/>
    <p:sldId id="4379" r:id="rId123"/>
    <p:sldId id="4451" r:id="rId124"/>
    <p:sldId id="4295" r:id="rId125"/>
    <p:sldId id="4296" r:id="rId126"/>
    <p:sldId id="4327" r:id="rId127"/>
    <p:sldId id="4522" r:id="rId128"/>
    <p:sldId id="4519" r:id="rId129"/>
    <p:sldId id="4449" r:id="rId130"/>
    <p:sldId id="4357" r:id="rId131"/>
    <p:sldId id="4360" r:id="rId132"/>
    <p:sldId id="4359" r:id="rId133"/>
    <p:sldId id="4308" r:id="rId134"/>
    <p:sldId id="4521" r:id="rId135"/>
    <p:sldId id="4520" r:id="rId136"/>
    <p:sldId id="4450" r:id="rId137"/>
    <p:sldId id="4396" r:id="rId138"/>
    <p:sldId id="4397" r:id="rId139"/>
    <p:sldId id="4446" r:id="rId140"/>
    <p:sldId id="4445" r:id="rId141"/>
    <p:sldId id="4398" r:id="rId142"/>
    <p:sldId id="4399" r:id="rId143"/>
    <p:sldId id="4443" r:id="rId144"/>
    <p:sldId id="4401" r:id="rId145"/>
    <p:sldId id="4402" r:id="rId146"/>
    <p:sldId id="4515" r:id="rId147"/>
    <p:sldId id="4516" r:id="rId148"/>
    <p:sldId id="4517" r:id="rId149"/>
    <p:sldId id="4497" r:id="rId150"/>
    <p:sldId id="4468" r:id="rId151"/>
    <p:sldId id="4403" r:id="rId152"/>
    <p:sldId id="4404" r:id="rId153"/>
    <p:sldId id="4405" r:id="rId154"/>
    <p:sldId id="4381" r:id="rId155"/>
    <p:sldId id="4372" r:id="rId156"/>
    <p:sldId id="4328" r:id="rId157"/>
    <p:sldId id="4463" r:id="rId158"/>
    <p:sldId id="4464" r:id="rId159"/>
    <p:sldId id="4234" r:id="rId160"/>
    <p:sldId id="4235" r:id="rId161"/>
    <p:sldId id="4465" r:id="rId162"/>
    <p:sldId id="4380" r:id="rId163"/>
    <p:sldId id="4466" r:id="rId164"/>
    <p:sldId id="4209" r:id="rId165"/>
    <p:sldId id="4330" r:id="rId166"/>
    <p:sldId id="4210" r:id="rId167"/>
    <p:sldId id="4211" r:id="rId168"/>
    <p:sldId id="4508" r:id="rId169"/>
    <p:sldId id="4509" r:id="rId170"/>
    <p:sldId id="4510" r:id="rId171"/>
    <p:sldId id="4467" r:id="rId172"/>
    <p:sldId id="4498" r:id="rId173"/>
    <p:sldId id="4525" r:id="rId174"/>
    <p:sldId id="4528" r:id="rId175"/>
    <p:sldId id="4529" r:id="rId176"/>
    <p:sldId id="4530" r:id="rId177"/>
    <p:sldId id="4531" r:id="rId178"/>
    <p:sldId id="4373" r:id="rId179"/>
    <p:sldId id="4392" r:id="rId180"/>
    <p:sldId id="4499" r:id="rId181"/>
    <p:sldId id="4454" r:id="rId182"/>
    <p:sldId id="4290" r:id="rId183"/>
    <p:sldId id="4457" r:id="rId184"/>
    <p:sldId id="4524" r:id="rId185"/>
    <p:sldId id="4500" r:id="rId186"/>
    <p:sldId id="4511" r:id="rId187"/>
    <p:sldId id="4512" r:id="rId188"/>
    <p:sldId id="4533" r:id="rId189"/>
    <p:sldId id="4453" r:id="rId190"/>
    <p:sldId id="4287" r:id="rId191"/>
    <p:sldId id="4286" r:id="rId192"/>
    <p:sldId id="4288" r:id="rId193"/>
    <p:sldId id="4436" r:id="rId194"/>
    <p:sldId id="4355" r:id="rId195"/>
    <p:sldId id="4289" r:id="rId196"/>
    <p:sldId id="4480" r:id="rId197"/>
    <p:sldId id="4262" r:id="rId198"/>
    <p:sldId id="4481" r:id="rId199"/>
    <p:sldId id="4283" r:id="rId200"/>
    <p:sldId id="4284" r:id="rId201"/>
    <p:sldId id="4285" r:id="rId202"/>
    <p:sldId id="4294" r:id="rId203"/>
    <p:sldId id="4384" r:id="rId204"/>
    <p:sldId id="4395" r:id="rId205"/>
    <p:sldId id="4458" r:id="rId206"/>
    <p:sldId id="4459" r:id="rId207"/>
    <p:sldId id="4460" r:id="rId208"/>
    <p:sldId id="4461" r:id="rId209"/>
    <p:sldId id="4462" r:id="rId210"/>
    <p:sldId id="4532" r:id="rId211"/>
    <p:sldId id="4383" r:id="rId212"/>
    <p:sldId id="4501" r:id="rId213"/>
    <p:sldId id="4388" r:id="rId214"/>
    <p:sldId id="4374" r:id="rId215"/>
    <p:sldId id="4263" r:id="rId216"/>
    <p:sldId id="4470" r:id="rId217"/>
    <p:sldId id="4264" r:id="rId218"/>
    <p:sldId id="4482" r:id="rId219"/>
    <p:sldId id="4483" r:id="rId220"/>
    <p:sldId id="4484" r:id="rId221"/>
    <p:sldId id="2953" r:id="rId222"/>
    <p:sldId id="2954" r:id="rId223"/>
    <p:sldId id="2955" r:id="rId224"/>
    <p:sldId id="2956" r:id="rId225"/>
    <p:sldId id="2957" r:id="rId226"/>
    <p:sldId id="4486" r:id="rId227"/>
    <p:sldId id="4487" r:id="rId228"/>
    <p:sldId id="4488" r:id="rId229"/>
    <p:sldId id="2958" r:id="rId230"/>
    <p:sldId id="4375" r:id="rId231"/>
    <p:sldId id="4338" r:id="rId232"/>
    <p:sldId id="4340" r:id="rId233"/>
    <p:sldId id="4342" r:id="rId234"/>
    <p:sldId id="4341" r:id="rId235"/>
    <p:sldId id="4343" r:id="rId236"/>
    <p:sldId id="4344" r:id="rId237"/>
    <p:sldId id="4345" r:id="rId238"/>
    <p:sldId id="4382" r:id="rId239"/>
    <p:sldId id="4386" r:id="rId240"/>
    <p:sldId id="4534" r:id="rId241"/>
    <p:sldId id="4197" r:id="rId242"/>
  </p:sldIdLst>
  <p:sldSz cx="12192000" cy="6858000"/>
  <p:notesSz cx="6858000" cy="9947275"/>
  <p:custShowLst>
    <p:custShow name="自定义放映 1" id="0">
      <p:sldLst/>
    </p:custShow>
  </p:custShow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 userDrawn="1">
          <p15:clr>
            <a:srgbClr val="A4A3A4"/>
          </p15:clr>
        </p15:guide>
        <p15:guide id="2" pos="438" userDrawn="1">
          <p15:clr>
            <a:srgbClr val="A4A3A4"/>
          </p15:clr>
        </p15:guide>
        <p15:guide id="3" pos="5813" userDrawn="1">
          <p15:clr>
            <a:srgbClr val="A4A3A4"/>
          </p15:clr>
        </p15:guide>
        <p15:guide id="4" orient="horz" pos="119" userDrawn="1">
          <p15:clr>
            <a:srgbClr val="A4A3A4"/>
          </p15:clr>
        </p15:guide>
        <p15:guide id="5" pos="7355" userDrawn="1">
          <p15:clr>
            <a:srgbClr val="A4A3A4"/>
          </p15:clr>
        </p15:guide>
        <p15:guide id="6" orient="horz" pos="2500" userDrawn="1">
          <p15:clr>
            <a:srgbClr val="A4A3A4"/>
          </p15:clr>
        </p15:guide>
        <p15:guide id="7" pos="6630" userDrawn="1">
          <p15:clr>
            <a:srgbClr val="A4A3A4"/>
          </p15:clr>
        </p15:guide>
        <p15:guide id="10" orient="horz" pos="142" userDrawn="1">
          <p15:clr>
            <a:srgbClr val="A4A3A4"/>
          </p15:clr>
        </p15:guide>
        <p15:guide id="12" orient="horz" pos="96" userDrawn="1">
          <p15:clr>
            <a:srgbClr val="A4A3A4"/>
          </p15:clr>
        </p15:guide>
        <p15:guide id="13" pos="6448" userDrawn="1">
          <p15:clr>
            <a:srgbClr val="A4A3A4"/>
          </p15:clr>
        </p15:guide>
        <p15:guide id="16" orient="horz" pos="28" userDrawn="1">
          <p15:clr>
            <a:srgbClr val="A4A3A4"/>
          </p15:clr>
        </p15:guide>
        <p15:guide id="17" orient="horz" pos="51" userDrawn="1">
          <p15:clr>
            <a:srgbClr val="A4A3A4"/>
          </p15:clr>
        </p15:guide>
        <p15:guide id="18" orient="horz" pos="7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my" initials="A" lastIdx="5" clrIdx="6"/>
  <p:cmAuthor id="1" name="Amber" initials="A" lastIdx="165" clrIdx="0"/>
  <p:cmAuthor id="8" name="Agnes" initials="A" lastIdx="4" clrIdx="7"/>
  <p:cmAuthor id="2" name="Angel" initials="A" lastIdx="17" clrIdx="1"/>
  <p:cmAuthor id="3" name="Vivian" initials="V" lastIdx="73" clrIdx="2"/>
  <p:cmAuthor id="4" name="Gladys" initials="G" lastIdx="6" clrIdx="3"/>
  <p:cmAuthor id="5" name="Faye" initials="F" lastIdx="9" clrIdx="4"/>
  <p:cmAuthor id="75" name="作者" initials="A" lastIdx="0" clrIdx="24"/>
  <p:cmAuthor id="6" name="Nina" initials="N" lastIdx="1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333434"/>
    <a:srgbClr val="FF520D"/>
    <a:srgbClr val="596269"/>
    <a:srgbClr val="FFFFFF"/>
    <a:srgbClr val="2D2D2D"/>
    <a:srgbClr val="0F1633"/>
    <a:srgbClr val="E7EAEC"/>
    <a:srgbClr val="EEEEEE"/>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003" autoAdjust="0"/>
  </p:normalViewPr>
  <p:slideViewPr>
    <p:cSldViewPr snapToGrid="0" showGuides="1">
      <p:cViewPr varScale="1">
        <p:scale>
          <a:sx n="109" d="100"/>
          <a:sy n="109" d="100"/>
        </p:scale>
        <p:origin x="90" y="138"/>
      </p:cViewPr>
      <p:guideLst>
        <p:guide orient="horz" pos="5"/>
        <p:guide pos="438"/>
        <p:guide pos="5813"/>
        <p:guide orient="horz" pos="119"/>
        <p:guide pos="7355"/>
        <p:guide orient="horz" pos="2500"/>
        <p:guide pos="6630"/>
        <p:guide orient="horz" pos="142"/>
        <p:guide orient="horz" pos="96"/>
        <p:guide pos="6448"/>
        <p:guide orient="horz" pos="28"/>
        <p:guide orient="horz" pos="51"/>
        <p:guide orient="horz" pos="7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54.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 Target="slides/slide21.xml"/><Relationship Id="rId138" Type="http://schemas.openxmlformats.org/officeDocument/2006/relationships/slide" Target="slides/slide75.xml"/><Relationship Id="rId159" Type="http://schemas.openxmlformats.org/officeDocument/2006/relationships/slide" Target="slides/slide96.xml"/><Relationship Id="rId170" Type="http://schemas.openxmlformats.org/officeDocument/2006/relationships/slide" Target="slides/slide107.xml"/><Relationship Id="rId191" Type="http://schemas.openxmlformats.org/officeDocument/2006/relationships/slide" Target="slides/slide128.xml"/><Relationship Id="rId205" Type="http://schemas.openxmlformats.org/officeDocument/2006/relationships/slide" Target="slides/slide142.xml"/><Relationship Id="rId226" Type="http://schemas.openxmlformats.org/officeDocument/2006/relationships/slide" Target="slides/slide163.xml"/><Relationship Id="rId247" Type="http://schemas.openxmlformats.org/officeDocument/2006/relationships/viewProps" Target="viewProps.xml"/><Relationship Id="rId107" Type="http://schemas.openxmlformats.org/officeDocument/2006/relationships/slide" Target="slides/slide44.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 Target="slides/slide11.xml"/><Relationship Id="rId128" Type="http://schemas.openxmlformats.org/officeDocument/2006/relationships/slide" Target="slides/slide65.xml"/><Relationship Id="rId149" Type="http://schemas.openxmlformats.org/officeDocument/2006/relationships/slide" Target="slides/slide86.xml"/><Relationship Id="rId5" Type="http://schemas.openxmlformats.org/officeDocument/2006/relationships/slideMaster" Target="slideMasters/slideMaster5.xml"/><Relationship Id="rId95" Type="http://schemas.openxmlformats.org/officeDocument/2006/relationships/slide" Target="slides/slide32.xml"/><Relationship Id="rId160" Type="http://schemas.openxmlformats.org/officeDocument/2006/relationships/slide" Target="slides/slide97.xml"/><Relationship Id="rId181" Type="http://schemas.openxmlformats.org/officeDocument/2006/relationships/slide" Target="slides/slide118.xml"/><Relationship Id="rId216" Type="http://schemas.openxmlformats.org/officeDocument/2006/relationships/slide" Target="slides/slide153.xml"/><Relationship Id="rId237" Type="http://schemas.openxmlformats.org/officeDocument/2006/relationships/slide" Target="slides/slide174.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 Target="slides/slide1.xml"/><Relationship Id="rId118" Type="http://schemas.openxmlformats.org/officeDocument/2006/relationships/slide" Target="slides/slide55.xml"/><Relationship Id="rId139" Type="http://schemas.openxmlformats.org/officeDocument/2006/relationships/slide" Target="slides/slide76.xml"/><Relationship Id="rId85" Type="http://schemas.openxmlformats.org/officeDocument/2006/relationships/slide" Target="slides/slide22.xml"/><Relationship Id="rId150" Type="http://schemas.openxmlformats.org/officeDocument/2006/relationships/slide" Target="slides/slide87.xml"/><Relationship Id="rId171" Type="http://schemas.openxmlformats.org/officeDocument/2006/relationships/slide" Target="slides/slide108.xml"/><Relationship Id="rId192" Type="http://schemas.openxmlformats.org/officeDocument/2006/relationships/slide" Target="slides/slide129.xml"/><Relationship Id="rId206" Type="http://schemas.openxmlformats.org/officeDocument/2006/relationships/slide" Target="slides/slide143.xml"/><Relationship Id="rId227" Type="http://schemas.openxmlformats.org/officeDocument/2006/relationships/slide" Target="slides/slide164.xml"/><Relationship Id="rId248" Type="http://schemas.openxmlformats.org/officeDocument/2006/relationships/theme" Target="theme/theme1.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45.xml"/><Relationship Id="rId129" Type="http://schemas.openxmlformats.org/officeDocument/2006/relationships/slide" Target="slides/slide66.xml"/><Relationship Id="rId54" Type="http://schemas.openxmlformats.org/officeDocument/2006/relationships/slideMaster" Target="slideMasters/slideMaster54.xml"/><Relationship Id="rId75" Type="http://schemas.openxmlformats.org/officeDocument/2006/relationships/slide" Target="slides/slide12.xml"/><Relationship Id="rId96" Type="http://schemas.openxmlformats.org/officeDocument/2006/relationships/slide" Target="slides/slide33.xml"/><Relationship Id="rId140" Type="http://schemas.openxmlformats.org/officeDocument/2006/relationships/slide" Target="slides/slide77.xml"/><Relationship Id="rId161" Type="http://schemas.openxmlformats.org/officeDocument/2006/relationships/slide" Target="slides/slide98.xml"/><Relationship Id="rId182" Type="http://schemas.openxmlformats.org/officeDocument/2006/relationships/slide" Target="slides/slide119.xml"/><Relationship Id="rId217" Type="http://schemas.openxmlformats.org/officeDocument/2006/relationships/slide" Target="slides/slide154.xml"/><Relationship Id="rId6" Type="http://schemas.openxmlformats.org/officeDocument/2006/relationships/slideMaster" Target="slideMasters/slideMaster6.xml"/><Relationship Id="rId238" Type="http://schemas.openxmlformats.org/officeDocument/2006/relationships/slide" Target="slides/slide175.xml"/><Relationship Id="rId23" Type="http://schemas.openxmlformats.org/officeDocument/2006/relationships/slideMaster" Target="slideMasters/slideMaster23.xml"/><Relationship Id="rId119" Type="http://schemas.openxmlformats.org/officeDocument/2006/relationships/slide" Target="slides/slide56.xml"/><Relationship Id="rId44" Type="http://schemas.openxmlformats.org/officeDocument/2006/relationships/slideMaster" Target="slideMasters/slideMaster44.xml"/><Relationship Id="rId65" Type="http://schemas.openxmlformats.org/officeDocument/2006/relationships/slide" Target="slides/slide2.xml"/><Relationship Id="rId86" Type="http://schemas.openxmlformats.org/officeDocument/2006/relationships/slide" Target="slides/slide23.xml"/><Relationship Id="rId130" Type="http://schemas.openxmlformats.org/officeDocument/2006/relationships/slide" Target="slides/slide67.xml"/><Relationship Id="rId151" Type="http://schemas.openxmlformats.org/officeDocument/2006/relationships/slide" Target="slides/slide88.xml"/><Relationship Id="rId172" Type="http://schemas.openxmlformats.org/officeDocument/2006/relationships/slide" Target="slides/slide109.xml"/><Relationship Id="rId193" Type="http://schemas.openxmlformats.org/officeDocument/2006/relationships/slide" Target="slides/slide130.xml"/><Relationship Id="rId207" Type="http://schemas.openxmlformats.org/officeDocument/2006/relationships/slide" Target="slides/slide144.xml"/><Relationship Id="rId228" Type="http://schemas.openxmlformats.org/officeDocument/2006/relationships/slide" Target="slides/slide165.xml"/><Relationship Id="rId249" Type="http://schemas.openxmlformats.org/officeDocument/2006/relationships/tableStyles" Target="tableStyles.xml"/><Relationship Id="rId13" Type="http://schemas.openxmlformats.org/officeDocument/2006/relationships/slideMaster" Target="slideMasters/slideMaster13.xml"/><Relationship Id="rId109" Type="http://schemas.openxmlformats.org/officeDocument/2006/relationships/slide" Target="slides/slide46.xml"/><Relationship Id="rId34" Type="http://schemas.openxmlformats.org/officeDocument/2006/relationships/slideMaster" Target="slideMasters/slideMaster34.xml"/><Relationship Id="rId55" Type="http://schemas.openxmlformats.org/officeDocument/2006/relationships/slideMaster" Target="slideMasters/slideMaster55.xml"/><Relationship Id="rId76" Type="http://schemas.openxmlformats.org/officeDocument/2006/relationships/slide" Target="slides/slide13.xml"/><Relationship Id="rId97" Type="http://schemas.openxmlformats.org/officeDocument/2006/relationships/slide" Target="slides/slide34.xml"/><Relationship Id="rId120" Type="http://schemas.openxmlformats.org/officeDocument/2006/relationships/slide" Target="slides/slide57.xml"/><Relationship Id="rId141" Type="http://schemas.openxmlformats.org/officeDocument/2006/relationships/slide" Target="slides/slide78.xml"/><Relationship Id="rId7" Type="http://schemas.openxmlformats.org/officeDocument/2006/relationships/slideMaster" Target="slideMasters/slideMaster7.xml"/><Relationship Id="rId162" Type="http://schemas.openxmlformats.org/officeDocument/2006/relationships/slide" Target="slides/slide99.xml"/><Relationship Id="rId183" Type="http://schemas.openxmlformats.org/officeDocument/2006/relationships/slide" Target="slides/slide120.xml"/><Relationship Id="rId218" Type="http://schemas.openxmlformats.org/officeDocument/2006/relationships/slide" Target="slides/slide155.xml"/><Relationship Id="rId239" Type="http://schemas.openxmlformats.org/officeDocument/2006/relationships/slide" Target="slides/slide176.xml"/><Relationship Id="rId24" Type="http://schemas.openxmlformats.org/officeDocument/2006/relationships/slideMaster" Target="slideMasters/slideMaster24.xml"/><Relationship Id="rId45" Type="http://schemas.openxmlformats.org/officeDocument/2006/relationships/slideMaster" Target="slideMasters/slideMaster45.xml"/><Relationship Id="rId66" Type="http://schemas.openxmlformats.org/officeDocument/2006/relationships/slide" Target="slides/slide3.xml"/><Relationship Id="rId87" Type="http://schemas.openxmlformats.org/officeDocument/2006/relationships/slide" Target="slides/slide24.xml"/><Relationship Id="rId110" Type="http://schemas.openxmlformats.org/officeDocument/2006/relationships/slide" Target="slides/slide47.xml"/><Relationship Id="rId131" Type="http://schemas.openxmlformats.org/officeDocument/2006/relationships/slide" Target="slides/slide68.xml"/><Relationship Id="rId152" Type="http://schemas.openxmlformats.org/officeDocument/2006/relationships/slide" Target="slides/slide89.xml"/><Relationship Id="rId173" Type="http://schemas.openxmlformats.org/officeDocument/2006/relationships/slide" Target="slides/slide110.xml"/><Relationship Id="rId194" Type="http://schemas.openxmlformats.org/officeDocument/2006/relationships/slide" Target="slides/slide131.xml"/><Relationship Id="rId208" Type="http://schemas.openxmlformats.org/officeDocument/2006/relationships/slide" Target="slides/slide145.xml"/><Relationship Id="rId229" Type="http://schemas.openxmlformats.org/officeDocument/2006/relationships/slide" Target="slides/slide166.xml"/><Relationship Id="rId240" Type="http://schemas.openxmlformats.org/officeDocument/2006/relationships/slide" Target="slides/slide177.xml"/><Relationship Id="rId14" Type="http://schemas.openxmlformats.org/officeDocument/2006/relationships/slideMaster" Target="slideMasters/slideMaster14.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14.xml"/><Relationship Id="rId100" Type="http://schemas.openxmlformats.org/officeDocument/2006/relationships/slide" Target="slides/slide37.xml"/><Relationship Id="rId8" Type="http://schemas.openxmlformats.org/officeDocument/2006/relationships/slideMaster" Target="slideMasters/slideMaster8.xml"/><Relationship Id="rId98" Type="http://schemas.openxmlformats.org/officeDocument/2006/relationships/slide" Target="slides/slide35.xml"/><Relationship Id="rId121" Type="http://schemas.openxmlformats.org/officeDocument/2006/relationships/slide" Target="slides/slide58.xml"/><Relationship Id="rId142" Type="http://schemas.openxmlformats.org/officeDocument/2006/relationships/slide" Target="slides/slide79.xml"/><Relationship Id="rId163" Type="http://schemas.openxmlformats.org/officeDocument/2006/relationships/slide" Target="slides/slide100.xml"/><Relationship Id="rId184" Type="http://schemas.openxmlformats.org/officeDocument/2006/relationships/slide" Target="slides/slide121.xml"/><Relationship Id="rId219" Type="http://schemas.openxmlformats.org/officeDocument/2006/relationships/slide" Target="slides/slide156.xml"/><Relationship Id="rId230" Type="http://schemas.openxmlformats.org/officeDocument/2006/relationships/slide" Target="slides/slide167.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4.xml"/><Relationship Id="rId88" Type="http://schemas.openxmlformats.org/officeDocument/2006/relationships/slide" Target="slides/slide25.xml"/><Relationship Id="rId111" Type="http://schemas.openxmlformats.org/officeDocument/2006/relationships/slide" Target="slides/slide48.xml"/><Relationship Id="rId132" Type="http://schemas.openxmlformats.org/officeDocument/2006/relationships/slide" Target="slides/slide69.xml"/><Relationship Id="rId153" Type="http://schemas.openxmlformats.org/officeDocument/2006/relationships/slide" Target="slides/slide90.xml"/><Relationship Id="rId174" Type="http://schemas.openxmlformats.org/officeDocument/2006/relationships/slide" Target="slides/slide111.xml"/><Relationship Id="rId195" Type="http://schemas.openxmlformats.org/officeDocument/2006/relationships/slide" Target="slides/slide132.xml"/><Relationship Id="rId209" Type="http://schemas.openxmlformats.org/officeDocument/2006/relationships/slide" Target="slides/slide146.xml"/><Relationship Id="rId220" Type="http://schemas.openxmlformats.org/officeDocument/2006/relationships/slide" Target="slides/slide157.xml"/><Relationship Id="rId241" Type="http://schemas.openxmlformats.org/officeDocument/2006/relationships/slide" Target="slides/slide178.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78" Type="http://schemas.openxmlformats.org/officeDocument/2006/relationships/slide" Target="slides/slide15.xml"/><Relationship Id="rId99" Type="http://schemas.openxmlformats.org/officeDocument/2006/relationships/slide" Target="slides/slide36.xml"/><Relationship Id="rId101" Type="http://schemas.openxmlformats.org/officeDocument/2006/relationships/slide" Target="slides/slide38.xml"/><Relationship Id="rId122" Type="http://schemas.openxmlformats.org/officeDocument/2006/relationships/slide" Target="slides/slide59.xml"/><Relationship Id="rId143" Type="http://schemas.openxmlformats.org/officeDocument/2006/relationships/slide" Target="slides/slide80.xml"/><Relationship Id="rId164" Type="http://schemas.openxmlformats.org/officeDocument/2006/relationships/slide" Target="slides/slide101.xml"/><Relationship Id="rId185" Type="http://schemas.openxmlformats.org/officeDocument/2006/relationships/slide" Target="slides/slide1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17.xml"/><Relationship Id="rId210" Type="http://schemas.openxmlformats.org/officeDocument/2006/relationships/slide" Target="slides/slide147.xml"/><Relationship Id="rId215" Type="http://schemas.openxmlformats.org/officeDocument/2006/relationships/slide" Target="slides/slide152.xml"/><Relationship Id="rId236" Type="http://schemas.openxmlformats.org/officeDocument/2006/relationships/slide" Target="slides/slide173.xml"/><Relationship Id="rId26" Type="http://schemas.openxmlformats.org/officeDocument/2006/relationships/slideMaster" Target="slideMasters/slideMaster26.xml"/><Relationship Id="rId231" Type="http://schemas.openxmlformats.org/officeDocument/2006/relationships/slide" Target="slides/slide168.xml"/><Relationship Id="rId47" Type="http://schemas.openxmlformats.org/officeDocument/2006/relationships/slideMaster" Target="slideMasters/slideMaster47.xml"/><Relationship Id="rId68" Type="http://schemas.openxmlformats.org/officeDocument/2006/relationships/slide" Target="slides/slide5.xml"/><Relationship Id="rId89" Type="http://schemas.openxmlformats.org/officeDocument/2006/relationships/slide" Target="slides/slide26.xml"/><Relationship Id="rId112" Type="http://schemas.openxmlformats.org/officeDocument/2006/relationships/slide" Target="slides/slide49.xml"/><Relationship Id="rId133" Type="http://schemas.openxmlformats.org/officeDocument/2006/relationships/slide" Target="slides/slide70.xml"/><Relationship Id="rId154" Type="http://schemas.openxmlformats.org/officeDocument/2006/relationships/slide" Target="slides/slide91.xml"/><Relationship Id="rId175" Type="http://schemas.openxmlformats.org/officeDocument/2006/relationships/slide" Target="slides/slide112.xml"/><Relationship Id="rId196" Type="http://schemas.openxmlformats.org/officeDocument/2006/relationships/slide" Target="slides/slide133.xml"/><Relationship Id="rId200" Type="http://schemas.openxmlformats.org/officeDocument/2006/relationships/slide" Target="slides/slide137.xml"/><Relationship Id="rId16" Type="http://schemas.openxmlformats.org/officeDocument/2006/relationships/slideMaster" Target="slideMasters/slideMaster16.xml"/><Relationship Id="rId221" Type="http://schemas.openxmlformats.org/officeDocument/2006/relationships/slide" Target="slides/slide158.xml"/><Relationship Id="rId242" Type="http://schemas.openxmlformats.org/officeDocument/2006/relationships/slide" Target="slides/slide179.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16.xml"/><Relationship Id="rId102" Type="http://schemas.openxmlformats.org/officeDocument/2006/relationships/slide" Target="slides/slide39.xml"/><Relationship Id="rId123" Type="http://schemas.openxmlformats.org/officeDocument/2006/relationships/slide" Target="slides/slide60.xml"/><Relationship Id="rId144" Type="http://schemas.openxmlformats.org/officeDocument/2006/relationships/slide" Target="slides/slide81.xml"/><Relationship Id="rId90" Type="http://schemas.openxmlformats.org/officeDocument/2006/relationships/slide" Target="slides/slide27.xml"/><Relationship Id="rId165" Type="http://schemas.openxmlformats.org/officeDocument/2006/relationships/slide" Target="slides/slide102.xml"/><Relationship Id="rId186" Type="http://schemas.openxmlformats.org/officeDocument/2006/relationships/slide" Target="slides/slide123.xml"/><Relationship Id="rId211" Type="http://schemas.openxmlformats.org/officeDocument/2006/relationships/slide" Target="slides/slide148.xml"/><Relationship Id="rId232" Type="http://schemas.openxmlformats.org/officeDocument/2006/relationships/slide" Target="slides/slide169.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 Target="slides/slide6.xml"/><Relationship Id="rId113" Type="http://schemas.openxmlformats.org/officeDocument/2006/relationships/slide" Target="slides/slide50.xml"/><Relationship Id="rId134" Type="http://schemas.openxmlformats.org/officeDocument/2006/relationships/slide" Target="slides/slide71.xml"/><Relationship Id="rId80" Type="http://schemas.openxmlformats.org/officeDocument/2006/relationships/slide" Target="slides/slide17.xml"/><Relationship Id="rId155" Type="http://schemas.openxmlformats.org/officeDocument/2006/relationships/slide" Target="slides/slide92.xml"/><Relationship Id="rId176" Type="http://schemas.openxmlformats.org/officeDocument/2006/relationships/slide" Target="slides/slide113.xml"/><Relationship Id="rId197" Type="http://schemas.openxmlformats.org/officeDocument/2006/relationships/slide" Target="slides/slide134.xml"/><Relationship Id="rId201" Type="http://schemas.openxmlformats.org/officeDocument/2006/relationships/slide" Target="slides/slide138.xml"/><Relationship Id="rId222" Type="http://schemas.openxmlformats.org/officeDocument/2006/relationships/slide" Target="slides/slide159.xml"/><Relationship Id="rId243" Type="http://schemas.openxmlformats.org/officeDocument/2006/relationships/notesMaster" Target="notesMasters/notesMaster1.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40.xml"/><Relationship Id="rId124" Type="http://schemas.openxmlformats.org/officeDocument/2006/relationships/slide" Target="slides/slide61.xml"/><Relationship Id="rId70" Type="http://schemas.openxmlformats.org/officeDocument/2006/relationships/slide" Target="slides/slide7.xml"/><Relationship Id="rId91" Type="http://schemas.openxmlformats.org/officeDocument/2006/relationships/slide" Target="slides/slide28.xml"/><Relationship Id="rId145" Type="http://schemas.openxmlformats.org/officeDocument/2006/relationships/slide" Target="slides/slide82.xml"/><Relationship Id="rId166" Type="http://schemas.openxmlformats.org/officeDocument/2006/relationships/slide" Target="slides/slide103.xml"/><Relationship Id="rId187" Type="http://schemas.openxmlformats.org/officeDocument/2006/relationships/slide" Target="slides/slide124.xml"/><Relationship Id="rId1" Type="http://schemas.openxmlformats.org/officeDocument/2006/relationships/slideMaster" Target="slideMasters/slideMaster1.xml"/><Relationship Id="rId212" Type="http://schemas.openxmlformats.org/officeDocument/2006/relationships/slide" Target="slides/slide149.xml"/><Relationship Id="rId233" Type="http://schemas.openxmlformats.org/officeDocument/2006/relationships/slide" Target="slides/slide170.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51.xml"/><Relationship Id="rId60" Type="http://schemas.openxmlformats.org/officeDocument/2006/relationships/slideMaster" Target="slideMasters/slideMaster60.xml"/><Relationship Id="rId81" Type="http://schemas.openxmlformats.org/officeDocument/2006/relationships/slide" Target="slides/slide18.xml"/><Relationship Id="rId135" Type="http://schemas.openxmlformats.org/officeDocument/2006/relationships/slide" Target="slides/slide72.xml"/><Relationship Id="rId156" Type="http://schemas.openxmlformats.org/officeDocument/2006/relationships/slide" Target="slides/slide93.xml"/><Relationship Id="rId177" Type="http://schemas.openxmlformats.org/officeDocument/2006/relationships/slide" Target="slides/slide114.xml"/><Relationship Id="rId198" Type="http://schemas.openxmlformats.org/officeDocument/2006/relationships/slide" Target="slides/slide135.xml"/><Relationship Id="rId202" Type="http://schemas.openxmlformats.org/officeDocument/2006/relationships/slide" Target="slides/slide139.xml"/><Relationship Id="rId223" Type="http://schemas.openxmlformats.org/officeDocument/2006/relationships/slide" Target="slides/slide160.xml"/><Relationship Id="rId244" Type="http://schemas.openxmlformats.org/officeDocument/2006/relationships/handoutMaster" Target="handoutMasters/handoutMaster1.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50" Type="http://schemas.openxmlformats.org/officeDocument/2006/relationships/slideMaster" Target="slideMasters/slideMaster50.xml"/><Relationship Id="rId104" Type="http://schemas.openxmlformats.org/officeDocument/2006/relationships/slide" Target="slides/slide41.xml"/><Relationship Id="rId125" Type="http://schemas.openxmlformats.org/officeDocument/2006/relationships/slide" Target="slides/slide62.xml"/><Relationship Id="rId146" Type="http://schemas.openxmlformats.org/officeDocument/2006/relationships/slide" Target="slides/slide83.xml"/><Relationship Id="rId167" Type="http://schemas.openxmlformats.org/officeDocument/2006/relationships/slide" Target="slides/slide104.xml"/><Relationship Id="rId188" Type="http://schemas.openxmlformats.org/officeDocument/2006/relationships/slide" Target="slides/slide125.xml"/><Relationship Id="rId71" Type="http://schemas.openxmlformats.org/officeDocument/2006/relationships/slide" Target="slides/slide8.xml"/><Relationship Id="rId92" Type="http://schemas.openxmlformats.org/officeDocument/2006/relationships/slide" Target="slides/slide29.xml"/><Relationship Id="rId213" Type="http://schemas.openxmlformats.org/officeDocument/2006/relationships/slide" Target="slides/slide150.xml"/><Relationship Id="rId234" Type="http://schemas.openxmlformats.org/officeDocument/2006/relationships/slide" Target="slides/slide171.xml"/><Relationship Id="rId2" Type="http://schemas.openxmlformats.org/officeDocument/2006/relationships/slideMaster" Target="slideMasters/slideMaster2.xml"/><Relationship Id="rId29" Type="http://schemas.openxmlformats.org/officeDocument/2006/relationships/slideMaster" Target="slideMasters/slideMaster29.xml"/><Relationship Id="rId40" Type="http://schemas.openxmlformats.org/officeDocument/2006/relationships/slideMaster" Target="slideMasters/slideMaster40.xml"/><Relationship Id="rId115" Type="http://schemas.openxmlformats.org/officeDocument/2006/relationships/slide" Target="slides/slide52.xml"/><Relationship Id="rId136" Type="http://schemas.openxmlformats.org/officeDocument/2006/relationships/slide" Target="slides/slide73.xml"/><Relationship Id="rId157" Type="http://schemas.openxmlformats.org/officeDocument/2006/relationships/slide" Target="slides/slide94.xml"/><Relationship Id="rId178" Type="http://schemas.openxmlformats.org/officeDocument/2006/relationships/slide" Target="slides/slide115.xml"/><Relationship Id="rId61" Type="http://schemas.openxmlformats.org/officeDocument/2006/relationships/slideMaster" Target="slideMasters/slideMaster61.xml"/><Relationship Id="rId82" Type="http://schemas.openxmlformats.org/officeDocument/2006/relationships/slide" Target="slides/slide19.xml"/><Relationship Id="rId199" Type="http://schemas.openxmlformats.org/officeDocument/2006/relationships/slide" Target="slides/slide136.xml"/><Relationship Id="rId203" Type="http://schemas.openxmlformats.org/officeDocument/2006/relationships/slide" Target="slides/slide140.xml"/><Relationship Id="rId19" Type="http://schemas.openxmlformats.org/officeDocument/2006/relationships/slideMaster" Target="slideMasters/slideMaster19.xml"/><Relationship Id="rId224" Type="http://schemas.openxmlformats.org/officeDocument/2006/relationships/slide" Target="slides/slide161.xml"/><Relationship Id="rId245" Type="http://schemas.openxmlformats.org/officeDocument/2006/relationships/commentAuthors" Target="commentAuthors.xml"/><Relationship Id="rId30" Type="http://schemas.openxmlformats.org/officeDocument/2006/relationships/slideMaster" Target="slideMasters/slideMaster30.xml"/><Relationship Id="rId105" Type="http://schemas.openxmlformats.org/officeDocument/2006/relationships/slide" Target="slides/slide42.xml"/><Relationship Id="rId126" Type="http://schemas.openxmlformats.org/officeDocument/2006/relationships/slide" Target="slides/slide63.xml"/><Relationship Id="rId147" Type="http://schemas.openxmlformats.org/officeDocument/2006/relationships/slide" Target="slides/slide84.xml"/><Relationship Id="rId168" Type="http://schemas.openxmlformats.org/officeDocument/2006/relationships/slide" Target="slides/slide105.xml"/><Relationship Id="rId51" Type="http://schemas.openxmlformats.org/officeDocument/2006/relationships/slideMaster" Target="slideMasters/slideMaster51.xml"/><Relationship Id="rId72" Type="http://schemas.openxmlformats.org/officeDocument/2006/relationships/slide" Target="slides/slide9.xml"/><Relationship Id="rId93" Type="http://schemas.openxmlformats.org/officeDocument/2006/relationships/slide" Target="slides/slide30.xml"/><Relationship Id="rId189" Type="http://schemas.openxmlformats.org/officeDocument/2006/relationships/slide" Target="slides/slide126.xml"/><Relationship Id="rId3" Type="http://schemas.openxmlformats.org/officeDocument/2006/relationships/slideMaster" Target="slideMasters/slideMaster3.xml"/><Relationship Id="rId214" Type="http://schemas.openxmlformats.org/officeDocument/2006/relationships/slide" Target="slides/slide151.xml"/><Relationship Id="rId235" Type="http://schemas.openxmlformats.org/officeDocument/2006/relationships/slide" Target="slides/slide172.xml"/><Relationship Id="rId116" Type="http://schemas.openxmlformats.org/officeDocument/2006/relationships/slide" Target="slides/slide53.xml"/><Relationship Id="rId137" Type="http://schemas.openxmlformats.org/officeDocument/2006/relationships/slide" Target="slides/slide74.xml"/><Relationship Id="rId158" Type="http://schemas.openxmlformats.org/officeDocument/2006/relationships/slide" Target="slides/slide95.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20.xml"/><Relationship Id="rId179" Type="http://schemas.openxmlformats.org/officeDocument/2006/relationships/slide" Target="slides/slide116.xml"/><Relationship Id="rId190" Type="http://schemas.openxmlformats.org/officeDocument/2006/relationships/slide" Target="slides/slide127.xml"/><Relationship Id="rId204" Type="http://schemas.openxmlformats.org/officeDocument/2006/relationships/slide" Target="slides/slide141.xml"/><Relationship Id="rId225" Type="http://schemas.openxmlformats.org/officeDocument/2006/relationships/slide" Target="slides/slide162.xml"/><Relationship Id="rId246" Type="http://schemas.openxmlformats.org/officeDocument/2006/relationships/presProps" Target="presProps.xml"/><Relationship Id="rId106" Type="http://schemas.openxmlformats.org/officeDocument/2006/relationships/slide" Target="slides/slide43.xml"/><Relationship Id="rId127" Type="http://schemas.openxmlformats.org/officeDocument/2006/relationships/slide" Target="slides/slide64.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10.xml"/><Relationship Id="rId94" Type="http://schemas.openxmlformats.org/officeDocument/2006/relationships/slide" Target="slides/slide31.xml"/><Relationship Id="rId148" Type="http://schemas.openxmlformats.org/officeDocument/2006/relationships/slide" Target="slides/slide85.xml"/><Relationship Id="rId169" Type="http://schemas.openxmlformats.org/officeDocument/2006/relationships/slide" Target="slides/slide10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zh-CN" altLang="en-US">
              <a:latin typeface="WeblySleek UI Semilight" panose="020B0402040204020203" charset="0"/>
              <a:ea typeface="思源黑体 CN Regular" panose="020B0500000000000000" charset="-122"/>
              <a:cs typeface="WeblySleek UI Semilight" panose="020B0402040204020203" charset="0"/>
            </a:endParaRPr>
          </a:p>
        </p:txBody>
      </p:sp>
      <p:sp>
        <p:nvSpPr>
          <p:cNvPr id="3" name="日期占位符 2"/>
          <p:cNvSpPr>
            <a:spLocks noGrp="1"/>
          </p:cNvSpPr>
          <p:nvPr>
            <p:ph type="dt" sz="quarter" idx="1"/>
          </p:nvPr>
        </p:nvSpPr>
        <p:spPr>
          <a:xfrm>
            <a:off x="3884613" y="0"/>
            <a:ext cx="2971800" cy="499091"/>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WeblySleek UI Semilight" panose="020B0402040204020203" charset="0"/>
              </a:rPr>
              <a:t>2026/1/17</a:t>
            </a:fld>
            <a:endParaRPr lang="zh-CN" altLang="en-US">
              <a:latin typeface="WeblySleek UI Semilight" panose="020B0402040204020203" charset="0"/>
            </a:endParaRPr>
          </a:p>
        </p:txBody>
      </p:sp>
      <p:sp>
        <p:nvSpPr>
          <p:cNvPr id="4" name="页脚占位符 3"/>
          <p:cNvSpPr>
            <a:spLocks noGrp="1"/>
          </p:cNvSpPr>
          <p:nvPr>
            <p:ph type="ftr" sz="quarter" idx="2"/>
          </p:nvPr>
        </p:nvSpPr>
        <p:spPr>
          <a:xfrm>
            <a:off x="0" y="9448185"/>
            <a:ext cx="2971800" cy="499090"/>
          </a:xfrm>
          <a:prstGeom prst="rect">
            <a:avLst/>
          </a:prstGeom>
        </p:spPr>
        <p:txBody>
          <a:bodyPr vert="horz" lIns="91440" tIns="45720" rIns="91440" bIns="45720" rtlCol="0" anchor="b"/>
          <a:lstStyle>
            <a:lvl1pPr algn="l">
              <a:defRPr sz="1200"/>
            </a:lvl1pPr>
          </a:lstStyle>
          <a:p>
            <a:endParaRPr lang="zh-CN" altLang="en-US">
              <a:latin typeface="WeblySleek UI Semilight" panose="020B0402040204020203" charset="0"/>
              <a:ea typeface="思源黑体 CN Regular" panose="020B0500000000000000" charset="-122"/>
              <a:cs typeface="WeblySleek UI Semilight" panose="020B0402040204020203" charset="0"/>
            </a:endParaRPr>
          </a:p>
        </p:txBody>
      </p:sp>
      <p:sp>
        <p:nvSpPr>
          <p:cNvPr id="5" name="灯片编号占位符 4"/>
          <p:cNvSpPr>
            <a:spLocks noGrp="1"/>
          </p:cNvSpPr>
          <p:nvPr>
            <p:ph type="sldNum" sz="quarter" idx="3"/>
          </p:nvPr>
        </p:nvSpPr>
        <p:spPr>
          <a:xfrm>
            <a:off x="3884613" y="9448185"/>
            <a:ext cx="2971800" cy="499090"/>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WeblySleek UI Semilight" panose="020B0402040204020203" charset="0"/>
              </a:rPr>
              <a:t>‹#›</a:t>
            </a:fld>
            <a:endParaRPr lang="zh-CN" altLang="en-US">
              <a:latin typeface="WeblySleek UI Semilight" panose="020B0402040204020203" charset="0"/>
            </a:endParaRPr>
          </a:p>
        </p:txBody>
      </p:sp>
    </p:spTree>
    <p:extLst>
      <p:ext uri="{BB962C8B-B14F-4D97-AF65-F5344CB8AC3E}">
        <p14:creationId xmlns:p14="http://schemas.microsoft.com/office/powerpoint/2010/main" val="2223284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p>
        </p:txBody>
      </p:sp>
      <p:sp>
        <p:nvSpPr>
          <p:cNvPr id="3" name="日期占位符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atin typeface="WeblySleek UI Semilight" panose="020B0402040204020203" charset="0"/>
                <a:ea typeface="思源黑体 CN Regular" panose="020B0500000000000000" charset="-122"/>
                <a:cs typeface="WeblySleek UI Semilight" panose="020B0402040204020203" charset="0"/>
              </a:defRPr>
            </a:lvl1pPr>
          </a:lstStyle>
          <a:p>
            <a:fld id="{B5092D09-6E53-4EE3-94EA-323CDEEA173D}" type="datetimeFigureOut">
              <a:rPr lang="zh-CN" altLang="en-US" smtClean="0"/>
              <a:t>2026/1/17</a:t>
            </a:fld>
            <a:endParaRPr lang="zh-CN" altLang="en-US"/>
          </a:p>
        </p:txBody>
      </p:sp>
      <p:sp>
        <p:nvSpPr>
          <p:cNvPr id="4" name="幻灯片图像占位符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p>
        </p:txBody>
      </p:sp>
      <p:sp>
        <p:nvSpPr>
          <p:cNvPr id="7" name="灯片编号占位符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atin typeface="WeblySleek UI Semilight" panose="020B0402040204020203" charset="0"/>
                <a:ea typeface="思源黑体 CN Regular" panose="020B0500000000000000" charset="-122"/>
                <a:cs typeface="WeblySleek UI Semilight" panose="020B0402040204020203" charset="0"/>
              </a:defRPr>
            </a:lvl1pPr>
          </a:lstStyle>
          <a:p>
            <a:fld id="{8923550C-0EAD-42A3-AC8C-7F87D0B3B98F}" type="slidenum">
              <a:rPr lang="zh-CN" altLang="en-US" smtClean="0"/>
              <a:t>‹#›</a:t>
            </a:fld>
            <a:endParaRPr lang="zh-CN" altLang="en-US"/>
          </a:p>
        </p:txBody>
      </p:sp>
    </p:spTree>
    <p:extLst>
      <p:ext uri="{BB962C8B-B14F-4D97-AF65-F5344CB8AC3E}">
        <p14:creationId xmlns:p14="http://schemas.microsoft.com/office/powerpoint/2010/main" val="3972294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457200" algn="l" defTabSz="914400" rtl="0" eaLnBrk="1" latinLnBrk="0" hangingPunct="1">
      <a:defRPr sz="12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914400" algn="l" defTabSz="914400" rtl="0" eaLnBrk="1" latinLnBrk="0" hangingPunct="1">
      <a:defRPr sz="12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371600" algn="l" defTabSz="914400" rtl="0" eaLnBrk="1" latinLnBrk="0" hangingPunct="1">
      <a:defRPr sz="12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1828800" algn="l" defTabSz="914400" rtl="0" eaLnBrk="1" latinLnBrk="0" hangingPunct="1">
      <a:defRPr sz="12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2969675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37002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871284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126077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灯片编号占位符 2"/>
          <p:cNvSpPr>
            <a:spLocks noGrp="1"/>
          </p:cNvSpPr>
          <p:nvPr>
            <p:ph type="sldNum" sz="quarter" idx="5"/>
          </p:nvPr>
        </p:nvSpPr>
        <p:spPr/>
        <p:txBody>
          <a:bodyPr/>
          <a:lstStyle/>
          <a:p>
            <a:fld id="{9A0DB2DC-4C9A-4742-B13C-FB6460FD3503}" type="slidenum">
              <a:rPr lang="zh-CN" altLang="en-US" dirty="0">
                <a:solidFill>
                  <a:prstClr val="black"/>
                </a:solidFill>
                <a:ea typeface="宋体" pitchFamily="2" charset="-122"/>
              </a:rPr>
              <a:pPr/>
              <a:t>21</a:t>
            </a:fld>
            <a:endParaRPr lang="zh-CN" altLang="en-US" dirty="0">
              <a:solidFill>
                <a:prstClr val="black"/>
              </a:solidFill>
              <a:ea typeface="宋体" pitchFamily="2" charset="-122"/>
            </a:endParaRPr>
          </a:p>
        </p:txBody>
      </p:sp>
      <p:sp>
        <p:nvSpPr>
          <p:cNvPr id="4" name="文本占位符 3"/>
          <p:cNvSpPr>
            <a:spLocks noGrp="1"/>
          </p:cNvSpPr>
          <p:nvPr>
            <p:ph type="body" sz="quarter"/>
          </p:nvPr>
        </p:nvSpPr>
        <p:spPr>
          <a:xfrm>
            <a:off x="662016" y="3931500"/>
            <a:ext cx="5296132" cy="3216682"/>
          </a:xfrm>
          <a:prstGeom prst="rect">
            <a:avLst/>
          </a:prstGeom>
        </p:spPr>
        <p:txBody>
          <a:bodyPr/>
          <a:lstStyle/>
          <a:p>
            <a:endParaRPr lang="zh-CN" altLang="en-US" u="sng" dirty="0"/>
          </a:p>
        </p:txBody>
      </p:sp>
    </p:spTree>
    <p:extLst>
      <p:ext uri="{BB962C8B-B14F-4D97-AF65-F5344CB8AC3E}">
        <p14:creationId xmlns:p14="http://schemas.microsoft.com/office/powerpoint/2010/main" val="232162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404563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33</a:t>
            </a:fld>
            <a:endParaRPr lang="cs-CZ">
              <a:solidFill>
                <a:prstClr val="black"/>
              </a:solidFill>
            </a:endParaRPr>
          </a:p>
        </p:txBody>
      </p:sp>
    </p:spTree>
    <p:extLst>
      <p:ext uri="{BB962C8B-B14F-4D97-AF65-F5344CB8AC3E}">
        <p14:creationId xmlns:p14="http://schemas.microsoft.com/office/powerpoint/2010/main" val="4061892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34</a:t>
            </a:fld>
            <a:endParaRPr lang="cs-CZ">
              <a:solidFill>
                <a:prstClr val="black"/>
              </a:solidFill>
            </a:endParaRPr>
          </a:p>
        </p:txBody>
      </p:sp>
    </p:spTree>
    <p:extLst>
      <p:ext uri="{BB962C8B-B14F-4D97-AF65-F5344CB8AC3E}">
        <p14:creationId xmlns:p14="http://schemas.microsoft.com/office/powerpoint/2010/main" val="1835989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35</a:t>
            </a:fld>
            <a:endParaRPr lang="cs-CZ">
              <a:solidFill>
                <a:prstClr val="black"/>
              </a:solidFill>
            </a:endParaRPr>
          </a:p>
        </p:txBody>
      </p:sp>
    </p:spTree>
    <p:extLst>
      <p:ext uri="{BB962C8B-B14F-4D97-AF65-F5344CB8AC3E}">
        <p14:creationId xmlns:p14="http://schemas.microsoft.com/office/powerpoint/2010/main" val="746488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45</a:t>
            </a:fld>
            <a:endParaRPr lang="cs-CZ">
              <a:solidFill>
                <a:prstClr val="black"/>
              </a:solidFill>
            </a:endParaRPr>
          </a:p>
        </p:txBody>
      </p:sp>
    </p:spTree>
    <p:extLst>
      <p:ext uri="{BB962C8B-B14F-4D97-AF65-F5344CB8AC3E}">
        <p14:creationId xmlns:p14="http://schemas.microsoft.com/office/powerpoint/2010/main" val="2557399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48</a:t>
            </a:fld>
            <a:endParaRPr lang="cs-CZ">
              <a:solidFill>
                <a:prstClr val="black"/>
              </a:solidFill>
            </a:endParaRPr>
          </a:p>
        </p:txBody>
      </p:sp>
    </p:spTree>
    <p:extLst>
      <p:ext uri="{BB962C8B-B14F-4D97-AF65-F5344CB8AC3E}">
        <p14:creationId xmlns:p14="http://schemas.microsoft.com/office/powerpoint/2010/main" val="574223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1251101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49</a:t>
            </a:fld>
            <a:endParaRPr lang="cs-CZ">
              <a:solidFill>
                <a:prstClr val="black"/>
              </a:solidFill>
            </a:endParaRPr>
          </a:p>
        </p:txBody>
      </p:sp>
    </p:spTree>
    <p:extLst>
      <p:ext uri="{BB962C8B-B14F-4D97-AF65-F5344CB8AC3E}">
        <p14:creationId xmlns:p14="http://schemas.microsoft.com/office/powerpoint/2010/main" val="3333983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175258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069040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60536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4639186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753998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85758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17084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678959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289467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2520244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9692204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54438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506922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817621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477224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674072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3373284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92</a:t>
            </a:fld>
            <a:endParaRPr lang="cs-CZ">
              <a:solidFill>
                <a:prstClr val="black"/>
              </a:solidFill>
            </a:endParaRPr>
          </a:p>
        </p:txBody>
      </p:sp>
    </p:spTree>
    <p:extLst>
      <p:ext uri="{BB962C8B-B14F-4D97-AF65-F5344CB8AC3E}">
        <p14:creationId xmlns:p14="http://schemas.microsoft.com/office/powerpoint/2010/main" val="3758403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94</a:t>
            </a:fld>
            <a:endParaRPr lang="cs-CZ">
              <a:solidFill>
                <a:prstClr val="black"/>
              </a:solidFill>
            </a:endParaRPr>
          </a:p>
        </p:txBody>
      </p:sp>
    </p:spTree>
    <p:extLst>
      <p:ext uri="{BB962C8B-B14F-4D97-AF65-F5344CB8AC3E}">
        <p14:creationId xmlns:p14="http://schemas.microsoft.com/office/powerpoint/2010/main" val="38632304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8128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30905737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949687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4269208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628738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1288472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7862165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7870115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0189936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6018802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82913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631098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38866448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117</a:t>
            </a:fld>
            <a:endParaRPr lang="cs-CZ">
              <a:solidFill>
                <a:prstClr val="black"/>
              </a:solidFill>
            </a:endParaRPr>
          </a:p>
        </p:txBody>
      </p:sp>
    </p:spTree>
    <p:extLst>
      <p:ext uri="{BB962C8B-B14F-4D97-AF65-F5344CB8AC3E}">
        <p14:creationId xmlns:p14="http://schemas.microsoft.com/office/powerpoint/2010/main" val="28929802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118</a:t>
            </a:fld>
            <a:endParaRPr lang="cs-CZ">
              <a:solidFill>
                <a:prstClr val="black"/>
              </a:solidFill>
            </a:endParaRPr>
          </a:p>
        </p:txBody>
      </p:sp>
    </p:spTree>
    <p:extLst>
      <p:ext uri="{BB962C8B-B14F-4D97-AF65-F5344CB8AC3E}">
        <p14:creationId xmlns:p14="http://schemas.microsoft.com/office/powerpoint/2010/main" val="30161784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922616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300033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1899089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1761394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8274489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754241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034594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73565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6146" name="幻灯片图像占位符 6145"/>
          <p:cNvSpPr>
            <a:spLocks noGrp="1" noRot="1" noChangeAspect="1"/>
          </p:cNvSpPr>
          <p:nvPr>
            <p:ph type="sldImg"/>
          </p:nvPr>
        </p:nvSpPr>
        <p:spPr>
          <a:ln w="1"/>
        </p:spPr>
      </p:sp>
      <p:sp>
        <p:nvSpPr>
          <p:cNvPr id="6147" name="文本占位符 6146"/>
          <p:cNvSpPr>
            <a:spLocks noGrp="1" noRot="1" noChangeAspect="1"/>
          </p:cNvSpPr>
          <p:nvPr>
            <p:ph type="body"/>
          </p:nvPr>
        </p:nvSpPr>
        <p:spPr>
          <a:xfrm>
            <a:off x="-612775" y="8210550"/>
            <a:ext cx="7035800" cy="8928100"/>
          </a:xfrm>
          <a:prstGeom prst="rect">
            <a:avLst/>
          </a:prstGeom>
          <a:noFill/>
          <a:ln w="1" cap="flat" cmpd="sng">
            <a:solidFill>
              <a:schemeClr val="tx1"/>
            </a:solidFill>
            <a:prstDash val="solid"/>
            <a:round/>
            <a:headEnd type="none" w="med" len="med"/>
            <a:tailEnd type="none" w="med" len="med"/>
          </a:ln>
        </p:spPr>
        <p:txBody>
          <a:bodyPr anchor="t"/>
          <a:lstStyle/>
          <a:p>
            <a:pPr lvl="0"/>
            <a:r>
              <a:rPr lang="en-US" altLang="zh-CN" dirty="0"/>
              <a:t>Akuvox is focuing on privid</a:t>
            </a:r>
            <a:r>
              <a:rPr lang="zh-CN" altLang="en-US" dirty="0">
                <a:ea typeface="宋体" panose="02010600030101010101" pitchFamily="2" charset="-122"/>
              </a:rPr>
              <a:t>ing </a:t>
            </a:r>
            <a:r>
              <a:rPr lang="en-US" altLang="zh-CN" dirty="0">
                <a:ea typeface="宋体" panose="02010600030101010101" pitchFamily="2" charset="-122"/>
              </a:rPr>
              <a:t>a complete new category of</a:t>
            </a:r>
            <a:r>
              <a:rPr lang="en-US" altLang="zh-CN" dirty="0"/>
              <a:t> IP based intercom solutions, smart intercom solutions. So compared with traditional intercom sytem, it has serveral advantages such as easy deployment and maintenance. System is very flexable and easy-to-use</a:t>
            </a:r>
          </a:p>
          <a:p>
            <a:pPr lvl="0"/>
            <a:endParaRPr lang="zh-CN" altLang="en-US" dirty="0">
              <a:cs typeface="Arial" panose="020B0604020202020204" pitchFamily="34" charset="0"/>
            </a:endParaRPr>
          </a:p>
          <a:p>
            <a:pPr lvl="0"/>
            <a:r>
              <a:rPr lang="en-US" altLang="zh-CN" dirty="0"/>
              <a:t>We offer different types smart intercom solutions for different scenarios. We are not only  providing </a:t>
            </a:r>
            <a:r>
              <a:rPr lang="en-US" altLang="zh-CN" dirty="0" err="1"/>
              <a:t>akuvox</a:t>
            </a:r>
            <a:r>
              <a:rPr lang="en-US" altLang="zh-CN" dirty="0"/>
              <a:t> solutions, but also integrating solution with other platform such as security system, home autopmation system, telephone system, and so on. </a:t>
            </a:r>
          </a:p>
        </p:txBody>
      </p:sp>
    </p:spTree>
    <p:extLst>
      <p:ext uri="{BB962C8B-B14F-4D97-AF65-F5344CB8AC3E}">
        <p14:creationId xmlns:p14="http://schemas.microsoft.com/office/powerpoint/2010/main" val="4176134957"/>
      </p:ext>
    </p:extLst>
  </p:cSld>
  <p:clrMapOvr>
    <a:overrideClrMapping bg1="lt1" tx1="dk1" bg2="lt2" tx2="dk2" accent1="accent1" accent2="accent2" accent3="accent3" accent4="accent4" accent5="accent5" accent6="accent6" hlink="hlink" folHlink="folHlink"/>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37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Zástupný symbol pro číslo snímku 3"/>
          <p:cNvSpPr>
            <a:spLocks noGrp="1"/>
          </p:cNvSpPr>
          <p:nvPr>
            <p:ph type="sldNum" sz="quarter" idx="5"/>
          </p:nvPr>
        </p:nvSpPr>
        <p:spPr/>
        <p:txBody>
          <a:bodyPr/>
          <a:lstStyle/>
          <a:p>
            <a:pPr>
              <a:defRPr/>
            </a:pPr>
            <a:fld id="{3ED40FB8-A051-4447-BE0E-F6541DC8BEAE}" type="slidenum">
              <a:rPr lang="cs-CZ" smtClean="0">
                <a:solidFill>
                  <a:prstClr val="black"/>
                </a:solidFill>
              </a:rPr>
              <a:pPr>
                <a:defRPr/>
              </a:pPr>
              <a:t>142</a:t>
            </a:fld>
            <a:endParaRPr lang="cs-CZ">
              <a:solidFill>
                <a:prstClr val="black"/>
              </a:solidFill>
            </a:endParaRPr>
          </a:p>
        </p:txBody>
      </p:sp>
    </p:spTree>
    <p:extLst>
      <p:ext uri="{BB962C8B-B14F-4D97-AF65-F5344CB8AC3E}">
        <p14:creationId xmlns:p14="http://schemas.microsoft.com/office/powerpoint/2010/main" val="15459302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262709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0738455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467657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9459270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728361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936295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104899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dirty="0"/>
              <a:t>📍 </a:t>
            </a:r>
            <a:r>
              <a:rPr lang="en-IN" b="1" dirty="0"/>
              <a:t>Ideal for: Gated Communities, Premium Societies, Villas &amp; Smart Townships</a:t>
            </a:r>
            <a:endParaRPr lang="en-IN" dirty="0"/>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rPr>
              <a:pPr marL="0" marR="0" lvl="0" indent="0" algn="r" defTabSz="914400" rtl="0" eaLnBrk="1" fontAlgn="base" latinLnBrk="0" hangingPunct="1">
                <a:lnSpc>
                  <a:spcPct val="100000"/>
                </a:lnSpc>
                <a:spcBef>
                  <a:spcPct val="0"/>
                </a:spcBef>
                <a:spcAft>
                  <a:spcPct val="0"/>
                </a:spcAft>
                <a:buClrTx/>
                <a:buSzTx/>
                <a:buFontTx/>
                <a:buNone/>
                <a:tabLst/>
                <a:defRPr/>
              </a:pPr>
              <a:t>159</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88445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rPr>
              <a:pPr marL="0" marR="0" lvl="0" indent="0" algn="r" defTabSz="914400" rtl="0" eaLnBrk="1" fontAlgn="base" latinLnBrk="0" hangingPunct="1">
                <a:lnSpc>
                  <a:spcPct val="100000"/>
                </a:lnSpc>
                <a:spcBef>
                  <a:spcPct val="0"/>
                </a:spcBef>
                <a:spcAft>
                  <a:spcPct val="0"/>
                </a:spcAft>
                <a:buClrTx/>
                <a:buSzTx/>
                <a:buFontTx/>
                <a:buNone/>
                <a:tabLst/>
                <a:defRPr/>
              </a:pPr>
              <a:t>160</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663979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1626559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rPr>
              <a:pPr marL="0" marR="0" lvl="0" indent="0" algn="r" defTabSz="914400" rtl="0" eaLnBrk="1" fontAlgn="base" latinLnBrk="0" hangingPunct="1">
                <a:lnSpc>
                  <a:spcPct val="100000"/>
                </a:lnSpc>
                <a:spcBef>
                  <a:spcPct val="0"/>
                </a:spcBef>
                <a:spcAft>
                  <a:spcPct val="0"/>
                </a:spcAft>
                <a:buClrTx/>
                <a:buSzTx/>
                <a:buFontTx/>
                <a:buNone/>
                <a:tabLst/>
                <a:defRPr/>
              </a:pPr>
              <a:t>161</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1645562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rPr>
              <a:pPr marL="0" marR="0" lvl="0" indent="0" algn="r" defTabSz="914400" rtl="0" eaLnBrk="1" fontAlgn="base" latinLnBrk="0" hangingPunct="1">
                <a:lnSpc>
                  <a:spcPct val="100000"/>
                </a:lnSpc>
                <a:spcBef>
                  <a:spcPct val="0"/>
                </a:spcBef>
                <a:spcAft>
                  <a:spcPct val="0"/>
                </a:spcAft>
                <a:buClrTx/>
                <a:buSzTx/>
                <a:buFontTx/>
                <a:buNone/>
                <a:tabLst/>
                <a:defRPr/>
              </a:pPr>
              <a:t>162</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14942545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rPr>
              <a:pPr marL="0" marR="0" lvl="0" indent="0" algn="r" defTabSz="914400" rtl="0" eaLnBrk="1" fontAlgn="base" latinLnBrk="0" hangingPunct="1">
                <a:lnSpc>
                  <a:spcPct val="100000"/>
                </a:lnSpc>
                <a:spcBef>
                  <a:spcPct val="0"/>
                </a:spcBef>
                <a:spcAft>
                  <a:spcPct val="0"/>
                </a:spcAft>
                <a:buClrTx/>
                <a:buSzTx/>
                <a:buFontTx/>
                <a:buNone/>
                <a:tabLst/>
                <a:defRPr/>
              </a:pPr>
              <a:t>163</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61829106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04D15A9-16E6-4187-ACC6-759F55903342}" type="slidenum">
              <a:rPr lang="en-US" smtClean="0">
                <a:solidFill>
                  <a:prstClr val="black"/>
                </a:solidFill>
              </a:rPr>
              <a:pPr/>
              <a:t>166</a:t>
            </a:fld>
            <a:endParaRPr lang="en-US" dirty="0">
              <a:solidFill>
                <a:prstClr val="black"/>
              </a:solidFill>
            </a:endParaRPr>
          </a:p>
        </p:txBody>
      </p:sp>
    </p:spTree>
    <p:extLst>
      <p:ext uri="{BB962C8B-B14F-4D97-AF65-F5344CB8AC3E}">
        <p14:creationId xmlns:p14="http://schemas.microsoft.com/office/powerpoint/2010/main" val="693649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dirty="0"/>
              <a:t>📍 </a:t>
            </a:r>
            <a:r>
              <a:rPr lang="en-IN" b="1" dirty="0"/>
              <a:t>Ideal for: Gated Communities, Premium Societies, Villas &amp; Smart Townships</a:t>
            </a:r>
            <a:endParaRPr lang="en-IN" dirty="0"/>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rPr>
              <a:pPr marL="0" marR="0" lvl="0" indent="0" algn="r" defTabSz="914400" rtl="0" eaLnBrk="1" fontAlgn="base" latinLnBrk="0" hangingPunct="1">
                <a:lnSpc>
                  <a:spcPct val="100000"/>
                </a:lnSpc>
                <a:spcBef>
                  <a:spcPct val="0"/>
                </a:spcBef>
                <a:spcAft>
                  <a:spcPct val="0"/>
                </a:spcAft>
                <a:buClrTx/>
                <a:buSzTx/>
                <a:buFontTx/>
                <a:buNone/>
                <a:tabLst/>
                <a:defRPr/>
              </a:pPr>
              <a:t>167</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6593361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a:t>
            </a:r>
          </a:p>
          <a:p>
            <a:r>
              <a:rPr lang="en-US" dirty="0"/>
              <a:t>Stay</a:t>
            </a:r>
            <a:r>
              <a:rPr lang="en-US" baseline="0" dirty="0"/>
              <a:t> in touch</a:t>
            </a:r>
          </a:p>
          <a:p>
            <a:r>
              <a:rPr lang="en-US" baseline="0" dirty="0"/>
              <a:t>From </a:t>
            </a:r>
            <a:r>
              <a:rPr lang="en-US" baseline="0" dirty="0" err="1"/>
              <a:t>india</a:t>
            </a:r>
            <a:r>
              <a:rPr lang="en-US" baseline="0" dirty="0"/>
              <a:t> actually</a:t>
            </a:r>
          </a:p>
          <a:p>
            <a:r>
              <a:rPr lang="en-US" baseline="0" dirty="0"/>
              <a:t>Training videos</a:t>
            </a:r>
          </a:p>
          <a:p>
            <a:r>
              <a:rPr lang="en-US" baseline="0" dirty="0"/>
              <a:t> different help work </a:t>
            </a:r>
            <a:r>
              <a:rPr lang="en-US" baseline="0" dirty="0" err="1"/>
              <a:t>closesly</a:t>
            </a:r>
            <a:endParaRPr lang="en-US" baseline="0" dirty="0"/>
          </a:p>
          <a:p>
            <a:endParaRPr lang="en-US" baseline="0" dirty="0"/>
          </a:p>
          <a:p>
            <a:r>
              <a:rPr lang="en-US" baseline="0" dirty="0"/>
              <a:t>Please feel free to speak with me after -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61779-1CE8-8C45-ACF4-2FCE75918EAA}" type="slidenum">
              <a:rPr kumimoji="0" lang="en-US" sz="1200" b="0" i="0" u="none" strike="noStrike" kern="1200" cap="none" spc="0" normalizeH="0" baseline="0" noProof="0" smtClean="0">
                <a:ln>
                  <a:noFill/>
                </a:ln>
                <a:solidFill>
                  <a:prstClr val="black"/>
                </a:solidFill>
                <a:effectLst/>
                <a:uLnTx/>
                <a:uFillTx/>
                <a:latin typeface="WeblySleek UI Semilight"/>
                <a:ea typeface="思源黑体 CN Regular" panose="020B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dirty="0">
              <a:ln>
                <a:noFill/>
              </a:ln>
              <a:solidFill>
                <a:prstClr val="black"/>
              </a:solidFill>
              <a:effectLst/>
              <a:uLnTx/>
              <a:uFillTx/>
              <a:latin typeface="WeblySleek UI Semilight"/>
              <a:ea typeface="思源黑体 CN Regular" panose="020B0500000000000000" charset="-122"/>
            </a:endParaRPr>
          </a:p>
        </p:txBody>
      </p:sp>
    </p:spTree>
    <p:extLst>
      <p:ext uri="{BB962C8B-B14F-4D97-AF65-F5344CB8AC3E}">
        <p14:creationId xmlns:p14="http://schemas.microsoft.com/office/powerpoint/2010/main" val="152469384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F2E8295-C0EC-4C58-8EAF-12F11D3DD349}" type="slidenum">
              <a:rPr lang="zh-CN" altLang="en-US" smtClean="0">
                <a:solidFill>
                  <a:prstClr val="black"/>
                </a:solidFill>
                <a:ea typeface="宋体" panose="02010600030101010101" pitchFamily="2" charset="-122"/>
              </a:rPr>
              <a:pPr/>
              <a:t>179</a:t>
            </a:fld>
            <a:endParaRPr lang="zh-CN" altLang="en-US" dirty="0">
              <a:solidFill>
                <a:prstClr val="black"/>
              </a:solidFill>
              <a:ea typeface="宋体" panose="02010600030101010101" pitchFamily="2" charset="-122"/>
            </a:endParaRPr>
          </a:p>
        </p:txBody>
      </p:sp>
    </p:spTree>
    <p:extLst>
      <p:ext uri="{BB962C8B-B14F-4D97-AF65-F5344CB8AC3E}">
        <p14:creationId xmlns:p14="http://schemas.microsoft.com/office/powerpoint/2010/main" val="2029491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06791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280551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eastar.com/" TargetMode="External"/><Relationship Id="rId1" Type="http://schemas.openxmlformats.org/officeDocument/2006/relationships/slideMaster" Target="../slideMasters/slideMaster12.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eastar.com/" TargetMode="External"/><Relationship Id="rId1" Type="http://schemas.openxmlformats.org/officeDocument/2006/relationships/slideMaster" Target="../slideMasters/slideMaster12.xml"/><Relationship Id="rId4" Type="http://schemas.openxmlformats.org/officeDocument/2006/relationships/image" Target="../media/image2.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8F16FB-8184-4CA6-AFE3-E01FB7132D4E}"/>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3" name="Footer Placeholder 2">
            <a:extLst>
              <a:ext uri="{FF2B5EF4-FFF2-40B4-BE49-F238E27FC236}">
                <a16:creationId xmlns:a16="http://schemas.microsoft.com/office/drawing/2014/main" id="{DCC22316-5EFE-4927-8339-C6BE512D48A5}"/>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4" name="Slide Number Placeholder 3">
            <a:extLst>
              <a:ext uri="{FF2B5EF4-FFF2-40B4-BE49-F238E27FC236}">
                <a16:creationId xmlns:a16="http://schemas.microsoft.com/office/drawing/2014/main" id="{EBF464D7-FBD1-4A05-BBEA-57F413964B15}"/>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27413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1398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925667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087827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5755398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5271164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148199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80478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692711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679414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192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D5B9-CA6E-4AE9-BA8A-0329EF0450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2DEAE2-97AE-4729-B86E-4820BB5BC889}"/>
              </a:ext>
            </a:extLst>
          </p:cNvPr>
          <p:cNvSpPr>
            <a:spLocks noGrp="1"/>
          </p:cNvSpPr>
          <p:nvPr>
            <p:ph idx="1"/>
          </p:nvPr>
        </p:nvSpPr>
        <p:spPr>
          <a:xfrm>
            <a:off x="5183188" y="987425"/>
            <a:ext cx="6172200" cy="4873625"/>
          </a:xfrm>
          <a:prstGeom prst="rect">
            <a:avLst/>
          </a:prstGeom>
        </p:spPr>
        <p:txBody>
          <a:bodyPr/>
          <a:lstStyle>
            <a:lvl1pPr>
              <a:defRPr sz="3200">
                <a:latin typeface="WeblySleek UI Semilight"/>
              </a:defRPr>
            </a:lvl1pPr>
            <a:lvl2pPr>
              <a:defRPr sz="2800">
                <a:latin typeface="WeblySleek UI Semilight"/>
              </a:defRPr>
            </a:lvl2pPr>
            <a:lvl3pPr>
              <a:defRPr sz="2400">
                <a:latin typeface="WeblySleek UI Semilight"/>
              </a:defRPr>
            </a:lvl3pPr>
            <a:lvl4pPr>
              <a:defRPr sz="2000">
                <a:latin typeface="WeblySleek UI Semilight"/>
              </a:defRPr>
            </a:lvl4pPr>
            <a:lvl5pPr>
              <a:defRPr sz="2000">
                <a:latin typeface="WeblySleek UI Semiligh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764C89C-FA0B-4FA7-B43D-EE4BE0F6554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WeblySleek UI Semiligh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A2CEF41C-16BA-48F1-872A-7C7E7BFD73A4}"/>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6" name="Footer Placeholder 5">
            <a:extLst>
              <a:ext uri="{FF2B5EF4-FFF2-40B4-BE49-F238E27FC236}">
                <a16:creationId xmlns:a16="http://schemas.microsoft.com/office/drawing/2014/main" id="{031818F4-D1F0-4760-9C33-0061F93DF5F6}"/>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7" name="Slide Number Placeholder 6">
            <a:extLst>
              <a:ext uri="{FF2B5EF4-FFF2-40B4-BE49-F238E27FC236}">
                <a16:creationId xmlns:a16="http://schemas.microsoft.com/office/drawing/2014/main" id="{2565DA2B-9A55-4309-ADA2-8ED5E0CBE9AD}"/>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637656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28843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95576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85723211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40127915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606807"/>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2977934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92737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9553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B2B3-93FE-4739-94C0-0B45529B129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5A41B9-AAEF-4C0C-9600-9F114BB7DC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EC134-2356-49DF-B8C3-B67B7FD54707}"/>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5" name="Footer Placeholder 4">
            <a:extLst>
              <a:ext uri="{FF2B5EF4-FFF2-40B4-BE49-F238E27FC236}">
                <a16:creationId xmlns:a16="http://schemas.microsoft.com/office/drawing/2014/main" id="{3D65784B-F065-4514-BC1C-33818072F8FF}"/>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FEF7744-25F4-4168-B230-D12C79CC85C3}"/>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1728196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2339-9EA2-4310-877C-B416B49E90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CFC6E18-7984-43F7-9E07-16100F312A5D}"/>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20037-3C7A-4C97-BFB8-5B8D3E5A8420}"/>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5" name="Footer Placeholder 4">
            <a:extLst>
              <a:ext uri="{FF2B5EF4-FFF2-40B4-BE49-F238E27FC236}">
                <a16:creationId xmlns:a16="http://schemas.microsoft.com/office/drawing/2014/main" id="{C185DCB3-CAF8-4075-BC86-AB83206852AE}"/>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841D7794-7F87-4502-84B8-FA5E7A760778}"/>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20261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A1CE-F250-48B0-A825-480DFE913E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4E2B56-532D-4BFF-A6A9-481425ED9927}"/>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WeblySleek UI Semiligh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FC3AFE8-72E4-439D-94BD-339E3986C0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WeblySleek UI Semiligh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90436BDE-219D-4E10-BA0D-F6B886D7BF21}"/>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6" name="Footer Placeholder 5">
            <a:extLst>
              <a:ext uri="{FF2B5EF4-FFF2-40B4-BE49-F238E27FC236}">
                <a16:creationId xmlns:a16="http://schemas.microsoft.com/office/drawing/2014/main" id="{E0414B9C-3D58-49C4-9608-700A7967A382}"/>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7" name="Slide Number Placeholder 6">
            <a:extLst>
              <a:ext uri="{FF2B5EF4-FFF2-40B4-BE49-F238E27FC236}">
                <a16:creationId xmlns:a16="http://schemas.microsoft.com/office/drawing/2014/main" id="{E39867F5-1B20-478E-9B57-B5DFD921E9C5}"/>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102080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0F68-476C-4449-965C-9910252778D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1AE17C-33D5-43E9-9E69-5EDB274BBE8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F19419C-0656-4324-BA52-1A8073A1998A}"/>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5" name="Footer Placeholder 4">
            <a:extLst>
              <a:ext uri="{FF2B5EF4-FFF2-40B4-BE49-F238E27FC236}">
                <a16:creationId xmlns:a16="http://schemas.microsoft.com/office/drawing/2014/main" id="{3CACE264-CCB9-4BC7-8C93-B6216027407F}"/>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16EA85A4-82BA-48D0-8040-8DA598892F93}"/>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052957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4C79-F547-4A58-A9D2-57682EB9A5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15A79FC-C196-491D-B866-03D84575A5DF}"/>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751D15-51DB-4B8F-82EF-06B76D49AE1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9345B-F18B-41B5-87E0-265CC6C7D1A7}"/>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6" name="Footer Placeholder 5">
            <a:extLst>
              <a:ext uri="{FF2B5EF4-FFF2-40B4-BE49-F238E27FC236}">
                <a16:creationId xmlns:a16="http://schemas.microsoft.com/office/drawing/2014/main" id="{6B13D9B6-58D2-4A28-9F34-B9CFA456616A}"/>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2A04515E-E7C1-4848-BB1F-6AE3A4C213E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556693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DBE83-299D-4169-AEC6-192B483B46C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09B9705-4634-432A-9C60-8CBD13C2E30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9211C4-B2E1-471D-A383-168C9C9B13B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AF3AB2-5FBF-48AF-96B9-3962E9E062C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CC0AA13-FE15-471B-86B1-72139BC657CA}"/>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991C53-6445-4722-AB8D-4E8A0C2D2448}"/>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8" name="Footer Placeholder 7">
            <a:extLst>
              <a:ext uri="{FF2B5EF4-FFF2-40B4-BE49-F238E27FC236}">
                <a16:creationId xmlns:a16="http://schemas.microsoft.com/office/drawing/2014/main" id="{3F38EFB2-8C47-4AEF-938B-470E5F6C1602}"/>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9" name="Slide Number Placeholder 8">
            <a:extLst>
              <a:ext uri="{FF2B5EF4-FFF2-40B4-BE49-F238E27FC236}">
                <a16:creationId xmlns:a16="http://schemas.microsoft.com/office/drawing/2014/main" id="{37B32141-BBB7-43EA-9C81-5802B99CFBD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23182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EC1B-194F-48F0-9CD7-DFEFD0648B4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871BFAA-B06A-43D1-8FF7-82703ABD0EF9}"/>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4" name="Footer Placeholder 3">
            <a:extLst>
              <a:ext uri="{FF2B5EF4-FFF2-40B4-BE49-F238E27FC236}">
                <a16:creationId xmlns:a16="http://schemas.microsoft.com/office/drawing/2014/main" id="{9E7A269C-D134-4A3B-B322-600043118743}"/>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5" name="Slide Number Placeholder 4">
            <a:extLst>
              <a:ext uri="{FF2B5EF4-FFF2-40B4-BE49-F238E27FC236}">
                <a16:creationId xmlns:a16="http://schemas.microsoft.com/office/drawing/2014/main" id="{408A3F9B-64BF-418A-9BE7-D6C2DA3E06F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7052257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8F16FB-8184-4CA6-AFE3-E01FB7132D4E}"/>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3" name="Footer Placeholder 2">
            <a:extLst>
              <a:ext uri="{FF2B5EF4-FFF2-40B4-BE49-F238E27FC236}">
                <a16:creationId xmlns:a16="http://schemas.microsoft.com/office/drawing/2014/main" id="{DCC22316-5EFE-4927-8339-C6BE512D48A5}"/>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4" name="Slide Number Placeholder 3">
            <a:extLst>
              <a:ext uri="{FF2B5EF4-FFF2-40B4-BE49-F238E27FC236}">
                <a16:creationId xmlns:a16="http://schemas.microsoft.com/office/drawing/2014/main" id="{EBF464D7-FBD1-4A05-BBEA-57F413964B15}"/>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6318110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D5B9-CA6E-4AE9-BA8A-0329EF0450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2DEAE2-97AE-4729-B86E-4820BB5BC88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64C89C-FA0B-4FA7-B43D-EE4BE0F6554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CEF41C-16BA-48F1-872A-7C7E7BFD73A4}"/>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6" name="Footer Placeholder 5">
            <a:extLst>
              <a:ext uri="{FF2B5EF4-FFF2-40B4-BE49-F238E27FC236}">
                <a16:creationId xmlns:a16="http://schemas.microsoft.com/office/drawing/2014/main" id="{031818F4-D1F0-4760-9C33-0061F93DF5F6}"/>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2565DA2B-9A55-4309-ADA2-8ED5E0CBE9AD}"/>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2560807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A1CE-F250-48B0-A825-480DFE913E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4E2B56-532D-4BFF-A6A9-481425ED99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C3AFE8-72E4-439D-94BD-339E3986C0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436BDE-219D-4E10-BA0D-F6B886D7BF21}"/>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6" name="Footer Placeholder 5">
            <a:extLst>
              <a:ext uri="{FF2B5EF4-FFF2-40B4-BE49-F238E27FC236}">
                <a16:creationId xmlns:a16="http://schemas.microsoft.com/office/drawing/2014/main" id="{E0414B9C-3D58-49C4-9608-700A7967A382}"/>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E39867F5-1B20-478E-9B57-B5DFD921E9C5}"/>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3165712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2A8AC-22E1-43E3-A1FB-E64DAC26148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4942AE-60DE-43E9-8F86-7719D4C9892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73837-AE93-4799-B8F8-C208B12AA142}"/>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5" name="Footer Placeholder 4">
            <a:extLst>
              <a:ext uri="{FF2B5EF4-FFF2-40B4-BE49-F238E27FC236}">
                <a16:creationId xmlns:a16="http://schemas.microsoft.com/office/drawing/2014/main" id="{AAD77C22-7D6F-4856-ADCC-0FEBC9E722A6}"/>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87D60C6E-130F-4F78-A87E-42A183BAC39E}"/>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2444279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C24C33-6C67-476F-A4D3-6EDF933BE3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238967-C19D-4D5E-8BBA-F077FFB6BB2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168D7-0A06-4852-B99C-DFCFD8A47E35}"/>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1/17/2026</a:t>
            </a:fld>
            <a:endParaRPr lang="en-US">
              <a:solidFill>
                <a:prstClr val="black"/>
              </a:solidFill>
            </a:endParaRPr>
          </a:p>
        </p:txBody>
      </p:sp>
      <p:sp>
        <p:nvSpPr>
          <p:cNvPr id="5" name="Footer Placeholder 4">
            <a:extLst>
              <a:ext uri="{FF2B5EF4-FFF2-40B4-BE49-F238E27FC236}">
                <a16:creationId xmlns:a16="http://schemas.microsoft.com/office/drawing/2014/main" id="{59A5423C-36F3-4F21-9586-6335A0F31B90}"/>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E5A6944-E242-4920-AD75-6F6B923379C6}"/>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292120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24137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2A8AC-22E1-43E3-A1FB-E64DAC26148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4942AE-60DE-43E9-8F86-7719D4C98928}"/>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8D73837-AE93-4799-B8F8-C208B12AA142}"/>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5" name="Footer Placeholder 4">
            <a:extLst>
              <a:ext uri="{FF2B5EF4-FFF2-40B4-BE49-F238E27FC236}">
                <a16:creationId xmlns:a16="http://schemas.microsoft.com/office/drawing/2014/main" id="{AAD77C22-7D6F-4856-ADCC-0FEBC9E722A6}"/>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6" name="Slide Number Placeholder 5">
            <a:extLst>
              <a:ext uri="{FF2B5EF4-FFF2-40B4-BE49-F238E27FC236}">
                <a16:creationId xmlns:a16="http://schemas.microsoft.com/office/drawing/2014/main" id="{87D60C6E-130F-4F78-A87E-42A183BAC39E}"/>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9819608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8124695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8239543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241093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52809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006993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3533019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203288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694869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0267262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5" name="图片 4" descr="定LOGO-04">
            <a:hlinkClick r:id="rId2"/>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1513" y="6260555"/>
            <a:ext cx="1154438" cy="402298"/>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544505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C24C33-6C67-476F-A4D3-6EDF933BE3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238967-C19D-4D5E-8BBA-F077FFB6BB2D}"/>
              </a:ext>
            </a:extLst>
          </p:cNvPr>
          <p:cNvSpPr>
            <a:spLocks noGrp="1"/>
          </p:cNvSpPr>
          <p:nvPr>
            <p:ph type="body" orient="vert" idx="1"/>
          </p:nvPr>
        </p:nvSpPr>
        <p:spPr>
          <a:xfrm>
            <a:off x="838200" y="365125"/>
            <a:ext cx="7734300" cy="5811838"/>
          </a:xfrm>
          <a:prstGeom prst="rect">
            <a:avLst/>
          </a:prstGeom>
        </p:spPr>
        <p:txBody>
          <a:bodyPr vert="eaVert"/>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8168D7-0A06-4852-B99C-DFCFD8A47E35}"/>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5" name="Footer Placeholder 4">
            <a:extLst>
              <a:ext uri="{FF2B5EF4-FFF2-40B4-BE49-F238E27FC236}">
                <a16:creationId xmlns:a16="http://schemas.microsoft.com/office/drawing/2014/main" id="{59A5423C-36F3-4F21-9586-6335A0F31B90}"/>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6" name="Slide Number Placeholder 5">
            <a:extLst>
              <a:ext uri="{FF2B5EF4-FFF2-40B4-BE49-F238E27FC236}">
                <a16:creationId xmlns:a16="http://schemas.microsoft.com/office/drawing/2014/main" id="{2E5A6944-E242-4920-AD75-6F6B923379C6}"/>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4110208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5247" y="6247684"/>
            <a:ext cx="1298633" cy="396083"/>
          </a:xfrm>
          <a:prstGeom prst="rect">
            <a:avLst/>
          </a:prstGeom>
        </p:spPr>
      </p:pic>
      <p:pic>
        <p:nvPicPr>
          <p:cNvPr id="3" name="Picture 2"/>
          <p:cNvPicPr>
            <a:picLocks noChangeAspect="1"/>
          </p:cNvPicPr>
          <p:nvPr userDrawn="1"/>
        </p:nvPicPr>
        <p:blipFill rotWithShape="1">
          <a:blip r:embed="rId3"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313293865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361940"/>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a:cs typeface="Arial" panose="020B0604020202020204" pitchFamily="34" charset="0"/>
              </a:defRPr>
            </a:lvl1pPr>
          </a:lstStyle>
          <a:p>
            <a:r>
              <a:rPr lang="zh-CN" altLang="en-US" dirty="0"/>
              <a:t>单击此处编辑母版标题样式</a:t>
            </a:r>
          </a:p>
        </p:txBody>
      </p:sp>
      <p:pic>
        <p:nvPicPr>
          <p:cNvPr id="4" name="图片 3"/>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0333521" y="6195150"/>
            <a:ext cx="1289723" cy="5040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66576128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11793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11792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5" name="图片 4" descr="定LOGO-04">
            <a:hlinkClick r:id="rId2"/>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1513" y="6260555"/>
            <a:ext cx="1154438" cy="402298"/>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28522587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7046819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456350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7685153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51255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cxnSp>
        <p:nvCxnSpPr>
          <p:cNvPr id="11" name="Straight Connector 10"/>
          <p:cNvCxnSpPr/>
          <p:nvPr userDrawn="1"/>
        </p:nvCxnSpPr>
        <p:spPr>
          <a:xfrm>
            <a:off x="304801" y="838200"/>
            <a:ext cx="1148246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hasCustomPrompt="1"/>
          </p:nvPr>
        </p:nvSpPr>
        <p:spPr>
          <a:xfrm>
            <a:off x="304800" y="228600"/>
            <a:ext cx="6096000" cy="524741"/>
          </a:xfrm>
          <a:prstGeom prst="rect">
            <a:avLst/>
          </a:prstGeom>
        </p:spPr>
        <p:txBody>
          <a:bodyPr/>
          <a:lstStyle>
            <a:lvl1pPr marL="0" indent="0">
              <a:buNone/>
              <a:defRPr sz="2600" baseline="0">
                <a:latin typeface="WeblySleek UI Semilight"/>
              </a:defRPr>
            </a:lvl1pPr>
            <a:lvl2pPr marL="457200" indent="0">
              <a:buNone/>
              <a:defRPr/>
            </a:lvl2pPr>
          </a:lstStyle>
          <a:p>
            <a:pPr lvl="0"/>
            <a:r>
              <a:rPr lang="en-US" dirty="0"/>
              <a:t>Add your title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012" y="-67376"/>
            <a:ext cx="2184923" cy="945640"/>
          </a:xfrm>
          <a:prstGeom prst="rect">
            <a:avLst/>
          </a:prstGeom>
        </p:spPr>
      </p:pic>
    </p:spTree>
    <p:extLst>
      <p:ext uri="{BB962C8B-B14F-4D97-AF65-F5344CB8AC3E}">
        <p14:creationId xmlns:p14="http://schemas.microsoft.com/office/powerpoint/2010/main" val="38040714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391501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605628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2902932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6108778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5995652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753204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255001973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298780555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324702"/>
      </p:ext>
    </p:extLst>
  </p:cSld>
  <p:clrMapOvr>
    <a:overrideClrMapping bg1="lt1" tx1="dk1" bg2="lt2" tx2="dk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599395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cxnSp>
        <p:nvCxnSpPr>
          <p:cNvPr id="11" name="Straight Connector 10"/>
          <p:cNvCxnSpPr/>
          <p:nvPr userDrawn="1"/>
        </p:nvCxnSpPr>
        <p:spPr>
          <a:xfrm>
            <a:off x="304801" y="838200"/>
            <a:ext cx="11482465"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hasCustomPrompt="1"/>
          </p:nvPr>
        </p:nvSpPr>
        <p:spPr>
          <a:xfrm>
            <a:off x="304800" y="228600"/>
            <a:ext cx="6096000" cy="524741"/>
          </a:xfrm>
          <a:prstGeom prst="rect">
            <a:avLst/>
          </a:prstGeom>
        </p:spPr>
        <p:txBody>
          <a:bodyPr/>
          <a:lstStyle>
            <a:lvl1pPr marL="0" indent="0">
              <a:buNone/>
              <a:defRPr sz="2600" baseline="0">
                <a:latin typeface="WeblySleek UI Semilight"/>
              </a:defRPr>
            </a:lvl1pPr>
            <a:lvl2pPr marL="457200" indent="0">
              <a:buNone/>
              <a:defRPr/>
            </a:lvl2pPr>
          </a:lstStyle>
          <a:p>
            <a:pPr lvl="0"/>
            <a:r>
              <a:rPr lang="en-US" dirty="0"/>
              <a:t>Add your title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012" y="58917"/>
            <a:ext cx="2184923" cy="819346"/>
          </a:xfrm>
          <a:prstGeom prst="rect">
            <a:avLst/>
          </a:prstGeom>
        </p:spPr>
      </p:pic>
    </p:spTree>
    <p:extLst>
      <p:ext uri="{BB962C8B-B14F-4D97-AF65-F5344CB8AC3E}">
        <p14:creationId xmlns:p14="http://schemas.microsoft.com/office/powerpoint/2010/main" val="40279038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02241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066878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233804621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4536219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4780808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639440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54" y="1122434"/>
            <a:ext cx="9144322" cy="2387750"/>
          </a:xfrm>
        </p:spPr>
        <p:txBody>
          <a:bodyPr anchor="b"/>
          <a:lstStyle>
            <a:lvl1pPr algn="ctr">
              <a:defRPr sz="5974"/>
            </a:lvl1pPr>
          </a:lstStyle>
          <a:p>
            <a:pPr fontAlgn="base"/>
            <a:r>
              <a:rPr lang="zh-CN" altLang="en-US" sz="5974" strike="noStrike" noProof="1"/>
              <a:t>单击此处编辑母版标题样式</a:t>
            </a:r>
            <a:endParaRPr lang="zh-CN" altLang="en-US" strike="noStrike" noProof="1"/>
          </a:p>
        </p:txBody>
      </p:sp>
      <p:sp>
        <p:nvSpPr>
          <p:cNvPr id="3" name="副标题 2"/>
          <p:cNvSpPr>
            <a:spLocks noGrp="1"/>
          </p:cNvSpPr>
          <p:nvPr>
            <p:ph type="subTitle" idx="1"/>
          </p:nvPr>
        </p:nvSpPr>
        <p:spPr>
          <a:xfrm>
            <a:off x="1524054" y="3602265"/>
            <a:ext cx="9144322" cy="1655866"/>
          </a:xfrm>
        </p:spPr>
        <p:txBody>
          <a:bodyPr/>
          <a:lstStyle>
            <a:lvl1pPr marL="0" indent="0" algn="ctr">
              <a:buNone/>
              <a:defRPr sz="2391"/>
            </a:lvl1pPr>
            <a:lvl2pPr marL="455064" indent="0" algn="ctr">
              <a:buNone/>
              <a:defRPr sz="1991"/>
            </a:lvl2pPr>
            <a:lvl3pPr marL="910128" indent="0" algn="ctr">
              <a:buNone/>
              <a:defRPr sz="1795"/>
            </a:lvl3pPr>
            <a:lvl4pPr marL="1366052" indent="0" algn="ctr">
              <a:buNone/>
              <a:defRPr sz="1592"/>
            </a:lvl4pPr>
            <a:lvl5pPr marL="1821116" indent="0" algn="ctr">
              <a:buNone/>
              <a:defRPr sz="1592"/>
            </a:lvl5pPr>
            <a:lvl6pPr marL="2276180" indent="0" algn="ctr">
              <a:buNone/>
              <a:defRPr sz="1592"/>
            </a:lvl6pPr>
            <a:lvl7pPr marL="2731245" indent="0" algn="ctr">
              <a:buNone/>
              <a:defRPr sz="1592"/>
            </a:lvl7pPr>
            <a:lvl8pPr marL="3186309" indent="0" algn="ctr">
              <a:buNone/>
              <a:defRPr sz="1592"/>
            </a:lvl8pPr>
            <a:lvl9pPr marL="3642233" indent="0" algn="ctr">
              <a:buNone/>
              <a:defRPr sz="1592"/>
            </a:lvl9pPr>
          </a:lstStyle>
          <a:p>
            <a:pPr fontAlgn="base"/>
            <a:r>
              <a:rPr lang="zh-CN" altLang="en-US" sz="2391"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386988565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73440372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81" y="1709845"/>
            <a:ext cx="10515970" cy="2852917"/>
          </a:xfrm>
        </p:spPr>
        <p:txBody>
          <a:bodyPr anchor="b"/>
          <a:lstStyle>
            <a:lvl1pPr>
              <a:defRPr sz="5974"/>
            </a:lvl1pPr>
          </a:lstStyle>
          <a:p>
            <a:pPr fontAlgn="base"/>
            <a:r>
              <a:rPr lang="zh-CN" altLang="en-US" sz="5974"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81" y="4589752"/>
            <a:ext cx="10515970" cy="1500281"/>
          </a:xfrm>
        </p:spPr>
        <p:txBody>
          <a:bodyPr/>
          <a:lstStyle>
            <a:lvl1pPr marL="0" indent="0">
              <a:buNone/>
              <a:defRPr sz="2391">
                <a:solidFill>
                  <a:schemeClr val="tx1">
                    <a:tint val="75000"/>
                  </a:schemeClr>
                </a:solidFill>
              </a:defRPr>
            </a:lvl1pPr>
            <a:lvl2pPr marL="455064" indent="0">
              <a:buNone/>
              <a:defRPr sz="1991">
                <a:solidFill>
                  <a:schemeClr val="tx1">
                    <a:tint val="75000"/>
                  </a:schemeClr>
                </a:solidFill>
              </a:defRPr>
            </a:lvl2pPr>
            <a:lvl3pPr marL="910128" indent="0">
              <a:buNone/>
              <a:defRPr sz="1795">
                <a:solidFill>
                  <a:schemeClr val="tx1">
                    <a:tint val="75000"/>
                  </a:schemeClr>
                </a:solidFill>
              </a:defRPr>
            </a:lvl3pPr>
            <a:lvl4pPr marL="1366052" indent="0">
              <a:buNone/>
              <a:defRPr sz="1592">
                <a:solidFill>
                  <a:schemeClr val="tx1">
                    <a:tint val="75000"/>
                  </a:schemeClr>
                </a:solidFill>
              </a:defRPr>
            </a:lvl4pPr>
            <a:lvl5pPr marL="1821116" indent="0">
              <a:buNone/>
              <a:defRPr sz="1592">
                <a:solidFill>
                  <a:schemeClr val="tx1">
                    <a:tint val="75000"/>
                  </a:schemeClr>
                </a:solidFill>
              </a:defRPr>
            </a:lvl5pPr>
            <a:lvl6pPr marL="2276180" indent="0">
              <a:buNone/>
              <a:defRPr sz="1592">
                <a:solidFill>
                  <a:schemeClr val="tx1">
                    <a:tint val="75000"/>
                  </a:schemeClr>
                </a:solidFill>
              </a:defRPr>
            </a:lvl6pPr>
            <a:lvl7pPr marL="2731245" indent="0">
              <a:buNone/>
              <a:defRPr sz="1592">
                <a:solidFill>
                  <a:schemeClr val="tx1">
                    <a:tint val="75000"/>
                  </a:schemeClr>
                </a:solidFill>
              </a:defRPr>
            </a:lvl7pPr>
            <a:lvl8pPr marL="3186309" indent="0">
              <a:buNone/>
              <a:defRPr sz="1592">
                <a:solidFill>
                  <a:schemeClr val="tx1">
                    <a:tint val="75000"/>
                  </a:schemeClr>
                </a:solidFill>
              </a:defRPr>
            </a:lvl8pPr>
            <a:lvl9pPr marL="3642233" indent="0">
              <a:buNone/>
              <a:defRPr sz="1592">
                <a:solidFill>
                  <a:schemeClr val="tx1">
                    <a:tint val="75000"/>
                  </a:schemeClr>
                </a:solidFill>
              </a:defRPr>
            </a:lvl9pPr>
          </a:lstStyle>
          <a:p>
            <a:pPr lvl="0" fontAlgn="base"/>
            <a:r>
              <a:rPr lang="zh-CN" altLang="en-US" sz="2391"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119286427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838752" y="1825200"/>
            <a:ext cx="5152104" cy="4352399"/>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1146" y="1825200"/>
            <a:ext cx="5152104" cy="4352399"/>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6" name="页脚占位符 5"/>
          <p:cNvSpPr>
            <a:spLocks noGrp="1"/>
          </p:cNvSpPr>
          <p:nvPr>
            <p:ph type="ftr" sz="quarter" idx="11"/>
          </p:nvPr>
        </p:nvSpPr>
        <p:spPr/>
        <p:txBody>
          <a:bodyPr/>
          <a:lstStyle/>
          <a:p>
            <a:endParaRPr/>
          </a:p>
        </p:txBody>
      </p:sp>
      <p:sp>
        <p:nvSpPr>
          <p:cNvPr id="7" name="灯片编号占位符 6"/>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821431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a:latin typeface="WeblySleek UI Semilight"/>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latin typeface="WeblySleek UI Semi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WeblySleek UI Semilight"/>
              </a:defRPr>
            </a:lvl1pPr>
          </a:lstStyle>
          <a:p>
            <a:fld id="{CFB649C6-757E-4B59-9907-1A522AAA3C00}" type="datetime1">
              <a:rPr lang="en-US" smtClean="0">
                <a:solidFill>
                  <a:prstClr val="black"/>
                </a:solidFill>
              </a:rPr>
              <a:pPr/>
              <a:t>1/17/2026</a:t>
            </a:fld>
            <a:endParaRPr lang="en-US"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WeblySleek UI Semilight"/>
              </a:defRPr>
            </a:lvl1pPr>
          </a:lstStyle>
          <a:p>
            <a:r>
              <a:rPr lang="en-US" dirty="0">
                <a:solidFill>
                  <a:prstClr val="black"/>
                </a:solidFill>
              </a:rPr>
              <a:t>Website:  www.cohtechnologies.com  |  Email:  info@cohtechnologies.com  |  Call us now: +91-120-4830000</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atin typeface="WeblySleek UI Semilight"/>
              </a:defRPr>
            </a:lvl1pPr>
          </a:lstStyle>
          <a:p>
            <a:fld id="{BED10BF2-911F-41A5-8B82-9BD25B45E83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56703615"/>
      </p:ext>
    </p:extLst>
  </p:cSld>
  <p:clrMapOvr>
    <a:masterClrMapping/>
  </p:clrMapOvr>
  <p:transition spd="slow" advTm="7000">
    <p:dissolv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18" y="365149"/>
            <a:ext cx="10515970" cy="1325647"/>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86816" y="1778551"/>
            <a:ext cx="4873746" cy="823963"/>
          </a:xfrm>
        </p:spPr>
        <p:txBody>
          <a:bodyPr anchor="ctr" anchorCtr="0"/>
          <a:lstStyle>
            <a:lvl1pPr marL="0" indent="0">
              <a:buNone/>
              <a:defRPr sz="2791"/>
            </a:lvl1pPr>
            <a:lvl2pPr marL="455064" indent="0">
              <a:buNone/>
              <a:defRPr sz="2391"/>
            </a:lvl2pPr>
            <a:lvl3pPr marL="910128" indent="0">
              <a:buNone/>
              <a:defRPr sz="1991"/>
            </a:lvl3pPr>
            <a:lvl4pPr marL="1366052" indent="0">
              <a:buNone/>
              <a:defRPr sz="1795"/>
            </a:lvl4pPr>
            <a:lvl5pPr marL="1821116" indent="0">
              <a:buNone/>
              <a:defRPr sz="1795"/>
            </a:lvl5pPr>
            <a:lvl6pPr marL="2276180" indent="0">
              <a:buNone/>
              <a:defRPr sz="1795"/>
            </a:lvl6pPr>
            <a:lvl7pPr marL="2731245" indent="0">
              <a:buNone/>
              <a:defRPr sz="1795"/>
            </a:lvl7pPr>
            <a:lvl8pPr marL="3186309" indent="0">
              <a:buNone/>
              <a:defRPr sz="1795"/>
            </a:lvl8pPr>
            <a:lvl9pPr marL="3642233" indent="0">
              <a:buNone/>
              <a:defRPr sz="1795"/>
            </a:lvl9pPr>
          </a:lstStyle>
          <a:p>
            <a:pPr lvl="0" fontAlgn="base"/>
            <a:r>
              <a:rPr lang="zh-CN" altLang="en-US" sz="2791" strike="noStrike" noProof="1"/>
              <a:t>单击此处编辑母版文本样式</a:t>
            </a:r>
            <a:endParaRPr lang="zh-CN" altLang="en-US" strike="noStrike" noProof="1"/>
          </a:p>
        </p:txBody>
      </p:sp>
      <p:sp>
        <p:nvSpPr>
          <p:cNvPr id="4" name="内容占位符 3"/>
          <p:cNvSpPr>
            <a:spLocks noGrp="1"/>
          </p:cNvSpPr>
          <p:nvPr>
            <p:ph sz="half" idx="2"/>
          </p:nvPr>
        </p:nvSpPr>
        <p:spPr>
          <a:xfrm>
            <a:off x="1186816" y="2665548"/>
            <a:ext cx="4873746" cy="3524506"/>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158" y="1778551"/>
            <a:ext cx="4897748" cy="823963"/>
          </a:xfrm>
        </p:spPr>
        <p:txBody>
          <a:bodyPr anchor="ctr" anchorCtr="0"/>
          <a:lstStyle>
            <a:lvl1pPr marL="0" indent="0">
              <a:buNone/>
              <a:defRPr sz="2791"/>
            </a:lvl1pPr>
            <a:lvl2pPr marL="455064" indent="0">
              <a:buNone/>
              <a:defRPr sz="2391"/>
            </a:lvl2pPr>
            <a:lvl3pPr marL="910128" indent="0">
              <a:buNone/>
              <a:defRPr sz="1991"/>
            </a:lvl3pPr>
            <a:lvl4pPr marL="1366052" indent="0">
              <a:buNone/>
              <a:defRPr sz="1795"/>
            </a:lvl4pPr>
            <a:lvl5pPr marL="1821116" indent="0">
              <a:buNone/>
              <a:defRPr sz="1795"/>
            </a:lvl5pPr>
            <a:lvl6pPr marL="2276180" indent="0">
              <a:buNone/>
              <a:defRPr sz="1795"/>
            </a:lvl6pPr>
            <a:lvl7pPr marL="2731245" indent="0">
              <a:buNone/>
              <a:defRPr sz="1795"/>
            </a:lvl7pPr>
            <a:lvl8pPr marL="3186309" indent="0">
              <a:buNone/>
              <a:defRPr sz="1795"/>
            </a:lvl8pPr>
            <a:lvl9pPr marL="3642233" indent="0">
              <a:buNone/>
              <a:defRPr sz="1795"/>
            </a:lvl9pPr>
          </a:lstStyle>
          <a:p>
            <a:pPr lvl="0" fontAlgn="base"/>
            <a:r>
              <a:rPr lang="zh-CN" altLang="en-US" sz="2791"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158" y="2665548"/>
            <a:ext cx="4897748" cy="3524506"/>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8" name="页脚占位符 7"/>
          <p:cNvSpPr>
            <a:spLocks noGrp="1"/>
          </p:cNvSpPr>
          <p:nvPr>
            <p:ph type="ftr" sz="quarter" idx="11"/>
          </p:nvPr>
        </p:nvSpPr>
        <p:spPr/>
        <p:txBody>
          <a:bodyPr/>
          <a:lstStyle/>
          <a:p>
            <a:endParaRPr/>
          </a:p>
        </p:txBody>
      </p:sp>
      <p:sp>
        <p:nvSpPr>
          <p:cNvPr id="9" name="灯片编号占位符 8"/>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116668969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4" name="页脚占位符 3"/>
          <p:cNvSpPr>
            <a:spLocks noGrp="1"/>
          </p:cNvSpPr>
          <p:nvPr>
            <p:ph type="ftr" sz="quarter" idx="11"/>
          </p:nvPr>
        </p:nvSpPr>
        <p:spPr/>
        <p:txBody>
          <a:bodyPr/>
          <a:lstStyle/>
          <a:p>
            <a:endParaRPr/>
          </a:p>
        </p:txBody>
      </p:sp>
      <p:sp>
        <p:nvSpPr>
          <p:cNvPr id="5" name="灯片编号占位符 4"/>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117609247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3" name="页脚占位符 2"/>
          <p:cNvSpPr>
            <a:spLocks noGrp="1"/>
          </p:cNvSpPr>
          <p:nvPr>
            <p:ph type="ftr" sz="quarter" idx="11"/>
          </p:nvPr>
        </p:nvSpPr>
        <p:spPr/>
        <p:txBody>
          <a:bodyPr/>
          <a:lstStyle/>
          <a:p>
            <a:endParaRPr/>
          </a:p>
        </p:txBody>
      </p:sp>
      <p:sp>
        <p:nvSpPr>
          <p:cNvPr id="4" name="灯片编号占位符 3"/>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6847783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18" y="457229"/>
            <a:ext cx="3932375" cy="1600301"/>
          </a:xfrm>
        </p:spPr>
        <p:txBody>
          <a:bodyPr anchor="b"/>
          <a:lstStyle>
            <a:lvl1pPr>
              <a:defRPr sz="3184"/>
            </a:lvl1pPr>
          </a:lstStyle>
          <a:p>
            <a:pPr fontAlgn="base"/>
            <a:r>
              <a:rPr lang="zh-CN" altLang="en-US" sz="3184" strike="noStrike" noProof="1"/>
              <a:t>单击此处编辑母版标题样式</a:t>
            </a:r>
            <a:endParaRPr lang="zh-CN" altLang="en-US" strike="noStrike" noProof="1"/>
          </a:p>
        </p:txBody>
      </p:sp>
      <p:sp>
        <p:nvSpPr>
          <p:cNvPr id="3" name="内容占位符 2"/>
          <p:cNvSpPr>
            <a:spLocks noGrp="1"/>
          </p:cNvSpPr>
          <p:nvPr>
            <p:ph idx="1"/>
          </p:nvPr>
        </p:nvSpPr>
        <p:spPr>
          <a:xfrm>
            <a:off x="5183372" y="987487"/>
            <a:ext cx="6172418" cy="4873931"/>
          </a:xfrm>
        </p:spPr>
        <p:txBody>
          <a:bodyPr/>
          <a:lstStyle>
            <a:lvl1pPr>
              <a:defRPr sz="3184"/>
            </a:lvl1pPr>
            <a:lvl2pPr>
              <a:defRPr sz="2791"/>
            </a:lvl2pPr>
            <a:lvl3pPr>
              <a:defRPr sz="2391"/>
            </a:lvl3pPr>
            <a:lvl4pPr>
              <a:defRPr sz="1991"/>
            </a:lvl4pPr>
            <a:lvl5pPr>
              <a:defRPr sz="1991"/>
            </a:lvl5pPr>
            <a:lvl6pPr>
              <a:defRPr sz="1991"/>
            </a:lvl6pPr>
            <a:lvl7pPr>
              <a:defRPr sz="1991"/>
            </a:lvl7pPr>
            <a:lvl8pPr>
              <a:defRPr sz="1991"/>
            </a:lvl8pPr>
            <a:lvl9pPr>
              <a:defRPr sz="1991"/>
            </a:lvl9pPr>
          </a:lstStyle>
          <a:p>
            <a:pPr lvl="0" fontAlgn="base"/>
            <a:r>
              <a:rPr lang="zh-CN" altLang="en-US" sz="3184" strike="noStrike" noProof="1"/>
              <a:t>单击此处编辑母版文本样式</a:t>
            </a:r>
            <a:endParaRPr lang="zh-CN" altLang="en-US" strike="noStrike" noProof="1"/>
          </a:p>
          <a:p>
            <a:pPr lvl="1" fontAlgn="base"/>
            <a:r>
              <a:rPr lang="zh-CN" altLang="en-US" sz="2791" strike="noStrike" noProof="1"/>
              <a:t>第二级</a:t>
            </a:r>
            <a:endParaRPr lang="zh-CN" altLang="en-US" strike="noStrike" noProof="1"/>
          </a:p>
          <a:p>
            <a:pPr lvl="2" fontAlgn="base"/>
            <a:r>
              <a:rPr lang="zh-CN" altLang="en-US" sz="2391" strike="noStrike" noProof="1"/>
              <a:t>第三级</a:t>
            </a:r>
            <a:endParaRPr lang="zh-CN" altLang="en-US" strike="noStrike" noProof="1"/>
          </a:p>
          <a:p>
            <a:pPr lvl="3" fontAlgn="base"/>
            <a:r>
              <a:rPr lang="zh-CN" altLang="en-US" sz="1991" strike="noStrike" noProof="1"/>
              <a:t>第四级</a:t>
            </a:r>
            <a:endParaRPr lang="zh-CN" altLang="en-US" strike="noStrike" noProof="1"/>
          </a:p>
          <a:p>
            <a:pPr lvl="4" fontAlgn="base"/>
            <a:r>
              <a:rPr lang="zh-CN" altLang="en-US" sz="1991" strike="noStrike" noProof="1"/>
              <a:t>第五级</a:t>
            </a:r>
            <a:endParaRPr lang="zh-CN" altLang="en-US" strike="noStrike" noProof="1"/>
          </a:p>
        </p:txBody>
      </p:sp>
      <p:sp>
        <p:nvSpPr>
          <p:cNvPr id="4" name="文本占位符 3"/>
          <p:cNvSpPr>
            <a:spLocks noGrp="1"/>
          </p:cNvSpPr>
          <p:nvPr>
            <p:ph type="body" sz="half" idx="2"/>
          </p:nvPr>
        </p:nvSpPr>
        <p:spPr>
          <a:xfrm>
            <a:off x="839818" y="2057530"/>
            <a:ext cx="3932375" cy="3811827"/>
          </a:xfrm>
        </p:spPr>
        <p:txBody>
          <a:bodyPr/>
          <a:lstStyle>
            <a:lvl1pPr marL="0" indent="0">
              <a:buNone/>
              <a:defRPr sz="1592"/>
            </a:lvl1pPr>
            <a:lvl2pPr marL="455064" indent="0">
              <a:buNone/>
              <a:defRPr sz="1395"/>
            </a:lvl2pPr>
            <a:lvl3pPr marL="910128" indent="0">
              <a:buNone/>
              <a:defRPr sz="1192"/>
            </a:lvl3pPr>
            <a:lvl4pPr marL="1366052" indent="0">
              <a:buNone/>
              <a:defRPr sz="996"/>
            </a:lvl4pPr>
            <a:lvl5pPr marL="1821116" indent="0">
              <a:buNone/>
              <a:defRPr sz="996"/>
            </a:lvl5pPr>
            <a:lvl6pPr marL="2276180" indent="0">
              <a:buNone/>
              <a:defRPr sz="996"/>
            </a:lvl6pPr>
            <a:lvl7pPr marL="2731245" indent="0">
              <a:buNone/>
              <a:defRPr sz="996"/>
            </a:lvl7pPr>
            <a:lvl8pPr marL="3186309" indent="0">
              <a:buNone/>
              <a:defRPr sz="996"/>
            </a:lvl8pPr>
            <a:lvl9pPr marL="3642233" indent="0">
              <a:buNone/>
              <a:defRPr sz="996"/>
            </a:lvl9pPr>
          </a:lstStyle>
          <a:p>
            <a:pPr lvl="0" fontAlgn="base"/>
            <a:r>
              <a:rPr lang="zh-CN" altLang="en-US" sz="1592"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6" name="页脚占位符 5"/>
          <p:cNvSpPr>
            <a:spLocks noGrp="1"/>
          </p:cNvSpPr>
          <p:nvPr>
            <p:ph type="ftr" sz="quarter" idx="11"/>
          </p:nvPr>
        </p:nvSpPr>
        <p:spPr/>
        <p:txBody>
          <a:bodyPr/>
          <a:lstStyle/>
          <a:p>
            <a:endParaRPr/>
          </a:p>
        </p:txBody>
      </p:sp>
      <p:sp>
        <p:nvSpPr>
          <p:cNvPr id="7" name="灯片编号占位符 6"/>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4980435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18" y="457229"/>
            <a:ext cx="4165495" cy="1600301"/>
          </a:xfrm>
        </p:spPr>
        <p:txBody>
          <a:bodyPr anchor="b"/>
          <a:lstStyle>
            <a:lvl1pPr>
              <a:defRPr sz="3184"/>
            </a:lvl1pPr>
          </a:lstStyle>
          <a:p>
            <a:pPr fontAlgn="base"/>
            <a:r>
              <a:rPr lang="zh-CN" altLang="en-US" sz="3184" strike="noStrike" noProof="1"/>
              <a:t>单击此处编辑母版标题样式</a:t>
            </a:r>
            <a:endParaRPr lang="zh-CN" altLang="en-US" strike="noStrike" noProof="1"/>
          </a:p>
        </p:txBody>
      </p:sp>
      <p:sp>
        <p:nvSpPr>
          <p:cNvPr id="3" name="图片占位符 2"/>
          <p:cNvSpPr>
            <a:spLocks noGrp="1"/>
          </p:cNvSpPr>
          <p:nvPr>
            <p:ph type="pic" idx="1"/>
          </p:nvPr>
        </p:nvSpPr>
        <p:spPr>
          <a:xfrm>
            <a:off x="5183372" y="457230"/>
            <a:ext cx="6172418" cy="5404190"/>
          </a:xfrm>
        </p:spPr>
        <p:txBody>
          <a:bodyPr/>
          <a:lstStyle>
            <a:lvl1pPr marL="0" indent="0">
              <a:buNone/>
              <a:defRPr sz="3184"/>
            </a:lvl1pPr>
            <a:lvl2pPr marL="455064" indent="0">
              <a:buNone/>
              <a:defRPr sz="2791"/>
            </a:lvl2pPr>
            <a:lvl3pPr marL="910128" indent="0">
              <a:buNone/>
              <a:defRPr sz="2391"/>
            </a:lvl3pPr>
            <a:lvl4pPr marL="1366052" indent="0">
              <a:buNone/>
              <a:defRPr sz="1991"/>
            </a:lvl4pPr>
            <a:lvl5pPr marL="1821116" indent="0">
              <a:buNone/>
              <a:defRPr sz="1991"/>
            </a:lvl5pPr>
            <a:lvl6pPr marL="2276180" indent="0">
              <a:buNone/>
              <a:defRPr sz="1991"/>
            </a:lvl6pPr>
            <a:lvl7pPr marL="2731245" indent="0">
              <a:buNone/>
              <a:defRPr sz="1991"/>
            </a:lvl7pPr>
            <a:lvl8pPr marL="3186309" indent="0">
              <a:buNone/>
              <a:defRPr sz="1991"/>
            </a:lvl8pPr>
            <a:lvl9pPr marL="3642233" indent="0">
              <a:buNone/>
              <a:defRPr sz="1991"/>
            </a:lvl9pPr>
          </a:lstStyle>
          <a:p>
            <a:pPr fontAlgn="base"/>
            <a:endParaRPr lang="zh-CN" altLang="en-US" strike="noStrike" noProof="1"/>
          </a:p>
        </p:txBody>
      </p:sp>
      <p:sp>
        <p:nvSpPr>
          <p:cNvPr id="4" name="文本占位符 3"/>
          <p:cNvSpPr>
            <a:spLocks noGrp="1"/>
          </p:cNvSpPr>
          <p:nvPr>
            <p:ph type="body" sz="half" idx="2"/>
          </p:nvPr>
        </p:nvSpPr>
        <p:spPr>
          <a:xfrm>
            <a:off x="839818" y="2057530"/>
            <a:ext cx="4165495" cy="3811827"/>
          </a:xfrm>
        </p:spPr>
        <p:txBody>
          <a:bodyPr/>
          <a:lstStyle>
            <a:lvl1pPr marL="0" indent="0">
              <a:buNone/>
              <a:defRPr sz="1991"/>
            </a:lvl1pPr>
            <a:lvl2pPr marL="455064" indent="0">
              <a:buNone/>
              <a:defRPr sz="1795"/>
            </a:lvl2pPr>
            <a:lvl3pPr marL="910128" indent="0">
              <a:buNone/>
              <a:defRPr sz="1592"/>
            </a:lvl3pPr>
            <a:lvl4pPr marL="1366052" indent="0">
              <a:buNone/>
              <a:defRPr sz="1395"/>
            </a:lvl4pPr>
            <a:lvl5pPr marL="1821116" indent="0">
              <a:buNone/>
              <a:defRPr sz="1395"/>
            </a:lvl5pPr>
            <a:lvl6pPr marL="2276180" indent="0">
              <a:buNone/>
              <a:defRPr sz="1395"/>
            </a:lvl6pPr>
            <a:lvl7pPr marL="2731245" indent="0">
              <a:buNone/>
              <a:defRPr sz="1395"/>
            </a:lvl7pPr>
            <a:lvl8pPr marL="3186309" indent="0">
              <a:buNone/>
              <a:defRPr sz="1395"/>
            </a:lvl8pPr>
            <a:lvl9pPr marL="3642233" indent="0">
              <a:buNone/>
              <a:defRPr sz="1395"/>
            </a:lvl9pPr>
          </a:lstStyle>
          <a:p>
            <a:pPr lvl="0" fontAlgn="base"/>
            <a:r>
              <a:rPr lang="zh-CN" altLang="en-US" sz="1991"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6" name="页脚占位符 5"/>
          <p:cNvSpPr>
            <a:spLocks noGrp="1"/>
          </p:cNvSpPr>
          <p:nvPr>
            <p:ph type="ftr" sz="quarter" idx="11"/>
          </p:nvPr>
        </p:nvSpPr>
        <p:spPr/>
        <p:txBody>
          <a:bodyPr/>
          <a:lstStyle/>
          <a:p>
            <a:endParaRPr/>
          </a:p>
        </p:txBody>
      </p:sp>
      <p:sp>
        <p:nvSpPr>
          <p:cNvPr id="7" name="灯片编号占位符 6"/>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55072329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4968982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625" y="365041"/>
            <a:ext cx="2628624" cy="5812559"/>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838751" y="365041"/>
            <a:ext cx="7733490" cy="5812559"/>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44164701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54" y="1122434"/>
            <a:ext cx="9144322" cy="2387750"/>
          </a:xfrm>
        </p:spPr>
        <p:txBody>
          <a:bodyPr anchor="b"/>
          <a:lstStyle>
            <a:lvl1pPr algn="ctr">
              <a:defRPr sz="5974"/>
            </a:lvl1pPr>
          </a:lstStyle>
          <a:p>
            <a:pPr fontAlgn="auto"/>
            <a:r>
              <a:rPr lang="zh-CN" altLang="en-US" sz="5974" strike="noStrike" noProof="1"/>
              <a:t>单击此处编辑母版标题样式</a:t>
            </a:r>
            <a:endParaRPr lang="zh-CN" altLang="en-US" strike="noStrike" noProof="1"/>
          </a:p>
        </p:txBody>
      </p:sp>
      <p:sp>
        <p:nvSpPr>
          <p:cNvPr id="3" name="副标题 2"/>
          <p:cNvSpPr>
            <a:spLocks noGrp="1"/>
          </p:cNvSpPr>
          <p:nvPr>
            <p:ph type="subTitle" idx="1"/>
          </p:nvPr>
        </p:nvSpPr>
        <p:spPr>
          <a:xfrm>
            <a:off x="1524054" y="3602265"/>
            <a:ext cx="9144322" cy="1655866"/>
          </a:xfrm>
        </p:spPr>
        <p:txBody>
          <a:bodyPr/>
          <a:lstStyle>
            <a:lvl1pPr marL="0" indent="0" algn="ctr">
              <a:buNone/>
              <a:defRPr sz="2391"/>
            </a:lvl1pPr>
            <a:lvl2pPr marL="455064" indent="0" algn="ctr">
              <a:buNone/>
              <a:defRPr sz="1991"/>
            </a:lvl2pPr>
            <a:lvl3pPr marL="910128" indent="0" algn="ctr">
              <a:buNone/>
              <a:defRPr sz="1795"/>
            </a:lvl3pPr>
            <a:lvl4pPr marL="1366052" indent="0" algn="ctr">
              <a:buNone/>
              <a:defRPr sz="1592"/>
            </a:lvl4pPr>
            <a:lvl5pPr marL="1821116" indent="0" algn="ctr">
              <a:buNone/>
              <a:defRPr sz="1592"/>
            </a:lvl5pPr>
            <a:lvl6pPr marL="2276180" indent="0" algn="ctr">
              <a:buNone/>
              <a:defRPr sz="1592"/>
            </a:lvl6pPr>
            <a:lvl7pPr marL="2731245" indent="0" algn="ctr">
              <a:buNone/>
              <a:defRPr sz="1592"/>
            </a:lvl7pPr>
            <a:lvl8pPr marL="3186309" indent="0" algn="ctr">
              <a:buNone/>
              <a:defRPr sz="1592"/>
            </a:lvl8pPr>
            <a:lvl9pPr marL="3642233" indent="0" algn="ctr">
              <a:buNone/>
              <a:defRPr sz="1592"/>
            </a:lvl9pPr>
          </a:lstStyle>
          <a:p>
            <a:pPr fontAlgn="base"/>
            <a:r>
              <a:rPr lang="zh-CN" altLang="en-US" sz="2391"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391295826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87521898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81" y="1709845"/>
            <a:ext cx="10515970" cy="2852917"/>
          </a:xfrm>
        </p:spPr>
        <p:txBody>
          <a:bodyPr anchor="b"/>
          <a:lstStyle>
            <a:lvl1pPr>
              <a:defRPr sz="5974"/>
            </a:lvl1pPr>
          </a:lstStyle>
          <a:p>
            <a:pPr fontAlgn="auto"/>
            <a:r>
              <a:rPr lang="zh-CN" altLang="en-US" sz="5974"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81" y="4589752"/>
            <a:ext cx="10515970" cy="1500281"/>
          </a:xfrm>
        </p:spPr>
        <p:txBody>
          <a:bodyPr/>
          <a:lstStyle>
            <a:lvl1pPr marL="0" indent="0">
              <a:buNone/>
              <a:defRPr sz="2391">
                <a:solidFill>
                  <a:schemeClr val="tx1">
                    <a:tint val="75000"/>
                  </a:schemeClr>
                </a:solidFill>
              </a:defRPr>
            </a:lvl1pPr>
            <a:lvl2pPr marL="455064" indent="0">
              <a:buNone/>
              <a:defRPr sz="1991">
                <a:solidFill>
                  <a:schemeClr val="tx1">
                    <a:tint val="75000"/>
                  </a:schemeClr>
                </a:solidFill>
              </a:defRPr>
            </a:lvl2pPr>
            <a:lvl3pPr marL="910128" indent="0">
              <a:buNone/>
              <a:defRPr sz="1795">
                <a:solidFill>
                  <a:schemeClr val="tx1">
                    <a:tint val="75000"/>
                  </a:schemeClr>
                </a:solidFill>
              </a:defRPr>
            </a:lvl3pPr>
            <a:lvl4pPr marL="1366052" indent="0">
              <a:buNone/>
              <a:defRPr sz="1592">
                <a:solidFill>
                  <a:schemeClr val="tx1">
                    <a:tint val="75000"/>
                  </a:schemeClr>
                </a:solidFill>
              </a:defRPr>
            </a:lvl4pPr>
            <a:lvl5pPr marL="1821116" indent="0">
              <a:buNone/>
              <a:defRPr sz="1592">
                <a:solidFill>
                  <a:schemeClr val="tx1">
                    <a:tint val="75000"/>
                  </a:schemeClr>
                </a:solidFill>
              </a:defRPr>
            </a:lvl5pPr>
            <a:lvl6pPr marL="2276180" indent="0">
              <a:buNone/>
              <a:defRPr sz="1592">
                <a:solidFill>
                  <a:schemeClr val="tx1">
                    <a:tint val="75000"/>
                  </a:schemeClr>
                </a:solidFill>
              </a:defRPr>
            </a:lvl6pPr>
            <a:lvl7pPr marL="2731245" indent="0">
              <a:buNone/>
              <a:defRPr sz="1592">
                <a:solidFill>
                  <a:schemeClr val="tx1">
                    <a:tint val="75000"/>
                  </a:schemeClr>
                </a:solidFill>
              </a:defRPr>
            </a:lvl7pPr>
            <a:lvl8pPr marL="3186309" indent="0">
              <a:buNone/>
              <a:defRPr sz="1592">
                <a:solidFill>
                  <a:schemeClr val="tx1">
                    <a:tint val="75000"/>
                  </a:schemeClr>
                </a:solidFill>
              </a:defRPr>
            </a:lvl8pPr>
            <a:lvl9pPr marL="3642233" indent="0">
              <a:buNone/>
              <a:defRPr sz="1592">
                <a:solidFill>
                  <a:schemeClr val="tx1">
                    <a:tint val="75000"/>
                  </a:schemeClr>
                </a:solidFill>
              </a:defRPr>
            </a:lvl9pPr>
          </a:lstStyle>
          <a:p>
            <a:pPr lvl="0" fontAlgn="base"/>
            <a:r>
              <a:rPr lang="zh-CN" altLang="en-US" sz="2391"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3100659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1130295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内容占位符 2"/>
          <p:cNvSpPr>
            <a:spLocks noGrp="1"/>
          </p:cNvSpPr>
          <p:nvPr>
            <p:ph sz="half" idx="1"/>
          </p:nvPr>
        </p:nvSpPr>
        <p:spPr>
          <a:xfrm>
            <a:off x="838752" y="1825200"/>
            <a:ext cx="5152104" cy="4352399"/>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1146" y="1825200"/>
            <a:ext cx="5152104" cy="4352399"/>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6" name="页脚占位符 5"/>
          <p:cNvSpPr>
            <a:spLocks noGrp="1"/>
          </p:cNvSpPr>
          <p:nvPr>
            <p:ph type="ftr" sz="quarter" idx="11"/>
          </p:nvPr>
        </p:nvSpPr>
        <p:spPr/>
        <p:txBody>
          <a:bodyPr/>
          <a:lstStyle/>
          <a:p>
            <a:endParaRPr/>
          </a:p>
        </p:txBody>
      </p:sp>
      <p:sp>
        <p:nvSpPr>
          <p:cNvPr id="7" name="灯片编号占位符 6"/>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318010892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18" y="365149"/>
            <a:ext cx="10515970" cy="1325647"/>
          </a:xfrm>
        </p:spPr>
        <p:txBody>
          <a:bodyPr/>
          <a:lstStyle/>
          <a:p>
            <a:pPr fontAlgn="auto"/>
            <a:r>
              <a:rPr lang="zh-CN" altLang="en-US" strike="noStrike" noProof="1"/>
              <a:t>单击此处编辑母版标题样式</a:t>
            </a:r>
          </a:p>
        </p:txBody>
      </p:sp>
      <p:sp>
        <p:nvSpPr>
          <p:cNvPr id="3" name="文本占位符 2"/>
          <p:cNvSpPr>
            <a:spLocks noGrp="1"/>
          </p:cNvSpPr>
          <p:nvPr>
            <p:ph type="body" idx="1"/>
          </p:nvPr>
        </p:nvSpPr>
        <p:spPr>
          <a:xfrm>
            <a:off x="1186816" y="1778551"/>
            <a:ext cx="4873746" cy="823963"/>
          </a:xfrm>
        </p:spPr>
        <p:txBody>
          <a:bodyPr anchor="ctr" anchorCtr="0"/>
          <a:lstStyle>
            <a:lvl1pPr marL="0" indent="0">
              <a:buNone/>
              <a:defRPr sz="2791"/>
            </a:lvl1pPr>
            <a:lvl2pPr marL="455064" indent="0">
              <a:buNone/>
              <a:defRPr sz="2391"/>
            </a:lvl2pPr>
            <a:lvl3pPr marL="910128" indent="0">
              <a:buNone/>
              <a:defRPr sz="1991"/>
            </a:lvl3pPr>
            <a:lvl4pPr marL="1366052" indent="0">
              <a:buNone/>
              <a:defRPr sz="1795"/>
            </a:lvl4pPr>
            <a:lvl5pPr marL="1821116" indent="0">
              <a:buNone/>
              <a:defRPr sz="1795"/>
            </a:lvl5pPr>
            <a:lvl6pPr marL="2276180" indent="0">
              <a:buNone/>
              <a:defRPr sz="1795"/>
            </a:lvl6pPr>
            <a:lvl7pPr marL="2731245" indent="0">
              <a:buNone/>
              <a:defRPr sz="1795"/>
            </a:lvl7pPr>
            <a:lvl8pPr marL="3186309" indent="0">
              <a:buNone/>
              <a:defRPr sz="1795"/>
            </a:lvl8pPr>
            <a:lvl9pPr marL="3642233" indent="0">
              <a:buNone/>
              <a:defRPr sz="1795"/>
            </a:lvl9pPr>
          </a:lstStyle>
          <a:p>
            <a:pPr lvl="0" fontAlgn="base"/>
            <a:r>
              <a:rPr lang="zh-CN" altLang="en-US" sz="2791" strike="noStrike" noProof="1"/>
              <a:t>单击此处编辑母版文本样式</a:t>
            </a:r>
            <a:endParaRPr lang="zh-CN" altLang="en-US" strike="noStrike" noProof="1"/>
          </a:p>
        </p:txBody>
      </p:sp>
      <p:sp>
        <p:nvSpPr>
          <p:cNvPr id="4" name="内容占位符 3"/>
          <p:cNvSpPr>
            <a:spLocks noGrp="1"/>
          </p:cNvSpPr>
          <p:nvPr>
            <p:ph sz="half" idx="2"/>
          </p:nvPr>
        </p:nvSpPr>
        <p:spPr>
          <a:xfrm>
            <a:off x="1186816" y="2665548"/>
            <a:ext cx="4873746" cy="3524506"/>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158" y="1778551"/>
            <a:ext cx="4897748" cy="823963"/>
          </a:xfrm>
        </p:spPr>
        <p:txBody>
          <a:bodyPr anchor="ctr" anchorCtr="0"/>
          <a:lstStyle>
            <a:lvl1pPr marL="0" indent="0">
              <a:buNone/>
              <a:defRPr sz="2791"/>
            </a:lvl1pPr>
            <a:lvl2pPr marL="455064" indent="0">
              <a:buNone/>
              <a:defRPr sz="2391"/>
            </a:lvl2pPr>
            <a:lvl3pPr marL="910128" indent="0">
              <a:buNone/>
              <a:defRPr sz="1991"/>
            </a:lvl3pPr>
            <a:lvl4pPr marL="1366052" indent="0">
              <a:buNone/>
              <a:defRPr sz="1795"/>
            </a:lvl4pPr>
            <a:lvl5pPr marL="1821116" indent="0">
              <a:buNone/>
              <a:defRPr sz="1795"/>
            </a:lvl5pPr>
            <a:lvl6pPr marL="2276180" indent="0">
              <a:buNone/>
              <a:defRPr sz="1795"/>
            </a:lvl6pPr>
            <a:lvl7pPr marL="2731245" indent="0">
              <a:buNone/>
              <a:defRPr sz="1795"/>
            </a:lvl7pPr>
            <a:lvl8pPr marL="3186309" indent="0">
              <a:buNone/>
              <a:defRPr sz="1795"/>
            </a:lvl8pPr>
            <a:lvl9pPr marL="3642233" indent="0">
              <a:buNone/>
              <a:defRPr sz="1795"/>
            </a:lvl9pPr>
          </a:lstStyle>
          <a:p>
            <a:pPr lvl="0" fontAlgn="base"/>
            <a:r>
              <a:rPr lang="zh-CN" altLang="en-US" sz="2791"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158" y="2665548"/>
            <a:ext cx="4897748" cy="3524506"/>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8" name="页脚占位符 7"/>
          <p:cNvSpPr>
            <a:spLocks noGrp="1"/>
          </p:cNvSpPr>
          <p:nvPr>
            <p:ph type="ftr" sz="quarter" idx="11"/>
          </p:nvPr>
        </p:nvSpPr>
        <p:spPr/>
        <p:txBody>
          <a:bodyPr/>
          <a:lstStyle/>
          <a:p>
            <a:endParaRPr/>
          </a:p>
        </p:txBody>
      </p:sp>
      <p:sp>
        <p:nvSpPr>
          <p:cNvPr id="9" name="灯片编号占位符 8"/>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4148321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日期占位符 2"/>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4" name="页脚占位符 3"/>
          <p:cNvSpPr>
            <a:spLocks noGrp="1"/>
          </p:cNvSpPr>
          <p:nvPr>
            <p:ph type="ftr" sz="quarter" idx="11"/>
          </p:nvPr>
        </p:nvSpPr>
        <p:spPr/>
        <p:txBody>
          <a:bodyPr/>
          <a:lstStyle/>
          <a:p>
            <a:endParaRPr/>
          </a:p>
        </p:txBody>
      </p:sp>
      <p:sp>
        <p:nvSpPr>
          <p:cNvPr id="5" name="灯片编号占位符 4"/>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99093364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3" name="页脚占位符 2"/>
          <p:cNvSpPr>
            <a:spLocks noGrp="1"/>
          </p:cNvSpPr>
          <p:nvPr>
            <p:ph type="ftr" sz="quarter" idx="11"/>
          </p:nvPr>
        </p:nvSpPr>
        <p:spPr/>
        <p:txBody>
          <a:bodyPr/>
          <a:lstStyle/>
          <a:p>
            <a:endParaRPr/>
          </a:p>
        </p:txBody>
      </p:sp>
      <p:sp>
        <p:nvSpPr>
          <p:cNvPr id="4" name="灯片编号占位符 3"/>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33533268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18" y="457229"/>
            <a:ext cx="3932375" cy="1600301"/>
          </a:xfrm>
        </p:spPr>
        <p:txBody>
          <a:bodyPr anchor="b"/>
          <a:lstStyle>
            <a:lvl1pPr>
              <a:defRPr sz="3184"/>
            </a:lvl1pPr>
          </a:lstStyle>
          <a:p>
            <a:pPr fontAlgn="auto"/>
            <a:r>
              <a:rPr lang="zh-CN" altLang="en-US" sz="3184" strike="noStrike" noProof="1"/>
              <a:t>单击此处编辑母版标题样式</a:t>
            </a:r>
            <a:endParaRPr lang="zh-CN" altLang="en-US" strike="noStrike" noProof="1"/>
          </a:p>
        </p:txBody>
      </p:sp>
      <p:sp>
        <p:nvSpPr>
          <p:cNvPr id="3" name="内容占位符 2"/>
          <p:cNvSpPr>
            <a:spLocks noGrp="1"/>
          </p:cNvSpPr>
          <p:nvPr>
            <p:ph idx="1"/>
          </p:nvPr>
        </p:nvSpPr>
        <p:spPr>
          <a:xfrm>
            <a:off x="5183372" y="987487"/>
            <a:ext cx="6172418" cy="4873931"/>
          </a:xfrm>
        </p:spPr>
        <p:txBody>
          <a:bodyPr/>
          <a:lstStyle>
            <a:lvl1pPr>
              <a:defRPr sz="3184"/>
            </a:lvl1pPr>
            <a:lvl2pPr>
              <a:defRPr sz="2791"/>
            </a:lvl2pPr>
            <a:lvl3pPr>
              <a:defRPr sz="2391"/>
            </a:lvl3pPr>
            <a:lvl4pPr>
              <a:defRPr sz="1991"/>
            </a:lvl4pPr>
            <a:lvl5pPr>
              <a:defRPr sz="1991"/>
            </a:lvl5pPr>
            <a:lvl6pPr>
              <a:defRPr sz="1991"/>
            </a:lvl6pPr>
            <a:lvl7pPr>
              <a:defRPr sz="1991"/>
            </a:lvl7pPr>
            <a:lvl8pPr>
              <a:defRPr sz="1991"/>
            </a:lvl8pPr>
            <a:lvl9pPr>
              <a:defRPr sz="1991"/>
            </a:lvl9pPr>
          </a:lstStyle>
          <a:p>
            <a:pPr lvl="0" fontAlgn="base"/>
            <a:r>
              <a:rPr lang="zh-CN" altLang="en-US" sz="3184" strike="noStrike" noProof="1"/>
              <a:t>单击此处编辑母版文本样式</a:t>
            </a:r>
            <a:endParaRPr lang="zh-CN" altLang="en-US" strike="noStrike" noProof="1"/>
          </a:p>
          <a:p>
            <a:pPr lvl="1" fontAlgn="base"/>
            <a:r>
              <a:rPr lang="zh-CN" altLang="en-US" sz="2791" strike="noStrike" noProof="1"/>
              <a:t>第二级</a:t>
            </a:r>
            <a:endParaRPr lang="zh-CN" altLang="en-US" strike="noStrike" noProof="1"/>
          </a:p>
          <a:p>
            <a:pPr lvl="2" fontAlgn="base"/>
            <a:r>
              <a:rPr lang="zh-CN" altLang="en-US" sz="2391" strike="noStrike" noProof="1"/>
              <a:t>第三级</a:t>
            </a:r>
            <a:endParaRPr lang="zh-CN" altLang="en-US" strike="noStrike" noProof="1"/>
          </a:p>
          <a:p>
            <a:pPr lvl="3" fontAlgn="base"/>
            <a:r>
              <a:rPr lang="zh-CN" altLang="en-US" sz="1991" strike="noStrike" noProof="1"/>
              <a:t>第四级</a:t>
            </a:r>
            <a:endParaRPr lang="zh-CN" altLang="en-US" strike="noStrike" noProof="1"/>
          </a:p>
          <a:p>
            <a:pPr lvl="4" fontAlgn="base"/>
            <a:r>
              <a:rPr lang="zh-CN" altLang="en-US" sz="1991" strike="noStrike" noProof="1"/>
              <a:t>第五级</a:t>
            </a:r>
            <a:endParaRPr lang="zh-CN" altLang="en-US" strike="noStrike" noProof="1"/>
          </a:p>
        </p:txBody>
      </p:sp>
      <p:sp>
        <p:nvSpPr>
          <p:cNvPr id="4" name="文本占位符 3"/>
          <p:cNvSpPr>
            <a:spLocks noGrp="1"/>
          </p:cNvSpPr>
          <p:nvPr>
            <p:ph type="body" sz="half" idx="2"/>
          </p:nvPr>
        </p:nvSpPr>
        <p:spPr>
          <a:xfrm>
            <a:off x="839818" y="2057530"/>
            <a:ext cx="3932375" cy="3811827"/>
          </a:xfrm>
        </p:spPr>
        <p:txBody>
          <a:bodyPr/>
          <a:lstStyle>
            <a:lvl1pPr marL="0" indent="0">
              <a:buNone/>
              <a:defRPr sz="1592"/>
            </a:lvl1pPr>
            <a:lvl2pPr marL="455064" indent="0">
              <a:buNone/>
              <a:defRPr sz="1395"/>
            </a:lvl2pPr>
            <a:lvl3pPr marL="910128" indent="0">
              <a:buNone/>
              <a:defRPr sz="1192"/>
            </a:lvl3pPr>
            <a:lvl4pPr marL="1366052" indent="0">
              <a:buNone/>
              <a:defRPr sz="996"/>
            </a:lvl4pPr>
            <a:lvl5pPr marL="1821116" indent="0">
              <a:buNone/>
              <a:defRPr sz="996"/>
            </a:lvl5pPr>
            <a:lvl6pPr marL="2276180" indent="0">
              <a:buNone/>
              <a:defRPr sz="996"/>
            </a:lvl6pPr>
            <a:lvl7pPr marL="2731245" indent="0">
              <a:buNone/>
              <a:defRPr sz="996"/>
            </a:lvl7pPr>
            <a:lvl8pPr marL="3186309" indent="0">
              <a:buNone/>
              <a:defRPr sz="996"/>
            </a:lvl8pPr>
            <a:lvl9pPr marL="3642233" indent="0">
              <a:buNone/>
              <a:defRPr sz="996"/>
            </a:lvl9pPr>
          </a:lstStyle>
          <a:p>
            <a:pPr lvl="0" fontAlgn="base"/>
            <a:r>
              <a:rPr lang="zh-CN" altLang="en-US" sz="1592"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6" name="页脚占位符 5"/>
          <p:cNvSpPr>
            <a:spLocks noGrp="1"/>
          </p:cNvSpPr>
          <p:nvPr>
            <p:ph type="ftr" sz="quarter" idx="11"/>
          </p:nvPr>
        </p:nvSpPr>
        <p:spPr/>
        <p:txBody>
          <a:bodyPr/>
          <a:lstStyle/>
          <a:p>
            <a:endParaRPr/>
          </a:p>
        </p:txBody>
      </p:sp>
      <p:sp>
        <p:nvSpPr>
          <p:cNvPr id="7" name="灯片编号占位符 6"/>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314137965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18" y="457229"/>
            <a:ext cx="4165495" cy="1600301"/>
          </a:xfrm>
        </p:spPr>
        <p:txBody>
          <a:bodyPr anchor="b"/>
          <a:lstStyle>
            <a:lvl1pPr>
              <a:defRPr sz="3184"/>
            </a:lvl1pPr>
          </a:lstStyle>
          <a:p>
            <a:pPr fontAlgn="auto"/>
            <a:r>
              <a:rPr lang="zh-CN" altLang="en-US" sz="3184" strike="noStrike" noProof="1"/>
              <a:t>单击此处编辑母版标题样式</a:t>
            </a:r>
            <a:endParaRPr lang="zh-CN" altLang="en-US" strike="noStrike" noProof="1"/>
          </a:p>
        </p:txBody>
      </p:sp>
      <p:sp>
        <p:nvSpPr>
          <p:cNvPr id="3" name="图片占位符 2"/>
          <p:cNvSpPr>
            <a:spLocks noGrp="1"/>
          </p:cNvSpPr>
          <p:nvPr>
            <p:ph type="pic" idx="1"/>
          </p:nvPr>
        </p:nvSpPr>
        <p:spPr>
          <a:xfrm>
            <a:off x="5183372" y="457230"/>
            <a:ext cx="6172418" cy="5404190"/>
          </a:xfrm>
        </p:spPr>
        <p:txBody>
          <a:bodyPr/>
          <a:lstStyle>
            <a:lvl1pPr marL="0" indent="0">
              <a:buNone/>
              <a:defRPr sz="3184"/>
            </a:lvl1pPr>
            <a:lvl2pPr marL="455064" indent="0">
              <a:buNone/>
              <a:defRPr sz="2791"/>
            </a:lvl2pPr>
            <a:lvl3pPr marL="910128" indent="0">
              <a:buNone/>
              <a:defRPr sz="2391"/>
            </a:lvl3pPr>
            <a:lvl4pPr marL="1366052" indent="0">
              <a:buNone/>
              <a:defRPr sz="1991"/>
            </a:lvl4pPr>
            <a:lvl5pPr marL="1821116" indent="0">
              <a:buNone/>
              <a:defRPr sz="1991"/>
            </a:lvl5pPr>
            <a:lvl6pPr marL="2276180" indent="0">
              <a:buNone/>
              <a:defRPr sz="1991"/>
            </a:lvl6pPr>
            <a:lvl7pPr marL="2731245" indent="0">
              <a:buNone/>
              <a:defRPr sz="1991"/>
            </a:lvl7pPr>
            <a:lvl8pPr marL="3186309" indent="0">
              <a:buNone/>
              <a:defRPr sz="1991"/>
            </a:lvl8pPr>
            <a:lvl9pPr marL="3642233" indent="0">
              <a:buNone/>
              <a:defRPr sz="1991"/>
            </a:lvl9pPr>
          </a:lstStyle>
          <a:p>
            <a:pPr fontAlgn="base"/>
            <a:endParaRPr lang="zh-CN" altLang="en-US" strike="noStrike" noProof="1"/>
          </a:p>
        </p:txBody>
      </p:sp>
      <p:sp>
        <p:nvSpPr>
          <p:cNvPr id="4" name="文本占位符 3"/>
          <p:cNvSpPr>
            <a:spLocks noGrp="1"/>
          </p:cNvSpPr>
          <p:nvPr>
            <p:ph type="body" sz="half" idx="2"/>
          </p:nvPr>
        </p:nvSpPr>
        <p:spPr>
          <a:xfrm>
            <a:off x="839818" y="2057530"/>
            <a:ext cx="4165495" cy="3811827"/>
          </a:xfrm>
        </p:spPr>
        <p:txBody>
          <a:bodyPr/>
          <a:lstStyle>
            <a:lvl1pPr marL="0" indent="0">
              <a:buNone/>
              <a:defRPr sz="1991"/>
            </a:lvl1pPr>
            <a:lvl2pPr marL="455064" indent="0">
              <a:buNone/>
              <a:defRPr sz="1795"/>
            </a:lvl2pPr>
            <a:lvl3pPr marL="910128" indent="0">
              <a:buNone/>
              <a:defRPr sz="1592"/>
            </a:lvl3pPr>
            <a:lvl4pPr marL="1366052" indent="0">
              <a:buNone/>
              <a:defRPr sz="1395"/>
            </a:lvl4pPr>
            <a:lvl5pPr marL="1821116" indent="0">
              <a:buNone/>
              <a:defRPr sz="1395"/>
            </a:lvl5pPr>
            <a:lvl6pPr marL="2276180" indent="0">
              <a:buNone/>
              <a:defRPr sz="1395"/>
            </a:lvl6pPr>
            <a:lvl7pPr marL="2731245" indent="0">
              <a:buNone/>
              <a:defRPr sz="1395"/>
            </a:lvl7pPr>
            <a:lvl8pPr marL="3186309" indent="0">
              <a:buNone/>
              <a:defRPr sz="1395"/>
            </a:lvl8pPr>
            <a:lvl9pPr marL="3642233" indent="0">
              <a:buNone/>
              <a:defRPr sz="1395"/>
            </a:lvl9pPr>
          </a:lstStyle>
          <a:p>
            <a:pPr lvl="0" fontAlgn="base"/>
            <a:r>
              <a:rPr lang="zh-CN" altLang="en-US" sz="1991"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6" name="页脚占位符 5"/>
          <p:cNvSpPr>
            <a:spLocks noGrp="1"/>
          </p:cNvSpPr>
          <p:nvPr>
            <p:ph type="ftr" sz="quarter" idx="11"/>
          </p:nvPr>
        </p:nvSpPr>
        <p:spPr/>
        <p:txBody>
          <a:bodyPr/>
          <a:lstStyle/>
          <a:p>
            <a:endParaRPr/>
          </a:p>
        </p:txBody>
      </p:sp>
      <p:sp>
        <p:nvSpPr>
          <p:cNvPr id="7" name="灯片编号占位符 6"/>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30834913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22433054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625" y="365041"/>
            <a:ext cx="2628624" cy="5812559"/>
          </a:xfrm>
        </p:spPr>
        <p:txBody>
          <a:bodyPr vert="eaVert"/>
          <a:lstStyle/>
          <a:p>
            <a:pPr fontAlgn="auto"/>
            <a:r>
              <a:rPr lang="zh-CN" altLang="en-US" strike="noStrike" noProof="1"/>
              <a:t>单击此处编辑母版标题样式</a:t>
            </a:r>
          </a:p>
        </p:txBody>
      </p:sp>
      <p:sp>
        <p:nvSpPr>
          <p:cNvPr id="3" name="竖排文字占位符 2"/>
          <p:cNvSpPr>
            <a:spLocks noGrp="1"/>
          </p:cNvSpPr>
          <p:nvPr>
            <p:ph type="body" orient="vert" idx="1"/>
          </p:nvPr>
        </p:nvSpPr>
        <p:spPr>
          <a:xfrm>
            <a:off x="838751" y="365041"/>
            <a:ext cx="7733490" cy="5812559"/>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fld id="{BB962C8B-B14F-4D97-AF65-F5344CB8AC3E}" type="datetime1">
              <a:rPr lang="zh-CN" altLang="en-US" noProof="1" dirty="0"/>
              <a:pPr/>
              <a:t>2026/1/17</a:t>
            </a:fld>
            <a:endParaRPr lang="zh-CN" altLang="en-US" noProof="1"/>
          </a:p>
        </p:txBody>
      </p:sp>
      <p:sp>
        <p:nvSpPr>
          <p:cNvPr id="5" name="页脚占位符 4"/>
          <p:cNvSpPr>
            <a:spLocks noGrp="1"/>
          </p:cNvSpPr>
          <p:nvPr>
            <p:ph type="ftr" sz="quarter" idx="11"/>
          </p:nvPr>
        </p:nvSpPr>
        <p:spPr/>
        <p:txBody>
          <a:bodyPr/>
          <a:lstStyle/>
          <a:p>
            <a:endParaRPr/>
          </a:p>
        </p:txBody>
      </p:sp>
      <p:sp>
        <p:nvSpPr>
          <p:cNvPr id="6" name="灯片编号占位符 5"/>
          <p:cNvSpPr>
            <a:spLocks noGrp="1"/>
          </p:cNvSpPr>
          <p:nvPr>
            <p:ph type="sldNum" sz="quarter" idx="12"/>
          </p:nvPr>
        </p:nvSpPr>
        <p:spPr/>
        <p:txBody>
          <a:bodyPr/>
          <a:lstStyle/>
          <a:p>
            <a:fld id="{9A0DB2DC-4C9A-4742-B13C-FB6460FD3503}" type="slidenum">
              <a:rPr lang="zh-CN" altLang="en-US" noProof="1" dirty="0"/>
              <a:pPr/>
              <a:t>‹#›</a:t>
            </a:fld>
            <a:endParaRPr lang="zh-CN" altLang="en-US" noProof="1"/>
          </a:p>
        </p:txBody>
      </p:sp>
    </p:spTree>
    <p:extLst>
      <p:ext uri="{BB962C8B-B14F-4D97-AF65-F5344CB8AC3E}">
        <p14:creationId xmlns:p14="http://schemas.microsoft.com/office/powerpoint/2010/main" val="415369877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1"/>
            <a:ext cx="10254182" cy="11079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8547373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19348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9879345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6883357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7501353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9325212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1"/>
            <a:ext cx="10254182" cy="11079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5298865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77457129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5814951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2678530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6929513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1"/>
            <a:ext cx="10254182" cy="11079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4186381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92510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t>2026/1/17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2B6538A-33AE-45EB-868C-14B9E34ED961}"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19514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1665741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3383144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2826224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1"/>
            <a:ext cx="10254182" cy="11079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1397479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58183313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4340380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46895126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4153149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0"/>
            <a:ext cx="10254182" cy="1110052"/>
          </a:xfrm>
          <a:prstGeom prst="rect">
            <a:avLst/>
          </a:prstGeom>
        </p:spPr>
        <p:txBody>
          <a:bodyPr wrap="square" lIns="0" tIns="0" rIns="0" bIns="0">
            <a:spAutoFit/>
          </a:bodyPr>
          <a:lstStyle>
            <a:lvl1pPr>
              <a:defRPr>
                <a:latin typeface="Roboto Light" pitchFamily="2" charset="0"/>
              </a:defRPr>
            </a:lvl1pPr>
          </a:lstStyle>
          <a:p>
            <a:endParaRPr dirty="0"/>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9895749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4808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8779505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9501945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9298864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1478407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0"/>
            <a:ext cx="10254182" cy="1110052"/>
          </a:xfrm>
          <a:prstGeom prst="rect">
            <a:avLst/>
          </a:prstGeom>
        </p:spPr>
        <p:txBody>
          <a:bodyPr wrap="square" lIns="0" tIns="0" rIns="0" bIns="0">
            <a:spAutoFit/>
          </a:bodyPr>
          <a:lstStyle>
            <a:lvl1pPr>
              <a:defRPr>
                <a:latin typeface="Roboto Light" pitchFamily="2" charset="0"/>
              </a:defRPr>
            </a:lvl1pPr>
          </a:lstStyle>
          <a:p>
            <a:endParaRPr dirty="0"/>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9669835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03121420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03169173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6932506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9273451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USP_left">
    <p:spTree>
      <p:nvGrpSpPr>
        <p:cNvPr id="1" name=""/>
        <p:cNvGrpSpPr/>
        <p:nvPr/>
      </p:nvGrpSpPr>
      <p:grpSpPr>
        <a:xfrm>
          <a:off x="0" y="0"/>
          <a:ext cx="0" cy="0"/>
          <a:chOff x="0" y="0"/>
          <a:chExt cx="0" cy="0"/>
        </a:xfrm>
      </p:grpSpPr>
      <p:sp>
        <p:nvSpPr>
          <p:cNvPr id="5" name="Snip Single Corner Rectangle 2"/>
          <p:cNvSpPr/>
          <p:nvPr/>
        </p:nvSpPr>
        <p:spPr bwMode="auto">
          <a:xfrm flipH="1" flipV="1">
            <a:off x="637118" y="1335618"/>
            <a:ext cx="7232649" cy="603249"/>
          </a:xfrm>
          <a:prstGeom prst="snip1Rect">
            <a:avLst>
              <a:gd name="adj" fmla="val 31726"/>
            </a:avLst>
          </a:prstGeom>
          <a:solidFill>
            <a:srgbClr val="005596"/>
          </a:solidFill>
          <a:ln w="22225" cap="flat" cmpd="sng" algn="ctr">
            <a:noFill/>
            <a:prstDash val="solid"/>
            <a:round/>
            <a:headEnd type="none" w="med" len="med"/>
            <a:tailEnd type="none" w="med" len="med"/>
          </a:ln>
          <a:effectLst>
            <a:outerShdw blurRad="254000" dist="38100" dir="2700000" algn="tl" rotWithShape="0">
              <a:prstClr val="black">
                <a:alpha val="50000"/>
              </a:prstClr>
            </a:outerShdw>
          </a:effectLst>
        </p:spPr>
        <p:txBody>
          <a:bodyPr anchor="ctr"/>
          <a:lstStyle/>
          <a:p>
            <a:pPr algn="ctr">
              <a:defRPr/>
            </a:pPr>
            <a:endParaRPr lang="en-US" sz="2400" kern="0" dirty="0">
              <a:solidFill>
                <a:srgbClr val="000000"/>
              </a:solidFill>
              <a:latin typeface="Arial" charset="0"/>
              <a:cs typeface="Arial" panose="020B0604020202020204" pitchFamily="34" charset="0"/>
            </a:endParaRPr>
          </a:p>
        </p:txBody>
      </p:sp>
      <p:pic>
        <p:nvPicPr>
          <p:cNvPr id="6" name="Obrázek 27" descr="bullet_point.png"/>
          <p:cNvPicPr>
            <a:picLocks noChangeAspect="1"/>
          </p:cNvPicPr>
          <p:nvPr userDrawn="1"/>
        </p:nvPicPr>
        <p:blipFill>
          <a:blip r:embed="rId2" cstate="print"/>
          <a:srcRect/>
          <a:stretch>
            <a:fillRect/>
          </a:stretch>
        </p:blipFill>
        <p:spPr bwMode="auto">
          <a:xfrm>
            <a:off x="637118" y="2326217"/>
            <a:ext cx="459316" cy="457200"/>
          </a:xfrm>
          <a:prstGeom prst="rect">
            <a:avLst/>
          </a:prstGeom>
          <a:noFill/>
          <a:ln w="9525">
            <a:noFill/>
            <a:miter lim="800000"/>
            <a:headEnd/>
            <a:tailEnd/>
          </a:ln>
        </p:spPr>
      </p:pic>
      <p:sp>
        <p:nvSpPr>
          <p:cNvPr id="7" name="Obdélník 6"/>
          <p:cNvSpPr/>
          <p:nvPr userDrawn="1"/>
        </p:nvSpPr>
        <p:spPr>
          <a:xfrm>
            <a:off x="7524752" y="1022351"/>
            <a:ext cx="3879849" cy="471593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2" name="Zástupný symbol pro text 28"/>
          <p:cNvSpPr>
            <a:spLocks noGrp="1"/>
          </p:cNvSpPr>
          <p:nvPr>
            <p:ph type="body" sz="quarter" idx="11"/>
          </p:nvPr>
        </p:nvSpPr>
        <p:spPr>
          <a:xfrm>
            <a:off x="1217084" y="2332571"/>
            <a:ext cx="6009216" cy="3405713"/>
          </a:xfrm>
          <a:prstGeom prst="rect">
            <a:avLst/>
          </a:prstGeom>
        </p:spPr>
        <p:txBody>
          <a:bodyPr/>
          <a:lstStyle>
            <a:lvl1pPr marL="0" indent="0">
              <a:defRPr sz="2133" b="0" baseline="0">
                <a:solidFill>
                  <a:schemeClr val="tx1">
                    <a:lumMod val="50000"/>
                  </a:schemeClr>
                </a:solidFill>
              </a:defRPr>
            </a:lvl1pPr>
          </a:lstStyle>
          <a:p>
            <a:pPr lvl="0"/>
            <a:r>
              <a:rPr lang="cs-CZ"/>
              <a:t>Klepnutím lze upravit styly předlohy textu.</a:t>
            </a:r>
          </a:p>
        </p:txBody>
      </p:sp>
      <p:sp>
        <p:nvSpPr>
          <p:cNvPr id="37" name="Zástupný symbol pro text 34"/>
          <p:cNvSpPr>
            <a:spLocks noGrp="1"/>
          </p:cNvSpPr>
          <p:nvPr>
            <p:ph type="body" sz="quarter" idx="12"/>
          </p:nvPr>
        </p:nvSpPr>
        <p:spPr>
          <a:xfrm>
            <a:off x="1003304" y="1390649"/>
            <a:ext cx="5943600" cy="457201"/>
          </a:xfrm>
          <a:prstGeom prst="rect">
            <a:avLst/>
          </a:prstGeom>
        </p:spPr>
        <p:txBody>
          <a:bodyPr anchor="ctr"/>
          <a:lstStyle>
            <a:lvl1pPr>
              <a:defRPr sz="2400">
                <a:solidFill>
                  <a:schemeClr val="bg1"/>
                </a:solidFill>
              </a:defRPr>
            </a:lvl1pPr>
            <a:lvl2pPr>
              <a:defRPr sz="2400"/>
            </a:lvl2pPr>
            <a:lvl3pPr>
              <a:defRPr sz="2400"/>
            </a:lvl3pPr>
            <a:lvl4pPr>
              <a:defRPr sz="2400"/>
            </a:lvl4pPr>
            <a:lvl5pPr>
              <a:defRPr sz="2400"/>
            </a:lvl5pPr>
          </a:lstStyle>
          <a:p>
            <a:pPr lvl="0"/>
            <a:r>
              <a:rPr lang="cs-CZ"/>
              <a:t>Klepnutím lze upravit styly předlohy textu.</a:t>
            </a:r>
          </a:p>
        </p:txBody>
      </p:sp>
      <p:sp>
        <p:nvSpPr>
          <p:cNvPr id="23" name="Zástupný symbol pro text 21"/>
          <p:cNvSpPr>
            <a:spLocks noGrp="1"/>
          </p:cNvSpPr>
          <p:nvPr>
            <p:ph type="body" sz="quarter" idx="13"/>
          </p:nvPr>
        </p:nvSpPr>
        <p:spPr>
          <a:xfrm>
            <a:off x="2879999" y="294217"/>
            <a:ext cx="5760000" cy="304800"/>
          </a:xfrm>
          <a:prstGeom prst="rect">
            <a:avLst/>
          </a:prstGeom>
        </p:spPr>
        <p:txBody>
          <a:bodyPr anchor="ctr"/>
          <a:lstStyle>
            <a:lvl1pPr>
              <a:defRPr sz="1867" b="0"/>
            </a:lvl1pPr>
          </a:lstStyle>
          <a:p>
            <a:pPr lvl="0"/>
            <a:r>
              <a:rPr lang="cs-CZ" dirty="0"/>
              <a:t>Klepnutím lze upravit styly předlohy textu.</a:t>
            </a:r>
          </a:p>
        </p:txBody>
      </p:sp>
    </p:spTree>
    <p:extLst>
      <p:ext uri="{BB962C8B-B14F-4D97-AF65-F5344CB8AC3E}">
        <p14:creationId xmlns:p14="http://schemas.microsoft.com/office/powerpoint/2010/main" val="3249754885"/>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USP_right">
    <p:spTree>
      <p:nvGrpSpPr>
        <p:cNvPr id="1" name=""/>
        <p:cNvGrpSpPr/>
        <p:nvPr/>
      </p:nvGrpSpPr>
      <p:grpSpPr>
        <a:xfrm>
          <a:off x="0" y="0"/>
          <a:ext cx="0" cy="0"/>
          <a:chOff x="0" y="0"/>
          <a:chExt cx="0" cy="0"/>
        </a:xfrm>
      </p:grpSpPr>
      <p:sp>
        <p:nvSpPr>
          <p:cNvPr id="5" name="Snip Single Corner Rectangle 2"/>
          <p:cNvSpPr/>
          <p:nvPr/>
        </p:nvSpPr>
        <p:spPr bwMode="auto">
          <a:xfrm flipV="1">
            <a:off x="4324352" y="1335618"/>
            <a:ext cx="7232649" cy="603249"/>
          </a:xfrm>
          <a:prstGeom prst="snip1Rect">
            <a:avLst>
              <a:gd name="adj" fmla="val 31726"/>
            </a:avLst>
          </a:prstGeom>
          <a:solidFill>
            <a:srgbClr val="005596"/>
          </a:solidFill>
          <a:ln w="22225" cap="flat" cmpd="sng" algn="ctr">
            <a:noFill/>
            <a:prstDash val="solid"/>
            <a:round/>
            <a:headEnd type="none" w="med" len="med"/>
            <a:tailEnd type="none" w="med" len="med"/>
          </a:ln>
          <a:effectLst>
            <a:outerShdw blurRad="254000" dist="38100" dir="2700000" algn="tl" rotWithShape="0">
              <a:prstClr val="black">
                <a:alpha val="50000"/>
              </a:prstClr>
            </a:outerShdw>
          </a:effectLst>
        </p:spPr>
        <p:txBody>
          <a:bodyPr anchor="ctr"/>
          <a:lstStyle/>
          <a:p>
            <a:pPr algn="ctr">
              <a:defRPr/>
            </a:pPr>
            <a:endParaRPr lang="en-US" sz="2400" kern="0" dirty="0">
              <a:solidFill>
                <a:srgbClr val="000000"/>
              </a:solidFill>
              <a:latin typeface="Arial" charset="0"/>
              <a:cs typeface="Arial" panose="020B0604020202020204" pitchFamily="34" charset="0"/>
            </a:endParaRPr>
          </a:p>
        </p:txBody>
      </p:sp>
      <p:pic>
        <p:nvPicPr>
          <p:cNvPr id="6" name="Obrázek 27" descr="bullet_point.png"/>
          <p:cNvPicPr>
            <a:picLocks noChangeAspect="1"/>
          </p:cNvPicPr>
          <p:nvPr userDrawn="1"/>
        </p:nvPicPr>
        <p:blipFill>
          <a:blip r:embed="rId2" cstate="print"/>
          <a:srcRect/>
          <a:stretch>
            <a:fillRect/>
          </a:stretch>
        </p:blipFill>
        <p:spPr bwMode="auto">
          <a:xfrm>
            <a:off x="4815418" y="2326217"/>
            <a:ext cx="459316" cy="457200"/>
          </a:xfrm>
          <a:prstGeom prst="rect">
            <a:avLst/>
          </a:prstGeom>
          <a:noFill/>
          <a:ln w="9525">
            <a:noFill/>
            <a:miter lim="800000"/>
            <a:headEnd/>
            <a:tailEnd/>
          </a:ln>
        </p:spPr>
      </p:pic>
      <p:sp>
        <p:nvSpPr>
          <p:cNvPr id="7" name="Obdélník 6"/>
          <p:cNvSpPr/>
          <p:nvPr userDrawn="1"/>
        </p:nvSpPr>
        <p:spPr>
          <a:xfrm>
            <a:off x="637118" y="1022351"/>
            <a:ext cx="3879849" cy="471593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2" name="Zástupný symbol pro text 28"/>
          <p:cNvSpPr>
            <a:spLocks noGrp="1"/>
          </p:cNvSpPr>
          <p:nvPr>
            <p:ph type="body" sz="quarter" idx="11"/>
          </p:nvPr>
        </p:nvSpPr>
        <p:spPr>
          <a:xfrm>
            <a:off x="5395384" y="2332571"/>
            <a:ext cx="6009216" cy="3405713"/>
          </a:xfrm>
          <a:prstGeom prst="rect">
            <a:avLst/>
          </a:prstGeom>
        </p:spPr>
        <p:txBody>
          <a:bodyPr/>
          <a:lstStyle>
            <a:lvl1pPr marL="0" indent="0">
              <a:defRPr sz="2133" b="0" baseline="0">
                <a:solidFill>
                  <a:schemeClr val="tx1">
                    <a:lumMod val="50000"/>
                  </a:schemeClr>
                </a:solidFill>
              </a:defRPr>
            </a:lvl1pPr>
          </a:lstStyle>
          <a:p>
            <a:pPr lvl="0"/>
            <a:r>
              <a:rPr lang="cs-CZ"/>
              <a:t>Klepnutím lze upravit styly předlohy textu.</a:t>
            </a:r>
          </a:p>
        </p:txBody>
      </p:sp>
      <p:sp>
        <p:nvSpPr>
          <p:cNvPr id="37" name="Zástupný symbol pro text 34"/>
          <p:cNvSpPr>
            <a:spLocks noGrp="1"/>
          </p:cNvSpPr>
          <p:nvPr>
            <p:ph type="body" sz="quarter" idx="12"/>
          </p:nvPr>
        </p:nvSpPr>
        <p:spPr>
          <a:xfrm flipH="1">
            <a:off x="4714888" y="1390649"/>
            <a:ext cx="5943600" cy="457201"/>
          </a:xfrm>
          <a:prstGeom prst="rect">
            <a:avLst/>
          </a:prstGeom>
        </p:spPr>
        <p:txBody>
          <a:bodyPr anchor="ctr"/>
          <a:lstStyle>
            <a:lvl1pPr>
              <a:defRPr sz="2400">
                <a:solidFill>
                  <a:schemeClr val="bg1"/>
                </a:solidFill>
              </a:defRPr>
            </a:lvl1pPr>
            <a:lvl2pPr>
              <a:defRPr sz="2400"/>
            </a:lvl2pPr>
            <a:lvl3pPr>
              <a:defRPr sz="2400"/>
            </a:lvl3pPr>
            <a:lvl4pPr>
              <a:defRPr sz="2400"/>
            </a:lvl4pPr>
            <a:lvl5pPr>
              <a:defRPr sz="2400"/>
            </a:lvl5pPr>
          </a:lstStyle>
          <a:p>
            <a:pPr lvl="0"/>
            <a:r>
              <a:rPr lang="cs-CZ"/>
              <a:t>Klepnutím lze upravit styly předlohy textu.</a:t>
            </a:r>
          </a:p>
        </p:txBody>
      </p:sp>
      <p:sp>
        <p:nvSpPr>
          <p:cNvPr id="21" name="Zástupný symbol pro text 21"/>
          <p:cNvSpPr>
            <a:spLocks noGrp="1"/>
          </p:cNvSpPr>
          <p:nvPr>
            <p:ph type="body" sz="quarter" idx="13"/>
          </p:nvPr>
        </p:nvSpPr>
        <p:spPr>
          <a:xfrm>
            <a:off x="2880000" y="294217"/>
            <a:ext cx="5760000" cy="304800"/>
          </a:xfrm>
          <a:prstGeom prst="rect">
            <a:avLst/>
          </a:prstGeom>
        </p:spPr>
        <p:txBody>
          <a:bodyPr anchor="ctr"/>
          <a:lstStyle>
            <a:lvl1pPr>
              <a:defRPr sz="1867" b="0"/>
            </a:lvl1pPr>
          </a:lstStyle>
          <a:p>
            <a:pPr lvl="0"/>
            <a:r>
              <a:rPr lang="cs-CZ" dirty="0"/>
              <a:t>Klepnutím lze upravit styly předlohy textu.</a:t>
            </a:r>
          </a:p>
        </p:txBody>
      </p:sp>
    </p:spTree>
    <p:extLst>
      <p:ext uri="{BB962C8B-B14F-4D97-AF65-F5344CB8AC3E}">
        <p14:creationId xmlns:p14="http://schemas.microsoft.com/office/powerpoint/2010/main" val="183811890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8731676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most important key feature">
    <p:spTree>
      <p:nvGrpSpPr>
        <p:cNvPr id="1" name=""/>
        <p:cNvGrpSpPr/>
        <p:nvPr/>
      </p:nvGrpSpPr>
      <p:grpSpPr>
        <a:xfrm>
          <a:off x="0" y="0"/>
          <a:ext cx="0" cy="0"/>
          <a:chOff x="0" y="0"/>
          <a:chExt cx="0" cy="0"/>
        </a:xfrm>
      </p:grpSpPr>
      <p:sp>
        <p:nvSpPr>
          <p:cNvPr id="5" name="Obdélník 4"/>
          <p:cNvSpPr/>
          <p:nvPr userDrawn="1"/>
        </p:nvSpPr>
        <p:spPr>
          <a:xfrm>
            <a:off x="4019551" y="1335617"/>
            <a:ext cx="7541683" cy="41402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6" name="Snip Single Corner Rectangle 2"/>
          <p:cNvSpPr/>
          <p:nvPr/>
        </p:nvSpPr>
        <p:spPr bwMode="auto">
          <a:xfrm flipV="1">
            <a:off x="4324352" y="1335618"/>
            <a:ext cx="7232649" cy="603249"/>
          </a:xfrm>
          <a:prstGeom prst="snip1Rect">
            <a:avLst>
              <a:gd name="adj" fmla="val 31726"/>
            </a:avLst>
          </a:prstGeom>
          <a:solidFill>
            <a:srgbClr val="005596"/>
          </a:solidFill>
          <a:ln w="22225" cap="flat" cmpd="sng" algn="ctr">
            <a:noFill/>
            <a:prstDash val="solid"/>
            <a:round/>
            <a:headEnd type="none" w="med" len="med"/>
            <a:tailEnd type="none" w="med" len="med"/>
          </a:ln>
          <a:effectLst>
            <a:outerShdw blurRad="254000" dist="38100" dir="2700000" algn="tl" rotWithShape="0">
              <a:prstClr val="black">
                <a:alpha val="50000"/>
              </a:prstClr>
            </a:outerShdw>
          </a:effectLst>
        </p:spPr>
        <p:txBody>
          <a:bodyPr anchor="ctr"/>
          <a:lstStyle/>
          <a:p>
            <a:pPr algn="ctr">
              <a:defRPr/>
            </a:pPr>
            <a:endParaRPr lang="en-US" sz="2400" kern="0" dirty="0">
              <a:solidFill>
                <a:srgbClr val="000000"/>
              </a:solidFill>
              <a:latin typeface="Arial" charset="0"/>
              <a:cs typeface="Arial" panose="020B0604020202020204" pitchFamily="34" charset="0"/>
            </a:endParaRPr>
          </a:p>
        </p:txBody>
      </p:sp>
      <p:pic>
        <p:nvPicPr>
          <p:cNvPr id="7" name="Obrázek 27" descr="bullet_point.png"/>
          <p:cNvPicPr>
            <a:picLocks noChangeAspect="1"/>
          </p:cNvPicPr>
          <p:nvPr userDrawn="1"/>
        </p:nvPicPr>
        <p:blipFill>
          <a:blip r:embed="rId2" cstate="print"/>
          <a:srcRect/>
          <a:stretch>
            <a:fillRect/>
          </a:stretch>
        </p:blipFill>
        <p:spPr bwMode="auto">
          <a:xfrm>
            <a:off x="4815417" y="2326217"/>
            <a:ext cx="457200" cy="457200"/>
          </a:xfrm>
          <a:prstGeom prst="rect">
            <a:avLst/>
          </a:prstGeom>
          <a:noFill/>
          <a:ln w="9525">
            <a:noFill/>
            <a:miter lim="800000"/>
            <a:headEnd/>
            <a:tailEnd/>
          </a:ln>
        </p:spPr>
      </p:pic>
      <p:sp>
        <p:nvSpPr>
          <p:cNvPr id="8" name="Obdélník 7"/>
          <p:cNvSpPr/>
          <p:nvPr userDrawn="1"/>
        </p:nvSpPr>
        <p:spPr>
          <a:xfrm>
            <a:off x="637118" y="1022351"/>
            <a:ext cx="3879849" cy="471593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2" name="Zástupný symbol pro text 28"/>
          <p:cNvSpPr>
            <a:spLocks noGrp="1"/>
          </p:cNvSpPr>
          <p:nvPr>
            <p:ph type="body" sz="quarter" idx="11"/>
          </p:nvPr>
        </p:nvSpPr>
        <p:spPr>
          <a:xfrm>
            <a:off x="5395384" y="2332571"/>
            <a:ext cx="6009216" cy="2982380"/>
          </a:xfrm>
          <a:prstGeom prst="rect">
            <a:avLst/>
          </a:prstGeom>
        </p:spPr>
        <p:txBody>
          <a:bodyPr/>
          <a:lstStyle>
            <a:lvl1pPr marL="0" indent="0">
              <a:defRPr sz="2133" b="0" baseline="0">
                <a:solidFill>
                  <a:schemeClr val="tx1">
                    <a:lumMod val="50000"/>
                  </a:schemeClr>
                </a:solidFill>
              </a:defRPr>
            </a:lvl1pPr>
          </a:lstStyle>
          <a:p>
            <a:pPr lvl="0"/>
            <a:r>
              <a:rPr lang="cs-CZ"/>
              <a:t>Klepnutím lze upravit styly předlohy textu.</a:t>
            </a:r>
          </a:p>
        </p:txBody>
      </p:sp>
      <p:sp>
        <p:nvSpPr>
          <p:cNvPr id="37" name="Zástupný symbol pro text 34"/>
          <p:cNvSpPr>
            <a:spLocks noGrp="1"/>
          </p:cNvSpPr>
          <p:nvPr>
            <p:ph type="body" sz="quarter" idx="12"/>
          </p:nvPr>
        </p:nvSpPr>
        <p:spPr>
          <a:xfrm flipH="1">
            <a:off x="4714888" y="1390649"/>
            <a:ext cx="5943600" cy="457201"/>
          </a:xfrm>
          <a:prstGeom prst="rect">
            <a:avLst/>
          </a:prstGeom>
        </p:spPr>
        <p:txBody>
          <a:bodyPr anchor="ctr"/>
          <a:lstStyle>
            <a:lvl1pPr>
              <a:defRPr sz="2400" baseline="0">
                <a:solidFill>
                  <a:schemeClr val="bg1"/>
                </a:solidFill>
              </a:defRPr>
            </a:lvl1pPr>
            <a:lvl2pPr>
              <a:defRPr sz="2400"/>
            </a:lvl2pPr>
            <a:lvl3pPr>
              <a:defRPr sz="2400"/>
            </a:lvl3pPr>
            <a:lvl4pPr>
              <a:defRPr sz="2400"/>
            </a:lvl4pPr>
            <a:lvl5pPr>
              <a:defRPr sz="2400"/>
            </a:lvl5pPr>
          </a:lstStyle>
          <a:p>
            <a:pPr lvl="0"/>
            <a:r>
              <a:rPr lang="cs-CZ"/>
              <a:t>Klepnutím lze upravit styly předlohy textu.</a:t>
            </a:r>
          </a:p>
        </p:txBody>
      </p:sp>
      <p:sp>
        <p:nvSpPr>
          <p:cNvPr id="21" name="Zástupný symbol pro text 21"/>
          <p:cNvSpPr>
            <a:spLocks noGrp="1"/>
          </p:cNvSpPr>
          <p:nvPr>
            <p:ph type="body" sz="quarter" idx="13"/>
          </p:nvPr>
        </p:nvSpPr>
        <p:spPr>
          <a:xfrm>
            <a:off x="2880000" y="294217"/>
            <a:ext cx="5760000" cy="304800"/>
          </a:xfrm>
          <a:prstGeom prst="rect">
            <a:avLst/>
          </a:prstGeom>
        </p:spPr>
        <p:txBody>
          <a:bodyPr anchor="ctr"/>
          <a:lstStyle>
            <a:lvl1pPr>
              <a:defRPr sz="1867" b="0"/>
            </a:lvl1pPr>
          </a:lstStyle>
          <a:p>
            <a:pPr lvl="0"/>
            <a:r>
              <a:rPr lang="cs-CZ" dirty="0"/>
              <a:t>Klepnutím lze upravit styly předlohy textu.</a:t>
            </a:r>
          </a:p>
        </p:txBody>
      </p:sp>
    </p:spTree>
    <p:extLst>
      <p:ext uri="{BB962C8B-B14F-4D97-AF65-F5344CB8AC3E}">
        <p14:creationId xmlns:p14="http://schemas.microsoft.com/office/powerpoint/2010/main" val="3280207014"/>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arget verticals">
    <p:spTree>
      <p:nvGrpSpPr>
        <p:cNvPr id="1" name=""/>
        <p:cNvGrpSpPr/>
        <p:nvPr/>
      </p:nvGrpSpPr>
      <p:grpSpPr>
        <a:xfrm>
          <a:off x="0" y="0"/>
          <a:ext cx="0" cy="0"/>
          <a:chOff x="0" y="0"/>
          <a:chExt cx="0" cy="0"/>
        </a:xfrm>
      </p:grpSpPr>
      <p:sp>
        <p:nvSpPr>
          <p:cNvPr id="4" name="Obdélník 3"/>
          <p:cNvSpPr/>
          <p:nvPr userDrawn="1"/>
        </p:nvSpPr>
        <p:spPr>
          <a:xfrm>
            <a:off x="5530851" y="1712385"/>
            <a:ext cx="1130300" cy="38100"/>
          </a:xfrm>
          <a:prstGeom prst="rect">
            <a:avLst/>
          </a:prstGeom>
          <a:solidFill>
            <a:srgbClr val="00559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1" name="Zástupný symbol pro text 21"/>
          <p:cNvSpPr>
            <a:spLocks noGrp="1"/>
          </p:cNvSpPr>
          <p:nvPr>
            <p:ph type="body" sz="quarter" idx="13"/>
          </p:nvPr>
        </p:nvSpPr>
        <p:spPr>
          <a:xfrm>
            <a:off x="2880000" y="294217"/>
            <a:ext cx="5760000" cy="304800"/>
          </a:xfrm>
          <a:prstGeom prst="rect">
            <a:avLst/>
          </a:prstGeom>
        </p:spPr>
        <p:txBody>
          <a:bodyPr anchor="ctr"/>
          <a:lstStyle>
            <a:lvl1pPr>
              <a:defRPr sz="1867" b="0"/>
            </a:lvl1pPr>
          </a:lstStyle>
          <a:p>
            <a:pPr lvl="0"/>
            <a:r>
              <a:rPr lang="cs-CZ" dirty="0"/>
              <a:t>Klepnutím lze upravit styly předlohy textu.</a:t>
            </a:r>
          </a:p>
        </p:txBody>
      </p:sp>
      <p:sp>
        <p:nvSpPr>
          <p:cNvPr id="13" name="Zástupný symbol pro text 10"/>
          <p:cNvSpPr>
            <a:spLocks noGrp="1"/>
          </p:cNvSpPr>
          <p:nvPr>
            <p:ph type="body" sz="quarter" idx="14"/>
          </p:nvPr>
        </p:nvSpPr>
        <p:spPr>
          <a:xfrm>
            <a:off x="3094567" y="1157817"/>
            <a:ext cx="6002867" cy="533400"/>
          </a:xfrm>
          <a:prstGeom prst="rect">
            <a:avLst/>
          </a:prstGeom>
        </p:spPr>
        <p:txBody>
          <a:bodyPr/>
          <a:lstStyle>
            <a:lvl1pPr algn="ctr">
              <a:defRPr sz="2667" cap="all" baseline="0">
                <a:solidFill>
                  <a:schemeClr val="tx1">
                    <a:lumMod val="50000"/>
                  </a:schemeClr>
                </a:solidFill>
              </a:defRPr>
            </a:lvl1pPr>
          </a:lstStyle>
          <a:p>
            <a:pPr lvl="0"/>
            <a:r>
              <a:rPr lang="cs-CZ"/>
              <a:t>Klepnutím lze upravit styly předlohy textu.</a:t>
            </a:r>
          </a:p>
        </p:txBody>
      </p:sp>
    </p:spTree>
    <p:extLst>
      <p:ext uri="{BB962C8B-B14F-4D97-AF65-F5344CB8AC3E}">
        <p14:creationId xmlns:p14="http://schemas.microsoft.com/office/powerpoint/2010/main" val="1025668247"/>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integration">
    <p:spTree>
      <p:nvGrpSpPr>
        <p:cNvPr id="1" name=""/>
        <p:cNvGrpSpPr/>
        <p:nvPr/>
      </p:nvGrpSpPr>
      <p:grpSpPr>
        <a:xfrm>
          <a:off x="0" y="0"/>
          <a:ext cx="0" cy="0"/>
          <a:chOff x="0" y="0"/>
          <a:chExt cx="0" cy="0"/>
        </a:xfrm>
      </p:grpSpPr>
      <p:sp>
        <p:nvSpPr>
          <p:cNvPr id="4" name="Obdélník 3"/>
          <p:cNvSpPr/>
          <p:nvPr userDrawn="1"/>
        </p:nvSpPr>
        <p:spPr>
          <a:xfrm>
            <a:off x="5530851" y="1712385"/>
            <a:ext cx="1130300" cy="38100"/>
          </a:xfrm>
          <a:prstGeom prst="rect">
            <a:avLst/>
          </a:prstGeom>
          <a:solidFill>
            <a:srgbClr val="00559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1" name="Zástupný symbol pro text 21"/>
          <p:cNvSpPr>
            <a:spLocks noGrp="1"/>
          </p:cNvSpPr>
          <p:nvPr>
            <p:ph type="body" sz="quarter" idx="13"/>
          </p:nvPr>
        </p:nvSpPr>
        <p:spPr>
          <a:xfrm>
            <a:off x="2880000" y="294217"/>
            <a:ext cx="5760000" cy="304800"/>
          </a:xfrm>
          <a:prstGeom prst="rect">
            <a:avLst/>
          </a:prstGeom>
        </p:spPr>
        <p:txBody>
          <a:bodyPr anchor="ctr"/>
          <a:lstStyle>
            <a:lvl1pPr>
              <a:defRPr sz="1867" b="0"/>
            </a:lvl1pPr>
          </a:lstStyle>
          <a:p>
            <a:pPr lvl="0"/>
            <a:r>
              <a:rPr lang="cs-CZ" dirty="0"/>
              <a:t>Klepnutím lze upravit styly předlohy textu.</a:t>
            </a:r>
          </a:p>
        </p:txBody>
      </p:sp>
      <p:sp>
        <p:nvSpPr>
          <p:cNvPr id="13" name="Zástupný symbol pro text 10"/>
          <p:cNvSpPr>
            <a:spLocks noGrp="1"/>
          </p:cNvSpPr>
          <p:nvPr>
            <p:ph type="body" sz="quarter" idx="14"/>
          </p:nvPr>
        </p:nvSpPr>
        <p:spPr>
          <a:xfrm>
            <a:off x="1066800" y="1157817"/>
            <a:ext cx="10058400" cy="533400"/>
          </a:xfrm>
          <a:prstGeom prst="rect">
            <a:avLst/>
          </a:prstGeom>
        </p:spPr>
        <p:txBody>
          <a:bodyPr/>
          <a:lstStyle>
            <a:lvl1pPr algn="ctr">
              <a:defRPr sz="2667" cap="all" baseline="0">
                <a:solidFill>
                  <a:schemeClr val="tx1">
                    <a:lumMod val="50000"/>
                  </a:schemeClr>
                </a:solidFill>
              </a:defRPr>
            </a:lvl1pPr>
          </a:lstStyle>
          <a:p>
            <a:pPr lvl="0"/>
            <a:r>
              <a:rPr lang="cs-CZ" dirty="0"/>
              <a:t>Klepnutím lze upravit styly předlohy textu.</a:t>
            </a:r>
          </a:p>
        </p:txBody>
      </p:sp>
    </p:spTree>
    <p:extLst>
      <p:ext uri="{BB962C8B-B14F-4D97-AF65-F5344CB8AC3E}">
        <p14:creationId xmlns:p14="http://schemas.microsoft.com/office/powerpoint/2010/main" val="1926060614"/>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product variants">
    <p:spTree>
      <p:nvGrpSpPr>
        <p:cNvPr id="1" name=""/>
        <p:cNvGrpSpPr/>
        <p:nvPr/>
      </p:nvGrpSpPr>
      <p:grpSpPr>
        <a:xfrm>
          <a:off x="0" y="0"/>
          <a:ext cx="0" cy="0"/>
          <a:chOff x="0" y="0"/>
          <a:chExt cx="0" cy="0"/>
        </a:xfrm>
      </p:grpSpPr>
      <p:sp>
        <p:nvSpPr>
          <p:cNvPr id="4" name="Obdélník 3"/>
          <p:cNvSpPr/>
          <p:nvPr userDrawn="1"/>
        </p:nvSpPr>
        <p:spPr>
          <a:xfrm>
            <a:off x="5530851" y="1712385"/>
            <a:ext cx="1130300" cy="38100"/>
          </a:xfrm>
          <a:prstGeom prst="rect">
            <a:avLst/>
          </a:prstGeom>
          <a:solidFill>
            <a:srgbClr val="00559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13" name="Zástupný symbol pro text 10"/>
          <p:cNvSpPr>
            <a:spLocks noGrp="1"/>
          </p:cNvSpPr>
          <p:nvPr>
            <p:ph type="body" sz="quarter" idx="14"/>
          </p:nvPr>
        </p:nvSpPr>
        <p:spPr>
          <a:xfrm>
            <a:off x="1066800" y="1157817"/>
            <a:ext cx="10058400" cy="533400"/>
          </a:xfrm>
          <a:prstGeom prst="rect">
            <a:avLst/>
          </a:prstGeom>
        </p:spPr>
        <p:txBody>
          <a:bodyPr/>
          <a:lstStyle>
            <a:lvl1pPr algn="ctr">
              <a:defRPr sz="2667" cap="none" baseline="0">
                <a:solidFill>
                  <a:schemeClr val="tx1">
                    <a:lumMod val="50000"/>
                  </a:schemeClr>
                </a:solidFill>
              </a:defRPr>
            </a:lvl1pPr>
          </a:lstStyle>
          <a:p>
            <a:pPr lvl="0"/>
            <a:r>
              <a:rPr lang="cs-CZ"/>
              <a:t>Klepnutím lze upravit styly předlohy textu.</a:t>
            </a:r>
          </a:p>
        </p:txBody>
      </p:sp>
      <p:sp>
        <p:nvSpPr>
          <p:cNvPr id="23" name="Zástupný symbol pro text 21"/>
          <p:cNvSpPr>
            <a:spLocks noGrp="1"/>
          </p:cNvSpPr>
          <p:nvPr>
            <p:ph type="body" sz="quarter" idx="13"/>
          </p:nvPr>
        </p:nvSpPr>
        <p:spPr>
          <a:xfrm>
            <a:off x="2880000" y="294217"/>
            <a:ext cx="5760000" cy="304800"/>
          </a:xfrm>
          <a:prstGeom prst="rect">
            <a:avLst/>
          </a:prstGeom>
        </p:spPr>
        <p:txBody>
          <a:bodyPr anchor="ctr"/>
          <a:lstStyle>
            <a:lvl1pPr>
              <a:defRPr sz="1867" b="0"/>
            </a:lvl1pPr>
          </a:lstStyle>
          <a:p>
            <a:pPr lvl="0"/>
            <a:r>
              <a:rPr lang="cs-CZ" dirty="0"/>
              <a:t>Klepnutím lze upravit styly předlohy textu.</a:t>
            </a:r>
          </a:p>
        </p:txBody>
      </p:sp>
    </p:spTree>
    <p:extLst>
      <p:ext uri="{BB962C8B-B14F-4D97-AF65-F5344CB8AC3E}">
        <p14:creationId xmlns:p14="http://schemas.microsoft.com/office/powerpoint/2010/main" val="1720444436"/>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accessories">
    <p:spTree>
      <p:nvGrpSpPr>
        <p:cNvPr id="1" name=""/>
        <p:cNvGrpSpPr/>
        <p:nvPr/>
      </p:nvGrpSpPr>
      <p:grpSpPr>
        <a:xfrm>
          <a:off x="0" y="0"/>
          <a:ext cx="0" cy="0"/>
          <a:chOff x="0" y="0"/>
          <a:chExt cx="0" cy="0"/>
        </a:xfrm>
      </p:grpSpPr>
      <p:sp>
        <p:nvSpPr>
          <p:cNvPr id="6" name="Obdélník 5"/>
          <p:cNvSpPr/>
          <p:nvPr userDrawn="1"/>
        </p:nvSpPr>
        <p:spPr>
          <a:xfrm>
            <a:off x="5530851" y="1712385"/>
            <a:ext cx="1130300" cy="38100"/>
          </a:xfrm>
          <a:prstGeom prst="rect">
            <a:avLst/>
          </a:prstGeom>
          <a:solidFill>
            <a:srgbClr val="00559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7" name="Obdélník 6"/>
          <p:cNvSpPr/>
          <p:nvPr userDrawn="1"/>
        </p:nvSpPr>
        <p:spPr>
          <a:xfrm flipV="1">
            <a:off x="0" y="3951817"/>
            <a:ext cx="12192000" cy="1927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1" name="Zástupný symbol pro text 21"/>
          <p:cNvSpPr>
            <a:spLocks noGrp="1"/>
          </p:cNvSpPr>
          <p:nvPr>
            <p:ph type="body" sz="quarter" idx="13"/>
          </p:nvPr>
        </p:nvSpPr>
        <p:spPr>
          <a:xfrm>
            <a:off x="2880000" y="294217"/>
            <a:ext cx="5760000" cy="304800"/>
          </a:xfrm>
          <a:prstGeom prst="rect">
            <a:avLst/>
          </a:prstGeom>
        </p:spPr>
        <p:txBody>
          <a:bodyPr anchor="ctr"/>
          <a:lstStyle>
            <a:lvl1pPr>
              <a:defRPr sz="1867" b="0"/>
            </a:lvl1pPr>
          </a:lstStyle>
          <a:p>
            <a:pPr lvl="0"/>
            <a:r>
              <a:rPr lang="cs-CZ" dirty="0"/>
              <a:t>Klepnutím lze upravit styly předlohy textu.</a:t>
            </a:r>
          </a:p>
        </p:txBody>
      </p:sp>
      <p:sp>
        <p:nvSpPr>
          <p:cNvPr id="13" name="Zástupný symbol pro text 10"/>
          <p:cNvSpPr>
            <a:spLocks noGrp="1"/>
          </p:cNvSpPr>
          <p:nvPr>
            <p:ph type="body" sz="quarter" idx="14"/>
          </p:nvPr>
        </p:nvSpPr>
        <p:spPr>
          <a:xfrm>
            <a:off x="1066800" y="1157817"/>
            <a:ext cx="10058400" cy="533400"/>
          </a:xfrm>
          <a:prstGeom prst="rect">
            <a:avLst/>
          </a:prstGeom>
        </p:spPr>
        <p:txBody>
          <a:bodyPr/>
          <a:lstStyle>
            <a:lvl1pPr algn="ctr">
              <a:defRPr sz="2667" cap="all" baseline="0">
                <a:solidFill>
                  <a:schemeClr val="tx1">
                    <a:lumMod val="50000"/>
                  </a:schemeClr>
                </a:solidFill>
              </a:defRPr>
            </a:lvl1pPr>
          </a:lstStyle>
          <a:p>
            <a:pPr lvl="0"/>
            <a:r>
              <a:rPr lang="cs-CZ"/>
              <a:t>Klepnutím lze upravit styly předlohy textu.</a:t>
            </a:r>
          </a:p>
        </p:txBody>
      </p:sp>
      <p:sp>
        <p:nvSpPr>
          <p:cNvPr id="20" name="Zástupný symbol pro text 28"/>
          <p:cNvSpPr>
            <a:spLocks noGrp="1"/>
          </p:cNvSpPr>
          <p:nvPr>
            <p:ph type="body" sz="quarter" idx="11"/>
          </p:nvPr>
        </p:nvSpPr>
        <p:spPr>
          <a:xfrm>
            <a:off x="423334" y="2332571"/>
            <a:ext cx="5209116" cy="1619244"/>
          </a:xfrm>
          <a:prstGeom prst="rect">
            <a:avLst/>
          </a:prstGeom>
        </p:spPr>
        <p:txBody>
          <a:bodyPr/>
          <a:lstStyle>
            <a:lvl1pPr marL="0" indent="0">
              <a:defRPr sz="2133" b="0" baseline="0">
                <a:solidFill>
                  <a:schemeClr val="tx1">
                    <a:lumMod val="50000"/>
                  </a:schemeClr>
                </a:solidFill>
              </a:defRPr>
            </a:lvl1pPr>
          </a:lstStyle>
          <a:p>
            <a:pPr lvl="0"/>
            <a:r>
              <a:rPr lang="cs-CZ"/>
              <a:t>Klepnutím lze upravit styly předlohy textu.</a:t>
            </a:r>
          </a:p>
        </p:txBody>
      </p:sp>
      <p:sp>
        <p:nvSpPr>
          <p:cNvPr id="23" name="Zástupný symbol pro text 28"/>
          <p:cNvSpPr>
            <a:spLocks noGrp="1"/>
          </p:cNvSpPr>
          <p:nvPr>
            <p:ph type="body" sz="quarter" idx="15"/>
          </p:nvPr>
        </p:nvSpPr>
        <p:spPr>
          <a:xfrm>
            <a:off x="6449485" y="2332571"/>
            <a:ext cx="5209116" cy="1619244"/>
          </a:xfrm>
          <a:prstGeom prst="rect">
            <a:avLst/>
          </a:prstGeom>
        </p:spPr>
        <p:txBody>
          <a:bodyPr/>
          <a:lstStyle>
            <a:lvl1pPr marL="0" indent="0">
              <a:defRPr sz="2133" b="0" baseline="0">
                <a:solidFill>
                  <a:schemeClr val="tx1">
                    <a:lumMod val="50000"/>
                  </a:schemeClr>
                </a:solidFill>
              </a:defRPr>
            </a:lvl1pPr>
          </a:lstStyle>
          <a:p>
            <a:pPr lvl="0"/>
            <a:r>
              <a:rPr lang="cs-CZ"/>
              <a:t>Klepnutím lze upravit styly předlohy textu.</a:t>
            </a:r>
          </a:p>
        </p:txBody>
      </p:sp>
    </p:spTree>
    <p:extLst>
      <p:ext uri="{BB962C8B-B14F-4D97-AF65-F5344CB8AC3E}">
        <p14:creationId xmlns:p14="http://schemas.microsoft.com/office/powerpoint/2010/main" val="2528750780"/>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0"/>
            <a:ext cx="10254182" cy="1110052"/>
          </a:xfrm>
          <a:prstGeom prst="rect">
            <a:avLst/>
          </a:prstGeom>
        </p:spPr>
        <p:txBody>
          <a:bodyPr wrap="square" lIns="0" tIns="0" rIns="0" bIns="0">
            <a:spAutoFit/>
          </a:bodyPr>
          <a:lstStyle>
            <a:lvl1pPr>
              <a:defRPr>
                <a:latin typeface="Roboto Light" pitchFamily="2" charset="0"/>
              </a:defRPr>
            </a:lvl1pPr>
          </a:lstStyle>
          <a:p>
            <a:endParaRPr dirty="0"/>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3277272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29071360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1591045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4621678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664554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5715880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0"/>
            <a:ext cx="10254182" cy="1110052"/>
          </a:xfrm>
          <a:prstGeom prst="rect">
            <a:avLst/>
          </a:prstGeom>
        </p:spPr>
        <p:txBody>
          <a:bodyPr wrap="square" lIns="0" tIns="0" rIns="0" bIns="0">
            <a:spAutoFit/>
          </a:bodyPr>
          <a:lstStyle>
            <a:lvl1pPr>
              <a:defRPr>
                <a:latin typeface="Roboto Light" pitchFamily="2" charset="0"/>
              </a:defRPr>
            </a:lvl1pPr>
          </a:lstStyle>
          <a:p>
            <a:endParaRPr dirty="0"/>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8491892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1888434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2514278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20890748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2281264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04780" y="2125980"/>
            <a:ext cx="10254182" cy="1110052"/>
          </a:xfrm>
          <a:prstGeom prst="rect">
            <a:avLst/>
          </a:prstGeom>
        </p:spPr>
        <p:txBody>
          <a:bodyPr wrap="square" lIns="0" tIns="0" rIns="0" bIns="0">
            <a:spAutoFit/>
          </a:bodyPr>
          <a:lstStyle>
            <a:lvl1pPr>
              <a:defRPr>
                <a:latin typeface="Roboto Light" pitchFamily="2" charset="0"/>
              </a:defRPr>
            </a:lvl1pPr>
          </a:lstStyle>
          <a:p>
            <a:endParaRPr dirty="0"/>
          </a:p>
        </p:txBody>
      </p:sp>
      <p:sp>
        <p:nvSpPr>
          <p:cNvPr id="3" name="Holder 3"/>
          <p:cNvSpPr>
            <a:spLocks noGrp="1"/>
          </p:cNvSpPr>
          <p:nvPr>
            <p:ph type="subTitle" idx="4"/>
          </p:nvPr>
        </p:nvSpPr>
        <p:spPr>
          <a:xfrm>
            <a:off x="1809561" y="3840481"/>
            <a:ext cx="84446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50127006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218042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sz="half" idx="2"/>
          </p:nvPr>
        </p:nvSpPr>
        <p:spPr>
          <a:xfrm>
            <a:off x="603187" y="1577340"/>
            <a:ext cx="524772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12827" y="1577340"/>
            <a:ext cx="5247728"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17424403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Roboto Light" pitchFamily="2" charset="0"/>
                <a:cs typeface="Roboto Light" pitchFamily="2" charset="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97464539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1/17/2026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94824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582147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1140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814026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643603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0163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7894241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3116785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2851346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128555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283584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00860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277263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301744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992965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5340553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3937476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761769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1048006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072066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70744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279356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9345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930661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7434406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7600290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200740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7777318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0008730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557579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922599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372558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4952474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88790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35366185"/>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0054735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250154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912327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3726003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335737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4184255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0440443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4223134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6285998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57393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539371845"/>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105957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606356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283462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3358208"/>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5603930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94259345"/>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4529131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7158201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825812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220641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354560594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2879010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48882857"/>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9841736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300479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4470205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9258831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0064053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68118194"/>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8552522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8889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t>2026/1/17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2B6538A-33AE-45EB-868C-14B9E34ED961}"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382458"/>
      </p:ext>
    </p:extLst>
  </p:cSld>
  <p:clrMapOvr>
    <a:overrideClrMapping bg1="lt1" tx1="dk1" bg2="lt2" tx2="dk2" accent1="accent1" accent2="accent2" accent3="accent3" accent4="accent4" accent5="accent5" accent6="accent6" hlink="hlink" folHlink="folHlink"/>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8007038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5352809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9560190"/>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9540920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740950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53339900"/>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2209269"/>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0101791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6495515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78418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10560002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523853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6170430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9621926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586853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7035095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7244712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465373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82280862"/>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6021788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04355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3766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1170261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2070978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004623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3191169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7491716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35035053"/>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540124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07622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4534705"/>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74469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16731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36216498"/>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4014403"/>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466773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9271165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1569049"/>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7502603"/>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8695180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150703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63628004"/>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03829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314954079"/>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53001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4438246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78430281"/>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49699953"/>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69140153"/>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3200435"/>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37013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5016952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805065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986052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8637316"/>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98095100"/>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469643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0534700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89653746"/>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0772658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8980093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4629135"/>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69650087"/>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4695673"/>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362999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0449408"/>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91898854"/>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9152783"/>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12087149"/>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8576418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9505591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787401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1333906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2051822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9121678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42027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20123800"/>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667636"/>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1078356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8322870"/>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4109799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629649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514070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91680835"/>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667054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302775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883540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15015711"/>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6010834"/>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8309511"/>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97868855"/>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268849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4030339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7724019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42663694"/>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16729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7595641"/>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966613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8316449"/>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62957508"/>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21929101"/>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6059090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2892513"/>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88837535"/>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244703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592176"/>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3583079"/>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3340974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6093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B2B3-93FE-4739-94C0-0B45529B129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5A41B9-AAEF-4C0C-9600-9F114BB7DC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WeblySleek UI Semiligh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D8EC134-2356-49DF-B8C3-B67B7FD54707}"/>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5" name="Footer Placeholder 4">
            <a:extLst>
              <a:ext uri="{FF2B5EF4-FFF2-40B4-BE49-F238E27FC236}">
                <a16:creationId xmlns:a16="http://schemas.microsoft.com/office/drawing/2014/main" id="{3D65784B-F065-4514-BC1C-33818072F8FF}"/>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6" name="Slide Number Placeholder 5">
            <a:extLst>
              <a:ext uri="{FF2B5EF4-FFF2-40B4-BE49-F238E27FC236}">
                <a16:creationId xmlns:a16="http://schemas.microsoft.com/office/drawing/2014/main" id="{2FEF7744-25F4-4168-B230-D12C79CC85C3}"/>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504563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21682227"/>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85301824"/>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5377132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0657844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84292890"/>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7815638"/>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6327522"/>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7709314"/>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70404326"/>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06868866"/>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352796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06293045"/>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6801418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6749643"/>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83164814"/>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05471737"/>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9808689"/>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02528899"/>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4067890"/>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3118878"/>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61162122"/>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10311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714995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09373213"/>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07939324"/>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38051971"/>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9533002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0850788"/>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3999242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5831127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40491433"/>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53222632"/>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817979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82989343"/>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1743639"/>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9069655"/>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8000868"/>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14894849"/>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2203819"/>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1203795"/>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64122803"/>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86121281"/>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11882676"/>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736776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5218499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58281850"/>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58914912"/>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60121178"/>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7915537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55301795"/>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603497"/>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5187963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25540708"/>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3137601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8254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826926140"/>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84297604"/>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354774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0242771"/>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63561401"/>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82159920"/>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14012610"/>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5030233"/>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5446808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129595"/>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00624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353918937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9204611"/>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4243158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59144412"/>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0749783"/>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13875648"/>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53795048"/>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735026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09207125"/>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16882825"/>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5"/>
          <p:cNvSpPr>
            <a:spLocks noGrp="1"/>
          </p:cNvSpPr>
          <p:nvPr>
            <p:ph type="title"/>
          </p:nvPr>
        </p:nvSpPr>
        <p:spPr>
          <a:xfrm>
            <a:off x="406400" y="228601"/>
            <a:ext cx="8026400" cy="558051"/>
          </a:xfrm>
          <a:prstGeom prst="rect">
            <a:avLst/>
          </a:prstGeom>
        </p:spPr>
        <p:txBody>
          <a:bodyPr vert="horz" lIns="91440" tIns="45720" rIns="91440" bIns="45720" rtlCol="0" anchor="ctr">
            <a:normAutofit/>
          </a:bodyPr>
          <a:lstStyle/>
          <a:p>
            <a:r>
              <a:rPr lang="en-US" dirty="0"/>
              <a:t>Click to edit title style</a:t>
            </a:r>
          </a:p>
        </p:txBody>
      </p:sp>
    </p:spTree>
    <p:extLst>
      <p:ext uri="{BB962C8B-B14F-4D97-AF65-F5344CB8AC3E}">
        <p14:creationId xmlns:p14="http://schemas.microsoft.com/office/powerpoint/2010/main" val="30821591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6892335"/>
      </p:ext>
    </p:extLst>
  </p:cSld>
  <p:clrMapOvr>
    <a:overrideClrMapping bg1="lt1" tx1="dk1" bg2="lt2" tx2="dk2" accent1="accent1" accent2="accent2" accent3="accent3" accent4="accent4" accent5="accent5" accent6="accent6" hlink="hlink" folHlink="folHlink"/>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1125366"/>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35255743"/>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0326897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1611286"/>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3556324"/>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1606815"/>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5345790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59694418"/>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152143"/>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331060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641884711"/>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1387241"/>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6183823"/>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1731186"/>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1975205"/>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91915312"/>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36146396"/>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7708230"/>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72429241"/>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08111011"/>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34133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2878516"/>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6652984"/>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99562499"/>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14280904"/>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1873076"/>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03388881"/>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2316218"/>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27904485"/>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6922808"/>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3944761"/>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42990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2339-9EA2-4310-877C-B416B49E90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CFC6E18-7984-43F7-9E07-16100F312A5D}"/>
              </a:ext>
            </a:extLst>
          </p:cNvPr>
          <p:cNvSpPr>
            <a:spLocks noGrp="1"/>
          </p:cNvSpPr>
          <p:nvPr>
            <p:ph idx="1"/>
          </p:nvPr>
        </p:nvSpPr>
        <p:spPr>
          <a:xfrm>
            <a:off x="838200" y="1825625"/>
            <a:ext cx="10515600" cy="4351338"/>
          </a:xfrm>
          <a:prstGeom prst="rect">
            <a:avLst/>
          </a:prstGeom>
        </p:spPr>
        <p:txBody>
          <a:bodyPr/>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0820037-3C7A-4C97-BFB8-5B8D3E5A8420}"/>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5" name="Footer Placeholder 4">
            <a:extLst>
              <a:ext uri="{FF2B5EF4-FFF2-40B4-BE49-F238E27FC236}">
                <a16:creationId xmlns:a16="http://schemas.microsoft.com/office/drawing/2014/main" id="{C185DCB3-CAF8-4075-BC86-AB83206852AE}"/>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6" name="Slide Number Placeholder 5">
            <a:extLst>
              <a:ext uri="{FF2B5EF4-FFF2-40B4-BE49-F238E27FC236}">
                <a16:creationId xmlns:a16="http://schemas.microsoft.com/office/drawing/2014/main" id="{841D7794-7F87-4502-84B8-FA5E7A760778}"/>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887667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984329"/>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8224464"/>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38120229"/>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3250348"/>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12647858"/>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30096825"/>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06843803"/>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51322420"/>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6571908"/>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3389986"/>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400085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626871350"/>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99910858"/>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72834736"/>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12460892"/>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1585211"/>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9421339"/>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381882"/>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0242475"/>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53057220"/>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54291418"/>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759416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4486765"/>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04537023"/>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45081835"/>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45867815"/>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84892487"/>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33545012"/>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8009893"/>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6494856"/>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6691328"/>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01271896"/>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7417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5800977"/>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80410854"/>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5600863"/>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7256147"/>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04911648"/>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11088014"/>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9985874"/>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7332632"/>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54166024"/>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5537924"/>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15079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06149391"/>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8968067"/>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0848143"/>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0589359"/>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09567321"/>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383852"/>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70990429"/>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5595654"/>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2560537"/>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74034910"/>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21518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60094703"/>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835995"/>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34977400"/>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9022289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6187387"/>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76509320"/>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30997726"/>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35983589"/>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3187693"/>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2681572"/>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32427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69755446"/>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B015-29D4-44AD-800E-E1607241CC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1F13F0-6DB7-4EE0-A3C2-DF1A9EE8A8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4FCF8-A473-49F7-825C-D6B9006A563C}"/>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14E5B3C-B786-4842-B2C4-237AC4870E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3486A31-BD37-41FF-A9F5-A6455FE4BEB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0622434"/>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74DA6-29AA-4B56-B965-495C495FE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E353C-5CD8-4FB2-9599-F70245D8CB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01721E-1307-41CA-82D7-8D3DA01A5357}"/>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98F8200-B0DC-4CE1-92DE-F13763F07F3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5D2FA61-885B-4394-BF43-F7F8EB3E82E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3536974"/>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38E8C-D887-4DEE-870B-9676E050F98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D9501F-7726-4052-BA93-0A9FFA05F88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07F663-994B-4960-ABCB-EE666FD6D6BF}"/>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5640D1B-2AB5-4C2A-B220-E6D906AAE6E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FECF264-2A4A-48E2-8687-D9577FB5CE60}"/>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2543379"/>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798F-26F4-4B37-B244-FFFC340816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128B56-6DA9-4EF1-9C49-C21A2B4C6C63}"/>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495A3A-B427-45EF-8643-9BD9C9D725B3}"/>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1212E1-A50F-49FA-8591-614EC86D1D14}"/>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8EAAB17-6E9F-4643-8570-580B096A3A8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CE56DB1F-DD24-4FB4-8217-9A5588255FA8}"/>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3256636"/>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3EAAE-371A-4476-9B71-AE73CE27C9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141068-1AA7-43A8-80F2-4419DB8E531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206B61E-C831-45FB-8768-D089C79CF39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89B99B-D92B-4047-940A-9CD913D762F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97B555B-20E9-4BB4-997D-3A2B2F188146}"/>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DA165C-86C4-4100-9557-C0B9BD3198D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50BA1EEB-F284-4346-8007-C8306FEDE61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FB6157B-7A36-482A-9C69-A05181E4D6C6}"/>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6855745"/>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E870D-24D9-4194-99F5-D3C20B818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D3E0C8-0C99-43A0-8CB3-7B17E1B26060}"/>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968EF76F-2A3A-479B-9C89-E2D244676C61}"/>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67FFA884-CD33-484C-B9B4-766E0E50677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423357"/>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E861A1-8B6F-4CCA-955A-44FCBE7D5C7D}"/>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1524F1F0-B93E-4185-B775-D333CB396EA4}"/>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3BF3DBFA-8CB9-4320-B431-F958291FEBD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120228"/>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62836-4258-445B-82CE-9CEE9B822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BB52E2-D2B2-4955-A593-B64D89B79DA4}"/>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77143-0427-441F-9A15-310607DCC26D}"/>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B730A9-76CF-4511-85BB-39923AC4D115}"/>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672D648-85C7-4D21-81C1-33DD626ED42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1E9857F-B690-4FC3-AE77-B2FE4A76767F}"/>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7221383"/>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5C1C0-C595-42C2-A81A-C38A44F72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D9E085-7175-401D-9455-E4065BCBB47C}"/>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782163A9-8D10-4F0D-BB63-B966BB7FF33C}"/>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6844EB-FA8B-40BC-BFD9-962593E8DC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030D15C-22D4-4261-AAB1-0BFF31441B1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8540678-5D5E-431C-A728-16791187EE6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0046626"/>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D5844-22F5-4AC9-B35C-EC6B01AACE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329451-8DBF-494E-A00A-956301D8B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B5B09-F267-4B22-BE2E-5FE227E1F5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1B8D6B7-2582-404B-AB4C-5974B88704C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4046055-CB42-4464-806F-D2BFC6AF09C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850505"/>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21650258"/>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4EBD5F-D49F-4F5B-9263-93B3E89DC14B}"/>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6F4D19-1362-473A-8E6B-CFEBCAFCDB59}"/>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A90EBE-6462-4489-AB4B-1A8E6CF746DB}"/>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1/17/2026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B6C0680-213C-4D35-A14A-336589C9361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A0DB1C4-442D-4A9B-B4E6-5B457D18A52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3000931"/>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4" y="846670"/>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80" y="846670"/>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6" y="846670"/>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6"/>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6"/>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6"/>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1" y="3492501"/>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7" y="3492501"/>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3" y="3492501"/>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7" y="4817538"/>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2501546015"/>
      </p:ext>
    </p:extLst>
  </p:cSld>
  <p:clrMapOvr>
    <a:masterClrMapping/>
  </p:clrMapOvr>
  <p:transition spd="slow" advClick="0" advTm="1000">
    <p:push dir="r"/>
  </p:transition>
  <p:extLst>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560"/>
            <a:ext cx="9144900" cy="2388017"/>
          </a:xfrm>
        </p:spPr>
        <p:txBody>
          <a:bodyPr anchor="b"/>
          <a:lstStyle>
            <a:lvl1pPr algn="ctr">
              <a:defRPr sz="4500"/>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524150" y="3602668"/>
            <a:ext cx="9144900" cy="1656052"/>
          </a:xfrm>
        </p:spPr>
        <p:txBody>
          <a:bodyPr/>
          <a:lstStyle>
            <a:lvl1pPr marL="0" indent="0" algn="ctr">
              <a:buNone/>
              <a:defRPr sz="1800"/>
            </a:lvl1pPr>
            <a:lvl2pPr marL="342900" indent="0" algn="ctr">
              <a:buNone/>
              <a:defRPr sz="1500"/>
            </a:lvl2pPr>
            <a:lvl3pPr marL="685800" indent="0" algn="ctr">
              <a:buNone/>
              <a:defRPr sz="1355"/>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base"/>
            <a:r>
              <a:rPr lang="zh-CN" altLang="en-US" sz="135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2961406787"/>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1429647863"/>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3" y="1710037"/>
            <a:ext cx="10516635" cy="2853236"/>
          </a:xfrm>
        </p:spPr>
        <p:txBody>
          <a:bodyPr anchor="b"/>
          <a:lstStyle>
            <a:lvl1pPr>
              <a:defRPr sz="4500"/>
            </a:lvl1pPr>
          </a:lstStyle>
          <a:p>
            <a:pPr fontAlgn="base"/>
            <a:r>
              <a:rPr lang="zh-CN" altLang="en-US" sz="3375" strike="noStrike" noProof="1"/>
              <a:t>单击此处编辑母版标题样式</a:t>
            </a:r>
            <a:endParaRPr lang="zh-CN" altLang="en-US" strike="noStrike" noProof="1"/>
          </a:p>
        </p:txBody>
      </p:sp>
      <p:sp>
        <p:nvSpPr>
          <p:cNvPr id="3" name="文本占位符 2"/>
          <p:cNvSpPr>
            <a:spLocks noGrp="1"/>
          </p:cNvSpPr>
          <p:nvPr>
            <p:ph type="body" idx="1"/>
          </p:nvPr>
        </p:nvSpPr>
        <p:spPr>
          <a:xfrm>
            <a:off x="831933" y="4590265"/>
            <a:ext cx="10516635" cy="150044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5">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base"/>
            <a:r>
              <a:rPr lang="zh-CN" altLang="en-US" sz="135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3316931062"/>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09660"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6339"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2784083970"/>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71" y="365189"/>
            <a:ext cx="10516635" cy="1325795"/>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86892" y="1778749"/>
            <a:ext cx="4874055"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4" name="内容占位符 3"/>
          <p:cNvSpPr>
            <a:spLocks noGrp="1"/>
          </p:cNvSpPr>
          <p:nvPr>
            <p:ph sz="half" idx="2"/>
          </p:nvPr>
        </p:nvSpPr>
        <p:spPr>
          <a:xfrm>
            <a:off x="1186892" y="2665845"/>
            <a:ext cx="4874055"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555" y="1778749"/>
            <a:ext cx="4898058"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555" y="2665845"/>
            <a:ext cx="4898058"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8" name="页脚占位符 7"/>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9" name="灯片编号占位符 8"/>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3505586978"/>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4" name="页脚占位符 3"/>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灯片编号占位符 4"/>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2187216218"/>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3" name="页脚占位符 2"/>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4" name="灯片编号占位符 3"/>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63163469"/>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3932625" cy="160048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183698" y="987597"/>
            <a:ext cx="6172808" cy="487447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z="1575" strike="noStrike" noProof="1"/>
              <a:t>第二级</a:t>
            </a:r>
            <a:endParaRPr lang="zh-CN" altLang="en-US" strike="noStrike" noProof="1"/>
          </a:p>
          <a:p>
            <a:pPr lvl="2" fontAlgn="base"/>
            <a:r>
              <a:rPr lang="zh-CN" altLang="en-US" sz="1350" strike="noStrike" noProof="1"/>
              <a:t>第三级</a:t>
            </a:r>
            <a:endParaRPr lang="zh-CN" altLang="en-US" strike="noStrike" noProof="1"/>
          </a:p>
          <a:p>
            <a:pPr lvl="3" fontAlgn="base"/>
            <a:r>
              <a:rPr lang="zh-CN" altLang="en-US" sz="1125" strike="noStrike" noProof="1"/>
              <a:t>第四级</a:t>
            </a:r>
            <a:endParaRPr lang="zh-CN" altLang="en-US" strike="noStrike" noProof="1"/>
          </a:p>
          <a:p>
            <a:pPr lvl="4" fontAlgn="base"/>
            <a:r>
              <a:rPr lang="zh-CN" altLang="en-US" sz="1125" strike="noStrike" noProof="1"/>
              <a:t>第五级</a:t>
            </a:r>
            <a:endParaRPr lang="zh-CN" altLang="en-US" strike="noStrike" noProof="1"/>
          </a:p>
        </p:txBody>
      </p:sp>
      <p:sp>
        <p:nvSpPr>
          <p:cNvPr id="4" name="文本占位符 3"/>
          <p:cNvSpPr>
            <a:spLocks noGrp="1"/>
          </p:cNvSpPr>
          <p:nvPr>
            <p:ph type="body" sz="half" idx="2"/>
          </p:nvPr>
        </p:nvSpPr>
        <p:spPr>
          <a:xfrm>
            <a:off x="839871" y="2057760"/>
            <a:ext cx="3932625" cy="3812255"/>
          </a:xfrm>
        </p:spPr>
        <p:txBody>
          <a:bodyPr/>
          <a:lstStyle>
            <a:lvl1pPr marL="0" indent="0">
              <a:buNone/>
              <a:defRPr sz="1200"/>
            </a:lvl1pPr>
            <a:lvl2pPr marL="342900" indent="0">
              <a:buNone/>
              <a:defRPr sz="1055"/>
            </a:lvl2pPr>
            <a:lvl3pPr marL="685800" indent="0">
              <a:buNone/>
              <a:defRPr sz="900"/>
            </a:lvl3pPr>
            <a:lvl4pPr marL="1028700" indent="0">
              <a:buNone/>
              <a:defRPr sz="755"/>
            </a:lvl4pPr>
            <a:lvl5pPr marL="1371600" indent="0">
              <a:buNone/>
              <a:defRPr sz="755"/>
            </a:lvl5pPr>
            <a:lvl6pPr marL="1714500" indent="0">
              <a:buNone/>
              <a:defRPr sz="755"/>
            </a:lvl6pPr>
            <a:lvl7pPr marL="2057400" indent="0">
              <a:buNone/>
              <a:defRPr sz="755"/>
            </a:lvl7pPr>
            <a:lvl8pPr marL="2400300" indent="0">
              <a:buNone/>
              <a:defRPr sz="755"/>
            </a:lvl8pPr>
            <a:lvl9pPr marL="2743835" indent="0">
              <a:buNone/>
              <a:defRPr sz="755"/>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4237281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714751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4165759" cy="160048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5183698" y="457281"/>
            <a:ext cx="6172808" cy="540479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835"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871" y="2057760"/>
            <a:ext cx="4165759" cy="3812255"/>
          </a:xfrm>
        </p:spPr>
        <p:txBody>
          <a:bodyPr/>
          <a:lstStyle>
            <a:lvl1pPr marL="0" indent="0">
              <a:buNone/>
              <a:defRPr sz="1500"/>
            </a:lvl1pPr>
            <a:lvl2pPr marL="342900" indent="0">
              <a:buNone/>
              <a:defRPr sz="1355"/>
            </a:lvl2pPr>
            <a:lvl3pPr marL="685800" indent="0">
              <a:buNone/>
              <a:defRPr sz="1200"/>
            </a:lvl3pPr>
            <a:lvl4pPr marL="1028700" indent="0">
              <a:buNone/>
              <a:defRPr sz="1055"/>
            </a:lvl4pPr>
            <a:lvl5pPr marL="1371600" indent="0">
              <a:buNone/>
              <a:defRPr sz="1055"/>
            </a:lvl5pPr>
            <a:lvl6pPr marL="1714500" indent="0">
              <a:buNone/>
              <a:defRPr sz="1055"/>
            </a:lvl6pPr>
            <a:lvl7pPr marL="2057400" indent="0">
              <a:buNone/>
              <a:defRPr sz="1055"/>
            </a:lvl7pPr>
            <a:lvl8pPr marL="2400300" indent="0">
              <a:buNone/>
              <a:defRPr sz="1055"/>
            </a:lvl8pPr>
            <a:lvl9pPr marL="2743835" indent="0">
              <a:buNone/>
              <a:defRPr sz="1055"/>
            </a:lvl9pPr>
          </a:lstStyle>
          <a:p>
            <a:pPr lvl="0" fontAlgn="base"/>
            <a:r>
              <a:rPr lang="zh-CN" altLang="en-US" sz="112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207431211"/>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197851860"/>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070" y="274687"/>
            <a:ext cx="2743470" cy="5852548"/>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09660" y="274687"/>
            <a:ext cx="8071368" cy="5852548"/>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8746918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91634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0F68-476C-4449-965C-9910252778D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1AE17C-33D5-43E9-9E69-5EDB274BBE8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WeblySleek UI Semiligh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2F19419C-0656-4324-BA52-1A8073A1998A}"/>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5" name="Footer Placeholder 4">
            <a:extLst>
              <a:ext uri="{FF2B5EF4-FFF2-40B4-BE49-F238E27FC236}">
                <a16:creationId xmlns:a16="http://schemas.microsoft.com/office/drawing/2014/main" id="{3CACE264-CCB9-4BC7-8C93-B6216027407F}"/>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6" name="Slide Number Placeholder 5">
            <a:extLst>
              <a:ext uri="{FF2B5EF4-FFF2-40B4-BE49-F238E27FC236}">
                <a16:creationId xmlns:a16="http://schemas.microsoft.com/office/drawing/2014/main" id="{16EA85A4-82BA-48D0-8040-8DA598892F93}"/>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601854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82114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79279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6433776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3223400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514209"/>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6968800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0658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7634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23142784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9747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4C79-F547-4A58-A9D2-57682EB9A5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15A79FC-C196-491D-B866-03D84575A5DF}"/>
              </a:ext>
            </a:extLst>
          </p:cNvPr>
          <p:cNvSpPr>
            <a:spLocks noGrp="1"/>
          </p:cNvSpPr>
          <p:nvPr>
            <p:ph sz="half" idx="1"/>
          </p:nvPr>
        </p:nvSpPr>
        <p:spPr>
          <a:xfrm>
            <a:off x="838200" y="1825625"/>
            <a:ext cx="5181600" cy="4351338"/>
          </a:xfrm>
          <a:prstGeom prst="rect">
            <a:avLst/>
          </a:prstGeom>
        </p:spPr>
        <p:txBody>
          <a:bodyPr/>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A751D15-51DB-4B8F-82EF-06B76D49AE10}"/>
              </a:ext>
            </a:extLst>
          </p:cNvPr>
          <p:cNvSpPr>
            <a:spLocks noGrp="1"/>
          </p:cNvSpPr>
          <p:nvPr>
            <p:ph sz="half" idx="2"/>
          </p:nvPr>
        </p:nvSpPr>
        <p:spPr>
          <a:xfrm>
            <a:off x="6172200" y="1825625"/>
            <a:ext cx="5181600" cy="4351338"/>
          </a:xfrm>
          <a:prstGeom prst="rect">
            <a:avLst/>
          </a:prstGeom>
        </p:spPr>
        <p:txBody>
          <a:bodyPr/>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D29345B-F18B-41B5-87E0-265CC6C7D1A7}"/>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6" name="Footer Placeholder 5">
            <a:extLst>
              <a:ext uri="{FF2B5EF4-FFF2-40B4-BE49-F238E27FC236}">
                <a16:creationId xmlns:a16="http://schemas.microsoft.com/office/drawing/2014/main" id="{6B13D9B6-58D2-4A28-9F34-B9CFA456616A}"/>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7" name="Slide Number Placeholder 6">
            <a:extLst>
              <a:ext uri="{FF2B5EF4-FFF2-40B4-BE49-F238E27FC236}">
                <a16:creationId xmlns:a16="http://schemas.microsoft.com/office/drawing/2014/main" id="{2A04515E-E7C1-4848-BB1F-6AE3A4C213E2}"/>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1945009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927976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989528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931399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947740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9899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98340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428859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874145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73942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2607243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DBE83-299D-4169-AEC6-192B483B46C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09B9705-4634-432A-9C60-8CBD13C2E30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WeblySleek UI Semiligh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BD9211C4-B2E1-471D-A383-168C9C9B13B0}"/>
              </a:ext>
            </a:extLst>
          </p:cNvPr>
          <p:cNvSpPr>
            <a:spLocks noGrp="1"/>
          </p:cNvSpPr>
          <p:nvPr>
            <p:ph sz="half" idx="2"/>
          </p:nvPr>
        </p:nvSpPr>
        <p:spPr>
          <a:xfrm>
            <a:off x="839788" y="2505075"/>
            <a:ext cx="5157787" cy="3684588"/>
          </a:xfrm>
          <a:prstGeom prst="rect">
            <a:avLst/>
          </a:prstGeom>
        </p:spPr>
        <p:txBody>
          <a:bodyPr/>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CAF3AB2-5FBF-48AF-96B9-3962E9E062C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WeblySleek UI Semiligh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9CC0AA13-FE15-471B-86B1-72139BC657CA}"/>
              </a:ext>
            </a:extLst>
          </p:cNvPr>
          <p:cNvSpPr>
            <a:spLocks noGrp="1"/>
          </p:cNvSpPr>
          <p:nvPr>
            <p:ph sz="quarter" idx="4"/>
          </p:nvPr>
        </p:nvSpPr>
        <p:spPr>
          <a:xfrm>
            <a:off x="6172200" y="2505075"/>
            <a:ext cx="5183188" cy="3684588"/>
          </a:xfrm>
          <a:prstGeom prst="rect">
            <a:avLst/>
          </a:prstGeom>
        </p:spPr>
        <p:txBody>
          <a:bodyPr/>
          <a:lstStyle>
            <a:lvl1pPr>
              <a:defRPr>
                <a:latin typeface="WeblySleek UI Semilight"/>
              </a:defRPr>
            </a:lvl1pPr>
            <a:lvl2pPr>
              <a:defRPr>
                <a:latin typeface="WeblySleek UI Semilight"/>
              </a:defRPr>
            </a:lvl2pPr>
            <a:lvl3pPr>
              <a:defRPr>
                <a:latin typeface="WeblySleek UI Semilight"/>
              </a:defRPr>
            </a:lvl3pPr>
            <a:lvl4pPr>
              <a:defRPr>
                <a:latin typeface="WeblySleek UI Semilight"/>
              </a:defRPr>
            </a:lvl4pPr>
            <a:lvl5pPr>
              <a:defRPr>
                <a:latin typeface="WeblySleek UI Semiligh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6E991C53-6445-4722-AB8D-4E8A0C2D2448}"/>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8" name="Footer Placeholder 7">
            <a:extLst>
              <a:ext uri="{FF2B5EF4-FFF2-40B4-BE49-F238E27FC236}">
                <a16:creationId xmlns:a16="http://schemas.microsoft.com/office/drawing/2014/main" id="{3F38EFB2-8C47-4AEF-938B-470E5F6C1602}"/>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9" name="Slide Number Placeholder 8">
            <a:extLst>
              <a:ext uri="{FF2B5EF4-FFF2-40B4-BE49-F238E27FC236}">
                <a16:creationId xmlns:a16="http://schemas.microsoft.com/office/drawing/2014/main" id="{37B32141-BBB7-43EA-9C81-5802B99CFBD2}"/>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233282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32950268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100133"/>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6695734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36837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3590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26238438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12151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65696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714141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95612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EC1B-194F-48F0-9CD7-DFEFD0648B4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871BFAA-B06A-43D1-8FF7-82703ABD0EF9}"/>
              </a:ext>
            </a:extLst>
          </p:cNvPr>
          <p:cNvSpPr>
            <a:spLocks noGrp="1"/>
          </p:cNvSpPr>
          <p:nvPr>
            <p:ph type="dt" sz="half" idx="10"/>
          </p:nvPr>
        </p:nvSpPr>
        <p:spPr>
          <a:xfrm>
            <a:off x="838200" y="6356350"/>
            <a:ext cx="2743200" cy="365125"/>
          </a:xfrm>
          <a:prstGeom prst="rect">
            <a:avLst/>
          </a:prstGeom>
        </p:spPr>
        <p:txBody>
          <a:bodyPr/>
          <a:lstStyle>
            <a:lvl1pPr>
              <a:defRPr>
                <a:latin typeface="WeblySleek UI Semilight"/>
              </a:defRPr>
            </a:lvl1pPr>
          </a:lstStyle>
          <a:p>
            <a:fld id="{EE716932-343C-436B-8734-117755A21304}" type="datetimeFigureOut">
              <a:rPr lang="en-US" smtClean="0">
                <a:solidFill>
                  <a:prstClr val="black"/>
                </a:solidFill>
              </a:rPr>
              <a:pPr/>
              <a:t>1/17/2026</a:t>
            </a:fld>
            <a:endParaRPr lang="en-US" dirty="0">
              <a:solidFill>
                <a:prstClr val="black"/>
              </a:solidFill>
            </a:endParaRPr>
          </a:p>
        </p:txBody>
      </p:sp>
      <p:sp>
        <p:nvSpPr>
          <p:cNvPr id="4" name="Footer Placeholder 3">
            <a:extLst>
              <a:ext uri="{FF2B5EF4-FFF2-40B4-BE49-F238E27FC236}">
                <a16:creationId xmlns:a16="http://schemas.microsoft.com/office/drawing/2014/main" id="{9E7A269C-D134-4A3B-B322-600043118743}"/>
              </a:ext>
            </a:extLst>
          </p:cNvPr>
          <p:cNvSpPr>
            <a:spLocks noGrp="1"/>
          </p:cNvSpPr>
          <p:nvPr>
            <p:ph type="ftr" sz="quarter" idx="11"/>
          </p:nvPr>
        </p:nvSpPr>
        <p:spPr>
          <a:xfrm>
            <a:off x="4038600" y="6356350"/>
            <a:ext cx="4114800" cy="365125"/>
          </a:xfrm>
          <a:prstGeom prst="rect">
            <a:avLst/>
          </a:prstGeom>
        </p:spPr>
        <p:txBody>
          <a:bodyPr/>
          <a:lstStyle>
            <a:lvl1pPr>
              <a:defRPr>
                <a:latin typeface="WeblySleek UI Semilight"/>
              </a:defRPr>
            </a:lvl1pPr>
          </a:lstStyle>
          <a:p>
            <a:endParaRPr lang="en-US" dirty="0">
              <a:solidFill>
                <a:prstClr val="black"/>
              </a:solidFill>
            </a:endParaRPr>
          </a:p>
        </p:txBody>
      </p:sp>
      <p:sp>
        <p:nvSpPr>
          <p:cNvPr id="5" name="Slide Number Placeholder 4">
            <a:extLst>
              <a:ext uri="{FF2B5EF4-FFF2-40B4-BE49-F238E27FC236}">
                <a16:creationId xmlns:a16="http://schemas.microsoft.com/office/drawing/2014/main" id="{408A3F9B-64BF-418A-9BE7-D6C2DA3E06F2}"/>
              </a:ext>
            </a:extLst>
          </p:cNvPr>
          <p:cNvSpPr>
            <a:spLocks noGrp="1"/>
          </p:cNvSpPr>
          <p:nvPr>
            <p:ph type="sldNum" sz="quarter" idx="12"/>
          </p:nvPr>
        </p:nvSpPr>
        <p:spPr>
          <a:xfrm>
            <a:off x="8610600" y="6356350"/>
            <a:ext cx="2743200" cy="365125"/>
          </a:xfrm>
          <a:prstGeom prst="rect">
            <a:avLst/>
          </a:prstGeom>
        </p:spPr>
        <p:txBody>
          <a:bodyPr/>
          <a:lstStyle>
            <a:lvl1pPr>
              <a:defRPr>
                <a:latin typeface="WeblySleek UI Semilight"/>
              </a:defRPr>
            </a:lvl1pPr>
          </a:lstStyle>
          <a:p>
            <a:fld id="{52A70A5A-64D2-4AC2-9768-6064BBE387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4599191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827824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5279330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805107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206752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566446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49869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9427801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panose="020B0402040204020203"/>
            </a:endParaRP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12951276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035037"/>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panose="020B0402040204020203"/>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panose="020B0402040204020203"/>
                <a:cs typeface="Arial" panose="020B0604020202020204" pitchFamily="34" charset="0"/>
              </a:defRPr>
            </a:lvl1pPr>
          </a:lstStyle>
          <a:p>
            <a:r>
              <a:rPr lang="zh-CN" altLang="en-US" dirty="0"/>
              <a:t>单击此处编辑母版标题样式</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13701165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 Target="../slides/slide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theme" Target="../theme/theme10.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 Target="../slides/slide4.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1.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theme" Target="../theme/theme12.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theme" Target="../theme/theme13.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65.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5.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6.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190.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theme" Target="../theme/theme17.xml"/><Relationship Id="rId5" Type="http://schemas.openxmlformats.org/officeDocument/2006/relationships/slideLayout" Target="../slideLayouts/slideLayout192.xml"/><Relationship Id="rId4" Type="http://schemas.openxmlformats.org/officeDocument/2006/relationships/slideLayout" Target="../slideLayouts/slideLayout191.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95.xml"/><Relationship Id="rId2" Type="http://schemas.openxmlformats.org/officeDocument/2006/relationships/slideLayout" Target="../slideLayouts/slideLayout194.xml"/><Relationship Id="rId1" Type="http://schemas.openxmlformats.org/officeDocument/2006/relationships/slideLayout" Target="../slideLayouts/slideLayout193.xml"/><Relationship Id="rId6" Type="http://schemas.openxmlformats.org/officeDocument/2006/relationships/theme" Target="../theme/theme18.xml"/><Relationship Id="rId5" Type="http://schemas.openxmlformats.org/officeDocument/2006/relationships/slideLayout" Target="../slideLayouts/slideLayout197.xml"/><Relationship Id="rId4"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200.xml"/><Relationship Id="rId2" Type="http://schemas.openxmlformats.org/officeDocument/2006/relationships/slideLayout" Target="../slideLayouts/slideLayout199.xml"/><Relationship Id="rId1" Type="http://schemas.openxmlformats.org/officeDocument/2006/relationships/slideLayout" Target="../slideLayouts/slideLayout198.xml"/><Relationship Id="rId6" Type="http://schemas.openxmlformats.org/officeDocument/2006/relationships/theme" Target="../theme/theme19.xml"/><Relationship Id="rId5" Type="http://schemas.openxmlformats.org/officeDocument/2006/relationships/slideLayout" Target="../slideLayouts/slideLayout202.xml"/><Relationship Id="rId4" Type="http://schemas.openxmlformats.org/officeDocument/2006/relationships/slideLayout" Target="../slideLayouts/slideLayout20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 Target="../slides/slide4.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205.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theme" Target="../theme/theme20.xml"/><Relationship Id="rId5" Type="http://schemas.openxmlformats.org/officeDocument/2006/relationships/slideLayout" Target="../slideLayouts/slideLayout207.xml"/><Relationship Id="rId4" Type="http://schemas.openxmlformats.org/officeDocument/2006/relationships/slideLayout" Target="../slideLayouts/slideLayout206.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210.xml"/><Relationship Id="rId2" Type="http://schemas.openxmlformats.org/officeDocument/2006/relationships/slideLayout" Target="../slideLayouts/slideLayout209.xml"/><Relationship Id="rId1" Type="http://schemas.openxmlformats.org/officeDocument/2006/relationships/slideLayout" Target="../slideLayouts/slideLayout208.xml"/><Relationship Id="rId6" Type="http://schemas.openxmlformats.org/officeDocument/2006/relationships/theme" Target="../theme/theme21.xml"/><Relationship Id="rId5" Type="http://schemas.openxmlformats.org/officeDocument/2006/relationships/slideLayout" Target="../slideLayouts/slideLayout212.xml"/><Relationship Id="rId4" Type="http://schemas.openxmlformats.org/officeDocument/2006/relationships/slideLayout" Target="../slideLayouts/slideLayout211.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215.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theme" Target="../theme/theme22.xml"/><Relationship Id="rId5" Type="http://schemas.openxmlformats.org/officeDocument/2006/relationships/slideLayout" Target="../slideLayouts/slideLayout217.xml"/><Relationship Id="rId4" Type="http://schemas.openxmlformats.org/officeDocument/2006/relationships/slideLayout" Target="../slideLayouts/slideLayout216.xml"/></Relationships>
</file>

<file path=ppt/slideMasters/_rels/slideMaster23.xml.rels><?xml version="1.0" encoding="UTF-8" standalone="yes"?>
<Relationships xmlns="http://schemas.openxmlformats.org/package/2006/relationships"><Relationship Id="rId8" Type="http://schemas.openxmlformats.org/officeDocument/2006/relationships/theme" Target="../theme/theme23.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2" Type="http://schemas.openxmlformats.org/officeDocument/2006/relationships/slideLayout" Target="../slideLayouts/slideLayout219.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5" Type="http://schemas.openxmlformats.org/officeDocument/2006/relationships/slideLayout" Target="../slideLayouts/slideLayout222.xml"/><Relationship Id="rId4" Type="http://schemas.openxmlformats.org/officeDocument/2006/relationships/slideLayout" Target="../slideLayouts/slideLayout221.xml"/><Relationship Id="rId9" Type="http://schemas.openxmlformats.org/officeDocument/2006/relationships/image" Target="../media/image7.png"/></Relationships>
</file>

<file path=ppt/slideMasters/_rels/slideMaster24.xml.rels><?xml version="1.0" encoding="UTF-8" standalone="yes"?>
<Relationships xmlns="http://schemas.openxmlformats.org/package/2006/relationships"><Relationship Id="rId3" Type="http://schemas.openxmlformats.org/officeDocument/2006/relationships/slideLayout" Target="../slideLayouts/slideLayout227.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theme" Target="../theme/theme24.xml"/><Relationship Id="rId5" Type="http://schemas.openxmlformats.org/officeDocument/2006/relationships/slideLayout" Target="../slideLayouts/slideLayout229.xml"/><Relationship Id="rId4" Type="http://schemas.openxmlformats.org/officeDocument/2006/relationships/slideLayout" Target="../slideLayouts/slideLayout228.xml"/></Relationships>
</file>

<file path=ppt/slideMasters/_rels/slideMaster25.xml.rels><?xml version="1.0" encoding="UTF-8" standalone="yes"?>
<Relationships xmlns="http://schemas.openxmlformats.org/package/2006/relationships"><Relationship Id="rId3" Type="http://schemas.openxmlformats.org/officeDocument/2006/relationships/slideLayout" Target="../slideLayouts/slideLayout232.xml"/><Relationship Id="rId2" Type="http://schemas.openxmlformats.org/officeDocument/2006/relationships/slideLayout" Target="../slideLayouts/slideLayout231.xml"/><Relationship Id="rId1" Type="http://schemas.openxmlformats.org/officeDocument/2006/relationships/slideLayout" Target="../slideLayouts/slideLayout230.xml"/><Relationship Id="rId6" Type="http://schemas.openxmlformats.org/officeDocument/2006/relationships/theme" Target="../theme/theme25.xml"/><Relationship Id="rId5" Type="http://schemas.openxmlformats.org/officeDocument/2006/relationships/slideLayout" Target="../slideLayouts/slideLayout234.xml"/><Relationship Id="rId4" Type="http://schemas.openxmlformats.org/officeDocument/2006/relationships/slideLayout" Target="../slideLayouts/slideLayout233.xml"/></Relationships>
</file>

<file path=ppt/slideMasters/_rels/slideMaster26.xml.rels><?xml version="1.0" encoding="UTF-8" standalone="yes"?>
<Relationships xmlns="http://schemas.openxmlformats.org/package/2006/relationships"><Relationship Id="rId3" Type="http://schemas.openxmlformats.org/officeDocument/2006/relationships/slideLayout" Target="../slideLayouts/slideLayout237.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theme" Target="../theme/theme26.xml"/><Relationship Id="rId5" Type="http://schemas.openxmlformats.org/officeDocument/2006/relationships/slideLayout" Target="../slideLayouts/slideLayout239.xml"/><Relationship Id="rId4" Type="http://schemas.openxmlformats.org/officeDocument/2006/relationships/slideLayout" Target="../slideLayouts/slideLayout238.xml"/></Relationships>
</file>

<file path=ppt/slideMasters/_rels/slideMaster27.xml.rels><?xml version="1.0" encoding="UTF-8" standalone="yes"?>
<Relationships xmlns="http://schemas.openxmlformats.org/package/2006/relationships"><Relationship Id="rId3" Type="http://schemas.openxmlformats.org/officeDocument/2006/relationships/slideLayout" Target="../slideLayouts/slideLayout242.xml"/><Relationship Id="rId2" Type="http://schemas.openxmlformats.org/officeDocument/2006/relationships/slideLayout" Target="../slideLayouts/slideLayout241.xml"/><Relationship Id="rId1" Type="http://schemas.openxmlformats.org/officeDocument/2006/relationships/slideLayout" Target="../slideLayouts/slideLayout240.xml"/><Relationship Id="rId5" Type="http://schemas.openxmlformats.org/officeDocument/2006/relationships/slide" Target="../slides/slide4.xml"/><Relationship Id="rId4"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3" Type="http://schemas.openxmlformats.org/officeDocument/2006/relationships/slideLayout" Target="../slideLayouts/slideLayout245.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5" Type="http://schemas.openxmlformats.org/officeDocument/2006/relationships/slide" Target="../slides/slide4.xml"/><Relationship Id="rId4" Type="http://schemas.openxmlformats.org/officeDocument/2006/relationships/theme" Target="../theme/theme2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53.xml"/><Relationship Id="rId3" Type="http://schemas.openxmlformats.org/officeDocument/2006/relationships/slideLayout" Target="../slideLayouts/slideLayout248.xml"/><Relationship Id="rId7" Type="http://schemas.openxmlformats.org/officeDocument/2006/relationships/slideLayout" Target="../slideLayouts/slideLayout252.xml"/><Relationship Id="rId2" Type="http://schemas.openxmlformats.org/officeDocument/2006/relationships/slideLayout" Target="../slideLayouts/slideLayout247.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theme" Target="../theme/theme29.xml"/><Relationship Id="rId5" Type="http://schemas.openxmlformats.org/officeDocument/2006/relationships/slideLayout" Target="../slideLayouts/slideLayout250.xml"/><Relationship Id="rId10" Type="http://schemas.openxmlformats.org/officeDocument/2006/relationships/slideLayout" Target="../slideLayouts/slideLayout255.xml"/><Relationship Id="rId4" Type="http://schemas.openxmlformats.org/officeDocument/2006/relationships/slideLayout" Target="../slideLayouts/slideLayout249.xml"/><Relationship Id="rId9" Type="http://schemas.openxmlformats.org/officeDocument/2006/relationships/slideLayout" Target="../slideLayouts/slideLayout254.xml"/></Relationships>
</file>

<file path=ppt/slideMasters/_rels/slideMaster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30.xml.rels><?xml version="1.0" encoding="UTF-8" standalone="yes"?>
<Relationships xmlns="http://schemas.openxmlformats.org/package/2006/relationships"><Relationship Id="rId3" Type="http://schemas.openxmlformats.org/officeDocument/2006/relationships/slideLayout" Target="../slideLayouts/slideLayout258.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5" Type="http://schemas.openxmlformats.org/officeDocument/2006/relationships/slide" Target="../slides/slide4.xml"/><Relationship Id="rId4" Type="http://schemas.openxmlformats.org/officeDocument/2006/relationships/theme" Target="../theme/theme30.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266.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theme" Target="../theme/theme31.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276.xml"/><Relationship Id="rId3" Type="http://schemas.openxmlformats.org/officeDocument/2006/relationships/slideLayout" Target="../slideLayouts/slideLayout271.xml"/><Relationship Id="rId7" Type="http://schemas.openxmlformats.org/officeDocument/2006/relationships/slideLayout" Target="../slideLayouts/slideLayout275.xml"/><Relationship Id="rId2" Type="http://schemas.openxmlformats.org/officeDocument/2006/relationships/slideLayout" Target="../slideLayouts/slideLayout270.xml"/><Relationship Id="rId1" Type="http://schemas.openxmlformats.org/officeDocument/2006/relationships/slideLayout" Target="../slideLayouts/slideLayout269.xml"/><Relationship Id="rId6" Type="http://schemas.openxmlformats.org/officeDocument/2006/relationships/slideLayout" Target="../slideLayouts/slideLayout274.xml"/><Relationship Id="rId11" Type="http://schemas.openxmlformats.org/officeDocument/2006/relationships/theme" Target="../theme/theme32.xml"/><Relationship Id="rId5" Type="http://schemas.openxmlformats.org/officeDocument/2006/relationships/slideLayout" Target="../slideLayouts/slideLayout273.xml"/><Relationship Id="rId10" Type="http://schemas.openxmlformats.org/officeDocument/2006/relationships/slideLayout" Target="../slideLayouts/slideLayout278.xml"/><Relationship Id="rId4" Type="http://schemas.openxmlformats.org/officeDocument/2006/relationships/slideLayout" Target="../slideLayouts/slideLayout272.xml"/><Relationship Id="rId9" Type="http://schemas.openxmlformats.org/officeDocument/2006/relationships/slideLayout" Target="../slideLayouts/slideLayout277.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286.xml"/><Relationship Id="rId3" Type="http://schemas.openxmlformats.org/officeDocument/2006/relationships/slideLayout" Target="../slideLayouts/slideLayout281.xml"/><Relationship Id="rId7" Type="http://schemas.openxmlformats.org/officeDocument/2006/relationships/slideLayout" Target="../slideLayouts/slideLayout285.xml"/><Relationship Id="rId2" Type="http://schemas.openxmlformats.org/officeDocument/2006/relationships/slideLayout" Target="../slideLayouts/slideLayout280.xml"/><Relationship Id="rId1" Type="http://schemas.openxmlformats.org/officeDocument/2006/relationships/slideLayout" Target="../slideLayouts/slideLayout279.xml"/><Relationship Id="rId6" Type="http://schemas.openxmlformats.org/officeDocument/2006/relationships/slideLayout" Target="../slideLayouts/slideLayout284.xml"/><Relationship Id="rId11" Type="http://schemas.openxmlformats.org/officeDocument/2006/relationships/theme" Target="../theme/theme33.xml"/><Relationship Id="rId5" Type="http://schemas.openxmlformats.org/officeDocument/2006/relationships/slideLayout" Target="../slideLayouts/slideLayout283.xml"/><Relationship Id="rId10" Type="http://schemas.openxmlformats.org/officeDocument/2006/relationships/slideLayout" Target="../slideLayouts/slideLayout288.xml"/><Relationship Id="rId4" Type="http://schemas.openxmlformats.org/officeDocument/2006/relationships/slideLayout" Target="../slideLayouts/slideLayout282.xml"/><Relationship Id="rId9" Type="http://schemas.openxmlformats.org/officeDocument/2006/relationships/slideLayout" Target="../slideLayouts/slideLayout287.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296.xml"/><Relationship Id="rId3" Type="http://schemas.openxmlformats.org/officeDocument/2006/relationships/slideLayout" Target="../slideLayouts/slideLayout291.xml"/><Relationship Id="rId7" Type="http://schemas.openxmlformats.org/officeDocument/2006/relationships/slideLayout" Target="../slideLayouts/slideLayout295.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theme" Target="../theme/theme34.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06.xml"/><Relationship Id="rId3" Type="http://schemas.openxmlformats.org/officeDocument/2006/relationships/slideLayout" Target="../slideLayouts/slideLayout301.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theme" Target="../theme/theme35.xml"/><Relationship Id="rId5" Type="http://schemas.openxmlformats.org/officeDocument/2006/relationships/slideLayout" Target="../slideLayouts/slideLayout303.xml"/><Relationship Id="rId10" Type="http://schemas.openxmlformats.org/officeDocument/2006/relationships/slideLayout" Target="../slideLayouts/slideLayout308.xml"/><Relationship Id="rId4" Type="http://schemas.openxmlformats.org/officeDocument/2006/relationships/slideLayout" Target="../slideLayouts/slideLayout302.xml"/><Relationship Id="rId9" Type="http://schemas.openxmlformats.org/officeDocument/2006/relationships/slideLayout" Target="../slideLayouts/slideLayout307.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theme" Target="../theme/theme36.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26.xml"/><Relationship Id="rId3" Type="http://schemas.openxmlformats.org/officeDocument/2006/relationships/slideLayout" Target="../slideLayouts/slideLayout321.xml"/><Relationship Id="rId7" Type="http://schemas.openxmlformats.org/officeDocument/2006/relationships/slideLayout" Target="../slideLayouts/slideLayout325.xml"/><Relationship Id="rId2" Type="http://schemas.openxmlformats.org/officeDocument/2006/relationships/slideLayout" Target="../slideLayouts/slideLayout320.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11" Type="http://schemas.openxmlformats.org/officeDocument/2006/relationships/theme" Target="../theme/theme37.xml"/><Relationship Id="rId5" Type="http://schemas.openxmlformats.org/officeDocument/2006/relationships/slideLayout" Target="../slideLayouts/slideLayout323.xml"/><Relationship Id="rId10" Type="http://schemas.openxmlformats.org/officeDocument/2006/relationships/slideLayout" Target="../slideLayouts/slideLayout328.xml"/><Relationship Id="rId4" Type="http://schemas.openxmlformats.org/officeDocument/2006/relationships/slideLayout" Target="../slideLayouts/slideLayout322.xml"/><Relationship Id="rId9" Type="http://schemas.openxmlformats.org/officeDocument/2006/relationships/slideLayout" Target="../slideLayouts/slideLayout32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336.xml"/><Relationship Id="rId3" Type="http://schemas.openxmlformats.org/officeDocument/2006/relationships/slideLayout" Target="../slideLayouts/slideLayout331.xml"/><Relationship Id="rId7" Type="http://schemas.openxmlformats.org/officeDocument/2006/relationships/slideLayout" Target="../slideLayouts/slideLayout335.xml"/><Relationship Id="rId2" Type="http://schemas.openxmlformats.org/officeDocument/2006/relationships/slideLayout" Target="../slideLayouts/slideLayout330.xml"/><Relationship Id="rId1" Type="http://schemas.openxmlformats.org/officeDocument/2006/relationships/slideLayout" Target="../slideLayouts/slideLayout329.xml"/><Relationship Id="rId6" Type="http://schemas.openxmlformats.org/officeDocument/2006/relationships/slideLayout" Target="../slideLayouts/slideLayout334.xml"/><Relationship Id="rId11" Type="http://schemas.openxmlformats.org/officeDocument/2006/relationships/theme" Target="../theme/theme38.xml"/><Relationship Id="rId5" Type="http://schemas.openxmlformats.org/officeDocument/2006/relationships/slideLayout" Target="../slideLayouts/slideLayout333.xml"/><Relationship Id="rId10" Type="http://schemas.openxmlformats.org/officeDocument/2006/relationships/slideLayout" Target="../slideLayouts/slideLayout338.xml"/><Relationship Id="rId4" Type="http://schemas.openxmlformats.org/officeDocument/2006/relationships/slideLayout" Target="../slideLayouts/slideLayout332.xml"/><Relationship Id="rId9" Type="http://schemas.openxmlformats.org/officeDocument/2006/relationships/slideLayout" Target="../slideLayouts/slideLayout337.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346.xml"/><Relationship Id="rId3" Type="http://schemas.openxmlformats.org/officeDocument/2006/relationships/slideLayout" Target="../slideLayouts/slideLayout341.xml"/><Relationship Id="rId7" Type="http://schemas.openxmlformats.org/officeDocument/2006/relationships/slideLayout" Target="../slideLayouts/slideLayout345.xml"/><Relationship Id="rId2" Type="http://schemas.openxmlformats.org/officeDocument/2006/relationships/slideLayout" Target="../slideLayouts/slideLayout340.xml"/><Relationship Id="rId1" Type="http://schemas.openxmlformats.org/officeDocument/2006/relationships/slideLayout" Target="../slideLayouts/slideLayout339.xml"/><Relationship Id="rId6" Type="http://schemas.openxmlformats.org/officeDocument/2006/relationships/slideLayout" Target="../slideLayouts/slideLayout344.xml"/><Relationship Id="rId11" Type="http://schemas.openxmlformats.org/officeDocument/2006/relationships/theme" Target="../theme/theme39.xml"/><Relationship Id="rId5" Type="http://schemas.openxmlformats.org/officeDocument/2006/relationships/slideLayout" Target="../slideLayouts/slideLayout343.xml"/><Relationship Id="rId10" Type="http://schemas.openxmlformats.org/officeDocument/2006/relationships/slideLayout" Target="../slideLayouts/slideLayout348.xml"/><Relationship Id="rId4" Type="http://schemas.openxmlformats.org/officeDocument/2006/relationships/slideLayout" Target="../slideLayouts/slideLayout342.xml"/><Relationship Id="rId9" Type="http://schemas.openxmlformats.org/officeDocument/2006/relationships/slideLayout" Target="../slideLayouts/slideLayout34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slide" Target="../slides/slide4.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356.xml"/><Relationship Id="rId3" Type="http://schemas.openxmlformats.org/officeDocument/2006/relationships/slideLayout" Target="../slideLayouts/slideLayout351.xml"/><Relationship Id="rId7" Type="http://schemas.openxmlformats.org/officeDocument/2006/relationships/slideLayout" Target="../slideLayouts/slideLayout355.xml"/><Relationship Id="rId2" Type="http://schemas.openxmlformats.org/officeDocument/2006/relationships/slideLayout" Target="../slideLayouts/slideLayout350.xml"/><Relationship Id="rId1" Type="http://schemas.openxmlformats.org/officeDocument/2006/relationships/slideLayout" Target="../slideLayouts/slideLayout349.xml"/><Relationship Id="rId6" Type="http://schemas.openxmlformats.org/officeDocument/2006/relationships/slideLayout" Target="../slideLayouts/slideLayout354.xml"/><Relationship Id="rId11" Type="http://schemas.openxmlformats.org/officeDocument/2006/relationships/theme" Target="../theme/theme40.xml"/><Relationship Id="rId5" Type="http://schemas.openxmlformats.org/officeDocument/2006/relationships/slideLayout" Target="../slideLayouts/slideLayout353.xml"/><Relationship Id="rId10" Type="http://schemas.openxmlformats.org/officeDocument/2006/relationships/slideLayout" Target="../slideLayouts/slideLayout358.xml"/><Relationship Id="rId4" Type="http://schemas.openxmlformats.org/officeDocument/2006/relationships/slideLayout" Target="../slideLayouts/slideLayout352.xml"/><Relationship Id="rId9" Type="http://schemas.openxmlformats.org/officeDocument/2006/relationships/slideLayout" Target="../slideLayouts/slideLayout357.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366.xml"/><Relationship Id="rId3" Type="http://schemas.openxmlformats.org/officeDocument/2006/relationships/slideLayout" Target="../slideLayouts/slideLayout361.xml"/><Relationship Id="rId7" Type="http://schemas.openxmlformats.org/officeDocument/2006/relationships/slideLayout" Target="../slideLayouts/slideLayout365.xml"/><Relationship Id="rId2" Type="http://schemas.openxmlformats.org/officeDocument/2006/relationships/slideLayout" Target="../slideLayouts/slideLayout360.xml"/><Relationship Id="rId1" Type="http://schemas.openxmlformats.org/officeDocument/2006/relationships/slideLayout" Target="../slideLayouts/slideLayout359.xml"/><Relationship Id="rId6" Type="http://schemas.openxmlformats.org/officeDocument/2006/relationships/slideLayout" Target="../slideLayouts/slideLayout364.xml"/><Relationship Id="rId11" Type="http://schemas.openxmlformats.org/officeDocument/2006/relationships/theme" Target="../theme/theme41.xml"/><Relationship Id="rId5" Type="http://schemas.openxmlformats.org/officeDocument/2006/relationships/slideLayout" Target="../slideLayouts/slideLayout363.xml"/><Relationship Id="rId10" Type="http://schemas.openxmlformats.org/officeDocument/2006/relationships/slideLayout" Target="../slideLayouts/slideLayout368.xml"/><Relationship Id="rId4" Type="http://schemas.openxmlformats.org/officeDocument/2006/relationships/slideLayout" Target="../slideLayouts/slideLayout362.xml"/><Relationship Id="rId9" Type="http://schemas.openxmlformats.org/officeDocument/2006/relationships/slideLayout" Target="../slideLayouts/slideLayout367.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376.xml"/><Relationship Id="rId3" Type="http://schemas.openxmlformats.org/officeDocument/2006/relationships/slideLayout" Target="../slideLayouts/slideLayout371.xml"/><Relationship Id="rId7" Type="http://schemas.openxmlformats.org/officeDocument/2006/relationships/slideLayout" Target="../slideLayouts/slideLayout375.xml"/><Relationship Id="rId2" Type="http://schemas.openxmlformats.org/officeDocument/2006/relationships/slideLayout" Target="../slideLayouts/slideLayout370.xml"/><Relationship Id="rId1" Type="http://schemas.openxmlformats.org/officeDocument/2006/relationships/slideLayout" Target="../slideLayouts/slideLayout369.xml"/><Relationship Id="rId6" Type="http://schemas.openxmlformats.org/officeDocument/2006/relationships/slideLayout" Target="../slideLayouts/slideLayout374.xml"/><Relationship Id="rId11" Type="http://schemas.openxmlformats.org/officeDocument/2006/relationships/theme" Target="../theme/theme42.xml"/><Relationship Id="rId5" Type="http://schemas.openxmlformats.org/officeDocument/2006/relationships/slideLayout" Target="../slideLayouts/slideLayout373.xml"/><Relationship Id="rId10" Type="http://schemas.openxmlformats.org/officeDocument/2006/relationships/slideLayout" Target="../slideLayouts/slideLayout378.xml"/><Relationship Id="rId4" Type="http://schemas.openxmlformats.org/officeDocument/2006/relationships/slideLayout" Target="../slideLayouts/slideLayout372.xml"/><Relationship Id="rId9" Type="http://schemas.openxmlformats.org/officeDocument/2006/relationships/slideLayout" Target="../slideLayouts/slideLayout377.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386.xml"/><Relationship Id="rId3" Type="http://schemas.openxmlformats.org/officeDocument/2006/relationships/slideLayout" Target="../slideLayouts/slideLayout381.xml"/><Relationship Id="rId7" Type="http://schemas.openxmlformats.org/officeDocument/2006/relationships/slideLayout" Target="../slideLayouts/slideLayout385.xml"/><Relationship Id="rId2" Type="http://schemas.openxmlformats.org/officeDocument/2006/relationships/slideLayout" Target="../slideLayouts/slideLayout380.xml"/><Relationship Id="rId1" Type="http://schemas.openxmlformats.org/officeDocument/2006/relationships/slideLayout" Target="../slideLayouts/slideLayout379.xml"/><Relationship Id="rId6" Type="http://schemas.openxmlformats.org/officeDocument/2006/relationships/slideLayout" Target="../slideLayouts/slideLayout384.xml"/><Relationship Id="rId11" Type="http://schemas.openxmlformats.org/officeDocument/2006/relationships/theme" Target="../theme/theme43.xml"/><Relationship Id="rId5" Type="http://schemas.openxmlformats.org/officeDocument/2006/relationships/slideLayout" Target="../slideLayouts/slideLayout383.xml"/><Relationship Id="rId10" Type="http://schemas.openxmlformats.org/officeDocument/2006/relationships/slideLayout" Target="../slideLayouts/slideLayout388.xml"/><Relationship Id="rId4" Type="http://schemas.openxmlformats.org/officeDocument/2006/relationships/slideLayout" Target="../slideLayouts/slideLayout382.xml"/><Relationship Id="rId9" Type="http://schemas.openxmlformats.org/officeDocument/2006/relationships/slideLayout" Target="../slideLayouts/slideLayout387.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theme" Target="../theme/theme44.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06.xml"/><Relationship Id="rId3" Type="http://schemas.openxmlformats.org/officeDocument/2006/relationships/slideLayout" Target="../slideLayouts/slideLayout401.xml"/><Relationship Id="rId7" Type="http://schemas.openxmlformats.org/officeDocument/2006/relationships/slideLayout" Target="../slideLayouts/slideLayout405.xml"/><Relationship Id="rId2" Type="http://schemas.openxmlformats.org/officeDocument/2006/relationships/slideLayout" Target="../slideLayouts/slideLayout400.xml"/><Relationship Id="rId1" Type="http://schemas.openxmlformats.org/officeDocument/2006/relationships/slideLayout" Target="../slideLayouts/slideLayout399.xml"/><Relationship Id="rId6" Type="http://schemas.openxmlformats.org/officeDocument/2006/relationships/slideLayout" Target="../slideLayouts/slideLayout404.xml"/><Relationship Id="rId11" Type="http://schemas.openxmlformats.org/officeDocument/2006/relationships/theme" Target="../theme/theme45.xml"/><Relationship Id="rId5" Type="http://schemas.openxmlformats.org/officeDocument/2006/relationships/slideLayout" Target="../slideLayouts/slideLayout403.xml"/><Relationship Id="rId10" Type="http://schemas.openxmlformats.org/officeDocument/2006/relationships/slideLayout" Target="../slideLayouts/slideLayout408.xml"/><Relationship Id="rId4" Type="http://schemas.openxmlformats.org/officeDocument/2006/relationships/slideLayout" Target="../slideLayouts/slideLayout402.xml"/><Relationship Id="rId9" Type="http://schemas.openxmlformats.org/officeDocument/2006/relationships/slideLayout" Target="../slideLayouts/slideLayout407.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16.xml"/><Relationship Id="rId3" Type="http://schemas.openxmlformats.org/officeDocument/2006/relationships/slideLayout" Target="../slideLayouts/slideLayout411.xml"/><Relationship Id="rId7" Type="http://schemas.openxmlformats.org/officeDocument/2006/relationships/slideLayout" Target="../slideLayouts/slideLayout415.xml"/><Relationship Id="rId2" Type="http://schemas.openxmlformats.org/officeDocument/2006/relationships/slideLayout" Target="../slideLayouts/slideLayout410.xml"/><Relationship Id="rId1" Type="http://schemas.openxmlformats.org/officeDocument/2006/relationships/slideLayout" Target="../slideLayouts/slideLayout409.xml"/><Relationship Id="rId6" Type="http://schemas.openxmlformats.org/officeDocument/2006/relationships/slideLayout" Target="../slideLayouts/slideLayout414.xml"/><Relationship Id="rId11" Type="http://schemas.openxmlformats.org/officeDocument/2006/relationships/theme" Target="../theme/theme46.xml"/><Relationship Id="rId5" Type="http://schemas.openxmlformats.org/officeDocument/2006/relationships/slideLayout" Target="../slideLayouts/slideLayout413.xml"/><Relationship Id="rId10" Type="http://schemas.openxmlformats.org/officeDocument/2006/relationships/slideLayout" Target="../slideLayouts/slideLayout418.xml"/><Relationship Id="rId4" Type="http://schemas.openxmlformats.org/officeDocument/2006/relationships/slideLayout" Target="../slideLayouts/slideLayout412.xml"/><Relationship Id="rId9" Type="http://schemas.openxmlformats.org/officeDocument/2006/relationships/slideLayout" Target="../slideLayouts/slideLayout41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426.xml"/><Relationship Id="rId3" Type="http://schemas.openxmlformats.org/officeDocument/2006/relationships/slideLayout" Target="../slideLayouts/slideLayout421.xml"/><Relationship Id="rId7" Type="http://schemas.openxmlformats.org/officeDocument/2006/relationships/slideLayout" Target="../slideLayouts/slideLayout425.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theme" Target="../theme/theme47.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436.xml"/><Relationship Id="rId3" Type="http://schemas.openxmlformats.org/officeDocument/2006/relationships/slideLayout" Target="../slideLayouts/slideLayout431.xml"/><Relationship Id="rId7" Type="http://schemas.openxmlformats.org/officeDocument/2006/relationships/slideLayout" Target="../slideLayouts/slideLayout435.xml"/><Relationship Id="rId2" Type="http://schemas.openxmlformats.org/officeDocument/2006/relationships/slideLayout" Target="../slideLayouts/slideLayout430.xml"/><Relationship Id="rId1" Type="http://schemas.openxmlformats.org/officeDocument/2006/relationships/slideLayout" Target="../slideLayouts/slideLayout429.xml"/><Relationship Id="rId6" Type="http://schemas.openxmlformats.org/officeDocument/2006/relationships/slideLayout" Target="../slideLayouts/slideLayout434.xml"/><Relationship Id="rId11" Type="http://schemas.openxmlformats.org/officeDocument/2006/relationships/theme" Target="../theme/theme48.xml"/><Relationship Id="rId5" Type="http://schemas.openxmlformats.org/officeDocument/2006/relationships/slideLayout" Target="../slideLayouts/slideLayout433.xml"/><Relationship Id="rId10" Type="http://schemas.openxmlformats.org/officeDocument/2006/relationships/slideLayout" Target="../slideLayouts/slideLayout438.xml"/><Relationship Id="rId4" Type="http://schemas.openxmlformats.org/officeDocument/2006/relationships/slideLayout" Target="../slideLayouts/slideLayout432.xml"/><Relationship Id="rId9" Type="http://schemas.openxmlformats.org/officeDocument/2006/relationships/slideLayout" Target="../slideLayouts/slideLayout437.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446.xml"/><Relationship Id="rId3" Type="http://schemas.openxmlformats.org/officeDocument/2006/relationships/slideLayout" Target="../slideLayouts/slideLayout441.xml"/><Relationship Id="rId7" Type="http://schemas.openxmlformats.org/officeDocument/2006/relationships/slideLayout" Target="../slideLayouts/slideLayout445.xml"/><Relationship Id="rId2" Type="http://schemas.openxmlformats.org/officeDocument/2006/relationships/slideLayout" Target="../slideLayouts/slideLayout440.xml"/><Relationship Id="rId1" Type="http://schemas.openxmlformats.org/officeDocument/2006/relationships/slideLayout" Target="../slideLayouts/slideLayout439.xml"/><Relationship Id="rId6" Type="http://schemas.openxmlformats.org/officeDocument/2006/relationships/slideLayout" Target="../slideLayouts/slideLayout444.xml"/><Relationship Id="rId11" Type="http://schemas.openxmlformats.org/officeDocument/2006/relationships/theme" Target="../theme/theme49.xml"/><Relationship Id="rId5" Type="http://schemas.openxmlformats.org/officeDocument/2006/relationships/slideLayout" Target="../slideLayouts/slideLayout443.xml"/><Relationship Id="rId10" Type="http://schemas.openxmlformats.org/officeDocument/2006/relationships/slideLayout" Target="../slideLayouts/slideLayout448.xml"/><Relationship Id="rId4" Type="http://schemas.openxmlformats.org/officeDocument/2006/relationships/slideLayout" Target="../slideLayouts/slideLayout442.xml"/><Relationship Id="rId9" Type="http://schemas.openxmlformats.org/officeDocument/2006/relationships/slideLayout" Target="../slideLayouts/slideLayout4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 Target="../slides/slide4.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456.xml"/><Relationship Id="rId3" Type="http://schemas.openxmlformats.org/officeDocument/2006/relationships/slideLayout" Target="../slideLayouts/slideLayout451.xml"/><Relationship Id="rId7" Type="http://schemas.openxmlformats.org/officeDocument/2006/relationships/slideLayout" Target="../slideLayouts/slideLayout455.xml"/><Relationship Id="rId2" Type="http://schemas.openxmlformats.org/officeDocument/2006/relationships/slideLayout" Target="../slideLayouts/slideLayout450.xml"/><Relationship Id="rId1" Type="http://schemas.openxmlformats.org/officeDocument/2006/relationships/slideLayout" Target="../slideLayouts/slideLayout449.xml"/><Relationship Id="rId6" Type="http://schemas.openxmlformats.org/officeDocument/2006/relationships/slideLayout" Target="../slideLayouts/slideLayout454.xml"/><Relationship Id="rId11" Type="http://schemas.openxmlformats.org/officeDocument/2006/relationships/theme" Target="../theme/theme50.xml"/><Relationship Id="rId5" Type="http://schemas.openxmlformats.org/officeDocument/2006/relationships/slideLayout" Target="../slideLayouts/slideLayout453.xml"/><Relationship Id="rId10" Type="http://schemas.openxmlformats.org/officeDocument/2006/relationships/slideLayout" Target="../slideLayouts/slideLayout458.xml"/><Relationship Id="rId4" Type="http://schemas.openxmlformats.org/officeDocument/2006/relationships/slideLayout" Target="../slideLayouts/slideLayout452.xml"/><Relationship Id="rId9" Type="http://schemas.openxmlformats.org/officeDocument/2006/relationships/slideLayout" Target="../slideLayouts/slideLayout457.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466.xml"/><Relationship Id="rId3" Type="http://schemas.openxmlformats.org/officeDocument/2006/relationships/slideLayout" Target="../slideLayouts/slideLayout461.xml"/><Relationship Id="rId7" Type="http://schemas.openxmlformats.org/officeDocument/2006/relationships/slideLayout" Target="../slideLayouts/slideLayout465.xml"/><Relationship Id="rId2" Type="http://schemas.openxmlformats.org/officeDocument/2006/relationships/slideLayout" Target="../slideLayouts/slideLayout460.xml"/><Relationship Id="rId1" Type="http://schemas.openxmlformats.org/officeDocument/2006/relationships/slideLayout" Target="../slideLayouts/slideLayout459.xml"/><Relationship Id="rId6" Type="http://schemas.openxmlformats.org/officeDocument/2006/relationships/slideLayout" Target="../slideLayouts/slideLayout464.xml"/><Relationship Id="rId11" Type="http://schemas.openxmlformats.org/officeDocument/2006/relationships/theme" Target="../theme/theme51.xml"/><Relationship Id="rId5" Type="http://schemas.openxmlformats.org/officeDocument/2006/relationships/slideLayout" Target="../slideLayouts/slideLayout463.xml"/><Relationship Id="rId10" Type="http://schemas.openxmlformats.org/officeDocument/2006/relationships/slideLayout" Target="../slideLayouts/slideLayout468.xml"/><Relationship Id="rId4" Type="http://schemas.openxmlformats.org/officeDocument/2006/relationships/slideLayout" Target="../slideLayouts/slideLayout462.xml"/><Relationship Id="rId9" Type="http://schemas.openxmlformats.org/officeDocument/2006/relationships/slideLayout" Target="../slideLayouts/slideLayout467.xml"/></Relationships>
</file>

<file path=ppt/slideMasters/_rels/slideMaster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52.xml"/><Relationship Id="rId1" Type="http://schemas.openxmlformats.org/officeDocument/2006/relationships/slideLayout" Target="../slideLayouts/slideLayout469.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477.xml"/><Relationship Id="rId3" Type="http://schemas.openxmlformats.org/officeDocument/2006/relationships/slideLayout" Target="../slideLayouts/slideLayout472.xml"/><Relationship Id="rId7" Type="http://schemas.openxmlformats.org/officeDocument/2006/relationships/slideLayout" Target="../slideLayouts/slideLayout476.xml"/><Relationship Id="rId2" Type="http://schemas.openxmlformats.org/officeDocument/2006/relationships/slideLayout" Target="../slideLayouts/slideLayout471.xml"/><Relationship Id="rId1" Type="http://schemas.openxmlformats.org/officeDocument/2006/relationships/slideLayout" Target="../slideLayouts/slideLayout470.xml"/><Relationship Id="rId6" Type="http://schemas.openxmlformats.org/officeDocument/2006/relationships/slideLayout" Target="../slideLayouts/slideLayout475.xml"/><Relationship Id="rId11" Type="http://schemas.openxmlformats.org/officeDocument/2006/relationships/theme" Target="../theme/theme53.xml"/><Relationship Id="rId5" Type="http://schemas.openxmlformats.org/officeDocument/2006/relationships/slideLayout" Target="../slideLayouts/slideLayout474.xml"/><Relationship Id="rId10" Type="http://schemas.openxmlformats.org/officeDocument/2006/relationships/slideLayout" Target="../slideLayouts/slideLayout479.xml"/><Relationship Id="rId4" Type="http://schemas.openxmlformats.org/officeDocument/2006/relationships/slideLayout" Target="../slideLayouts/slideLayout473.xml"/><Relationship Id="rId9" Type="http://schemas.openxmlformats.org/officeDocument/2006/relationships/slideLayout" Target="../slideLayouts/slideLayout478.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487.xml"/><Relationship Id="rId3" Type="http://schemas.openxmlformats.org/officeDocument/2006/relationships/slideLayout" Target="../slideLayouts/slideLayout482.xml"/><Relationship Id="rId7" Type="http://schemas.openxmlformats.org/officeDocument/2006/relationships/slideLayout" Target="../slideLayouts/slideLayout486.xml"/><Relationship Id="rId2" Type="http://schemas.openxmlformats.org/officeDocument/2006/relationships/slideLayout" Target="../slideLayouts/slideLayout481.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1" Type="http://schemas.openxmlformats.org/officeDocument/2006/relationships/theme" Target="../theme/theme54.xml"/><Relationship Id="rId5" Type="http://schemas.openxmlformats.org/officeDocument/2006/relationships/slideLayout" Target="../slideLayouts/slideLayout484.xml"/><Relationship Id="rId10" Type="http://schemas.openxmlformats.org/officeDocument/2006/relationships/slideLayout" Target="../slideLayouts/slideLayout489.xml"/><Relationship Id="rId4" Type="http://schemas.openxmlformats.org/officeDocument/2006/relationships/slideLayout" Target="../slideLayouts/slideLayout483.xml"/><Relationship Id="rId9" Type="http://schemas.openxmlformats.org/officeDocument/2006/relationships/slideLayout" Target="../slideLayouts/slideLayout488.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497.xml"/><Relationship Id="rId3" Type="http://schemas.openxmlformats.org/officeDocument/2006/relationships/slideLayout" Target="../slideLayouts/slideLayout492.xml"/><Relationship Id="rId7" Type="http://schemas.openxmlformats.org/officeDocument/2006/relationships/slideLayout" Target="../slideLayouts/slideLayout496.xml"/><Relationship Id="rId2" Type="http://schemas.openxmlformats.org/officeDocument/2006/relationships/slideLayout" Target="../slideLayouts/slideLayout491.xml"/><Relationship Id="rId1" Type="http://schemas.openxmlformats.org/officeDocument/2006/relationships/slideLayout" Target="../slideLayouts/slideLayout490.xml"/><Relationship Id="rId6" Type="http://schemas.openxmlformats.org/officeDocument/2006/relationships/slideLayout" Target="../slideLayouts/slideLayout495.xml"/><Relationship Id="rId11" Type="http://schemas.openxmlformats.org/officeDocument/2006/relationships/theme" Target="../theme/theme55.xml"/><Relationship Id="rId5" Type="http://schemas.openxmlformats.org/officeDocument/2006/relationships/slideLayout" Target="../slideLayouts/slideLayout494.xml"/><Relationship Id="rId10" Type="http://schemas.openxmlformats.org/officeDocument/2006/relationships/slideLayout" Target="../slideLayouts/slideLayout499.xml"/><Relationship Id="rId4" Type="http://schemas.openxmlformats.org/officeDocument/2006/relationships/slideLayout" Target="../slideLayouts/slideLayout493.xml"/><Relationship Id="rId9" Type="http://schemas.openxmlformats.org/officeDocument/2006/relationships/slideLayout" Target="../slideLayouts/slideLayout49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507.xml"/><Relationship Id="rId3" Type="http://schemas.openxmlformats.org/officeDocument/2006/relationships/slideLayout" Target="../slideLayouts/slideLayout502.xml"/><Relationship Id="rId7" Type="http://schemas.openxmlformats.org/officeDocument/2006/relationships/slideLayout" Target="../slideLayouts/slideLayout506.xml"/><Relationship Id="rId2" Type="http://schemas.openxmlformats.org/officeDocument/2006/relationships/slideLayout" Target="../slideLayouts/slideLayout501.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theme" Target="../theme/theme56.xml"/><Relationship Id="rId5" Type="http://schemas.openxmlformats.org/officeDocument/2006/relationships/slideLayout" Target="../slideLayouts/slideLayout50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517.xml"/><Relationship Id="rId3" Type="http://schemas.openxmlformats.org/officeDocument/2006/relationships/slideLayout" Target="../slideLayouts/slideLayout512.xml"/><Relationship Id="rId7" Type="http://schemas.openxmlformats.org/officeDocument/2006/relationships/slideLayout" Target="../slideLayouts/slideLayout516.xml"/><Relationship Id="rId2" Type="http://schemas.openxmlformats.org/officeDocument/2006/relationships/slideLayout" Target="../slideLayouts/slideLayout511.xml"/><Relationship Id="rId1" Type="http://schemas.openxmlformats.org/officeDocument/2006/relationships/slideLayout" Target="../slideLayouts/slideLayout510.xml"/><Relationship Id="rId6" Type="http://schemas.openxmlformats.org/officeDocument/2006/relationships/slideLayout" Target="../slideLayouts/slideLayout515.xml"/><Relationship Id="rId11" Type="http://schemas.openxmlformats.org/officeDocument/2006/relationships/theme" Target="../theme/theme57.xml"/><Relationship Id="rId5" Type="http://schemas.openxmlformats.org/officeDocument/2006/relationships/slideLayout" Target="../slideLayouts/slideLayout514.xml"/><Relationship Id="rId10" Type="http://schemas.openxmlformats.org/officeDocument/2006/relationships/slideLayout" Target="../slideLayouts/slideLayout519.xml"/><Relationship Id="rId4" Type="http://schemas.openxmlformats.org/officeDocument/2006/relationships/slideLayout" Target="../slideLayouts/slideLayout513.xml"/><Relationship Id="rId9" Type="http://schemas.openxmlformats.org/officeDocument/2006/relationships/slideLayout" Target="../slideLayouts/slideLayout518.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527.xml"/><Relationship Id="rId3" Type="http://schemas.openxmlformats.org/officeDocument/2006/relationships/slideLayout" Target="../slideLayouts/slideLayout522.xml"/><Relationship Id="rId7" Type="http://schemas.openxmlformats.org/officeDocument/2006/relationships/slideLayout" Target="../slideLayouts/slideLayout526.xml"/><Relationship Id="rId2" Type="http://schemas.openxmlformats.org/officeDocument/2006/relationships/slideLayout" Target="../slideLayouts/slideLayout521.xml"/><Relationship Id="rId1" Type="http://schemas.openxmlformats.org/officeDocument/2006/relationships/slideLayout" Target="../slideLayouts/slideLayout520.xml"/><Relationship Id="rId6" Type="http://schemas.openxmlformats.org/officeDocument/2006/relationships/slideLayout" Target="../slideLayouts/slideLayout525.xml"/><Relationship Id="rId11" Type="http://schemas.openxmlformats.org/officeDocument/2006/relationships/theme" Target="../theme/theme58.xml"/><Relationship Id="rId5" Type="http://schemas.openxmlformats.org/officeDocument/2006/relationships/slideLayout" Target="../slideLayouts/slideLayout524.xml"/><Relationship Id="rId10" Type="http://schemas.openxmlformats.org/officeDocument/2006/relationships/slideLayout" Target="../slideLayouts/slideLayout529.xml"/><Relationship Id="rId4" Type="http://schemas.openxmlformats.org/officeDocument/2006/relationships/slideLayout" Target="../slideLayouts/slideLayout523.xml"/><Relationship Id="rId9" Type="http://schemas.openxmlformats.org/officeDocument/2006/relationships/slideLayout" Target="../slideLayouts/slideLayout528.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537.xml"/><Relationship Id="rId3" Type="http://schemas.openxmlformats.org/officeDocument/2006/relationships/slideLayout" Target="../slideLayouts/slideLayout532.xml"/><Relationship Id="rId7" Type="http://schemas.openxmlformats.org/officeDocument/2006/relationships/slideLayout" Target="../slideLayouts/slideLayout536.xml"/><Relationship Id="rId2" Type="http://schemas.openxmlformats.org/officeDocument/2006/relationships/slideLayout" Target="../slideLayouts/slideLayout531.xml"/><Relationship Id="rId1" Type="http://schemas.openxmlformats.org/officeDocument/2006/relationships/slideLayout" Target="../slideLayouts/slideLayout530.xml"/><Relationship Id="rId6" Type="http://schemas.openxmlformats.org/officeDocument/2006/relationships/slideLayout" Target="../slideLayouts/slideLayout535.xml"/><Relationship Id="rId11" Type="http://schemas.openxmlformats.org/officeDocument/2006/relationships/theme" Target="../theme/theme59.xml"/><Relationship Id="rId5" Type="http://schemas.openxmlformats.org/officeDocument/2006/relationships/slideLayout" Target="../slideLayouts/slideLayout534.xml"/><Relationship Id="rId10" Type="http://schemas.openxmlformats.org/officeDocument/2006/relationships/slideLayout" Target="../slideLayouts/slideLayout539.xml"/><Relationship Id="rId4" Type="http://schemas.openxmlformats.org/officeDocument/2006/relationships/slideLayout" Target="../slideLayouts/slideLayout533.xml"/><Relationship Id="rId9" Type="http://schemas.openxmlformats.org/officeDocument/2006/relationships/slideLayout" Target="../slideLayouts/slideLayout53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6.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 Target="../slides/slide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547.xml"/><Relationship Id="rId3" Type="http://schemas.openxmlformats.org/officeDocument/2006/relationships/slideLayout" Target="../slideLayouts/slideLayout542.xml"/><Relationship Id="rId7" Type="http://schemas.openxmlformats.org/officeDocument/2006/relationships/slideLayout" Target="../slideLayouts/slideLayout546.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theme" Target="../theme/theme6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557.xml"/><Relationship Id="rId3" Type="http://schemas.openxmlformats.org/officeDocument/2006/relationships/slideLayout" Target="../slideLayouts/slideLayout552.xml"/><Relationship Id="rId7" Type="http://schemas.openxmlformats.org/officeDocument/2006/relationships/slideLayout" Target="../slideLayouts/slideLayout556.xml"/><Relationship Id="rId2" Type="http://schemas.openxmlformats.org/officeDocument/2006/relationships/slideLayout" Target="../slideLayouts/slideLayout551.xml"/><Relationship Id="rId1" Type="http://schemas.openxmlformats.org/officeDocument/2006/relationships/slideLayout" Target="../slideLayouts/slideLayout550.xml"/><Relationship Id="rId6" Type="http://schemas.openxmlformats.org/officeDocument/2006/relationships/slideLayout" Target="../slideLayouts/slideLayout555.xml"/><Relationship Id="rId11" Type="http://schemas.openxmlformats.org/officeDocument/2006/relationships/theme" Target="../theme/theme61.xml"/><Relationship Id="rId5" Type="http://schemas.openxmlformats.org/officeDocument/2006/relationships/slideLayout" Target="../slideLayouts/slideLayout554.xml"/><Relationship Id="rId10" Type="http://schemas.openxmlformats.org/officeDocument/2006/relationships/slideLayout" Target="../slideLayouts/slideLayout559.xml"/><Relationship Id="rId4" Type="http://schemas.openxmlformats.org/officeDocument/2006/relationships/slideLayout" Target="../slideLayouts/slideLayout553.xml"/><Relationship Id="rId9" Type="http://schemas.openxmlformats.org/officeDocument/2006/relationships/slideLayout" Target="../slideLayouts/slideLayout558.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567.xml"/><Relationship Id="rId13" Type="http://schemas.openxmlformats.org/officeDocument/2006/relationships/theme" Target="../theme/theme62.xml"/><Relationship Id="rId3" Type="http://schemas.openxmlformats.org/officeDocument/2006/relationships/slideLayout" Target="../slideLayouts/slideLayout562.xml"/><Relationship Id="rId7" Type="http://schemas.openxmlformats.org/officeDocument/2006/relationships/slideLayout" Target="../slideLayouts/slideLayout566.xml"/><Relationship Id="rId12" Type="http://schemas.openxmlformats.org/officeDocument/2006/relationships/slideLayout" Target="../slideLayouts/slideLayout571.xml"/><Relationship Id="rId2" Type="http://schemas.openxmlformats.org/officeDocument/2006/relationships/slideLayout" Target="../slideLayouts/slideLayout561.xml"/><Relationship Id="rId1" Type="http://schemas.openxmlformats.org/officeDocument/2006/relationships/slideLayout" Target="../slideLayouts/slideLayout560.xml"/><Relationship Id="rId6" Type="http://schemas.openxmlformats.org/officeDocument/2006/relationships/slideLayout" Target="../slideLayouts/slideLayout565.xml"/><Relationship Id="rId11" Type="http://schemas.openxmlformats.org/officeDocument/2006/relationships/slideLayout" Target="../slideLayouts/slideLayout570.xml"/><Relationship Id="rId5" Type="http://schemas.openxmlformats.org/officeDocument/2006/relationships/slideLayout" Target="../slideLayouts/slideLayout564.xml"/><Relationship Id="rId10" Type="http://schemas.openxmlformats.org/officeDocument/2006/relationships/slideLayout" Target="../slideLayouts/slideLayout569.xml"/><Relationship Id="rId4" Type="http://schemas.openxmlformats.org/officeDocument/2006/relationships/slideLayout" Target="../slideLayouts/slideLayout563.xml"/><Relationship Id="rId9" Type="http://schemas.openxmlformats.org/officeDocument/2006/relationships/slideLayout" Target="../slideLayouts/slideLayout568.xml"/><Relationship Id="rId14" Type="http://schemas.openxmlformats.org/officeDocument/2006/relationships/slide" Target="../slides/slide4.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579.xml"/><Relationship Id="rId3" Type="http://schemas.openxmlformats.org/officeDocument/2006/relationships/slideLayout" Target="../slideLayouts/slideLayout574.xml"/><Relationship Id="rId7" Type="http://schemas.openxmlformats.org/officeDocument/2006/relationships/slideLayout" Target="../slideLayouts/slideLayout578.xml"/><Relationship Id="rId12" Type="http://schemas.openxmlformats.org/officeDocument/2006/relationships/theme" Target="../theme/theme63.xml"/><Relationship Id="rId2" Type="http://schemas.openxmlformats.org/officeDocument/2006/relationships/slideLayout" Target="../slideLayouts/slideLayout573.xml"/><Relationship Id="rId1" Type="http://schemas.openxmlformats.org/officeDocument/2006/relationships/slideLayout" Target="../slideLayouts/slideLayout572.xml"/><Relationship Id="rId6" Type="http://schemas.openxmlformats.org/officeDocument/2006/relationships/slideLayout" Target="../slideLayouts/slideLayout577.xml"/><Relationship Id="rId11" Type="http://schemas.openxmlformats.org/officeDocument/2006/relationships/slideLayout" Target="../slideLayouts/slideLayout582.xml"/><Relationship Id="rId5" Type="http://schemas.openxmlformats.org/officeDocument/2006/relationships/slideLayout" Target="../slideLayouts/slideLayout576.xml"/><Relationship Id="rId10" Type="http://schemas.openxmlformats.org/officeDocument/2006/relationships/slideLayout" Target="../slideLayouts/slideLayout581.xml"/><Relationship Id="rId4" Type="http://schemas.openxmlformats.org/officeDocument/2006/relationships/slideLayout" Target="../slideLayouts/slideLayout575.xml"/><Relationship Id="rId9" Type="http://schemas.openxmlformats.org/officeDocument/2006/relationships/slideLayout" Target="../slideLayouts/slideLayout5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7.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slide" Target="../slides/slide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theme" Target="../theme/theme8.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 Target="../slides/slide4.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 Target="../slides/slide4.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theme" Target="../theme/theme9.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t>2026/1/17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p:cNvGrpSpPr/>
          <p:nvPr userDrawn="1"/>
        </p:nvGrpSpPr>
        <p:grpSpPr>
          <a:xfrm>
            <a:off x="10560419" y="6417048"/>
            <a:ext cx="1703299" cy="289925"/>
            <a:chOff x="10560419" y="6417048"/>
            <a:chExt cx="1703299" cy="289925"/>
          </a:xfrm>
        </p:grpSpPr>
        <p:sp>
          <p:nvSpPr>
            <p:cNvPr id="8" name="Rounded Rectangle 7">
              <a:hlinkClick r:id="rId18"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WeblySleek UI Semilight"/>
              </a:endParaRPr>
            </a:p>
          </p:txBody>
        </p:sp>
        <p:sp>
          <p:nvSpPr>
            <p:cNvPr id="9" name="TextBox 8">
              <a:hlinkClick r:id="rId18"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latin typeface="WeblySleek UI Semilight"/>
                  <a:hlinkClick r:id="rId18" action="ppaction://hlinksldjump"/>
                </a:rPr>
                <a:t>Product</a:t>
              </a:r>
              <a:r>
                <a:rPr lang="en-IN" sz="1050" b="1" spc="40" baseline="0" dirty="0">
                  <a:solidFill>
                    <a:schemeClr val="bg1"/>
                  </a:solidFill>
                  <a:latin typeface="WeblySleek UI Semilight"/>
                  <a:hlinkClick r:id="rId18" action="ppaction://hlinksldjump"/>
                </a:rPr>
                <a:t> Categories</a:t>
              </a:r>
              <a:endParaRPr lang="en-IN" sz="1050" b="1" spc="40" dirty="0">
                <a:solidFill>
                  <a:schemeClr val="bg1"/>
                </a:solidFill>
                <a:latin typeface="WeblySleek UI Semilight"/>
              </a:endParaRPr>
            </a:p>
          </p:txBody>
        </p:sp>
      </p:grpSp>
    </p:spTree>
    <p:extLst>
      <p:ext uri="{BB962C8B-B14F-4D97-AF65-F5344CB8AC3E}">
        <p14:creationId xmlns:p14="http://schemas.microsoft.com/office/powerpoint/2010/main" val="1268007238"/>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userDrawn="1"/>
        </p:nvGrpSpPr>
        <p:grpSpPr>
          <a:xfrm>
            <a:off x="10560419" y="6417048"/>
            <a:ext cx="1703299" cy="289925"/>
            <a:chOff x="10560419" y="6417048"/>
            <a:chExt cx="1703299" cy="289925"/>
          </a:xfrm>
        </p:grpSpPr>
        <p:sp>
          <p:nvSpPr>
            <p:cNvPr id="13" name="Rounded Rectangle 12">
              <a:hlinkClick r:id="rId13"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a:hlinkClick r:id="rId13"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hlinkClick r:id="rId13" action="ppaction://hlinksldjump"/>
                </a:rPr>
                <a:t>Product</a:t>
              </a:r>
              <a:r>
                <a:rPr lang="en-IN" sz="1050" b="1" spc="40" baseline="0" dirty="0">
                  <a:solidFill>
                    <a:schemeClr val="bg1"/>
                  </a:solidFill>
                  <a:hlinkClick r:id="rId13" action="ppaction://hlinksldjump"/>
                </a:rPr>
                <a:t> Categories</a:t>
              </a:r>
              <a:endParaRPr lang="en-IN" sz="1050" b="1" spc="40" dirty="0">
                <a:solidFill>
                  <a:schemeClr val="bg1"/>
                </a:solidFill>
              </a:endParaRPr>
            </a:p>
          </p:txBody>
        </p:sp>
      </p:grpSp>
    </p:spTree>
    <p:extLst>
      <p:ext uri="{BB962C8B-B14F-4D97-AF65-F5344CB8AC3E}">
        <p14:creationId xmlns:p14="http://schemas.microsoft.com/office/powerpoint/2010/main" val="136551207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66110215"/>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 id="2147483963" r:id="rId12"/>
    <p:sldLayoutId id="2147483964" r:id="rId13"/>
    <p:sldLayoutId id="2147483965" r:id="rId14"/>
    <p:sldLayoutId id="2147483966" r:id="rId15"/>
    <p:sldLayoutId id="2147483967" r:id="rId16"/>
    <p:sldLayoutId id="2147483968" r:id="rId17"/>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1626071"/>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8227464"/>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838751" y="365041"/>
            <a:ext cx="10514498" cy="1326240"/>
          </a:xfrm>
          <a:prstGeom prst="rect">
            <a:avLst/>
          </a:prstGeom>
          <a:noFill/>
          <a:ln w="9525">
            <a:noFill/>
          </a:ln>
        </p:spPr>
        <p:txBody>
          <a:bodyPr anchor="ctr"/>
          <a:lstStyle/>
          <a:p>
            <a:pPr lvl="0" indent="-910128"/>
            <a:r>
              <a:rPr lang="zh-CN" altLang="en-US"/>
              <a:t>单击此处编辑母版标题样式</a:t>
            </a:r>
          </a:p>
        </p:txBody>
      </p:sp>
      <p:sp>
        <p:nvSpPr>
          <p:cNvPr id="1027" name="Text Placeholder 2"/>
          <p:cNvSpPr>
            <a:spLocks noGrp="1"/>
          </p:cNvSpPr>
          <p:nvPr>
            <p:ph type="body"/>
          </p:nvPr>
        </p:nvSpPr>
        <p:spPr>
          <a:xfrm>
            <a:off x="838751" y="1825200"/>
            <a:ext cx="10514498" cy="4352399"/>
          </a:xfrm>
          <a:prstGeom prst="rect">
            <a:avLst/>
          </a:prstGeom>
          <a:noFill/>
          <a:ln w="9525">
            <a:noFill/>
          </a:ln>
        </p:spPr>
        <p:txBody>
          <a:bodyPr anchor="t"/>
          <a:lstStyle/>
          <a:p>
            <a:pPr lvl="0" indent="-227962"/>
            <a:r>
              <a:rPr lang="zh-CN" altLang="en-US"/>
              <a:t>编辑母版文本样式</a:t>
            </a:r>
          </a:p>
          <a:p>
            <a:pPr lvl="1" indent="-227962"/>
            <a:r>
              <a:rPr lang="zh-CN" altLang="en-US"/>
              <a:t>第二级</a:t>
            </a:r>
          </a:p>
          <a:p>
            <a:pPr lvl="2" indent="-226242"/>
            <a:r>
              <a:rPr lang="zh-CN" altLang="en-US"/>
              <a:t>第三级</a:t>
            </a:r>
          </a:p>
          <a:p>
            <a:pPr lvl="3" indent="-226242"/>
            <a:r>
              <a:rPr lang="zh-CN" altLang="en-US"/>
              <a:t>第四级</a:t>
            </a:r>
          </a:p>
          <a:p>
            <a:pPr lvl="4" indent="-223661"/>
            <a:r>
              <a:rPr lang="zh-CN" altLang="en-US"/>
              <a:t>第五级</a:t>
            </a:r>
          </a:p>
        </p:txBody>
      </p:sp>
      <p:sp>
        <p:nvSpPr>
          <p:cNvPr id="1028" name="Date Placeholder 3"/>
          <p:cNvSpPr>
            <a:spLocks noGrp="1"/>
          </p:cNvSpPr>
          <p:nvPr>
            <p:ph type="dt" sz="half" idx="2"/>
          </p:nvPr>
        </p:nvSpPr>
        <p:spPr>
          <a:xfrm>
            <a:off x="838752" y="6356880"/>
            <a:ext cx="2742071" cy="365041"/>
          </a:xfrm>
          <a:prstGeom prst="rect">
            <a:avLst/>
          </a:prstGeom>
          <a:noFill/>
          <a:ln w="9525">
            <a:noFill/>
          </a:ln>
        </p:spPr>
        <p:txBody>
          <a:bodyPr vert="horz" anchor="ctr"/>
          <a:lstStyle>
            <a:lvl1pPr algn="l">
              <a:defRPr sz="1084">
                <a:solidFill>
                  <a:srgbClr val="898989"/>
                </a:solidFill>
                <a:ea typeface="宋体" panose="02010600030101010101" pitchFamily="2" charset="-122"/>
              </a:defRPr>
            </a:lvl1pPr>
          </a:lstStyle>
          <a:p>
            <a:pPr defTabSz="619369" fontAlgn="base">
              <a:spcBef>
                <a:spcPct val="0"/>
              </a:spcBef>
              <a:spcAft>
                <a:spcPct val="0"/>
              </a:spcAft>
            </a:pPr>
            <a:fld id="{BB962C8B-B14F-4D97-AF65-F5344CB8AC3E}" type="datetime1">
              <a:rPr lang="zh-CN" altLang="en-US" noProof="1" smtClean="0">
                <a:latin typeface="Arial" panose="020B0604020202020204" pitchFamily="34" charset="0"/>
              </a:rPr>
              <a:pPr defTabSz="619369" fontAlgn="base">
                <a:spcBef>
                  <a:spcPct val="0"/>
                </a:spcBef>
                <a:spcAft>
                  <a:spcPct val="0"/>
                </a:spcAft>
              </a:pPr>
              <a:t>2026/1/17</a:t>
            </a:fld>
            <a:endParaRPr lang="zh-CN" altLang="en-US" noProof="1">
              <a:latin typeface="Arial" panose="020B0604020202020204" pitchFamily="34" charset="0"/>
            </a:endParaRPr>
          </a:p>
        </p:txBody>
      </p:sp>
      <p:sp>
        <p:nvSpPr>
          <p:cNvPr id="1029" name="Footer Placeholder 4"/>
          <p:cNvSpPr>
            <a:spLocks noGrp="1"/>
          </p:cNvSpPr>
          <p:nvPr>
            <p:ph type="ftr" sz="quarter" idx="3"/>
          </p:nvPr>
        </p:nvSpPr>
        <p:spPr>
          <a:xfrm>
            <a:off x="4038909" y="6356880"/>
            <a:ext cx="4114182" cy="365041"/>
          </a:xfrm>
          <a:prstGeom prst="rect">
            <a:avLst/>
          </a:prstGeom>
          <a:noFill/>
          <a:ln w="9525">
            <a:noFill/>
          </a:ln>
        </p:spPr>
        <p:txBody>
          <a:bodyPr vert="horz" anchor="ctr"/>
          <a:lstStyle>
            <a:lvl1pPr algn="ctr">
              <a:defRPr sz="1084">
                <a:solidFill>
                  <a:srgbClr val="898989"/>
                </a:solidFill>
                <a:ea typeface="宋体" panose="02010600030101010101" pitchFamily="2" charset="-122"/>
              </a:defRPr>
            </a:lvl1pPr>
          </a:lstStyle>
          <a:p>
            <a:pPr defTabSz="619369" fontAlgn="base">
              <a:spcBef>
                <a:spcPct val="0"/>
              </a:spcBef>
              <a:spcAft>
                <a:spcPct val="0"/>
              </a:spcAft>
            </a:pPr>
            <a:endParaRPr lang="en-IN">
              <a:latin typeface="Arial" panose="020B0604020202020204" pitchFamily="34" charset="0"/>
            </a:endParaRPr>
          </a:p>
        </p:txBody>
      </p:sp>
      <p:sp>
        <p:nvSpPr>
          <p:cNvPr id="1030" name="Slide Number Placeholder 5"/>
          <p:cNvSpPr>
            <a:spLocks noGrp="1"/>
          </p:cNvSpPr>
          <p:nvPr>
            <p:ph type="sldNum" sz="quarter" idx="4"/>
          </p:nvPr>
        </p:nvSpPr>
        <p:spPr>
          <a:xfrm>
            <a:off x="8611178" y="6356880"/>
            <a:ext cx="2742071" cy="365041"/>
          </a:xfrm>
          <a:prstGeom prst="rect">
            <a:avLst/>
          </a:prstGeom>
          <a:noFill/>
          <a:ln w="9525">
            <a:noFill/>
          </a:ln>
        </p:spPr>
        <p:txBody>
          <a:bodyPr vert="horz" anchor="ctr"/>
          <a:lstStyle>
            <a:lvl1pPr algn="r">
              <a:defRPr sz="1084">
                <a:solidFill>
                  <a:srgbClr val="898989"/>
                </a:solidFill>
                <a:ea typeface="宋体" panose="02010600030101010101" pitchFamily="2" charset="-122"/>
              </a:defRPr>
            </a:lvl1pPr>
          </a:lstStyle>
          <a:p>
            <a:pPr defTabSz="619369" fontAlgn="base">
              <a:spcBef>
                <a:spcPct val="0"/>
              </a:spcBef>
              <a:spcAft>
                <a:spcPct val="0"/>
              </a:spcAft>
            </a:pPr>
            <a:fld id="{9A0DB2DC-4C9A-4742-B13C-FB6460FD3503}" type="slidenum">
              <a:rPr lang="zh-CN" altLang="en-US" noProof="1" smtClean="0">
                <a:latin typeface="Arial" panose="020B0604020202020204" pitchFamily="34" charset="0"/>
              </a:rPr>
              <a:pPr defTabSz="619369" fontAlgn="base">
                <a:spcBef>
                  <a:spcPct val="0"/>
                </a:spcBef>
                <a:spcAft>
                  <a:spcPct val="0"/>
                </a:spcAft>
              </a:pPr>
              <a:t>‹#›</a:t>
            </a:fld>
            <a:endParaRPr lang="zh-CN" altLang="en-US" noProof="1">
              <a:latin typeface="Arial" panose="020B0604020202020204" pitchFamily="34" charset="0"/>
            </a:endParaRPr>
          </a:p>
        </p:txBody>
      </p:sp>
    </p:spTree>
    <p:extLst>
      <p:ext uri="{BB962C8B-B14F-4D97-AF65-F5344CB8AC3E}">
        <p14:creationId xmlns:p14="http://schemas.microsoft.com/office/powerpoint/2010/main" val="913343719"/>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Lst>
  <p:hf sldNum="0" hdr="0" ftr="0" dt="0"/>
  <p:txStyles>
    <p:titleStyle>
      <a:lvl1pPr marL="910128" lvl="0" indent="-910128" algn="l" defTabSz="0" eaLnBrk="1" fontAlgn="base" latinLnBrk="0" hangingPunct="1">
        <a:lnSpc>
          <a:spcPct val="90000"/>
        </a:lnSpc>
        <a:spcBef>
          <a:spcPct val="0"/>
        </a:spcBef>
        <a:buNone/>
        <a:defRPr sz="4335" kern="1200">
          <a:solidFill>
            <a:schemeClr val="tx1"/>
          </a:solidFill>
          <a:latin typeface="+mj-lt"/>
          <a:ea typeface="+mj-ea"/>
          <a:cs typeface="+mj-cs"/>
          <a:sym typeface="Calibri Light" panose="020F0302020204030204" charset="0"/>
        </a:defRPr>
      </a:lvl1pPr>
    </p:titleStyle>
    <p:bodyStyle>
      <a:lvl1pPr marL="227962" lvl="0" indent="-227962" algn="l" defTabSz="910128" eaLnBrk="1" fontAlgn="base" latinLnBrk="0" hangingPunct="1">
        <a:lnSpc>
          <a:spcPct val="90000"/>
        </a:lnSpc>
        <a:spcBef>
          <a:spcPts val="1002"/>
        </a:spcBef>
        <a:buFont typeface="Arial" panose="020B0604020202020204" charset="-122"/>
        <a:buChar char="•"/>
        <a:defRPr sz="2709" kern="1200">
          <a:solidFill>
            <a:schemeClr val="tx1"/>
          </a:solidFill>
          <a:latin typeface="+mn-lt"/>
          <a:ea typeface="+mn-ea"/>
          <a:cs typeface="+mn-cs"/>
          <a:sym typeface="Calibri" panose="020F0502020204030204" charset="-128"/>
        </a:defRPr>
      </a:lvl1pPr>
      <a:lvl2pPr marL="683886" lvl="1" indent="-227962" algn="l" defTabSz="910128" eaLnBrk="1" fontAlgn="base" latinLnBrk="0" hangingPunct="1">
        <a:lnSpc>
          <a:spcPct val="90000"/>
        </a:lnSpc>
        <a:spcBef>
          <a:spcPts val="494"/>
        </a:spcBef>
        <a:buFont typeface="Arial" panose="020B0604020202020204" charset="-122"/>
        <a:buChar char="•"/>
        <a:defRPr sz="2303" kern="1200">
          <a:solidFill>
            <a:schemeClr val="tx1"/>
          </a:solidFill>
          <a:latin typeface="Calibri" panose="020F0502020204030204" charset="-128"/>
          <a:ea typeface="等线" panose="02010600030101010101" charset="-122"/>
          <a:cs typeface="+mn-cs"/>
          <a:sym typeface="Calibri" panose="020F0502020204030204" charset="-128"/>
        </a:defRPr>
      </a:lvl2pPr>
      <a:lvl3pPr marL="1138090" lvl="2" indent="-226242" algn="l" defTabSz="910128" eaLnBrk="1" fontAlgn="base" latinLnBrk="0" hangingPunct="1">
        <a:lnSpc>
          <a:spcPct val="90000"/>
        </a:lnSpc>
        <a:spcBef>
          <a:spcPts val="494"/>
        </a:spcBef>
        <a:buFont typeface="Arial" panose="020B0604020202020204" charset="-122"/>
        <a:buChar char="•"/>
        <a:defRPr sz="1897" kern="1200">
          <a:solidFill>
            <a:schemeClr val="tx1"/>
          </a:solidFill>
          <a:latin typeface="Calibri" panose="020F0502020204030204" charset="-128"/>
          <a:ea typeface="等线" panose="02010600030101010101" charset="-122"/>
          <a:cs typeface="+mn-cs"/>
          <a:sym typeface="Calibri" panose="020F0502020204030204" charset="-128"/>
        </a:defRPr>
      </a:lvl3pPr>
      <a:lvl4pPr marL="1594015" lvl="3" indent="-226242"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4pPr>
      <a:lvl5pPr marL="2047358" lvl="4" indent="-223661"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5pPr>
      <a:lvl6pPr marL="3406529" lvl="5"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6pPr>
      <a:lvl7pPr marL="4025897" lvl="6"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7pPr>
      <a:lvl8pPr marL="4645266" lvl="7"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8pPr>
      <a:lvl9pPr marL="5264635" lvl="8"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9pPr>
    </p:bodyStyle>
    <p:otherStyle>
      <a:lvl1pPr marL="0" lvl="0"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latin typeface="+mn-lt"/>
          <a:ea typeface="+mn-ea"/>
          <a:cs typeface="+mn-cs"/>
        </a:defRPr>
      </a:lvl1pPr>
      <a:lvl2pPr marL="619369" lvl="1"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2pPr>
      <a:lvl3pPr marL="1238738" lvl="2"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3pPr>
      <a:lvl4pPr marL="1858107" lvl="3"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4pPr>
      <a:lvl5pPr marL="2477475" lvl="4"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5pPr>
      <a:lvl6pPr marL="3096844" lvl="5"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6pPr>
      <a:lvl7pPr marL="3716213" lvl="6"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7pPr>
      <a:lvl8pPr marL="4335582" lvl="7"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8pPr>
      <a:lvl9pPr marL="4954951" lvl="8"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838751" y="365041"/>
            <a:ext cx="10514498" cy="1326240"/>
          </a:xfrm>
          <a:prstGeom prst="rect">
            <a:avLst/>
          </a:prstGeom>
          <a:noFill/>
          <a:ln w="9525">
            <a:noFill/>
          </a:ln>
        </p:spPr>
        <p:txBody>
          <a:bodyPr vert="horz" anchor="ctr"/>
          <a:lstStyle/>
          <a:p>
            <a:pPr lvl="0"/>
            <a:r>
              <a:rPr lang="zh-CN" altLang="en-US"/>
              <a:t>单击此处编辑母版标题样式</a:t>
            </a:r>
          </a:p>
        </p:txBody>
      </p:sp>
      <p:sp>
        <p:nvSpPr>
          <p:cNvPr id="1027" name="Text Placeholder 2"/>
          <p:cNvSpPr>
            <a:spLocks noGrp="1"/>
          </p:cNvSpPr>
          <p:nvPr>
            <p:ph type="body"/>
          </p:nvPr>
        </p:nvSpPr>
        <p:spPr>
          <a:xfrm>
            <a:off x="838751" y="1825200"/>
            <a:ext cx="10514498" cy="4352399"/>
          </a:xfrm>
          <a:prstGeom prst="rect">
            <a:avLst/>
          </a:prstGeom>
          <a:noFill/>
          <a:ln w="9525">
            <a:noFill/>
          </a:ln>
        </p:spPr>
        <p:txBody>
          <a:bodyPr vert="horz" anchor="t"/>
          <a:lstStyle/>
          <a:p>
            <a:pPr lvl="0"/>
            <a:r>
              <a:rPr lang="zh-CN" altLang="en-US"/>
              <a:t>编辑母版文本样式</a:t>
            </a:r>
          </a:p>
          <a:p>
            <a:pPr lvl="1" indent="-227962"/>
            <a:r>
              <a:rPr lang="zh-CN" altLang="en-US"/>
              <a:t>第二级</a:t>
            </a:r>
          </a:p>
          <a:p>
            <a:pPr lvl="2" indent="-226242"/>
            <a:r>
              <a:rPr lang="zh-CN" altLang="en-US"/>
              <a:t>第三级</a:t>
            </a:r>
          </a:p>
          <a:p>
            <a:pPr lvl="3" indent="-227962"/>
            <a:r>
              <a:rPr lang="zh-CN" altLang="en-US"/>
              <a:t>第四级</a:t>
            </a:r>
          </a:p>
          <a:p>
            <a:pPr lvl="4" indent="-225381"/>
            <a:r>
              <a:rPr lang="zh-CN" altLang="en-US"/>
              <a:t>第五级</a:t>
            </a:r>
          </a:p>
        </p:txBody>
      </p:sp>
      <p:sp>
        <p:nvSpPr>
          <p:cNvPr id="1028" name="Date Placeholder 3"/>
          <p:cNvSpPr>
            <a:spLocks noGrp="1"/>
          </p:cNvSpPr>
          <p:nvPr>
            <p:ph type="dt" sz="half" idx="2"/>
          </p:nvPr>
        </p:nvSpPr>
        <p:spPr>
          <a:xfrm>
            <a:off x="838752" y="6356880"/>
            <a:ext cx="2742071" cy="365041"/>
          </a:xfrm>
          <a:prstGeom prst="rect">
            <a:avLst/>
          </a:prstGeom>
          <a:noFill/>
          <a:ln w="9525">
            <a:noFill/>
          </a:ln>
        </p:spPr>
        <p:txBody>
          <a:bodyPr vert="horz" anchor="ctr"/>
          <a:lstStyle>
            <a:lvl1pPr algn="l">
              <a:defRPr sz="1084">
                <a:solidFill>
                  <a:srgbClr val="898989"/>
                </a:solidFill>
                <a:ea typeface="宋体" panose="02010600030101010101" pitchFamily="2" charset="-122"/>
              </a:defRPr>
            </a:lvl1pPr>
          </a:lstStyle>
          <a:p>
            <a:pPr defTabSz="619369" fontAlgn="base">
              <a:spcBef>
                <a:spcPct val="0"/>
              </a:spcBef>
              <a:spcAft>
                <a:spcPct val="0"/>
              </a:spcAft>
            </a:pPr>
            <a:fld id="{BB962C8B-B14F-4D97-AF65-F5344CB8AC3E}" type="datetime1">
              <a:rPr lang="zh-CN" altLang="en-US" noProof="1" smtClean="0">
                <a:latin typeface="Arial" panose="020B0604020202020204" pitchFamily="34" charset="0"/>
              </a:rPr>
              <a:pPr defTabSz="619369" fontAlgn="base">
                <a:spcBef>
                  <a:spcPct val="0"/>
                </a:spcBef>
                <a:spcAft>
                  <a:spcPct val="0"/>
                </a:spcAft>
              </a:pPr>
              <a:t>2026/1/17</a:t>
            </a:fld>
            <a:endParaRPr lang="zh-CN" altLang="en-US" noProof="1">
              <a:latin typeface="Arial" panose="020B0604020202020204" pitchFamily="34" charset="0"/>
            </a:endParaRPr>
          </a:p>
        </p:txBody>
      </p:sp>
      <p:sp>
        <p:nvSpPr>
          <p:cNvPr id="1029" name="Footer Placeholder 4"/>
          <p:cNvSpPr>
            <a:spLocks noGrp="1"/>
          </p:cNvSpPr>
          <p:nvPr>
            <p:ph type="ftr" sz="quarter" idx="3"/>
          </p:nvPr>
        </p:nvSpPr>
        <p:spPr>
          <a:xfrm>
            <a:off x="4038909" y="6356880"/>
            <a:ext cx="4114182" cy="365041"/>
          </a:xfrm>
          <a:prstGeom prst="rect">
            <a:avLst/>
          </a:prstGeom>
          <a:noFill/>
          <a:ln w="9525">
            <a:noFill/>
          </a:ln>
        </p:spPr>
        <p:txBody>
          <a:bodyPr vert="horz" anchor="ctr"/>
          <a:lstStyle>
            <a:lvl1pPr algn="ctr">
              <a:defRPr sz="1084">
                <a:solidFill>
                  <a:srgbClr val="898989"/>
                </a:solidFill>
                <a:ea typeface="宋体" panose="02010600030101010101" pitchFamily="2" charset="-122"/>
              </a:defRPr>
            </a:lvl1pPr>
          </a:lstStyle>
          <a:p>
            <a:pPr defTabSz="619369" fontAlgn="base">
              <a:spcBef>
                <a:spcPct val="0"/>
              </a:spcBef>
              <a:spcAft>
                <a:spcPct val="0"/>
              </a:spcAft>
            </a:pPr>
            <a:endParaRPr lang="en-IN">
              <a:latin typeface="Arial" panose="020B0604020202020204" pitchFamily="34" charset="0"/>
            </a:endParaRPr>
          </a:p>
        </p:txBody>
      </p:sp>
      <p:sp>
        <p:nvSpPr>
          <p:cNvPr id="1030" name="Slide Number Placeholder 5"/>
          <p:cNvSpPr>
            <a:spLocks noGrp="1"/>
          </p:cNvSpPr>
          <p:nvPr>
            <p:ph type="sldNum" sz="quarter" idx="4"/>
          </p:nvPr>
        </p:nvSpPr>
        <p:spPr>
          <a:xfrm>
            <a:off x="8611178" y="6356880"/>
            <a:ext cx="2742071" cy="365041"/>
          </a:xfrm>
          <a:prstGeom prst="rect">
            <a:avLst/>
          </a:prstGeom>
          <a:noFill/>
          <a:ln w="9525">
            <a:noFill/>
          </a:ln>
        </p:spPr>
        <p:txBody>
          <a:bodyPr vert="horz" anchor="ctr"/>
          <a:lstStyle>
            <a:lvl1pPr algn="r">
              <a:defRPr sz="1084">
                <a:solidFill>
                  <a:srgbClr val="898989"/>
                </a:solidFill>
                <a:ea typeface="宋体" panose="02010600030101010101" pitchFamily="2" charset="-122"/>
              </a:defRPr>
            </a:lvl1pPr>
          </a:lstStyle>
          <a:p>
            <a:pPr defTabSz="619369" fontAlgn="base">
              <a:spcBef>
                <a:spcPct val="0"/>
              </a:spcBef>
              <a:spcAft>
                <a:spcPct val="0"/>
              </a:spcAft>
            </a:pPr>
            <a:fld id="{9A0DB2DC-4C9A-4742-B13C-FB6460FD3503}" type="slidenum">
              <a:rPr lang="zh-CN" altLang="en-US" noProof="1" smtClean="0">
                <a:latin typeface="Arial" panose="020B0604020202020204" pitchFamily="34" charset="0"/>
              </a:rPr>
              <a:pPr defTabSz="619369" fontAlgn="base">
                <a:spcBef>
                  <a:spcPct val="0"/>
                </a:spcBef>
                <a:spcAft>
                  <a:spcPct val="0"/>
                </a:spcAft>
              </a:pPr>
              <a:t>‹#›</a:t>
            </a:fld>
            <a:endParaRPr lang="zh-CN" altLang="en-US" noProof="1">
              <a:latin typeface="Arial" panose="020B0604020202020204" pitchFamily="34" charset="0"/>
            </a:endParaRPr>
          </a:p>
        </p:txBody>
      </p:sp>
    </p:spTree>
    <p:extLst>
      <p:ext uri="{BB962C8B-B14F-4D97-AF65-F5344CB8AC3E}">
        <p14:creationId xmlns:p14="http://schemas.microsoft.com/office/powerpoint/2010/main" val="3304872313"/>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hf sldNum="0" hdr="0" ftr="0" dt="0"/>
  <p:txStyles>
    <p:titleStyle>
      <a:lvl1pPr marL="910128" lvl="0" indent="-910128" algn="l" eaLnBrk="1" latinLnBrk="0" hangingPunct="1">
        <a:lnSpc>
          <a:spcPct val="90000"/>
        </a:lnSpc>
        <a:spcBef>
          <a:spcPct val="0"/>
        </a:spcBef>
        <a:buNone/>
        <a:defRPr sz="4335" kern="1200">
          <a:solidFill>
            <a:schemeClr val="tx1"/>
          </a:solidFill>
          <a:latin typeface="+mj-lt"/>
          <a:ea typeface="+mj-ea"/>
          <a:cs typeface="+mj-cs"/>
          <a:sym typeface="Calibri Light" panose="020F0302020204030204" charset="0"/>
        </a:defRPr>
      </a:lvl1pPr>
    </p:titleStyle>
    <p:bodyStyle>
      <a:lvl1pPr marL="227962" lvl="0" indent="-227962" algn="l" defTabSz="910128" eaLnBrk="1" fontAlgn="base" latinLnBrk="0" hangingPunct="1">
        <a:lnSpc>
          <a:spcPct val="90000"/>
        </a:lnSpc>
        <a:spcBef>
          <a:spcPts val="1002"/>
        </a:spcBef>
        <a:buFont typeface="Arial" panose="020B0604020202020204" charset="-122"/>
        <a:buChar char="•"/>
        <a:defRPr sz="2709" kern="1200">
          <a:solidFill>
            <a:schemeClr val="tx1"/>
          </a:solidFill>
          <a:latin typeface="+mn-lt"/>
          <a:ea typeface="+mn-ea"/>
          <a:cs typeface="+mn-cs"/>
          <a:sym typeface="Calibri" panose="020F0502020204030204" charset="-128"/>
        </a:defRPr>
      </a:lvl1pPr>
      <a:lvl2pPr marL="683886" lvl="1" indent="-227962" algn="l" defTabSz="910128" eaLnBrk="1" fontAlgn="base" latinLnBrk="0" hangingPunct="1">
        <a:lnSpc>
          <a:spcPct val="90000"/>
        </a:lnSpc>
        <a:spcBef>
          <a:spcPts val="494"/>
        </a:spcBef>
        <a:buFont typeface="Arial" panose="020B0604020202020204" charset="-122"/>
        <a:buChar char="•"/>
        <a:defRPr sz="2303" kern="1200">
          <a:solidFill>
            <a:schemeClr val="tx1"/>
          </a:solidFill>
          <a:latin typeface="Calibri" panose="020F0502020204030204" charset="-128"/>
          <a:ea typeface="等线" panose="02010600030101010101" charset="-122"/>
          <a:cs typeface="+mn-cs"/>
          <a:sym typeface="Calibri" panose="020F0502020204030204" charset="-128"/>
        </a:defRPr>
      </a:lvl2pPr>
      <a:lvl3pPr marL="1138090" lvl="2" indent="-226242" algn="l" defTabSz="910128" eaLnBrk="1" fontAlgn="base" latinLnBrk="0" hangingPunct="1">
        <a:lnSpc>
          <a:spcPct val="90000"/>
        </a:lnSpc>
        <a:spcBef>
          <a:spcPts val="494"/>
        </a:spcBef>
        <a:buFont typeface="Arial" panose="020B0604020202020204" charset="-122"/>
        <a:buChar char="•"/>
        <a:defRPr sz="1897" kern="1200">
          <a:solidFill>
            <a:schemeClr val="tx1"/>
          </a:solidFill>
          <a:latin typeface="Calibri" panose="020F0502020204030204" charset="-128"/>
          <a:ea typeface="等线" panose="02010600030101010101" charset="-122"/>
          <a:cs typeface="+mn-cs"/>
          <a:sym typeface="Calibri" panose="020F0502020204030204" charset="-128"/>
        </a:defRPr>
      </a:lvl3pPr>
      <a:lvl4pPr marL="1594015" lvl="3" indent="-227962"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4pPr>
      <a:lvl5pPr marL="2047358" lvl="4" indent="-225381"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5pPr>
      <a:lvl6pPr marL="3406529" lvl="5"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6pPr>
      <a:lvl7pPr marL="4025897" lvl="6"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7pPr>
      <a:lvl8pPr marL="4645266" lvl="7"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8pPr>
      <a:lvl9pPr marL="5264635" lvl="8" indent="-309684" algn="l" defTabSz="910128" eaLnBrk="1" fontAlgn="base" latinLnBrk="0" hangingPunct="1">
        <a:lnSpc>
          <a:spcPct val="90000"/>
        </a:lnSpc>
        <a:spcBef>
          <a:spcPts val="494"/>
        </a:spcBef>
        <a:buFont typeface="Arial" panose="020B0604020202020204" charset="-122"/>
        <a:buChar char="•"/>
        <a:defRPr sz="1761" kern="1200">
          <a:solidFill>
            <a:schemeClr val="tx1"/>
          </a:solidFill>
          <a:latin typeface="Calibri" panose="020F0502020204030204" charset="-128"/>
          <a:ea typeface="等线" panose="02010600030101010101" charset="-122"/>
          <a:cs typeface="+mn-cs"/>
          <a:sym typeface="Calibri" panose="020F0502020204030204" charset="-128"/>
        </a:defRPr>
      </a:lvl9pPr>
    </p:bodyStyle>
    <p:otherStyle>
      <a:lvl1pPr marL="0" lvl="0"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latin typeface="+mn-lt"/>
          <a:ea typeface="+mn-ea"/>
          <a:cs typeface="+mn-cs"/>
        </a:defRPr>
      </a:lvl1pPr>
      <a:lvl2pPr marL="619369" lvl="1"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2pPr>
      <a:lvl3pPr marL="1238738" lvl="2"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3pPr>
      <a:lvl4pPr marL="1858107" lvl="3"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4pPr>
      <a:lvl5pPr marL="2477475" lvl="4"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5pPr>
      <a:lvl6pPr marL="3096844" lvl="5"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6pPr>
      <a:lvl7pPr marL="3716213" lvl="6"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7pPr>
      <a:lvl8pPr marL="4335582" lvl="7"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8pPr>
      <a:lvl9pPr marL="4954951" lvl="8" indent="0" algn="l" defTabSz="619369" eaLnBrk="1" fontAlgn="base" latinLnBrk="0" hangingPunct="1">
        <a:lnSpc>
          <a:spcPct val="100000"/>
        </a:lnSpc>
        <a:spcBef>
          <a:spcPct val="0"/>
        </a:spcBef>
        <a:spcAft>
          <a:spcPct val="0"/>
        </a:spcAft>
        <a:buFont typeface="Arial" panose="020B0604020202020204" charset="-122"/>
        <a:defRPr sz="2438" kern="1200" baseline="0">
          <a:solidFill>
            <a:schemeClr val="tx1"/>
          </a:solidFill>
          <a:ea typeface="宋体" panose="02010600030101010101" pitchFamily="2" charset="-122"/>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4"/>
            <a:ext cx="9705589" cy="1107996"/>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75227702"/>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4"/>
            <a:ext cx="9705589" cy="1107996"/>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4277904970"/>
      </p:ext>
    </p:extLst>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4"/>
            <a:ext cx="9705589" cy="1107996"/>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1006848585"/>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userDrawn="1"/>
        </p:nvGrpSpPr>
        <p:grpSpPr>
          <a:xfrm>
            <a:off x="10560420" y="6417048"/>
            <a:ext cx="1703298" cy="295462"/>
            <a:chOff x="10560420" y="6417048"/>
            <a:chExt cx="1703298" cy="295462"/>
          </a:xfrm>
        </p:grpSpPr>
        <p:sp>
          <p:nvSpPr>
            <p:cNvPr id="13" name="Rounded Rectangle 12">
              <a:hlinkClick r:id="rId13"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a:hlinkClick r:id="rId13"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hlinkClick r:id="rId13" action="ppaction://hlinksldjump"/>
                </a:rPr>
                <a:t>Product</a:t>
              </a:r>
              <a:r>
                <a:rPr lang="en-IN" sz="1050" b="1" spc="40" baseline="0" dirty="0">
                  <a:solidFill>
                    <a:schemeClr val="bg1"/>
                  </a:solidFill>
                  <a:hlinkClick r:id="rId13" action="ppaction://hlinksldjump"/>
                </a:rPr>
                <a:t> Categories</a:t>
              </a:r>
              <a:endParaRPr lang="en-IN" sz="1050" b="1" spc="40" dirty="0">
                <a:solidFill>
                  <a:schemeClr val="bg1"/>
                </a:solidFill>
              </a:endParaRPr>
            </a:p>
          </p:txBody>
        </p:sp>
      </p:grpSp>
    </p:spTree>
    <p:extLst>
      <p:ext uri="{BB962C8B-B14F-4D97-AF65-F5344CB8AC3E}">
        <p14:creationId xmlns:p14="http://schemas.microsoft.com/office/powerpoint/2010/main" val="426513478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4"/>
            <a:ext cx="9705589" cy="1107996"/>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2385976122"/>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3"/>
            <a:ext cx="9705589" cy="1110052"/>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dirty="0"/>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3232699514"/>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Lst>
  <p:txStyles>
    <p:titleStyle>
      <a:lvl1pPr>
        <a:defRPr>
          <a:latin typeface="Roboto Light" pitchFamily="2" charset="0"/>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3"/>
            <a:ext cx="9705589" cy="1110052"/>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dirty="0"/>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146672102"/>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Lst>
  <p:txStyles>
    <p:titleStyle>
      <a:lvl1pPr>
        <a:defRPr>
          <a:latin typeface="Roboto Light" pitchFamily="2" charset="0"/>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Obdélník 9"/>
          <p:cNvSpPr/>
          <p:nvPr userDrawn="1"/>
        </p:nvSpPr>
        <p:spPr>
          <a:xfrm>
            <a:off x="0" y="0"/>
            <a:ext cx="12192000" cy="6106584"/>
          </a:xfrm>
          <a:prstGeom prst="rect">
            <a:avLst/>
          </a:prstGeom>
          <a:solidFill>
            <a:srgbClr val="F5F3E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11" name="Rectangle 12"/>
          <p:cNvSpPr/>
          <p:nvPr userDrawn="1"/>
        </p:nvSpPr>
        <p:spPr>
          <a:xfrm>
            <a:off x="0" y="6720418"/>
            <a:ext cx="12192000" cy="137583"/>
          </a:xfrm>
          <a:prstGeom prst="rect">
            <a:avLst/>
          </a:prstGeom>
          <a:gradFill flip="none" rotWithShape="1">
            <a:gsLst>
              <a:gs pos="0">
                <a:srgbClr val="1B75E3"/>
              </a:gs>
              <a:gs pos="50000">
                <a:schemeClr val="tx2">
                  <a:shade val="67500"/>
                  <a:satMod val="115000"/>
                </a:schemeClr>
              </a:gs>
              <a:gs pos="100000">
                <a:schemeClr val="tx2">
                  <a:shade val="100000"/>
                  <a:satMod val="115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a:defRPr/>
            </a:pPr>
            <a:endParaRPr lang="en-US" sz="2400">
              <a:solidFill>
                <a:prstClr val="white"/>
              </a:solidFill>
            </a:endParaRPr>
          </a:p>
        </p:txBody>
      </p:sp>
      <p:grpSp>
        <p:nvGrpSpPr>
          <p:cNvPr id="9" name="Group 8"/>
          <p:cNvGrpSpPr/>
          <p:nvPr userDrawn="1"/>
        </p:nvGrpSpPr>
        <p:grpSpPr>
          <a:xfrm>
            <a:off x="0" y="5956065"/>
            <a:ext cx="12192000" cy="901933"/>
            <a:chOff x="0" y="4467050"/>
            <a:chExt cx="9144000" cy="676450"/>
          </a:xfrm>
        </p:grpSpPr>
        <p:sp>
          <p:nvSpPr>
            <p:cNvPr id="12" name="Rectangle 11">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3" name="Group 12"/>
            <p:cNvGrpSpPr/>
            <p:nvPr userDrawn="1"/>
          </p:nvGrpSpPr>
          <p:grpSpPr>
            <a:xfrm>
              <a:off x="114300" y="4487369"/>
              <a:ext cx="8910322" cy="599050"/>
              <a:chOff x="114300" y="4487369"/>
              <a:chExt cx="8910322" cy="599050"/>
            </a:xfrm>
          </p:grpSpPr>
          <p:sp>
            <p:nvSpPr>
              <p:cNvPr id="14" name="TextBox 13">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5" name="TextBox 14">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6" name="TextBox 15">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7" name="Picture 16">
                <a:extLst>
                  <a:ext uri="{FF2B5EF4-FFF2-40B4-BE49-F238E27FC236}">
                    <a16:creationId xmlns:a16="http://schemas.microsoft.com/office/drawing/2014/main" id="{CC6F26D6-4233-4EB5-A663-E0382D50DF3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043113338"/>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Lst>
  <p:txStyles>
    <p:titleStyle>
      <a:lvl1pPr algn="l" defTabSz="607469" rtl="0" eaLnBrk="0" fontAlgn="base" hangingPunct="0">
        <a:spcBef>
          <a:spcPct val="0"/>
        </a:spcBef>
        <a:spcAft>
          <a:spcPct val="0"/>
        </a:spcAft>
        <a:defRPr sz="2267" kern="1200" cap="all">
          <a:solidFill>
            <a:schemeClr val="bg2"/>
          </a:solidFill>
          <a:latin typeface="Verdana" pitchFamily="34" charset="0"/>
          <a:ea typeface="Verdana" pitchFamily="34" charset="0"/>
          <a:cs typeface="Verdana" pitchFamily="34" charset="0"/>
        </a:defRPr>
      </a:lvl1pPr>
      <a:lvl2pPr algn="l" defTabSz="607469" rtl="0" eaLnBrk="0" fontAlgn="base" hangingPunct="0">
        <a:spcBef>
          <a:spcPct val="0"/>
        </a:spcBef>
        <a:spcAft>
          <a:spcPct val="0"/>
        </a:spcAft>
        <a:defRPr sz="2267">
          <a:solidFill>
            <a:schemeClr val="bg2"/>
          </a:solidFill>
          <a:latin typeface="Verdana" pitchFamily="34" charset="0"/>
          <a:ea typeface="Verdana" pitchFamily="34" charset="0"/>
          <a:cs typeface="Verdana" pitchFamily="34" charset="0"/>
        </a:defRPr>
      </a:lvl2pPr>
      <a:lvl3pPr algn="l" defTabSz="607469" rtl="0" eaLnBrk="0" fontAlgn="base" hangingPunct="0">
        <a:spcBef>
          <a:spcPct val="0"/>
        </a:spcBef>
        <a:spcAft>
          <a:spcPct val="0"/>
        </a:spcAft>
        <a:defRPr sz="2267">
          <a:solidFill>
            <a:schemeClr val="bg2"/>
          </a:solidFill>
          <a:latin typeface="Verdana" pitchFamily="34" charset="0"/>
          <a:ea typeface="Verdana" pitchFamily="34" charset="0"/>
          <a:cs typeface="Verdana" pitchFamily="34" charset="0"/>
        </a:defRPr>
      </a:lvl3pPr>
      <a:lvl4pPr algn="l" defTabSz="607469" rtl="0" eaLnBrk="0" fontAlgn="base" hangingPunct="0">
        <a:spcBef>
          <a:spcPct val="0"/>
        </a:spcBef>
        <a:spcAft>
          <a:spcPct val="0"/>
        </a:spcAft>
        <a:defRPr sz="2267">
          <a:solidFill>
            <a:schemeClr val="bg2"/>
          </a:solidFill>
          <a:latin typeface="Verdana" pitchFamily="34" charset="0"/>
          <a:ea typeface="Verdana" pitchFamily="34" charset="0"/>
          <a:cs typeface="Verdana" pitchFamily="34" charset="0"/>
        </a:defRPr>
      </a:lvl4pPr>
      <a:lvl5pPr algn="l" defTabSz="607469" rtl="0" eaLnBrk="0" fontAlgn="base" hangingPunct="0">
        <a:spcBef>
          <a:spcPct val="0"/>
        </a:spcBef>
        <a:spcAft>
          <a:spcPct val="0"/>
        </a:spcAft>
        <a:defRPr sz="2267">
          <a:solidFill>
            <a:schemeClr val="bg2"/>
          </a:solidFill>
          <a:latin typeface="Verdana" pitchFamily="34" charset="0"/>
          <a:ea typeface="Verdana" pitchFamily="34" charset="0"/>
          <a:cs typeface="Verdana" pitchFamily="34" charset="0"/>
        </a:defRPr>
      </a:lvl5pPr>
      <a:lvl6pPr marL="609585" algn="l" defTabSz="609585" rtl="0" eaLnBrk="1" fontAlgn="base" hangingPunct="1">
        <a:spcBef>
          <a:spcPct val="0"/>
        </a:spcBef>
        <a:spcAft>
          <a:spcPct val="0"/>
        </a:spcAft>
        <a:defRPr sz="2667">
          <a:solidFill>
            <a:schemeClr val="bg2"/>
          </a:solidFill>
          <a:latin typeface="Verdana" pitchFamily="34" charset="0"/>
          <a:ea typeface="Verdana" pitchFamily="34" charset="0"/>
          <a:cs typeface="Verdana" pitchFamily="34" charset="0"/>
        </a:defRPr>
      </a:lvl6pPr>
      <a:lvl7pPr marL="1219170" algn="l" defTabSz="609585" rtl="0" eaLnBrk="1" fontAlgn="base" hangingPunct="1">
        <a:spcBef>
          <a:spcPct val="0"/>
        </a:spcBef>
        <a:spcAft>
          <a:spcPct val="0"/>
        </a:spcAft>
        <a:defRPr sz="2667">
          <a:solidFill>
            <a:schemeClr val="bg2"/>
          </a:solidFill>
          <a:latin typeface="Verdana" pitchFamily="34" charset="0"/>
          <a:ea typeface="Verdana" pitchFamily="34" charset="0"/>
          <a:cs typeface="Verdana" pitchFamily="34" charset="0"/>
        </a:defRPr>
      </a:lvl7pPr>
      <a:lvl8pPr marL="1828754" algn="l" defTabSz="609585" rtl="0" eaLnBrk="1" fontAlgn="base" hangingPunct="1">
        <a:spcBef>
          <a:spcPct val="0"/>
        </a:spcBef>
        <a:spcAft>
          <a:spcPct val="0"/>
        </a:spcAft>
        <a:defRPr sz="2667">
          <a:solidFill>
            <a:schemeClr val="bg2"/>
          </a:solidFill>
          <a:latin typeface="Verdana" pitchFamily="34" charset="0"/>
          <a:ea typeface="Verdana" pitchFamily="34" charset="0"/>
          <a:cs typeface="Verdana" pitchFamily="34" charset="0"/>
        </a:defRPr>
      </a:lvl8pPr>
      <a:lvl9pPr marL="2438339" algn="l" defTabSz="609585" rtl="0" eaLnBrk="1" fontAlgn="base" hangingPunct="1">
        <a:spcBef>
          <a:spcPct val="0"/>
        </a:spcBef>
        <a:spcAft>
          <a:spcPct val="0"/>
        </a:spcAft>
        <a:defRPr sz="2667">
          <a:solidFill>
            <a:schemeClr val="bg2"/>
          </a:solidFill>
          <a:latin typeface="Verdana" pitchFamily="34" charset="0"/>
          <a:ea typeface="Verdana" pitchFamily="34" charset="0"/>
          <a:cs typeface="Verdana" pitchFamily="34" charset="0"/>
        </a:defRPr>
      </a:lvl9pPr>
    </p:titleStyle>
    <p:bodyStyle>
      <a:lvl1pPr marL="455073" indent="-457189" algn="l" defTabSz="607469" rtl="0" eaLnBrk="0" fontAlgn="base" hangingPunct="0">
        <a:spcBef>
          <a:spcPct val="20000"/>
        </a:spcBef>
        <a:spcAft>
          <a:spcPct val="0"/>
        </a:spcAft>
        <a:buFont typeface="Arial" pitchFamily="34" charset="0"/>
        <a:defRPr sz="3333" b="1" kern="1200">
          <a:solidFill>
            <a:srgbClr val="004E97"/>
          </a:solidFill>
          <a:latin typeface="Verdana" pitchFamily="34" charset="0"/>
          <a:ea typeface="Verdana" pitchFamily="34" charset="0"/>
          <a:cs typeface="Verdana" pitchFamily="34" charset="0"/>
        </a:defRPr>
      </a:lvl1pPr>
      <a:lvl2pPr marL="988459" indent="-380990" algn="l" defTabSz="607469" rtl="0" eaLnBrk="0" fontAlgn="base" hangingPunct="0">
        <a:spcBef>
          <a:spcPct val="20000"/>
        </a:spcBef>
        <a:spcAft>
          <a:spcPct val="0"/>
        </a:spcAft>
        <a:buFont typeface="Arial" pitchFamily="34" charset="0"/>
        <a:buChar char="•"/>
        <a:defRPr sz="2133" kern="1200">
          <a:solidFill>
            <a:schemeClr val="tx1"/>
          </a:solidFill>
          <a:latin typeface="Verdana" pitchFamily="34" charset="0"/>
          <a:ea typeface="Verdana" pitchFamily="34" charset="0"/>
          <a:cs typeface="Verdana" pitchFamily="34" charset="0"/>
        </a:defRPr>
      </a:lvl2pPr>
      <a:lvl3pPr marL="1521846" indent="-304792" algn="l" defTabSz="607469" rtl="0" eaLnBrk="0" fontAlgn="base" hangingPunct="0">
        <a:spcBef>
          <a:spcPct val="20000"/>
        </a:spcBef>
        <a:spcAft>
          <a:spcPct val="0"/>
        </a:spcAft>
        <a:buFont typeface="Arial" pitchFamily="34" charset="0"/>
        <a:buChar char="•"/>
        <a:defRPr sz="1867" kern="1200">
          <a:solidFill>
            <a:schemeClr val="tx1"/>
          </a:solidFill>
          <a:latin typeface="Verdana" pitchFamily="34" charset="0"/>
          <a:ea typeface="Verdana" pitchFamily="34" charset="0"/>
          <a:cs typeface="Verdana" pitchFamily="34" charset="0"/>
        </a:defRPr>
      </a:lvl3pPr>
      <a:lvl4pPr marL="2131431" indent="-304792" algn="l" defTabSz="607469" rtl="0" eaLnBrk="0" fontAlgn="base" hangingPunct="0">
        <a:spcBef>
          <a:spcPct val="20000"/>
        </a:spcBef>
        <a:spcAft>
          <a:spcPct val="0"/>
        </a:spcAft>
        <a:buFont typeface="Arial" pitchFamily="34" charset="0"/>
        <a:buChar char="–"/>
        <a:defRPr sz="1867" i="1" kern="1200">
          <a:solidFill>
            <a:schemeClr val="tx2"/>
          </a:solidFill>
          <a:latin typeface="Verdana" pitchFamily="34" charset="0"/>
          <a:ea typeface="Verdana" pitchFamily="34" charset="0"/>
          <a:cs typeface="Verdana" pitchFamily="34" charset="0"/>
        </a:defRPr>
      </a:lvl4pPr>
      <a:lvl5pPr marL="2741015" indent="-304792" algn="l" defTabSz="607469" rtl="0" eaLnBrk="0" fontAlgn="base" hangingPunct="0">
        <a:spcBef>
          <a:spcPct val="20000"/>
        </a:spcBef>
        <a:spcAft>
          <a:spcPct val="0"/>
        </a:spcAft>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3"/>
            <a:ext cx="9705589" cy="1110052"/>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dirty="0"/>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2947452961"/>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Lst>
  <p:txStyles>
    <p:titleStyle>
      <a:lvl1pPr>
        <a:defRPr>
          <a:latin typeface="Roboto Light" pitchFamily="2" charset="0"/>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3"/>
            <a:ext cx="9705589" cy="1110052"/>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dirty="0"/>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2953684419"/>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Lst>
  <p:txStyles>
    <p:titleStyle>
      <a:lvl1pPr>
        <a:defRPr>
          <a:latin typeface="Roboto Light" pitchFamily="2" charset="0"/>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79077" y="2293893"/>
            <a:ext cx="9705589" cy="1110052"/>
          </a:xfrm>
          <a:prstGeom prst="rect">
            <a:avLst/>
          </a:prstGeom>
        </p:spPr>
        <p:txBody>
          <a:bodyPr wrap="square" lIns="0" tIns="0" rIns="0" bIns="0">
            <a:spAutoFit/>
          </a:bodyPr>
          <a:lstStyle>
            <a:lvl1pPr>
              <a:defRPr sz="7200" b="0" i="0">
                <a:solidFill>
                  <a:schemeClr val="bg1"/>
                </a:solidFill>
                <a:latin typeface="Gill Sans MT"/>
                <a:cs typeface="Gill Sans MT"/>
              </a:defRPr>
            </a:lvl1pPr>
          </a:lstStyle>
          <a:p>
            <a:endParaRPr dirty="0"/>
          </a:p>
        </p:txBody>
      </p:sp>
      <p:sp>
        <p:nvSpPr>
          <p:cNvPr id="3" name="Holder 3"/>
          <p:cNvSpPr>
            <a:spLocks noGrp="1"/>
          </p:cNvSpPr>
          <p:nvPr>
            <p:ph type="body" idx="1"/>
          </p:nvPr>
        </p:nvSpPr>
        <p:spPr>
          <a:xfrm>
            <a:off x="603187" y="1577340"/>
            <a:ext cx="1085736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01672" y="6377941"/>
            <a:ext cx="3860398" cy="276999"/>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603187" y="6377941"/>
            <a:ext cx="27746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1/17/2026</a:t>
            </a:fld>
            <a:endParaRPr lang="en-US" kern="0">
              <a:solidFill>
                <a:prstClr val="black">
                  <a:tint val="75000"/>
                </a:prstClr>
              </a:solidFill>
            </a:endParaRPr>
          </a:p>
        </p:txBody>
      </p:sp>
      <p:sp>
        <p:nvSpPr>
          <p:cNvPr id="6" name="Holder 6"/>
          <p:cNvSpPr>
            <a:spLocks noGrp="1"/>
          </p:cNvSpPr>
          <p:nvPr>
            <p:ph type="sldNum" sz="quarter" idx="7"/>
          </p:nvPr>
        </p:nvSpPr>
        <p:spPr>
          <a:xfrm>
            <a:off x="8685895" y="6377941"/>
            <a:ext cx="27746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1400331306"/>
      </p:ext>
    </p:extLst>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Lst>
  <p:txStyles>
    <p:titleStyle>
      <a:lvl1pPr>
        <a:defRPr>
          <a:latin typeface="Roboto Light" pitchFamily="2" charset="0"/>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prstClr val="white"/>
                  </a:solidFill>
                  <a:hlinkClick r:id="rId5" action="ppaction://hlinksldjump"/>
                </a:rPr>
                <a:t>Product Categories</a:t>
              </a:r>
              <a:endParaRPr lang="en-IN" sz="1050" b="1" spc="40" dirty="0">
                <a:solidFill>
                  <a:prstClr val="white"/>
                </a:solidFill>
              </a:endParaRPr>
            </a:p>
          </p:txBody>
        </p:sp>
      </p:grpSp>
    </p:spTree>
    <p:extLst>
      <p:ext uri="{BB962C8B-B14F-4D97-AF65-F5344CB8AC3E}">
        <p14:creationId xmlns:p14="http://schemas.microsoft.com/office/powerpoint/2010/main" val="1096870604"/>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sym typeface="Arial"/>
              </a:rPr>
              <a:pPr/>
              <a:t>2026/1/17</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sym typeface="Arial"/>
              </a:rPr>
              <a:pPr/>
              <a:t>‹#›</a:t>
            </a:fld>
            <a:endParaRPr lang="zh-CN" altLang="en-US">
              <a:solidFill>
                <a:prstClr val="black">
                  <a:tint val="75000"/>
                </a:prstClr>
              </a:solidFill>
              <a:sym typeface="Aria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sym typeface="Aria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prstClr val="white"/>
                  </a:solidFill>
                  <a:cs typeface="Arial"/>
                  <a:sym typeface="Arial"/>
                  <a:hlinkClick r:id="rId5" action="ppaction://hlinksldjump"/>
                </a:rPr>
                <a:t>Product Categories</a:t>
              </a:r>
              <a:endParaRPr lang="en-IN" sz="1050" b="1" spc="40" dirty="0">
                <a:solidFill>
                  <a:prstClr val="white"/>
                </a:solidFill>
                <a:cs typeface="Arial"/>
                <a:sym typeface="Arial"/>
              </a:endParaRPr>
            </a:p>
          </p:txBody>
        </p:sp>
      </p:grpSp>
    </p:spTree>
    <p:extLst>
      <p:ext uri="{BB962C8B-B14F-4D97-AF65-F5344CB8AC3E}">
        <p14:creationId xmlns:p14="http://schemas.microsoft.com/office/powerpoint/2010/main" val="1774071881"/>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26223049"/>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p:nvPr userDrawn="1"/>
        </p:nvGrpSpPr>
        <p:grpSpPr>
          <a:xfrm>
            <a:off x="10560420" y="6417048"/>
            <a:ext cx="1703298" cy="295462"/>
            <a:chOff x="10560420" y="6417048"/>
            <a:chExt cx="1703298" cy="295462"/>
          </a:xfrm>
        </p:grpSpPr>
        <p:sp>
          <p:nvSpPr>
            <p:cNvPr id="3" name="Rounded Rectangle 2">
              <a:hlinkClick r:id="rId3"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hlinkClick r:id="rId3"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hlinkClick r:id="rId3" action="ppaction://hlinksldjump"/>
                </a:rPr>
                <a:t>Product</a:t>
              </a:r>
              <a:r>
                <a:rPr lang="en-IN" sz="1050" b="1" spc="40" baseline="0" dirty="0">
                  <a:solidFill>
                    <a:schemeClr val="bg1"/>
                  </a:solidFill>
                  <a:hlinkClick r:id="rId3" action="ppaction://hlinksldjump"/>
                </a:rPr>
                <a:t> Categories</a:t>
              </a:r>
              <a:endParaRPr lang="en-IN" sz="1050" b="1" spc="40" dirty="0">
                <a:solidFill>
                  <a:schemeClr val="bg1"/>
                </a:solidFill>
              </a:endParaRPr>
            </a:p>
          </p:txBody>
        </p:sp>
      </p:grpSp>
    </p:spTree>
    <p:extLst>
      <p:ext uri="{BB962C8B-B14F-4D97-AF65-F5344CB8AC3E}">
        <p14:creationId xmlns:p14="http://schemas.microsoft.com/office/powerpoint/2010/main" val="902793511"/>
      </p:ext>
    </p:extLst>
  </p:cSld>
  <p:clrMap bg1="lt1" tx1="dk1" bg2="lt2" tx2="dk2" accent1="accent1" accent2="accent2" accent3="accent3" accent4="accent4" accent5="accent5" accent6="accent6" hlink="hlink" folHlink="folHlink"/>
  <p:sldLayoutIdLst>
    <p:sldLayoutId id="21474837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prstClr val="white"/>
                  </a:solidFill>
                  <a:hlinkClick r:id="rId5" action="ppaction://hlinksldjump"/>
                </a:rPr>
                <a:t>Product Categories</a:t>
              </a:r>
              <a:endParaRPr lang="en-IN" sz="1050" b="1" spc="40" dirty="0">
                <a:solidFill>
                  <a:prstClr val="white"/>
                </a:solidFill>
              </a:endParaRPr>
            </a:p>
          </p:txBody>
        </p:sp>
      </p:grpSp>
    </p:spTree>
    <p:extLst>
      <p:ext uri="{BB962C8B-B14F-4D97-AF65-F5344CB8AC3E}">
        <p14:creationId xmlns:p14="http://schemas.microsoft.com/office/powerpoint/2010/main" val="3552442767"/>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3982110"/>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30485459"/>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 id="2147484166" r:id="rId4"/>
    <p:sldLayoutId id="2147484167" r:id="rId5"/>
    <p:sldLayoutId id="2147484168" r:id="rId6"/>
    <p:sldLayoutId id="2147484169" r:id="rId7"/>
    <p:sldLayoutId id="2147484170" r:id="rId8"/>
    <p:sldLayoutId id="2147484171" r:id="rId9"/>
    <p:sldLayoutId id="2147484172"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31175610"/>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1701953"/>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64110144"/>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3219770"/>
      </p:ext>
    </p:extLst>
  </p:cSld>
  <p:clrMap bg1="lt1" tx1="dk1" bg2="lt2" tx2="dk2" accent1="accent1" accent2="accent2" accent3="accent3" accent4="accent4" accent5="accent5" accent6="accent6" hlink="hlink" folHlink="folHlink"/>
  <p:sldLayoutIdLst>
    <p:sldLayoutId id="2147484207" r:id="rId1"/>
    <p:sldLayoutId id="2147484208" r:id="rId2"/>
    <p:sldLayoutId id="2147484209" r:id="rId3"/>
    <p:sldLayoutId id="2147484210" r:id="rId4"/>
    <p:sldLayoutId id="2147484211" r:id="rId5"/>
    <p:sldLayoutId id="2147484212" r:id="rId6"/>
    <p:sldLayoutId id="2147484213" r:id="rId7"/>
    <p:sldLayoutId id="2147484214" r:id="rId8"/>
    <p:sldLayoutId id="2147484215" r:id="rId9"/>
    <p:sldLayoutId id="2147484216"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31665509"/>
      </p:ext>
    </p:extLst>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 id="2147484222" r:id="rId5"/>
    <p:sldLayoutId id="2147484223" r:id="rId6"/>
    <p:sldLayoutId id="2147484224" r:id="rId7"/>
    <p:sldLayoutId id="2147484225" r:id="rId8"/>
    <p:sldLayoutId id="2147484226" r:id="rId9"/>
    <p:sldLayoutId id="2147484227"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7126680"/>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1651514"/>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p:nvPr userDrawn="1"/>
        </p:nvGrpSpPr>
        <p:grpSpPr>
          <a:xfrm>
            <a:off x="10560420" y="6417048"/>
            <a:ext cx="1703298" cy="295462"/>
            <a:chOff x="10560420" y="6417048"/>
            <a:chExt cx="1703298" cy="295462"/>
          </a:xfrm>
        </p:grpSpPr>
        <p:sp>
          <p:nvSpPr>
            <p:cNvPr id="3" name="Rounded Rectangle 2">
              <a:hlinkClick r:id="rId4"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hlinkClick r:id="rId4"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hlinkClick r:id="rId4" action="ppaction://hlinksldjump"/>
                </a:rPr>
                <a:t>Product</a:t>
              </a:r>
              <a:r>
                <a:rPr lang="en-IN" sz="1050" b="1" spc="40" baseline="0" dirty="0">
                  <a:solidFill>
                    <a:schemeClr val="bg1"/>
                  </a:solidFill>
                  <a:hlinkClick r:id="rId4" action="ppaction://hlinksldjump"/>
                </a:rPr>
                <a:t> Categories</a:t>
              </a:r>
              <a:endParaRPr lang="en-IN" sz="1050" b="1" spc="40" dirty="0">
                <a:solidFill>
                  <a:schemeClr val="bg1"/>
                </a:solidFill>
              </a:endParaRPr>
            </a:p>
          </p:txBody>
        </p:sp>
      </p:grpSp>
    </p:spTree>
    <p:extLst>
      <p:ext uri="{BB962C8B-B14F-4D97-AF65-F5344CB8AC3E}">
        <p14:creationId xmlns:p14="http://schemas.microsoft.com/office/powerpoint/2010/main" val="953540325"/>
      </p:ext>
    </p:extLst>
  </p:cSld>
  <p:clrMap bg1="lt1" tx1="dk1" bg2="lt2" tx2="dk2" accent1="accent1" accent2="accent2" accent3="accent3" accent4="accent4" accent5="accent5" accent6="accent6" hlink="hlink" folHlink="folHlink"/>
  <p:sldLayoutIdLst>
    <p:sldLayoutId id="2147483758" r:id="rId1"/>
    <p:sldLayoutId id="214748375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7621952"/>
      </p:ext>
    </p:extLst>
  </p:cSld>
  <p:clrMap bg1="lt1" tx1="dk1" bg2="lt2" tx2="dk2" accent1="accent1" accent2="accent2" accent3="accent3" accent4="accent4" accent5="accent5" accent6="accent6" hlink="hlink" folHlink="folHlink"/>
  <p:sldLayoutIdLst>
    <p:sldLayoutId id="2147484251" r:id="rId1"/>
    <p:sldLayoutId id="2147484252" r:id="rId2"/>
    <p:sldLayoutId id="2147484253" r:id="rId3"/>
    <p:sldLayoutId id="2147484254" r:id="rId4"/>
    <p:sldLayoutId id="2147484255" r:id="rId5"/>
    <p:sldLayoutId id="2147484256" r:id="rId6"/>
    <p:sldLayoutId id="2147484257" r:id="rId7"/>
    <p:sldLayoutId id="2147484258" r:id="rId8"/>
    <p:sldLayoutId id="2147484259" r:id="rId9"/>
    <p:sldLayoutId id="2147484260"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5419921"/>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05028164"/>
      </p:ext>
    </p:extLst>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60531211"/>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83985801"/>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9193878"/>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1" r:id="rId4"/>
    <p:sldLayoutId id="2147484332" r:id="rId5"/>
    <p:sldLayoutId id="2147484333" r:id="rId6"/>
    <p:sldLayoutId id="2147484334" r:id="rId7"/>
    <p:sldLayoutId id="2147484335" r:id="rId8"/>
    <p:sldLayoutId id="2147484336" r:id="rId9"/>
    <p:sldLayoutId id="2147484337"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87090538"/>
      </p:ext>
    </p:extLst>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345" r:id="rId7"/>
    <p:sldLayoutId id="2147484346" r:id="rId8"/>
    <p:sldLayoutId id="2147484347" r:id="rId9"/>
    <p:sldLayoutId id="2147484348"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0893182"/>
      </p:ext>
    </p:extLst>
  </p:cSld>
  <p:clrMap bg1="lt1" tx1="dk1" bg2="lt2" tx2="dk2" accent1="accent1" accent2="accent2" accent3="accent3" accent4="accent4" accent5="accent5" accent6="accent6" hlink="hlink" folHlink="folHlink"/>
  <p:sldLayoutIdLst>
    <p:sldLayoutId id="2147484350" r:id="rId1"/>
    <p:sldLayoutId id="2147484351" r:id="rId2"/>
    <p:sldLayoutId id="2147484352" r:id="rId3"/>
    <p:sldLayoutId id="2147484353" r:id="rId4"/>
    <p:sldLayoutId id="2147484354" r:id="rId5"/>
    <p:sldLayoutId id="2147484355" r:id="rId6"/>
    <p:sldLayoutId id="2147484356" r:id="rId7"/>
    <p:sldLayoutId id="2147484357" r:id="rId8"/>
    <p:sldLayoutId id="2147484358" r:id="rId9"/>
    <p:sldLayoutId id="2147484359"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4655900"/>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363" r:id="rId3"/>
    <p:sldLayoutId id="2147484364" r:id="rId4"/>
    <p:sldLayoutId id="2147484365" r:id="rId5"/>
    <p:sldLayoutId id="2147484366" r:id="rId6"/>
    <p:sldLayoutId id="2147484367" r:id="rId7"/>
    <p:sldLayoutId id="2147484368" r:id="rId8"/>
    <p:sldLayoutId id="2147484369" r:id="rId9"/>
    <p:sldLayoutId id="2147484370"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8938942"/>
      </p:ext>
    </p:extLst>
  </p:cSld>
  <p:clrMap bg1="lt1" tx1="dk1" bg2="lt2" tx2="dk2" accent1="accent1" accent2="accent2" accent3="accent3" accent4="accent4" accent5="accent5" accent6="accent6" hlink="hlink" folHlink="folHlink"/>
  <p:sldLayoutIdLst>
    <p:sldLayoutId id="2147484372" r:id="rId1"/>
    <p:sldLayoutId id="2147484373" r:id="rId2"/>
    <p:sldLayoutId id="2147484374" r:id="rId3"/>
    <p:sldLayoutId id="2147484375" r:id="rId4"/>
    <p:sldLayoutId id="2147484376" r:id="rId5"/>
    <p:sldLayoutId id="2147484377" r:id="rId6"/>
    <p:sldLayoutId id="2147484378" r:id="rId7"/>
    <p:sldLayoutId id="2147484379" r:id="rId8"/>
    <p:sldLayoutId id="2147484380" r:id="rId9"/>
    <p:sldLayoutId id="2147484381"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p:cNvGrpSpPr/>
          <p:nvPr userDrawn="1"/>
        </p:nvGrpSpPr>
        <p:grpSpPr>
          <a:xfrm>
            <a:off x="10560419" y="6417048"/>
            <a:ext cx="1703299" cy="289925"/>
            <a:chOff x="10560419" y="6417048"/>
            <a:chExt cx="1703299" cy="289925"/>
          </a:xfrm>
        </p:grpSpPr>
        <p:sp>
          <p:nvSpPr>
            <p:cNvPr id="8" name="Rounded Rectangle 7">
              <a:hlinkClick r:id="rId19"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WeblySleek UI Semilight"/>
              </a:endParaRPr>
            </a:p>
          </p:txBody>
        </p:sp>
        <p:sp>
          <p:nvSpPr>
            <p:cNvPr id="9" name="TextBox 8">
              <a:hlinkClick r:id="rId19"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latin typeface="WeblySleek UI Semilight"/>
                  <a:hlinkClick r:id="rId19" action="ppaction://hlinksldjump"/>
                </a:rPr>
                <a:t>Product</a:t>
              </a:r>
              <a:r>
                <a:rPr lang="en-IN" sz="1050" b="1" spc="40" baseline="0" dirty="0">
                  <a:solidFill>
                    <a:schemeClr val="bg1"/>
                  </a:solidFill>
                  <a:latin typeface="WeblySleek UI Semilight"/>
                  <a:hlinkClick r:id="rId19" action="ppaction://hlinksldjump"/>
                </a:rPr>
                <a:t> Categories</a:t>
              </a:r>
              <a:endParaRPr lang="en-IN" sz="1050" b="1" spc="40" dirty="0">
                <a:solidFill>
                  <a:schemeClr val="bg1"/>
                </a:solidFill>
                <a:latin typeface="WeblySleek UI Semilight"/>
              </a:endParaRPr>
            </a:p>
          </p:txBody>
        </p:sp>
      </p:grpSp>
    </p:spTree>
    <p:extLst>
      <p:ext uri="{BB962C8B-B14F-4D97-AF65-F5344CB8AC3E}">
        <p14:creationId xmlns:p14="http://schemas.microsoft.com/office/powerpoint/2010/main" val="4251171359"/>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90706881"/>
      </p:ext>
    </p:extLst>
  </p:cSld>
  <p:clrMap bg1="lt1" tx1="dk1" bg2="lt2" tx2="dk2" accent1="accent1" accent2="accent2" accent3="accent3" accent4="accent4" accent5="accent5" accent6="accent6" hlink="hlink" folHlink="folHlink"/>
  <p:sldLayoutIdLst>
    <p:sldLayoutId id="2147484383" r:id="rId1"/>
    <p:sldLayoutId id="2147484384" r:id="rId2"/>
    <p:sldLayoutId id="2147484385" r:id="rId3"/>
    <p:sldLayoutId id="2147484386" r:id="rId4"/>
    <p:sldLayoutId id="2147484387" r:id="rId5"/>
    <p:sldLayoutId id="2147484388" r:id="rId6"/>
    <p:sldLayoutId id="2147484389" r:id="rId7"/>
    <p:sldLayoutId id="2147484390" r:id="rId8"/>
    <p:sldLayoutId id="2147484391" r:id="rId9"/>
    <p:sldLayoutId id="2147484392"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87932145"/>
      </p:ext>
    </p:extLst>
  </p:cSld>
  <p:clrMap bg1="lt1" tx1="dk1" bg2="lt2" tx2="dk2" accent1="accent1" accent2="accent2" accent3="accent3" accent4="accent4" accent5="accent5" accent6="accent6" hlink="hlink" folHlink="folHlink"/>
  <p:sldLayoutIdLst>
    <p:sldLayoutId id="2147484394" r:id="rId1"/>
    <p:sldLayoutId id="2147484395" r:id="rId2"/>
    <p:sldLayoutId id="2147484396" r:id="rId3"/>
    <p:sldLayoutId id="2147484397" r:id="rId4"/>
    <p:sldLayoutId id="2147484398" r:id="rId5"/>
    <p:sldLayoutId id="2147484399" r:id="rId6"/>
    <p:sldLayoutId id="2147484400" r:id="rId7"/>
    <p:sldLayoutId id="2147484401" r:id="rId8"/>
    <p:sldLayoutId id="2147484402" r:id="rId9"/>
    <p:sldLayoutId id="2147484403"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5943600"/>
            <a:ext cx="12198267" cy="914400"/>
          </a:xfrm>
          <a:prstGeom prst="rect">
            <a:avLst/>
          </a:prstGeom>
          <a:solidFill>
            <a:srgbClr val="0054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lumMod val="95000"/>
                  <a:lumOff val="5000"/>
                </a:prstClr>
              </a:solidFill>
              <a:latin typeface="WeblySleek UI Semibold"/>
            </a:endParaRPr>
          </a:p>
        </p:txBody>
      </p:sp>
      <p:sp>
        <p:nvSpPr>
          <p:cNvPr id="8" name="TextBox 7"/>
          <p:cNvSpPr txBox="1"/>
          <p:nvPr userDrawn="1"/>
        </p:nvSpPr>
        <p:spPr>
          <a:xfrm>
            <a:off x="203200" y="5986046"/>
            <a:ext cx="3657600" cy="338554"/>
          </a:xfrm>
          <a:prstGeom prst="rect">
            <a:avLst/>
          </a:prstGeom>
          <a:noFill/>
        </p:spPr>
        <p:txBody>
          <a:bodyPr wrap="square" rtlCol="0">
            <a:spAutoFit/>
          </a:bodyPr>
          <a:lstStyle/>
          <a:p>
            <a:r>
              <a:rPr lang="en-US" sz="1600" dirty="0">
                <a:solidFill>
                  <a:prstClr val="white"/>
                </a:solidFill>
                <a:latin typeface="WeblySleek UI Semibold"/>
              </a:rPr>
              <a:t>Cohesive Technologies Pvt. Ltd</a:t>
            </a:r>
          </a:p>
        </p:txBody>
      </p:sp>
      <p:sp>
        <p:nvSpPr>
          <p:cNvPr id="9" name="TextBox 8"/>
          <p:cNvSpPr txBox="1"/>
          <p:nvPr userDrawn="1"/>
        </p:nvSpPr>
        <p:spPr>
          <a:xfrm>
            <a:off x="203200" y="6248401"/>
            <a:ext cx="10363200" cy="307777"/>
          </a:xfrm>
          <a:prstGeom prst="rect">
            <a:avLst/>
          </a:prstGeom>
          <a:noFill/>
        </p:spPr>
        <p:txBody>
          <a:bodyPr wrap="square" rtlCol="0">
            <a:spAutoFit/>
          </a:bodyPr>
          <a:lstStyle/>
          <a:p>
            <a:r>
              <a:rPr lang="en-US" sz="1400" b="1" dirty="0">
                <a:solidFill>
                  <a:srgbClr val="FFFF00"/>
                </a:solidFill>
                <a:latin typeface="WeblySleek UI Semibold"/>
              </a:rPr>
              <a:t>Corporate Office:  </a:t>
            </a:r>
            <a:r>
              <a:rPr lang="en-US" sz="1400" dirty="0">
                <a:solidFill>
                  <a:prstClr val="white"/>
                </a:solidFill>
                <a:latin typeface="WeblySleek UI Semibold"/>
              </a:rPr>
              <a:t>CS-4, 5 &amp; 6, 4</a:t>
            </a:r>
            <a:r>
              <a:rPr lang="en-US" sz="1400" baseline="30000" dirty="0">
                <a:solidFill>
                  <a:prstClr val="white"/>
                </a:solidFill>
                <a:latin typeface="WeblySleek UI Semibold"/>
              </a:rPr>
              <a:t>th</a:t>
            </a:r>
            <a:r>
              <a:rPr lang="en-US" sz="1400" dirty="0">
                <a:solidFill>
                  <a:prstClr val="white"/>
                </a:solidFill>
                <a:latin typeface="WeblySleek UI Semibold"/>
              </a:rPr>
              <a:t> Floor, Ansal Plaza, Sector 3, </a:t>
            </a:r>
            <a:r>
              <a:rPr lang="en-US" sz="1400" dirty="0" err="1">
                <a:solidFill>
                  <a:prstClr val="white"/>
                </a:solidFill>
                <a:latin typeface="WeblySleek UI Semibold"/>
              </a:rPr>
              <a:t>Vaishali</a:t>
            </a:r>
            <a:r>
              <a:rPr lang="en-US" sz="1400" dirty="0">
                <a:solidFill>
                  <a:prstClr val="white"/>
                </a:solidFill>
                <a:latin typeface="WeblySleek UI Semibold"/>
              </a:rPr>
              <a:t>, Ghaziabad (U.P) - 201010</a:t>
            </a:r>
          </a:p>
        </p:txBody>
      </p:sp>
      <p:sp>
        <p:nvSpPr>
          <p:cNvPr id="10" name="TextBox 9"/>
          <p:cNvSpPr txBox="1"/>
          <p:nvPr userDrawn="1"/>
        </p:nvSpPr>
        <p:spPr>
          <a:xfrm>
            <a:off x="203200" y="6477000"/>
            <a:ext cx="10566400" cy="338554"/>
          </a:xfrm>
          <a:prstGeom prst="rect">
            <a:avLst/>
          </a:prstGeom>
          <a:noFill/>
        </p:spPr>
        <p:txBody>
          <a:bodyPr wrap="square" rtlCol="0">
            <a:spAutoFit/>
          </a:bodyPr>
          <a:lstStyle/>
          <a:p>
            <a:r>
              <a:rPr lang="en-US" sz="1400" dirty="0">
                <a:solidFill>
                  <a:srgbClr val="FFFF00"/>
                </a:solidFill>
                <a:latin typeface="WeblySleek UI Semibold"/>
              </a:rPr>
              <a:t>Email: </a:t>
            </a:r>
            <a:r>
              <a:rPr lang="en-US" sz="1600" dirty="0">
                <a:solidFill>
                  <a:prstClr val="white"/>
                </a:solidFill>
                <a:latin typeface="WeblySleek UI Semibold"/>
              </a:rPr>
              <a:t>info@cohtechnologies.com   </a:t>
            </a:r>
            <a:r>
              <a:rPr lang="en-US" sz="1400" dirty="0">
                <a:solidFill>
                  <a:srgbClr val="FFFF00"/>
                </a:solidFill>
                <a:latin typeface="WeblySleek UI Semibold"/>
              </a:rPr>
              <a:t>Web:  </a:t>
            </a:r>
            <a:r>
              <a:rPr lang="en-US" sz="1600" dirty="0">
                <a:solidFill>
                  <a:prstClr val="white"/>
                </a:solidFill>
                <a:latin typeface="WeblySleek UI Semibold"/>
              </a:rPr>
              <a:t>www.cohesiveglobal.com </a:t>
            </a:r>
          </a:p>
        </p:txBody>
      </p:sp>
      <p:cxnSp>
        <p:nvCxnSpPr>
          <p:cNvPr id="11" name="Straight Connector 10"/>
          <p:cNvCxnSpPr/>
          <p:nvPr userDrawn="1"/>
        </p:nvCxnSpPr>
        <p:spPr>
          <a:xfrm>
            <a:off x="406400" y="832690"/>
            <a:ext cx="11480800" cy="551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Content Placeholder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1997" y="76201"/>
            <a:ext cx="2626803" cy="756490"/>
          </a:xfrm>
          <a:prstGeom prst="rect">
            <a:avLst/>
          </a:prstGeom>
        </p:spPr>
      </p:pic>
      <p:sp>
        <p:nvSpPr>
          <p:cNvPr id="13" name="Title Placeholder 15"/>
          <p:cNvSpPr>
            <a:spLocks noGrp="1"/>
          </p:cNvSpPr>
          <p:nvPr>
            <p:ph type="title"/>
          </p:nvPr>
        </p:nvSpPr>
        <p:spPr>
          <a:xfrm>
            <a:off x="406400" y="228601"/>
            <a:ext cx="8026400" cy="558051"/>
          </a:xfrm>
          <a:prstGeom prst="rect">
            <a:avLst/>
          </a:prstGeom>
        </p:spPr>
        <p:txBody>
          <a:bodyPr vert="horz" lIns="91440" tIns="45720" rIns="91440" bIns="45720" rtlCol="0" anchor="ctr">
            <a:normAutofit/>
          </a:bodyPr>
          <a:lstStyle/>
          <a:p>
            <a:r>
              <a:rPr lang="en-US" dirty="0"/>
              <a:t>Click to edit title style</a:t>
            </a:r>
          </a:p>
        </p:txBody>
      </p:sp>
    </p:spTree>
    <p:extLst>
      <p:ext uri="{BB962C8B-B14F-4D97-AF65-F5344CB8AC3E}">
        <p14:creationId xmlns:p14="http://schemas.microsoft.com/office/powerpoint/2010/main" val="2383667280"/>
      </p:ext>
    </p:extLst>
  </p:cSld>
  <p:clrMap bg1="lt1" tx1="dk1" bg2="lt2" tx2="dk2" accent1="accent1" accent2="accent2" accent3="accent3" accent4="accent4" accent5="accent5" accent6="accent6" hlink="hlink" folHlink="folHlink"/>
  <p:sldLayoutIdLst>
    <p:sldLayoutId id="2147484416" r:id="rId1"/>
  </p:sldLayoutIdLst>
  <p:txStyles>
    <p:titleStyle>
      <a:lvl1pPr algn="l" defTabSz="914400" rtl="0" eaLnBrk="1" latinLnBrk="0" hangingPunct="1">
        <a:spcBef>
          <a:spcPct val="0"/>
        </a:spcBef>
        <a:buNone/>
        <a:defRPr sz="2800" kern="1200">
          <a:solidFill>
            <a:schemeClr val="tx1"/>
          </a:solidFill>
          <a:latin typeface="WeblySleek UI Semibold"/>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0066108"/>
      </p:ext>
    </p:extLst>
  </p:cSld>
  <p:clrMap bg1="lt1" tx1="dk1" bg2="lt2" tx2="dk2" accent1="accent1" accent2="accent2" accent3="accent3" accent4="accent4" accent5="accent5" accent6="accent6" hlink="hlink" folHlink="folHlink"/>
  <p:sldLayoutIdLst>
    <p:sldLayoutId id="2147484418" r:id="rId1"/>
    <p:sldLayoutId id="2147484419" r:id="rId2"/>
    <p:sldLayoutId id="2147484420" r:id="rId3"/>
    <p:sldLayoutId id="2147484421" r:id="rId4"/>
    <p:sldLayoutId id="2147484422" r:id="rId5"/>
    <p:sldLayoutId id="2147484423" r:id="rId6"/>
    <p:sldLayoutId id="2147484424" r:id="rId7"/>
    <p:sldLayoutId id="2147484425" r:id="rId8"/>
    <p:sldLayoutId id="2147484426" r:id="rId9"/>
    <p:sldLayoutId id="2147484427"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70720211"/>
      </p:ext>
    </p:extLst>
  </p:cSld>
  <p:clrMap bg1="lt1" tx1="dk1" bg2="lt2" tx2="dk2" accent1="accent1" accent2="accent2" accent3="accent3" accent4="accent4" accent5="accent5" accent6="accent6" hlink="hlink" folHlink="folHlink"/>
  <p:sldLayoutIdLst>
    <p:sldLayoutId id="2147484429" r:id="rId1"/>
    <p:sldLayoutId id="2147484430" r:id="rId2"/>
    <p:sldLayoutId id="2147484431" r:id="rId3"/>
    <p:sldLayoutId id="2147484432" r:id="rId4"/>
    <p:sldLayoutId id="2147484433" r:id="rId5"/>
    <p:sldLayoutId id="2147484434" r:id="rId6"/>
    <p:sldLayoutId id="2147484435" r:id="rId7"/>
    <p:sldLayoutId id="2147484436" r:id="rId8"/>
    <p:sldLayoutId id="2147484437" r:id="rId9"/>
    <p:sldLayoutId id="2147484438"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0128242"/>
      </p:ext>
    </p:extLst>
  </p:cSld>
  <p:clrMap bg1="lt1" tx1="dk1" bg2="lt2" tx2="dk2" accent1="accent1" accent2="accent2" accent3="accent3" accent4="accent4" accent5="accent5" accent6="accent6" hlink="hlink" folHlink="folHlink"/>
  <p:sldLayoutIdLst>
    <p:sldLayoutId id="2147484440" r:id="rId1"/>
    <p:sldLayoutId id="2147484441" r:id="rId2"/>
    <p:sldLayoutId id="2147484442" r:id="rId3"/>
    <p:sldLayoutId id="2147484443" r:id="rId4"/>
    <p:sldLayoutId id="2147484444" r:id="rId5"/>
    <p:sldLayoutId id="2147484445" r:id="rId6"/>
    <p:sldLayoutId id="2147484446" r:id="rId7"/>
    <p:sldLayoutId id="2147484447" r:id="rId8"/>
    <p:sldLayoutId id="2147484448" r:id="rId9"/>
    <p:sldLayoutId id="2147484449"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08132743"/>
      </p:ext>
    </p:extLst>
  </p:cSld>
  <p:clrMap bg1="lt1" tx1="dk1" bg2="lt2" tx2="dk2" accent1="accent1" accent2="accent2" accent3="accent3" accent4="accent4" accent5="accent5" accent6="accent6" hlink="hlink" folHlink="folHlink"/>
  <p:sldLayoutIdLst>
    <p:sldLayoutId id="2147484451" r:id="rId1"/>
    <p:sldLayoutId id="2147484452" r:id="rId2"/>
    <p:sldLayoutId id="2147484453" r:id="rId3"/>
    <p:sldLayoutId id="2147484454" r:id="rId4"/>
    <p:sldLayoutId id="2147484455" r:id="rId5"/>
    <p:sldLayoutId id="2147484456" r:id="rId6"/>
    <p:sldLayoutId id="2147484457" r:id="rId7"/>
    <p:sldLayoutId id="2147484458" r:id="rId8"/>
    <p:sldLayoutId id="2147484459" r:id="rId9"/>
    <p:sldLayoutId id="2147484460"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57251018"/>
      </p:ext>
    </p:extLst>
  </p:cSld>
  <p:clrMap bg1="lt1" tx1="dk1" bg2="lt2" tx2="dk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57257507"/>
      </p:ext>
    </p:extLst>
  </p:cSld>
  <p:clrMap bg1="lt1" tx1="dk1" bg2="lt2" tx2="dk2" accent1="accent1" accent2="accent2" accent3="accent3" accent4="accent4" accent5="accent5" accent6="accent6" hlink="hlink" folHlink="folHlink"/>
  <p:sldLayoutIdLst>
    <p:sldLayoutId id="2147484473" r:id="rId1"/>
    <p:sldLayoutId id="2147484474" r:id="rId2"/>
    <p:sldLayoutId id="2147484475" r:id="rId3"/>
    <p:sldLayoutId id="2147484476" r:id="rId4"/>
    <p:sldLayoutId id="2147484477" r:id="rId5"/>
    <p:sldLayoutId id="2147484478" r:id="rId6"/>
    <p:sldLayoutId id="2147484479" r:id="rId7"/>
    <p:sldLayoutId id="2147484480" r:id="rId8"/>
    <p:sldLayoutId id="2147484481" r:id="rId9"/>
    <p:sldLayoutId id="2147484482"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798884"/>
      </p:ext>
    </p:extLst>
  </p:cSld>
  <p:clrMap bg1="lt1" tx1="dk1" bg2="lt2" tx2="dk2" accent1="accent1" accent2="accent2" accent3="accent3" accent4="accent4" accent5="accent5" accent6="accent6" hlink="hlink" folHlink="folHlink"/>
  <p:sldLayoutIdLst>
    <p:sldLayoutId id="2147484484" r:id="rId1"/>
    <p:sldLayoutId id="2147484485" r:id="rId2"/>
    <p:sldLayoutId id="2147484486" r:id="rId3"/>
    <p:sldLayoutId id="2147484487" r:id="rId4"/>
    <p:sldLayoutId id="2147484488" r:id="rId5"/>
    <p:sldLayoutId id="2147484489" r:id="rId6"/>
    <p:sldLayoutId id="2147484490" r:id="rId7"/>
    <p:sldLayoutId id="2147484491" r:id="rId8"/>
    <p:sldLayoutId id="2147484492" r:id="rId9"/>
    <p:sldLayoutId id="2147484493"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p:cNvGrpSpPr/>
          <p:nvPr userDrawn="1"/>
        </p:nvGrpSpPr>
        <p:grpSpPr>
          <a:xfrm>
            <a:off x="10560419" y="6417048"/>
            <a:ext cx="1703299" cy="289925"/>
            <a:chOff x="10560419" y="6417048"/>
            <a:chExt cx="1703299" cy="289925"/>
          </a:xfrm>
        </p:grpSpPr>
        <p:sp>
          <p:nvSpPr>
            <p:cNvPr id="8" name="Rounded Rectangle 7">
              <a:hlinkClick r:id="rId19"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WeblySleek UI Semilight"/>
              </a:endParaRPr>
            </a:p>
          </p:txBody>
        </p:sp>
        <p:sp>
          <p:nvSpPr>
            <p:cNvPr id="9" name="TextBox 8">
              <a:hlinkClick r:id="rId19"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latin typeface="WeblySleek UI Semilight"/>
                  <a:hlinkClick r:id="rId19" action="ppaction://hlinksldjump"/>
                </a:rPr>
                <a:t>Product</a:t>
              </a:r>
              <a:r>
                <a:rPr lang="en-IN" sz="1050" b="1" spc="40" baseline="0" dirty="0">
                  <a:solidFill>
                    <a:schemeClr val="bg1"/>
                  </a:solidFill>
                  <a:latin typeface="WeblySleek UI Semilight"/>
                  <a:hlinkClick r:id="rId19" action="ppaction://hlinksldjump"/>
                </a:rPr>
                <a:t> Categories</a:t>
              </a:r>
              <a:endParaRPr lang="en-IN" sz="1050" b="1" spc="40" dirty="0">
                <a:solidFill>
                  <a:schemeClr val="bg1"/>
                </a:solidFill>
                <a:latin typeface="WeblySleek UI Semilight"/>
              </a:endParaRPr>
            </a:p>
          </p:txBody>
        </p:sp>
      </p:grpSp>
    </p:spTree>
    <p:extLst>
      <p:ext uri="{BB962C8B-B14F-4D97-AF65-F5344CB8AC3E}">
        <p14:creationId xmlns:p14="http://schemas.microsoft.com/office/powerpoint/2010/main" val="3238962483"/>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25710758"/>
      </p:ext>
    </p:extLst>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82F288E0-7875-42C4-84C8-98DBBD3BF4D2}"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charset="-122"/>
                <a:ea typeface="微软雅黑" panose="020B0503020204020204" charset="-122"/>
                <a:cs typeface="微软雅黑" panose="020B0503020204020204" charset="-122"/>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38259388"/>
      </p:ext>
    </p:extLst>
  </p:cSld>
  <p:clrMap bg1="lt1" tx1="dk1" bg2="lt2" tx2="dk2" accent1="accent1" accent2="accent2" accent3="accent3" accent4="accent4" accent5="accent5" accent6="accent6" hlink="hlink" folHlink="folHlink"/>
  <p:sldLayoutIdLst>
    <p:sldLayoutId id="2147484506" r:id="rId1"/>
    <p:sldLayoutId id="2147484507" r:id="rId2"/>
    <p:sldLayoutId id="2147484508" r:id="rId3"/>
    <p:sldLayoutId id="2147484509" r:id="rId4"/>
    <p:sldLayoutId id="2147484510" r:id="rId5"/>
    <p:sldLayoutId id="2147484511" r:id="rId6"/>
    <p:sldLayoutId id="2147484512" r:id="rId7"/>
    <p:sldLayoutId id="2147484513" r:id="rId8"/>
    <p:sldLayoutId id="2147484514" r:id="rId9"/>
    <p:sldLayoutId id="2147484515"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微软雅黑" panose="020B0503020204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微软雅黑" panose="020B050302020402020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微软雅黑" panose="020B050302020402020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微软雅黑" panose="020B050302020402020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1DA069-D1ED-40BA-8C4B-A395FDF2F5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57E9E4-47A7-440A-838B-2B75660B2E4C}"/>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A69956E-99A8-4145-B746-873C5CB1A46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a:defRPr>
            </a:lvl1pPr>
          </a:lstStyle>
          <a:p>
            <a:pPr defTabSz="914377"/>
            <a:fld id="{BA482886-DE20-4E37-ADF2-03FA5EB128D5}" type="datetimeFigureOut">
              <a:rPr lang="en-US" smtClean="0">
                <a:solidFill>
                  <a:prstClr val="black">
                    <a:tint val="75000"/>
                  </a:prstClr>
                </a:solidFill>
                <a:cs typeface="Arial" panose="020B0604020202020204" pitchFamily="34" charset="0"/>
              </a:rPr>
              <a:pPr defTabSz="914377"/>
              <a:t>1/17/2026</a:t>
            </a:fld>
            <a:endParaRPr lang="en-US" dirty="0">
              <a:solidFill>
                <a:prstClr val="black">
                  <a:tint val="75000"/>
                </a:prstClr>
              </a:solidFill>
              <a:cs typeface="Arial" panose="020B0604020202020204" pitchFamily="34" charset="0"/>
            </a:endParaRPr>
          </a:p>
        </p:txBody>
      </p:sp>
      <p:sp>
        <p:nvSpPr>
          <p:cNvPr id="5" name="Footer Placeholder 4">
            <a:extLst>
              <a:ext uri="{FF2B5EF4-FFF2-40B4-BE49-F238E27FC236}">
                <a16:creationId xmlns:a16="http://schemas.microsoft.com/office/drawing/2014/main" id="{47D74E93-63D9-4A2C-857E-A06EAC2F511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a:defRPr>
            </a:lvl1pPr>
          </a:lstStyle>
          <a:p>
            <a:pPr defTabSz="914377"/>
            <a:endParaRPr lang="en-US" dirty="0">
              <a:solidFill>
                <a:prstClr val="black">
                  <a:tint val="75000"/>
                </a:prstClr>
              </a:solidFill>
              <a:cs typeface="Arial" panose="020B0604020202020204" pitchFamily="34" charset="0"/>
            </a:endParaRPr>
          </a:p>
        </p:txBody>
      </p:sp>
      <p:sp>
        <p:nvSpPr>
          <p:cNvPr id="6" name="Slide Number Placeholder 5">
            <a:extLst>
              <a:ext uri="{FF2B5EF4-FFF2-40B4-BE49-F238E27FC236}">
                <a16:creationId xmlns:a16="http://schemas.microsoft.com/office/drawing/2014/main" id="{7993B4D7-9092-4F10-8CF4-0F085C2D7D3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a:defRPr>
            </a:lvl1pPr>
          </a:lstStyle>
          <a:p>
            <a:pPr defTabSz="914377"/>
            <a:fld id="{9AEBFE0A-4E0F-4458-9542-8D6A05A45916}" type="slidenum">
              <a:rPr lang="en-US" smtClean="0">
                <a:solidFill>
                  <a:prstClr val="black">
                    <a:tint val="75000"/>
                  </a:prstClr>
                </a:solidFill>
                <a:cs typeface="Arial" panose="020B0604020202020204" pitchFamily="34" charset="0"/>
              </a:rPr>
              <a:pPr defTabSz="914377"/>
              <a:t>‹#›</a:t>
            </a:fld>
            <a:endParaRPr lang="en-US" dirty="0">
              <a:solidFill>
                <a:prstClr val="black">
                  <a:tint val="75000"/>
                </a:prstClr>
              </a:solidFill>
              <a:cs typeface="Arial" panose="020B0604020202020204" pitchFamily="34" charset="0"/>
            </a:endParaRPr>
          </a:p>
        </p:txBody>
      </p:sp>
      <p:sp>
        <p:nvSpPr>
          <p:cNvPr id="7" name="Rectangle 6">
            <a:extLst>
              <a:ext uri="{FF2B5EF4-FFF2-40B4-BE49-F238E27FC236}">
                <a16:creationId xmlns:a16="http://schemas.microsoft.com/office/drawing/2014/main" id="{D4C037C4-500F-4622-92B7-0399CCBA71BD}"/>
              </a:ext>
            </a:extLst>
          </p:cNvPr>
          <p:cNvSpPr/>
          <p:nvPr userDrawn="1"/>
        </p:nvSpPr>
        <p:spPr>
          <a:xfrm>
            <a:off x="238403" y="225287"/>
            <a:ext cx="11715196" cy="6407428"/>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dirty="0">
              <a:solidFill>
                <a:prstClr val="white"/>
              </a:solidFill>
              <a:latin typeface="WeblySleek UI Semilight"/>
            </a:endParaRPr>
          </a:p>
        </p:txBody>
      </p:sp>
      <p:grpSp>
        <p:nvGrpSpPr>
          <p:cNvPr id="8" name="Group 7"/>
          <p:cNvGrpSpPr/>
          <p:nvPr userDrawn="1"/>
        </p:nvGrpSpPr>
        <p:grpSpPr>
          <a:xfrm>
            <a:off x="10560420" y="6417048"/>
            <a:ext cx="1703298" cy="295462"/>
            <a:chOff x="10560420" y="6417048"/>
            <a:chExt cx="1703298" cy="295462"/>
          </a:xfrm>
        </p:grpSpPr>
        <p:sp>
          <p:nvSpPr>
            <p:cNvPr id="9" name="Rounded Rectangle 8">
              <a:hlinkClick r:id="rId14"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hlinkClick r:id="rId14"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hlinkClick r:id="rId14" action="ppaction://hlinksldjump"/>
                </a:rPr>
                <a:t>Product</a:t>
              </a:r>
              <a:r>
                <a:rPr lang="en-IN" sz="1050" b="1" spc="40" baseline="0" dirty="0">
                  <a:solidFill>
                    <a:schemeClr val="bg1"/>
                  </a:solidFill>
                  <a:hlinkClick r:id="rId14" action="ppaction://hlinksldjump"/>
                </a:rPr>
                <a:t> Categories</a:t>
              </a:r>
              <a:endParaRPr lang="en-IN" sz="1050" b="1" spc="40" dirty="0">
                <a:solidFill>
                  <a:schemeClr val="bg1"/>
                </a:solidFill>
              </a:endParaRPr>
            </a:p>
          </p:txBody>
        </p:sp>
      </p:grpSp>
    </p:spTree>
    <p:extLst>
      <p:ext uri="{BB962C8B-B14F-4D97-AF65-F5344CB8AC3E}">
        <p14:creationId xmlns:p14="http://schemas.microsoft.com/office/powerpoint/2010/main" val="847129432"/>
      </p:ext>
    </p:extLst>
  </p:cSld>
  <p:clrMap bg1="lt1" tx1="dk1" bg2="lt2" tx2="dk2" accent1="accent1" accent2="accent2" accent3="accent3" accent4="accent4" accent5="accent5" accent6="accent6" hlink="hlink" folHlink="folHlink"/>
  <p:sldLayoutIdLst>
    <p:sldLayoutId id="2147484517" r:id="rId1"/>
    <p:sldLayoutId id="2147484518" r:id="rId2"/>
    <p:sldLayoutId id="2147484519" r:id="rId3"/>
    <p:sldLayoutId id="2147484520" r:id="rId4"/>
    <p:sldLayoutId id="2147484521" r:id="rId5"/>
    <p:sldLayoutId id="2147484522" r:id="rId6"/>
    <p:sldLayoutId id="2147484523" r:id="rId7"/>
    <p:sldLayoutId id="2147484524" r:id="rId8"/>
    <p:sldLayoutId id="2147484525" r:id="rId9"/>
    <p:sldLayoutId id="2147484526" r:id="rId10"/>
    <p:sldLayoutId id="2147484527" r:id="rId11"/>
    <p:sldLayoutId id="2147484528" r:id="rId12"/>
  </p:sldLayoutIdLst>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60" y="275167"/>
            <a:ext cx="10973880" cy="1143000"/>
          </a:xfrm>
          <a:prstGeom prst="rect">
            <a:avLst/>
          </a:prstGeom>
          <a:noFill/>
          <a:ln w="9525">
            <a:noFill/>
          </a:ln>
        </p:spPr>
        <p:txBody>
          <a:bodyPr anchor="ctr"/>
          <a:lstStyle/>
          <a:p>
            <a:pPr lvl="0"/>
            <a:r>
              <a:rPr lang="zh-CN" altLang="en-US"/>
              <a:t>单击此处编辑母版标题样式</a:t>
            </a:r>
          </a:p>
        </p:txBody>
      </p:sp>
      <p:sp>
        <p:nvSpPr>
          <p:cNvPr id="1027" name="文本占位符 1026"/>
          <p:cNvSpPr>
            <a:spLocks noGrp="1"/>
          </p:cNvSpPr>
          <p:nvPr>
            <p:ph type="body"/>
          </p:nvPr>
        </p:nvSpPr>
        <p:spPr>
          <a:xfrm>
            <a:off x="609660" y="1600200"/>
            <a:ext cx="10973880" cy="4527551"/>
          </a:xfrm>
          <a:prstGeom prst="rect">
            <a:avLst/>
          </a:prstGeom>
          <a:noFill/>
          <a:ln w="9525">
            <a:noFill/>
          </a:ln>
        </p:spPr>
        <p:txBody>
          <a:bodyPr anchor="t"/>
          <a:lstStyle/>
          <a:p>
            <a:pPr lvl="0"/>
            <a:r>
              <a:rPr lang="zh-CN" altLang="en-US"/>
              <a:t>单击此处编辑母版文本样式</a:t>
            </a:r>
          </a:p>
          <a:p>
            <a:pPr lvl="1" indent="-214630"/>
            <a:r>
              <a:rPr lang="zh-CN" altLang="en-US"/>
              <a:t>第二级</a:t>
            </a:r>
          </a:p>
          <a:p>
            <a:pPr lvl="2" indent="-171450"/>
            <a:r>
              <a:rPr lang="zh-CN" altLang="en-US"/>
              <a:t>第三级</a:t>
            </a:r>
          </a:p>
          <a:p>
            <a:pPr lvl="3" indent="-171450"/>
            <a:r>
              <a:rPr lang="zh-CN" altLang="en-US"/>
              <a:t>第四级</a:t>
            </a:r>
          </a:p>
          <a:p>
            <a:pPr lvl="4" indent="-171450"/>
            <a:r>
              <a:rPr lang="zh-CN" altLang="en-US"/>
              <a:t>第五级</a:t>
            </a:r>
          </a:p>
        </p:txBody>
      </p:sp>
      <p:sp>
        <p:nvSpPr>
          <p:cNvPr id="1028" name="日期占位符 1027"/>
          <p:cNvSpPr>
            <a:spLocks noGrp="1"/>
          </p:cNvSpPr>
          <p:nvPr>
            <p:ph type="dt" sz="half" idx="2"/>
          </p:nvPr>
        </p:nvSpPr>
        <p:spPr>
          <a:xfrm>
            <a:off x="609660" y="6246283"/>
            <a:ext cx="2845080" cy="476250"/>
          </a:xfrm>
          <a:prstGeom prst="rect">
            <a:avLst/>
          </a:prstGeom>
          <a:noFill/>
          <a:ln w="9525">
            <a:noFill/>
          </a:ln>
        </p:spPr>
        <p:txBody>
          <a:bodyPr/>
          <a:lstStyle>
            <a:lvl1pP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fontAlgn="base"/>
            <a:endParaRPr lang="zh-CN" altLang="en-US" strike="noStrike" noProof="1"/>
          </a:p>
        </p:txBody>
      </p:sp>
      <p:sp>
        <p:nvSpPr>
          <p:cNvPr id="1029" name="页脚占位符 1028"/>
          <p:cNvSpPr>
            <a:spLocks noGrp="1"/>
          </p:cNvSpPr>
          <p:nvPr>
            <p:ph type="ftr" sz="quarter" idx="3"/>
          </p:nvPr>
        </p:nvSpPr>
        <p:spPr>
          <a:xfrm>
            <a:off x="4166010" y="6246283"/>
            <a:ext cx="3861180" cy="476250"/>
          </a:xfrm>
          <a:prstGeom prst="rect">
            <a:avLst/>
          </a:prstGeom>
          <a:noFill/>
          <a:ln w="9525">
            <a:noFill/>
          </a:ln>
        </p:spPr>
        <p:txBody>
          <a:bodyPr/>
          <a:lstStyle>
            <a:lvl1pPr algn="ct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fontAlgn="base"/>
            <a:endParaRPr lang="zh-CN" altLang="en-US" strike="noStrike" noProof="1"/>
          </a:p>
        </p:txBody>
      </p:sp>
      <p:sp>
        <p:nvSpPr>
          <p:cNvPr id="1030" name="灯片编号占位符 1029"/>
          <p:cNvSpPr>
            <a:spLocks noGrp="1"/>
          </p:cNvSpPr>
          <p:nvPr>
            <p:ph type="sldNum" sz="quarter" idx="4"/>
          </p:nvPr>
        </p:nvSpPr>
        <p:spPr>
          <a:xfrm>
            <a:off x="8738460" y="6246283"/>
            <a:ext cx="2845080" cy="476250"/>
          </a:xfrm>
          <a:prstGeom prst="rect">
            <a:avLst/>
          </a:prstGeom>
          <a:noFill/>
          <a:ln w="9525">
            <a:noFill/>
          </a:ln>
        </p:spPr>
        <p:txBody>
          <a:bodyPr/>
          <a:lstStyle>
            <a:lvl1pPr algn="r">
              <a:defRPr sz="1400"/>
            </a:lvl1p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extLst>
      <p:ext uri="{BB962C8B-B14F-4D97-AF65-F5344CB8AC3E}">
        <p14:creationId xmlns:p14="http://schemas.microsoft.com/office/powerpoint/2010/main" val="976094318"/>
      </p:ext>
    </p:extLst>
  </p:cSld>
  <p:clrMap bg1="lt1" tx1="dk1" bg2="lt2" tx2="dk2" accent1="accent1" accent2="accent2" accent3="accent3" accent4="accent4" accent5="accent5" accent6="accent6" hlink="hlink" folHlink="folHlink"/>
  <p:sldLayoutIdLst>
    <p:sldLayoutId id="2147484530" r:id="rId1"/>
    <p:sldLayoutId id="2147484531" r:id="rId2"/>
    <p:sldLayoutId id="2147484532" r:id="rId3"/>
    <p:sldLayoutId id="2147484533" r:id="rId4"/>
    <p:sldLayoutId id="2147484534" r:id="rId5"/>
    <p:sldLayoutId id="2147484535" r:id="rId6"/>
    <p:sldLayoutId id="2147484536" r:id="rId7"/>
    <p:sldLayoutId id="2147484537" r:id="rId8"/>
    <p:sldLayoutId id="2147484538" r:id="rId9"/>
    <p:sldLayoutId id="2147484539" r:id="rId10"/>
    <p:sldLayoutId id="2147484540"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微软雅黑" panose="020B0503020204020204" charset="-122"/>
          <a:ea typeface="微软雅黑" panose="020B0503020204020204" charset="-122"/>
          <a:cs typeface="微软雅黑" panose="020B0503020204020204" charset="-122"/>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微软雅黑" panose="020B0503020204020204" charset="-122"/>
          <a:ea typeface="微软雅黑" panose="020B0503020204020204" charset="-122"/>
          <a:cs typeface="微软雅黑" panose="020B0503020204020204" charset="-122"/>
        </a:defRPr>
      </a:lvl1pPr>
      <a:lvl2pPr marL="743585" lvl="1" indent="-286385" algn="l" defTabSz="914400" eaLnBrk="1" fontAlgn="base" latinLnBrk="0" hangingPunct="1">
        <a:lnSpc>
          <a:spcPct val="100000"/>
        </a:lnSpc>
        <a:spcBef>
          <a:spcPct val="20000"/>
        </a:spcBef>
        <a:spcAft>
          <a:spcPct val="0"/>
        </a:spcAft>
        <a:buChar char="–"/>
        <a:defRPr sz="2800" b="0" i="0" u="none" kern="1200" baseline="0">
          <a:solidFill>
            <a:schemeClr val="tx1"/>
          </a:solidFill>
          <a:latin typeface="微软雅黑" panose="020B0503020204020204" charset="-122"/>
          <a:ea typeface="微软雅黑" panose="020B0503020204020204" charset="-122"/>
          <a:cs typeface="微软雅黑" panose="020B0503020204020204" charset="-122"/>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微软雅黑" panose="020B0503020204020204" charset="-122"/>
          <a:ea typeface="微软雅黑" panose="020B0503020204020204" charset="-122"/>
          <a:cs typeface="微软雅黑" panose="020B0503020204020204" charset="-122"/>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5pPr>
      <a:lvl6pPr marL="2515235"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2435"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635"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83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6pPr>
      <a:lvl7pPr marL="2743835" lvl="6"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7pPr>
      <a:lvl8pPr marL="3201035" lvl="7"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8pPr>
      <a:lvl9pPr marL="3658235" lvl="8"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p:cNvGrpSpPr/>
          <p:nvPr userDrawn="1"/>
        </p:nvGrpSpPr>
        <p:grpSpPr>
          <a:xfrm>
            <a:off x="10560419" y="6417048"/>
            <a:ext cx="1703299" cy="289925"/>
            <a:chOff x="10560419" y="6417048"/>
            <a:chExt cx="1703299" cy="289925"/>
          </a:xfrm>
        </p:grpSpPr>
        <p:sp>
          <p:nvSpPr>
            <p:cNvPr id="8" name="Rounded Rectangle 7">
              <a:hlinkClick r:id="rId19"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WeblySleek UI Semilight"/>
              </a:endParaRPr>
            </a:p>
          </p:txBody>
        </p:sp>
        <p:sp>
          <p:nvSpPr>
            <p:cNvPr id="9" name="TextBox 8">
              <a:hlinkClick r:id="rId19"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latin typeface="WeblySleek UI Semilight"/>
                  <a:hlinkClick r:id="rId19" action="ppaction://hlinksldjump"/>
                </a:rPr>
                <a:t>Product</a:t>
              </a:r>
              <a:r>
                <a:rPr lang="en-IN" sz="1050" b="1" spc="40" baseline="0" dirty="0">
                  <a:solidFill>
                    <a:schemeClr val="bg1"/>
                  </a:solidFill>
                  <a:latin typeface="WeblySleek UI Semilight"/>
                  <a:hlinkClick r:id="rId19" action="ppaction://hlinksldjump"/>
                </a:rPr>
                <a:t> Categories</a:t>
              </a:r>
              <a:endParaRPr lang="en-IN" sz="1050" b="1" spc="40" dirty="0">
                <a:solidFill>
                  <a:schemeClr val="bg1"/>
                </a:solidFill>
                <a:latin typeface="WeblySleek UI Semilight"/>
              </a:endParaRPr>
            </a:p>
          </p:txBody>
        </p:sp>
      </p:grpSp>
    </p:spTree>
    <p:extLst>
      <p:ext uri="{BB962C8B-B14F-4D97-AF65-F5344CB8AC3E}">
        <p14:creationId xmlns:p14="http://schemas.microsoft.com/office/powerpoint/2010/main" val="3822735137"/>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p:cNvGrpSpPr/>
          <p:nvPr userDrawn="1"/>
        </p:nvGrpSpPr>
        <p:grpSpPr>
          <a:xfrm>
            <a:off x="10560419" y="6417048"/>
            <a:ext cx="1703299" cy="289925"/>
            <a:chOff x="10560419" y="6417048"/>
            <a:chExt cx="1703299" cy="289925"/>
          </a:xfrm>
        </p:grpSpPr>
        <p:sp>
          <p:nvSpPr>
            <p:cNvPr id="8" name="Rounded Rectangle 7">
              <a:hlinkClick r:id="rId19"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WeblySleek UI Semilight"/>
              </a:endParaRPr>
            </a:p>
          </p:txBody>
        </p:sp>
        <p:sp>
          <p:nvSpPr>
            <p:cNvPr id="9" name="TextBox 8">
              <a:hlinkClick r:id="rId19"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latin typeface="WeblySleek UI Semilight"/>
                  <a:hlinkClick r:id="rId19" action="ppaction://hlinksldjump"/>
                </a:rPr>
                <a:t>Product</a:t>
              </a:r>
              <a:r>
                <a:rPr lang="en-IN" sz="1050" b="1" spc="40" baseline="0" dirty="0">
                  <a:solidFill>
                    <a:schemeClr val="bg1"/>
                  </a:solidFill>
                  <a:latin typeface="WeblySleek UI Semilight"/>
                  <a:hlinkClick r:id="rId19" action="ppaction://hlinksldjump"/>
                </a:rPr>
                <a:t> Categories</a:t>
              </a:r>
              <a:endParaRPr lang="en-IN" sz="1050" b="1" spc="40" dirty="0">
                <a:solidFill>
                  <a:schemeClr val="bg1"/>
                </a:solidFill>
                <a:latin typeface="WeblySleek UI Semilight"/>
              </a:endParaRPr>
            </a:p>
          </p:txBody>
        </p:sp>
      </p:grpSp>
    </p:spTree>
    <p:extLst>
      <p:ext uri="{BB962C8B-B14F-4D97-AF65-F5344CB8AC3E}">
        <p14:creationId xmlns:p14="http://schemas.microsoft.com/office/powerpoint/2010/main" val="3578973749"/>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2026/1/17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p:cNvGrpSpPr/>
          <p:nvPr userDrawn="1"/>
        </p:nvGrpSpPr>
        <p:grpSpPr>
          <a:xfrm>
            <a:off x="10560419" y="6417048"/>
            <a:ext cx="1703299" cy="289925"/>
            <a:chOff x="10560419" y="6417048"/>
            <a:chExt cx="1703299" cy="289925"/>
          </a:xfrm>
        </p:grpSpPr>
        <p:sp>
          <p:nvSpPr>
            <p:cNvPr id="8" name="Rounded Rectangle 7">
              <a:hlinkClick r:id="rId18" action="ppaction://hlinksldjump"/>
            </p:cNvPr>
            <p:cNvSpPr/>
            <p:nvPr userDrawn="1"/>
          </p:nvSpPr>
          <p:spPr>
            <a:xfrm>
              <a:off x="10560419" y="6417048"/>
              <a:ext cx="1488145" cy="289925"/>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WeblySleek UI Semilight"/>
              </a:endParaRPr>
            </a:p>
          </p:txBody>
        </p:sp>
        <p:sp>
          <p:nvSpPr>
            <p:cNvPr id="9" name="TextBox 8">
              <a:hlinkClick r:id="rId18"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schemeClr val="bg1"/>
                  </a:solidFill>
                  <a:latin typeface="WeblySleek UI Semilight"/>
                  <a:hlinkClick r:id="rId18" action="ppaction://hlinksldjump"/>
                </a:rPr>
                <a:t>Product</a:t>
              </a:r>
              <a:r>
                <a:rPr lang="en-IN" sz="1050" b="1" spc="40" baseline="0" dirty="0">
                  <a:solidFill>
                    <a:schemeClr val="bg1"/>
                  </a:solidFill>
                  <a:latin typeface="WeblySleek UI Semilight"/>
                  <a:hlinkClick r:id="rId18" action="ppaction://hlinksldjump"/>
                </a:rPr>
                <a:t> Categories</a:t>
              </a:r>
              <a:endParaRPr lang="en-IN" sz="1050" b="1" spc="40" dirty="0">
                <a:solidFill>
                  <a:schemeClr val="bg1"/>
                </a:solidFill>
                <a:latin typeface="WeblySleek UI Semilight"/>
              </a:endParaRPr>
            </a:p>
          </p:txBody>
        </p:sp>
      </p:grpSp>
    </p:spTree>
    <p:extLst>
      <p:ext uri="{BB962C8B-B14F-4D97-AF65-F5344CB8AC3E}">
        <p14:creationId xmlns:p14="http://schemas.microsoft.com/office/powerpoint/2010/main" val="428877227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Ls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6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xml"/><Relationship Id="rId1" Type="http://schemas.openxmlformats.org/officeDocument/2006/relationships/slideLayout" Target="../slideLayouts/slideLayout471.xml"/></Relationships>
</file>

<file path=ppt/slides/_rels/slide100.xml.rels><?xml version="1.0" encoding="UTF-8" standalone="yes"?>
<Relationships xmlns="http://schemas.openxmlformats.org/package/2006/relationships"><Relationship Id="rId3" Type="http://schemas.openxmlformats.org/officeDocument/2006/relationships/image" Target="../media/image391.png"/><Relationship Id="rId2" Type="http://schemas.openxmlformats.org/officeDocument/2006/relationships/image" Target="../media/image390.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93.jpeg"/><Relationship Id="rId4" Type="http://schemas.openxmlformats.org/officeDocument/2006/relationships/image" Target="../media/image392.png"/></Relationships>
</file>

<file path=ppt/slides/_rels/slide101.xml.rels><?xml version="1.0" encoding="UTF-8" standalone="yes"?>
<Relationships xmlns="http://schemas.openxmlformats.org/package/2006/relationships"><Relationship Id="rId3" Type="http://schemas.openxmlformats.org/officeDocument/2006/relationships/image" Target="../media/image394.jpeg"/><Relationship Id="rId2" Type="http://schemas.openxmlformats.org/officeDocument/2006/relationships/notesSlide" Target="../notesSlides/notesSlide42.xml"/><Relationship Id="rId1" Type="http://schemas.openxmlformats.org/officeDocument/2006/relationships/slideLayout" Target="../slideLayouts/slideLayout420.xml"/><Relationship Id="rId5" Type="http://schemas.openxmlformats.org/officeDocument/2006/relationships/image" Target="../media/image7.png"/><Relationship Id="rId4" Type="http://schemas.openxmlformats.org/officeDocument/2006/relationships/image" Target="../media/image108.png"/></Relationships>
</file>

<file path=ppt/slides/_rels/slide102.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84.png"/><Relationship Id="rId1" Type="http://schemas.openxmlformats.org/officeDocument/2006/relationships/slideLayout" Target="../slideLayouts/slideLayout166.xml"/><Relationship Id="rId4" Type="http://schemas.openxmlformats.org/officeDocument/2006/relationships/image" Target="../media/image7.png"/></Relationships>
</file>

<file path=ppt/slides/_rels/slide10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image" Target="../media/image384.png"/><Relationship Id="rId1" Type="http://schemas.openxmlformats.org/officeDocument/2006/relationships/slideLayout" Target="../slideLayouts/slideLayout166.xml"/><Relationship Id="rId4" Type="http://schemas.openxmlformats.org/officeDocument/2006/relationships/image" Target="../media/image7.png"/></Relationships>
</file>

<file path=ppt/slides/_rels/slide105.xml.rels><?xml version="1.0" encoding="UTF-8" standalone="yes"?>
<Relationships xmlns="http://schemas.openxmlformats.org/package/2006/relationships"><Relationship Id="rId3" Type="http://schemas.openxmlformats.org/officeDocument/2006/relationships/image" Target="../media/image398.png"/><Relationship Id="rId2" Type="http://schemas.openxmlformats.org/officeDocument/2006/relationships/image" Target="../media/image384.png"/><Relationship Id="rId1" Type="http://schemas.openxmlformats.org/officeDocument/2006/relationships/slideLayout" Target="../slideLayouts/slideLayout166.xml"/><Relationship Id="rId4" Type="http://schemas.openxmlformats.org/officeDocument/2006/relationships/image" Target="../media/image7.png"/></Relationships>
</file>

<file path=ppt/slides/_rels/slide106.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image" Target="../media/image7.png"/><Relationship Id="rId1" Type="http://schemas.openxmlformats.org/officeDocument/2006/relationships/slideLayout" Target="../slideLayouts/slideLayout166.xml"/></Relationships>
</file>

<file path=ppt/slides/_rels/slide107.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7.png"/><Relationship Id="rId1" Type="http://schemas.openxmlformats.org/officeDocument/2006/relationships/slideLayout" Target="../slideLayouts/slideLayout166.xml"/></Relationships>
</file>

<file path=ppt/slides/_rels/slide108.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7.png"/><Relationship Id="rId1" Type="http://schemas.openxmlformats.org/officeDocument/2006/relationships/slideLayout" Target="../slideLayouts/slideLayout166.xml"/></Relationships>
</file>

<file path=ppt/slides/_rels/slide109.xml.rels><?xml version="1.0" encoding="UTF-8" standalone="yes"?>
<Relationships xmlns="http://schemas.openxmlformats.org/package/2006/relationships"><Relationship Id="rId3" Type="http://schemas.openxmlformats.org/officeDocument/2006/relationships/image" Target="../media/image402.jpeg"/><Relationship Id="rId2" Type="http://schemas.openxmlformats.org/officeDocument/2006/relationships/notesSlide" Target="../notesSlides/notesSlide43.xml"/><Relationship Id="rId1" Type="http://schemas.openxmlformats.org/officeDocument/2006/relationships/slideLayout" Target="../slideLayouts/slideLayout430.xml"/><Relationship Id="rId5" Type="http://schemas.openxmlformats.org/officeDocument/2006/relationships/image" Target="../media/image10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xml"/><Relationship Id="rId1" Type="http://schemas.openxmlformats.org/officeDocument/2006/relationships/slideLayout" Target="../slideLayouts/slideLayout471.xml"/></Relationships>
</file>

<file path=ppt/slides/_rels/slide110.xml.rels><?xml version="1.0" encoding="UTF-8" standalone="yes"?>
<Relationships xmlns="http://schemas.openxmlformats.org/package/2006/relationships"><Relationship Id="rId3" Type="http://schemas.openxmlformats.org/officeDocument/2006/relationships/image" Target="../media/image402.jpeg"/><Relationship Id="rId2" Type="http://schemas.openxmlformats.org/officeDocument/2006/relationships/notesSlide" Target="../notesSlides/notesSlide44.xml"/><Relationship Id="rId1" Type="http://schemas.openxmlformats.org/officeDocument/2006/relationships/slideLayout" Target="../slideLayouts/slideLayout430.xml"/><Relationship Id="rId5" Type="http://schemas.openxmlformats.org/officeDocument/2006/relationships/image" Target="../media/image108.png"/><Relationship Id="rId4" Type="http://schemas.openxmlformats.org/officeDocument/2006/relationships/image" Target="../media/image7.png"/></Relationships>
</file>

<file path=ppt/slides/_rels/slide11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5.xml"/><Relationship Id="rId1" Type="http://schemas.openxmlformats.org/officeDocument/2006/relationships/slideLayout" Target="../slideLayouts/slideLayout531.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31.xml"/><Relationship Id="rId1" Type="http://schemas.openxmlformats.org/officeDocument/2006/relationships/tags" Target="../tags/tag4.xml"/><Relationship Id="rId4" Type="http://schemas.openxmlformats.org/officeDocument/2006/relationships/image" Target="../media/image403.jpeg"/></Relationships>
</file>

<file path=ppt/slides/_rels/slide113.xml.rels><?xml version="1.0" encoding="UTF-8" standalone="yes"?>
<Relationships xmlns="http://schemas.openxmlformats.org/package/2006/relationships"><Relationship Id="rId3" Type="http://schemas.openxmlformats.org/officeDocument/2006/relationships/image" Target="../media/image404.jpeg"/><Relationship Id="rId2" Type="http://schemas.openxmlformats.org/officeDocument/2006/relationships/notesSlide" Target="../notesSlides/notesSlide47.xml"/><Relationship Id="rId1" Type="http://schemas.openxmlformats.org/officeDocument/2006/relationships/slideLayout" Target="../slideLayouts/slideLayout531.xml"/><Relationship Id="rId4" Type="http://schemas.openxmlformats.org/officeDocument/2006/relationships/image" Target="../media/image405.png"/></Relationships>
</file>

<file path=ppt/slides/_rels/slide114.xml.rels><?xml version="1.0" encoding="UTF-8" standalone="yes"?>
<Relationships xmlns="http://schemas.openxmlformats.org/package/2006/relationships"><Relationship Id="rId3" Type="http://schemas.openxmlformats.org/officeDocument/2006/relationships/image" Target="../media/image406.jpeg"/><Relationship Id="rId2" Type="http://schemas.openxmlformats.org/officeDocument/2006/relationships/notesSlide" Target="../notesSlides/notesSlide48.xml"/><Relationship Id="rId1" Type="http://schemas.openxmlformats.org/officeDocument/2006/relationships/slideLayout" Target="../slideLayouts/slideLayout531.xml"/></Relationships>
</file>

<file path=ppt/slides/_rels/slide115.xml.rels><?xml version="1.0" encoding="UTF-8" standalone="yes"?>
<Relationships xmlns="http://schemas.openxmlformats.org/package/2006/relationships"><Relationship Id="rId3" Type="http://schemas.openxmlformats.org/officeDocument/2006/relationships/image" Target="../media/image407.jpeg"/><Relationship Id="rId2" Type="http://schemas.openxmlformats.org/officeDocument/2006/relationships/notesSlide" Target="../notesSlides/notesSlide49.xml"/><Relationship Id="rId1" Type="http://schemas.openxmlformats.org/officeDocument/2006/relationships/slideLayout" Target="../slideLayouts/slideLayout531.xml"/></Relationships>
</file>

<file path=ppt/slides/_rels/slide11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117.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108.png"/><Relationship Id="rId7" Type="http://schemas.openxmlformats.org/officeDocument/2006/relationships/image" Target="../media/image411.png"/><Relationship Id="rId2" Type="http://schemas.openxmlformats.org/officeDocument/2006/relationships/notesSlide" Target="../notesSlides/notesSlide50.xml"/><Relationship Id="rId1" Type="http://schemas.openxmlformats.org/officeDocument/2006/relationships/slideLayout" Target="../slideLayouts/slideLayout222.xml"/><Relationship Id="rId6" Type="http://schemas.openxmlformats.org/officeDocument/2006/relationships/image" Target="../media/image410.png"/><Relationship Id="rId5" Type="http://schemas.openxmlformats.org/officeDocument/2006/relationships/image" Target="../media/image409.png"/><Relationship Id="rId4" Type="http://schemas.openxmlformats.org/officeDocument/2006/relationships/image" Target="../media/image408.jpeg"/></Relationships>
</file>

<file path=ppt/slides/_rels/slide118.xml.rels><?xml version="1.0" encoding="UTF-8" standalone="yes"?>
<Relationships xmlns="http://schemas.openxmlformats.org/package/2006/relationships"><Relationship Id="rId8" Type="http://schemas.openxmlformats.org/officeDocument/2006/relationships/image" Target="../media/image417.png"/><Relationship Id="rId3" Type="http://schemas.openxmlformats.org/officeDocument/2006/relationships/image" Target="../media/image108.png"/><Relationship Id="rId7" Type="http://schemas.openxmlformats.org/officeDocument/2006/relationships/image" Target="../media/image416.png"/><Relationship Id="rId2" Type="http://schemas.openxmlformats.org/officeDocument/2006/relationships/notesSlide" Target="../notesSlides/notesSlide51.xml"/><Relationship Id="rId1" Type="http://schemas.openxmlformats.org/officeDocument/2006/relationships/slideLayout" Target="../slideLayouts/slideLayout222.xml"/><Relationship Id="rId6" Type="http://schemas.openxmlformats.org/officeDocument/2006/relationships/image" Target="../media/image415.png"/><Relationship Id="rId5" Type="http://schemas.openxmlformats.org/officeDocument/2006/relationships/image" Target="../media/image414.png"/><Relationship Id="rId4" Type="http://schemas.openxmlformats.org/officeDocument/2006/relationships/image" Target="../media/image413.png"/></Relationships>
</file>

<file path=ppt/slides/_rels/slide119.xml.rels><?xml version="1.0" encoding="UTF-8" standalone="yes"?>
<Relationships xmlns="http://schemas.openxmlformats.org/package/2006/relationships"><Relationship Id="rId8" Type="http://schemas.openxmlformats.org/officeDocument/2006/relationships/image" Target="../media/image420.png"/><Relationship Id="rId3" Type="http://schemas.openxmlformats.org/officeDocument/2006/relationships/notesSlide" Target="../notesSlides/notesSlide52.xml"/><Relationship Id="rId7" Type="http://schemas.openxmlformats.org/officeDocument/2006/relationships/image" Target="../media/image419.png"/><Relationship Id="rId2" Type="http://schemas.openxmlformats.org/officeDocument/2006/relationships/slideLayout" Target="../slideLayouts/slideLayout360.xml"/><Relationship Id="rId1" Type="http://schemas.openxmlformats.org/officeDocument/2006/relationships/tags" Target="../tags/tag5.xml"/><Relationship Id="rId6" Type="http://schemas.openxmlformats.org/officeDocument/2006/relationships/image" Target="../media/image280.png"/><Relationship Id="rId5" Type="http://schemas.openxmlformats.org/officeDocument/2006/relationships/hyperlink" Target="https://youtu.be/H2XRHR9Zwt4" TargetMode="External"/><Relationship Id="rId4" Type="http://schemas.openxmlformats.org/officeDocument/2006/relationships/image" Target="../media/image418.jpeg"/><Relationship Id="rId9" Type="http://schemas.openxmlformats.org/officeDocument/2006/relationships/image" Target="../media/image421.png"/></Relationships>
</file>

<file path=ppt/slides/_rels/slide1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1.xml"/><Relationship Id="rId1" Type="http://schemas.openxmlformats.org/officeDocument/2006/relationships/slideLayout" Target="../slideLayouts/slideLayout471.xml"/></Relationships>
</file>

<file path=ppt/slides/_rels/slide1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8.png"/><Relationship Id="rId1" Type="http://schemas.openxmlformats.org/officeDocument/2006/relationships/slideLayout" Target="../slideLayouts/slideLayout194.xml"/><Relationship Id="rId4" Type="http://schemas.openxmlformats.org/officeDocument/2006/relationships/image" Target="../media/image422.jpg"/></Relationships>
</file>

<file path=ppt/slides/_rels/slide121.xml.rels><?xml version="1.0" encoding="UTF-8" standalone="yes"?>
<Relationships xmlns="http://schemas.openxmlformats.org/package/2006/relationships"><Relationship Id="rId8" Type="http://schemas.openxmlformats.org/officeDocument/2006/relationships/image" Target="../media/image425.png"/><Relationship Id="rId3" Type="http://schemas.openxmlformats.org/officeDocument/2006/relationships/notesSlide" Target="../notesSlides/notesSlide53.xml"/><Relationship Id="rId7" Type="http://schemas.openxmlformats.org/officeDocument/2006/relationships/image" Target="../media/image424.png"/><Relationship Id="rId2" Type="http://schemas.openxmlformats.org/officeDocument/2006/relationships/slideLayout" Target="../slideLayouts/slideLayout370.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108.png"/><Relationship Id="rId4" Type="http://schemas.openxmlformats.org/officeDocument/2006/relationships/image" Target="../media/image423.jpeg"/><Relationship Id="rId9" Type="http://schemas.openxmlformats.org/officeDocument/2006/relationships/image" Target="../media/image426.png"/></Relationships>
</file>

<file path=ppt/slides/_rels/slide122.xml.rels><?xml version="1.0" encoding="UTF-8" standalone="yes"?>
<Relationships xmlns="http://schemas.openxmlformats.org/package/2006/relationships"><Relationship Id="rId3" Type="http://schemas.openxmlformats.org/officeDocument/2006/relationships/image" Target="../media/image427.jpeg"/><Relationship Id="rId2" Type="http://schemas.openxmlformats.org/officeDocument/2006/relationships/notesSlide" Target="../notesSlides/notesSlide54.xml"/><Relationship Id="rId1" Type="http://schemas.openxmlformats.org/officeDocument/2006/relationships/slideLayout" Target="../slideLayouts/slideLayout521.xml"/></Relationships>
</file>

<file path=ppt/slides/_rels/slide1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370.xml"/><Relationship Id="rId6" Type="http://schemas.openxmlformats.org/officeDocument/2006/relationships/image" Target="../media/image108.png"/><Relationship Id="rId5" Type="http://schemas.openxmlformats.org/officeDocument/2006/relationships/image" Target="../media/image420.png"/><Relationship Id="rId4" Type="http://schemas.openxmlformats.org/officeDocument/2006/relationships/image" Target="../media/image428.png"/></Relationships>
</file>

<file path=ppt/slides/_rels/slide1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370.xml"/><Relationship Id="rId4" Type="http://schemas.openxmlformats.org/officeDocument/2006/relationships/image" Target="../media/image429.png"/></Relationships>
</file>

<file path=ppt/slides/_rels/slide1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370.xml"/><Relationship Id="rId4" Type="http://schemas.openxmlformats.org/officeDocument/2006/relationships/image" Target="../media/image430.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51.xml"/><Relationship Id="rId1" Type="http://schemas.openxmlformats.org/officeDocument/2006/relationships/tags" Target="../tags/tag7.xml"/><Relationship Id="rId4" Type="http://schemas.openxmlformats.org/officeDocument/2006/relationships/image" Target="../media/image431.jpeg"/></Relationships>
</file>

<file path=ppt/slides/_rels/slide127.xml.rels><?xml version="1.0" encoding="UTF-8" standalone="yes"?>
<Relationships xmlns="http://schemas.openxmlformats.org/package/2006/relationships"><Relationship Id="rId3" Type="http://schemas.openxmlformats.org/officeDocument/2006/relationships/image" Target="../media/image432.jpeg"/><Relationship Id="rId2" Type="http://schemas.openxmlformats.org/officeDocument/2006/relationships/notesSlide" Target="../notesSlides/notesSlide59.xml"/><Relationship Id="rId1" Type="http://schemas.openxmlformats.org/officeDocument/2006/relationships/slideLayout" Target="../slideLayouts/slideLayout350.xml"/><Relationship Id="rId4" Type="http://schemas.openxmlformats.org/officeDocument/2006/relationships/image" Target="../media/image7.png"/></Relationships>
</file>

<file path=ppt/slides/_rels/slide128.xml.rels><?xml version="1.0" encoding="UTF-8" standalone="yes"?>
<Relationships xmlns="http://schemas.openxmlformats.org/package/2006/relationships"><Relationship Id="rId2" Type="http://schemas.openxmlformats.org/officeDocument/2006/relationships/image" Target="../media/image433.jpg"/><Relationship Id="rId1" Type="http://schemas.openxmlformats.org/officeDocument/2006/relationships/slideLayout" Target="../slideLayouts/slideLayout194.xml"/></Relationships>
</file>

<file path=ppt/slides/_rels/slide1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4.png"/><Relationship Id="rId1" Type="http://schemas.openxmlformats.org/officeDocument/2006/relationships/slideLayout" Target="../slideLayouts/slideLayout194.xml"/></Relationships>
</file>

<file path=ppt/slides/_rels/slide13.xml.rels><?xml version="1.0" encoding="UTF-8" standalone="yes"?>
<Relationships xmlns="http://schemas.openxmlformats.org/package/2006/relationships"><Relationship Id="rId3" Type="http://schemas.openxmlformats.org/officeDocument/2006/relationships/image" Target="../media/image104.jpg"/><Relationship Id="rId7" Type="http://schemas.openxmlformats.org/officeDocument/2006/relationships/image" Target="../media/image108.png"/><Relationship Id="rId2" Type="http://schemas.openxmlformats.org/officeDocument/2006/relationships/image" Target="../media/image103.jpg"/><Relationship Id="rId1" Type="http://schemas.openxmlformats.org/officeDocument/2006/relationships/slideLayout" Target="../slideLayouts/slideLayout209.xml"/><Relationship Id="rId6" Type="http://schemas.openxmlformats.org/officeDocument/2006/relationships/image" Target="../media/image107.jpg"/><Relationship Id="rId5" Type="http://schemas.openxmlformats.org/officeDocument/2006/relationships/image" Target="../media/image106.jpg"/><Relationship Id="rId4" Type="http://schemas.openxmlformats.org/officeDocument/2006/relationships/image" Target="../media/image105.jpg"/></Relationships>
</file>

<file path=ppt/slides/_rels/slide130.xml.rels><?xml version="1.0" encoding="UTF-8" standalone="yes"?>
<Relationships xmlns="http://schemas.openxmlformats.org/package/2006/relationships"><Relationship Id="rId2" Type="http://schemas.openxmlformats.org/officeDocument/2006/relationships/image" Target="../media/image435.jpg"/><Relationship Id="rId1" Type="http://schemas.openxmlformats.org/officeDocument/2006/relationships/slideLayout" Target="../slideLayouts/slideLayout194.xml"/></Relationships>
</file>

<file path=ppt/slides/_rels/slide131.xml.rels><?xml version="1.0" encoding="UTF-8" standalone="yes"?>
<Relationships xmlns="http://schemas.openxmlformats.org/package/2006/relationships"><Relationship Id="rId3" Type="http://schemas.openxmlformats.org/officeDocument/2006/relationships/image" Target="../media/image436.jpg"/><Relationship Id="rId2" Type="http://schemas.openxmlformats.org/officeDocument/2006/relationships/image" Target="../media/image108.png"/><Relationship Id="rId1" Type="http://schemas.openxmlformats.org/officeDocument/2006/relationships/slideLayout" Target="../slideLayouts/slideLayout194.xml"/><Relationship Id="rId4" Type="http://schemas.openxmlformats.org/officeDocument/2006/relationships/image" Target="../media/image7.png"/></Relationships>
</file>

<file path=ppt/slides/_rels/slide13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437.jpg"/><Relationship Id="rId1" Type="http://schemas.openxmlformats.org/officeDocument/2006/relationships/slideLayout" Target="../slideLayouts/slideLayout194.xml"/><Relationship Id="rId4" Type="http://schemas.openxmlformats.org/officeDocument/2006/relationships/image" Target="../media/image7.png"/></Relationships>
</file>

<file path=ppt/slides/_rels/slide1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8.jpg"/><Relationship Id="rId1" Type="http://schemas.openxmlformats.org/officeDocument/2006/relationships/slideLayout" Target="../slideLayouts/slideLayout194.xml"/></Relationships>
</file>

<file path=ppt/slides/_rels/slide134.xml.rels><?xml version="1.0" encoding="UTF-8" standalone="yes"?>
<Relationships xmlns="http://schemas.openxmlformats.org/package/2006/relationships"><Relationship Id="rId3" Type="http://schemas.openxmlformats.org/officeDocument/2006/relationships/image" Target="../media/image440.png"/><Relationship Id="rId7" Type="http://schemas.openxmlformats.org/officeDocument/2006/relationships/image" Target="../media/image280.png"/><Relationship Id="rId2" Type="http://schemas.openxmlformats.org/officeDocument/2006/relationships/image" Target="../media/image439.jpg"/><Relationship Id="rId1" Type="http://schemas.openxmlformats.org/officeDocument/2006/relationships/slideLayout" Target="../slideLayouts/slideLayout192.xml"/><Relationship Id="rId6" Type="http://schemas.openxmlformats.org/officeDocument/2006/relationships/hyperlink" Target="https://www.youtube.com/watch?v=ikC0pUOm89M" TargetMode="External"/><Relationship Id="rId5" Type="http://schemas.openxmlformats.org/officeDocument/2006/relationships/image" Target="../media/image7.png"/><Relationship Id="rId4" Type="http://schemas.openxmlformats.org/officeDocument/2006/relationships/image" Target="../media/image441.png"/></Relationships>
</file>

<file path=ppt/slides/_rels/slide135.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image" Target="../media/image442.jpg"/><Relationship Id="rId1" Type="http://schemas.openxmlformats.org/officeDocument/2006/relationships/slideLayout" Target="../slideLayouts/slideLayout194.xml"/><Relationship Id="rId5" Type="http://schemas.openxmlformats.org/officeDocument/2006/relationships/image" Target="../media/image7.png"/><Relationship Id="rId4" Type="http://schemas.openxmlformats.org/officeDocument/2006/relationships/image" Target="../media/image108.png"/></Relationships>
</file>

<file path=ppt/slides/_rels/slide1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4.jpg"/><Relationship Id="rId1" Type="http://schemas.openxmlformats.org/officeDocument/2006/relationships/slideLayout" Target="../slideLayouts/slideLayout189.xml"/><Relationship Id="rId5" Type="http://schemas.openxmlformats.org/officeDocument/2006/relationships/image" Target="../media/image280.png"/><Relationship Id="rId4" Type="http://schemas.openxmlformats.org/officeDocument/2006/relationships/hyperlink" Target="https://www.youtube.com/watch?v=WAjrwEBaObk" TargetMode="External"/></Relationships>
</file>

<file path=ppt/slides/_rels/slide13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445.png"/><Relationship Id="rId1" Type="http://schemas.openxmlformats.org/officeDocument/2006/relationships/slideLayout" Target="../slideLayouts/slideLayout194.xml"/><Relationship Id="rId4" Type="http://schemas.openxmlformats.org/officeDocument/2006/relationships/image" Target="../media/image7.png"/></Relationships>
</file>

<file path=ppt/slides/_rels/slide138.xml.rels><?xml version="1.0" encoding="UTF-8" standalone="yes"?>
<Relationships xmlns="http://schemas.openxmlformats.org/package/2006/relationships"><Relationship Id="rId3" Type="http://schemas.openxmlformats.org/officeDocument/2006/relationships/image" Target="../media/image446.jpg"/><Relationship Id="rId2" Type="http://schemas.openxmlformats.org/officeDocument/2006/relationships/image" Target="../media/image108.png"/><Relationship Id="rId1" Type="http://schemas.openxmlformats.org/officeDocument/2006/relationships/slideLayout" Target="../slideLayouts/slideLayout194.xml"/><Relationship Id="rId5" Type="http://schemas.openxmlformats.org/officeDocument/2006/relationships/image" Target="../media/image447.png"/><Relationship Id="rId4" Type="http://schemas.openxmlformats.org/officeDocument/2006/relationships/image" Target="../media/image7.png"/></Relationships>
</file>

<file path=ppt/slides/_rels/slide139.xml.rels><?xml version="1.0" encoding="UTF-8" standalone="yes"?>
<Relationships xmlns="http://schemas.openxmlformats.org/package/2006/relationships"><Relationship Id="rId2" Type="http://schemas.openxmlformats.org/officeDocument/2006/relationships/image" Target="../media/image444.jpg"/><Relationship Id="rId1" Type="http://schemas.openxmlformats.org/officeDocument/2006/relationships/slideLayout" Target="../slideLayouts/slideLayout194.xml"/></Relationships>
</file>

<file path=ppt/slides/_rels/slide14.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08.png"/><Relationship Id="rId2" Type="http://schemas.openxmlformats.org/officeDocument/2006/relationships/image" Target="../media/image109.png"/><Relationship Id="rId1" Type="http://schemas.openxmlformats.org/officeDocument/2006/relationships/slideLayout" Target="../slideLayouts/slideLayout209.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140.xml.rels><?xml version="1.0" encoding="UTF-8" standalone="yes"?>
<Relationships xmlns="http://schemas.openxmlformats.org/package/2006/relationships"><Relationship Id="rId3" Type="http://schemas.openxmlformats.org/officeDocument/2006/relationships/image" Target="../media/image448.jpg"/><Relationship Id="rId2" Type="http://schemas.openxmlformats.org/officeDocument/2006/relationships/image" Target="../media/image108.png"/><Relationship Id="rId1" Type="http://schemas.openxmlformats.org/officeDocument/2006/relationships/slideLayout" Target="../slideLayouts/slideLayout194.xml"/><Relationship Id="rId4" Type="http://schemas.openxmlformats.org/officeDocument/2006/relationships/image" Target="../media/image7.png"/></Relationships>
</file>

<file path=ppt/slides/_rels/slide14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142.xml.rels><?xml version="1.0" encoding="UTF-8" standalone="yes"?>
<Relationships xmlns="http://schemas.openxmlformats.org/package/2006/relationships"><Relationship Id="rId8" Type="http://schemas.openxmlformats.org/officeDocument/2006/relationships/image" Target="../media/image453.png"/><Relationship Id="rId3" Type="http://schemas.openxmlformats.org/officeDocument/2006/relationships/image" Target="../media/image108.png"/><Relationship Id="rId7" Type="http://schemas.openxmlformats.org/officeDocument/2006/relationships/image" Target="../media/image452.png"/><Relationship Id="rId2" Type="http://schemas.openxmlformats.org/officeDocument/2006/relationships/notesSlide" Target="../notesSlides/notesSlide60.xml"/><Relationship Id="rId1" Type="http://schemas.openxmlformats.org/officeDocument/2006/relationships/slideLayout" Target="../slideLayouts/slideLayout222.xml"/><Relationship Id="rId6" Type="http://schemas.openxmlformats.org/officeDocument/2006/relationships/image" Target="../media/image451.png"/><Relationship Id="rId5" Type="http://schemas.openxmlformats.org/officeDocument/2006/relationships/image" Target="../media/image450.png"/><Relationship Id="rId4" Type="http://schemas.openxmlformats.org/officeDocument/2006/relationships/image" Target="../media/image449.png"/></Relationships>
</file>

<file path=ppt/slides/_rels/slide143.xml.rels><?xml version="1.0" encoding="UTF-8" standalone="yes"?>
<Relationships xmlns="http://schemas.openxmlformats.org/package/2006/relationships"><Relationship Id="rId3" Type="http://schemas.openxmlformats.org/officeDocument/2006/relationships/image" Target="../media/image454.jpeg"/><Relationship Id="rId2" Type="http://schemas.openxmlformats.org/officeDocument/2006/relationships/notesSlide" Target="../notesSlides/notesSlide61.xml"/><Relationship Id="rId1" Type="http://schemas.openxmlformats.org/officeDocument/2006/relationships/slideLayout" Target="../slideLayouts/slideLayout380.xml"/><Relationship Id="rId5" Type="http://schemas.openxmlformats.org/officeDocument/2006/relationships/image" Target="../media/image7.png"/><Relationship Id="rId4" Type="http://schemas.openxmlformats.org/officeDocument/2006/relationships/image" Target="../media/image108.png"/></Relationships>
</file>

<file path=ppt/slides/_rels/slide144.xml.rels><?xml version="1.0" encoding="UTF-8" standalone="yes"?>
<Relationships xmlns="http://schemas.openxmlformats.org/package/2006/relationships"><Relationship Id="rId3" Type="http://schemas.openxmlformats.org/officeDocument/2006/relationships/image" Target="../media/image455.jpeg"/><Relationship Id="rId2" Type="http://schemas.openxmlformats.org/officeDocument/2006/relationships/notesSlide" Target="../notesSlides/notesSlide62.xml"/><Relationship Id="rId1" Type="http://schemas.openxmlformats.org/officeDocument/2006/relationships/slideLayout" Target="../slideLayouts/slideLayout380.xml"/><Relationship Id="rId5" Type="http://schemas.openxmlformats.org/officeDocument/2006/relationships/image" Target="../media/image7.png"/><Relationship Id="rId4" Type="http://schemas.openxmlformats.org/officeDocument/2006/relationships/image" Target="../media/image108.png"/></Relationships>
</file>

<file path=ppt/slides/_rels/slide145.xml.rels><?xml version="1.0" encoding="UTF-8" standalone="yes"?>
<Relationships xmlns="http://schemas.openxmlformats.org/package/2006/relationships"><Relationship Id="rId3" Type="http://schemas.openxmlformats.org/officeDocument/2006/relationships/image" Target="../media/image456.jpeg"/><Relationship Id="rId2" Type="http://schemas.openxmlformats.org/officeDocument/2006/relationships/notesSlide" Target="../notesSlides/notesSlide63.xml"/><Relationship Id="rId1" Type="http://schemas.openxmlformats.org/officeDocument/2006/relationships/slideLayout" Target="../slideLayouts/slideLayout380.xml"/><Relationship Id="rId5" Type="http://schemas.openxmlformats.org/officeDocument/2006/relationships/image" Target="../media/image7.png"/><Relationship Id="rId4" Type="http://schemas.openxmlformats.org/officeDocument/2006/relationships/image" Target="../media/image108.png"/></Relationships>
</file>

<file path=ppt/slides/_rels/slide146.xml.rels><?xml version="1.0" encoding="UTF-8" standalone="yes"?>
<Relationships xmlns="http://schemas.openxmlformats.org/package/2006/relationships"><Relationship Id="rId3" Type="http://schemas.openxmlformats.org/officeDocument/2006/relationships/image" Target="../media/image457.jpeg"/><Relationship Id="rId2" Type="http://schemas.openxmlformats.org/officeDocument/2006/relationships/notesSlide" Target="../notesSlides/notesSlide64.xml"/><Relationship Id="rId1" Type="http://schemas.openxmlformats.org/officeDocument/2006/relationships/slideLayout" Target="../slideLayouts/slideLayout380.xml"/><Relationship Id="rId5" Type="http://schemas.openxmlformats.org/officeDocument/2006/relationships/image" Target="../media/image7.png"/><Relationship Id="rId4" Type="http://schemas.openxmlformats.org/officeDocument/2006/relationships/image" Target="../media/image108.png"/></Relationships>
</file>

<file path=ppt/slides/_rels/slide147.xml.rels><?xml version="1.0" encoding="UTF-8" standalone="yes"?>
<Relationships xmlns="http://schemas.openxmlformats.org/package/2006/relationships"><Relationship Id="rId3" Type="http://schemas.openxmlformats.org/officeDocument/2006/relationships/image" Target="../media/image458.jpeg"/><Relationship Id="rId2" Type="http://schemas.openxmlformats.org/officeDocument/2006/relationships/notesSlide" Target="../notesSlides/notesSlide65.xml"/><Relationship Id="rId1" Type="http://schemas.openxmlformats.org/officeDocument/2006/relationships/slideLayout" Target="../slideLayouts/slideLayout380.xml"/><Relationship Id="rId5" Type="http://schemas.openxmlformats.org/officeDocument/2006/relationships/image" Target="../media/image7.png"/><Relationship Id="rId4" Type="http://schemas.openxmlformats.org/officeDocument/2006/relationships/image" Target="../media/image108.png"/></Relationships>
</file>

<file path=ppt/slides/_rels/slide148.xml.rels><?xml version="1.0" encoding="UTF-8" standalone="yes"?>
<Relationships xmlns="http://schemas.openxmlformats.org/package/2006/relationships"><Relationship Id="rId3" Type="http://schemas.openxmlformats.org/officeDocument/2006/relationships/image" Target="../media/image459.jpeg"/><Relationship Id="rId2" Type="http://schemas.openxmlformats.org/officeDocument/2006/relationships/notesSlide" Target="../notesSlides/notesSlide66.xml"/><Relationship Id="rId1" Type="http://schemas.openxmlformats.org/officeDocument/2006/relationships/slideLayout" Target="../slideLayouts/slideLayout541.xml"/></Relationships>
</file>

<file path=ppt/slides/_rels/slide149.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image" Target="../media/image108.png"/><Relationship Id="rId1" Type="http://schemas.openxmlformats.org/officeDocument/2006/relationships/slideLayout" Target="../slideLayouts/slideLayout20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14.png"/><Relationship Id="rId1" Type="http://schemas.openxmlformats.org/officeDocument/2006/relationships/slideLayout" Target="../slideLayouts/slideLayout209.xml"/><Relationship Id="rId4" Type="http://schemas.openxmlformats.org/officeDocument/2006/relationships/image" Target="../media/image7.png"/></Relationships>
</file>

<file path=ppt/slides/_rels/slide15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461.jpg"/><Relationship Id="rId1" Type="http://schemas.openxmlformats.org/officeDocument/2006/relationships/slideLayout" Target="../slideLayouts/slideLayout201.xml"/><Relationship Id="rId5" Type="http://schemas.openxmlformats.org/officeDocument/2006/relationships/image" Target="../media/image463.png"/><Relationship Id="rId4" Type="http://schemas.openxmlformats.org/officeDocument/2006/relationships/image" Target="../media/image462.png"/></Relationships>
</file>

<file path=ppt/slides/_rels/slide151.xml.rels><?xml version="1.0" encoding="UTF-8" standalone="yes"?>
<Relationships xmlns="http://schemas.openxmlformats.org/package/2006/relationships"><Relationship Id="rId3" Type="http://schemas.openxmlformats.org/officeDocument/2006/relationships/image" Target="../media/image464.png"/><Relationship Id="rId2" Type="http://schemas.openxmlformats.org/officeDocument/2006/relationships/image" Target="../media/image108.png"/><Relationship Id="rId1" Type="http://schemas.openxmlformats.org/officeDocument/2006/relationships/slideLayout" Target="../slideLayouts/slideLayout201.xml"/><Relationship Id="rId4" Type="http://schemas.openxmlformats.org/officeDocument/2006/relationships/image" Target="../media/image7.png"/></Relationships>
</file>

<file path=ppt/slides/_rels/slide15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153.xml.rels><?xml version="1.0" encoding="UTF-8" standalone="yes"?>
<Relationships xmlns="http://schemas.openxmlformats.org/package/2006/relationships"><Relationship Id="rId2" Type="http://schemas.openxmlformats.org/officeDocument/2006/relationships/image" Target="../media/image465.jpg"/><Relationship Id="rId1" Type="http://schemas.openxmlformats.org/officeDocument/2006/relationships/slideLayout" Target="../slideLayouts/slideLayout202.xml"/></Relationships>
</file>

<file path=ppt/slides/_rels/slide154.xml.rels><?xml version="1.0" encoding="UTF-8" standalone="yes"?>
<Relationships xmlns="http://schemas.openxmlformats.org/package/2006/relationships"><Relationship Id="rId3" Type="http://schemas.openxmlformats.org/officeDocument/2006/relationships/image" Target="../media/image407.jpeg"/><Relationship Id="rId2" Type="http://schemas.openxmlformats.org/officeDocument/2006/relationships/notesSlide" Target="../notesSlides/notesSlide67.xml"/><Relationship Id="rId1" Type="http://schemas.openxmlformats.org/officeDocument/2006/relationships/slideLayout" Target="../slideLayouts/slideLayout460.xml"/></Relationships>
</file>

<file path=ppt/slides/_rels/slide155.xml.rels><?xml version="1.0" encoding="UTF-8" standalone="yes"?>
<Relationships xmlns="http://schemas.openxmlformats.org/package/2006/relationships"><Relationship Id="rId3" Type="http://schemas.openxmlformats.org/officeDocument/2006/relationships/image" Target="../media/image467.png"/><Relationship Id="rId2" Type="http://schemas.openxmlformats.org/officeDocument/2006/relationships/image" Target="../media/image466.jpg"/><Relationship Id="rId1" Type="http://schemas.openxmlformats.org/officeDocument/2006/relationships/slideLayout" Target="../slideLayouts/slideLayout199.xml"/><Relationship Id="rId5" Type="http://schemas.openxmlformats.org/officeDocument/2006/relationships/image" Target="../media/image7.png"/><Relationship Id="rId4" Type="http://schemas.openxmlformats.org/officeDocument/2006/relationships/image" Target="../media/image468.png"/></Relationships>
</file>

<file path=ppt/slides/_rels/slide156.xml.rels><?xml version="1.0" encoding="UTF-8" standalone="yes"?>
<Relationships xmlns="http://schemas.openxmlformats.org/package/2006/relationships"><Relationship Id="rId8" Type="http://schemas.openxmlformats.org/officeDocument/2006/relationships/image" Target="../media/image280.png"/><Relationship Id="rId3" Type="http://schemas.openxmlformats.org/officeDocument/2006/relationships/image" Target="../media/image470.png"/><Relationship Id="rId7" Type="http://schemas.openxmlformats.org/officeDocument/2006/relationships/hyperlink" Target="https://youtu.be/u2ckC2A58hY" TargetMode="External"/><Relationship Id="rId2" Type="http://schemas.openxmlformats.org/officeDocument/2006/relationships/image" Target="../media/image469.jpg"/><Relationship Id="rId1" Type="http://schemas.openxmlformats.org/officeDocument/2006/relationships/slideLayout" Target="../slideLayouts/slideLayout192.xml"/><Relationship Id="rId6" Type="http://schemas.openxmlformats.org/officeDocument/2006/relationships/image" Target="../media/image7.png"/><Relationship Id="rId5" Type="http://schemas.openxmlformats.org/officeDocument/2006/relationships/image" Target="../media/image472.png"/><Relationship Id="rId4" Type="http://schemas.openxmlformats.org/officeDocument/2006/relationships/image" Target="../media/image471.png"/></Relationships>
</file>

<file path=ppt/slides/_rels/slide157.xml.rels><?xml version="1.0" encoding="UTF-8" standalone="yes"?>
<Relationships xmlns="http://schemas.openxmlformats.org/package/2006/relationships"><Relationship Id="rId3" Type="http://schemas.openxmlformats.org/officeDocument/2006/relationships/image" Target="../media/image393.jpeg"/><Relationship Id="rId2" Type="http://schemas.openxmlformats.org/officeDocument/2006/relationships/image" Target="../media/image473.png"/><Relationship Id="rId1" Type="http://schemas.openxmlformats.org/officeDocument/2006/relationships/slideLayout" Target="../slideLayouts/slideLayout192.xml"/><Relationship Id="rId4" Type="http://schemas.openxmlformats.org/officeDocument/2006/relationships/image" Target="../media/image474.png"/></Relationships>
</file>

<file path=ppt/slides/_rels/slide158.xml.rels><?xml version="1.0" encoding="UTF-8" standalone="yes"?>
<Relationships xmlns="http://schemas.openxmlformats.org/package/2006/relationships"><Relationship Id="rId3" Type="http://schemas.openxmlformats.org/officeDocument/2006/relationships/image" Target="../media/image476.png"/><Relationship Id="rId2" Type="http://schemas.openxmlformats.org/officeDocument/2006/relationships/image" Target="../media/image475.jpg"/><Relationship Id="rId1" Type="http://schemas.openxmlformats.org/officeDocument/2006/relationships/slideLayout" Target="../slideLayouts/slideLayout191.xml"/><Relationship Id="rId6" Type="http://schemas.openxmlformats.org/officeDocument/2006/relationships/image" Target="../media/image280.png"/><Relationship Id="rId5" Type="http://schemas.openxmlformats.org/officeDocument/2006/relationships/hyperlink" Target="https://youtu.be/l9mqQP9mTNg" TargetMode="External"/><Relationship Id="rId4" Type="http://schemas.openxmlformats.org/officeDocument/2006/relationships/image" Target="../media/image477.png"/></Relationships>
</file>

<file path=ppt/slides/_rels/slide159.xml.rels><?xml version="1.0" encoding="UTF-8" standalone="yes"?>
<Relationships xmlns="http://schemas.openxmlformats.org/package/2006/relationships"><Relationship Id="rId8" Type="http://schemas.openxmlformats.org/officeDocument/2006/relationships/image" Target="../media/image479.png"/><Relationship Id="rId3" Type="http://schemas.openxmlformats.org/officeDocument/2006/relationships/tags" Target="../tags/tag10.xml"/><Relationship Id="rId7" Type="http://schemas.openxmlformats.org/officeDocument/2006/relationships/image" Target="../media/image478.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68.xml"/><Relationship Id="rId5" Type="http://schemas.openxmlformats.org/officeDocument/2006/relationships/slideLayout" Target="../slideLayouts/slideLayout578.xml"/><Relationship Id="rId10" Type="http://schemas.openxmlformats.org/officeDocument/2006/relationships/image" Target="../media/image480.png"/><Relationship Id="rId4" Type="http://schemas.openxmlformats.org/officeDocument/2006/relationships/tags" Target="../tags/tag11.xml"/><Relationship Id="rId9" Type="http://schemas.openxmlformats.org/officeDocument/2006/relationships/slide" Target="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8.png"/><Relationship Id="rId1" Type="http://schemas.openxmlformats.org/officeDocument/2006/relationships/slideLayout" Target="../slideLayouts/slideLayout209.xml"/><Relationship Id="rId4" Type="http://schemas.openxmlformats.org/officeDocument/2006/relationships/image" Target="../media/image115.png"/></Relationships>
</file>

<file path=ppt/slides/_rels/slide160.xml.rels><?xml version="1.0" encoding="UTF-8" standalone="yes"?>
<Relationships xmlns="http://schemas.openxmlformats.org/package/2006/relationships"><Relationship Id="rId8" Type="http://schemas.openxmlformats.org/officeDocument/2006/relationships/image" Target="../media/image481.png"/><Relationship Id="rId3" Type="http://schemas.openxmlformats.org/officeDocument/2006/relationships/tags" Target="../tags/tag14.xml"/><Relationship Id="rId7" Type="http://schemas.openxmlformats.org/officeDocument/2006/relationships/image" Target="../media/image478.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69.xml"/><Relationship Id="rId5" Type="http://schemas.openxmlformats.org/officeDocument/2006/relationships/slideLayout" Target="../slideLayouts/slideLayout578.xml"/><Relationship Id="rId10" Type="http://schemas.openxmlformats.org/officeDocument/2006/relationships/image" Target="../media/image480.png"/><Relationship Id="rId4" Type="http://schemas.openxmlformats.org/officeDocument/2006/relationships/tags" Target="../tags/tag15.xml"/><Relationship Id="rId9" Type="http://schemas.openxmlformats.org/officeDocument/2006/relationships/slide" Target="slide1.xml"/></Relationships>
</file>

<file path=ppt/slides/_rels/slide161.xml.rels><?xml version="1.0" encoding="UTF-8" standalone="yes"?>
<Relationships xmlns="http://schemas.openxmlformats.org/package/2006/relationships"><Relationship Id="rId8" Type="http://schemas.openxmlformats.org/officeDocument/2006/relationships/image" Target="../media/image482.png"/><Relationship Id="rId3" Type="http://schemas.openxmlformats.org/officeDocument/2006/relationships/tags" Target="../tags/tag18.xml"/><Relationship Id="rId7" Type="http://schemas.openxmlformats.org/officeDocument/2006/relationships/image" Target="../media/image478.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notesSlide" Target="../notesSlides/notesSlide70.xml"/><Relationship Id="rId5" Type="http://schemas.openxmlformats.org/officeDocument/2006/relationships/slideLayout" Target="../slideLayouts/slideLayout578.xml"/><Relationship Id="rId10" Type="http://schemas.openxmlformats.org/officeDocument/2006/relationships/image" Target="../media/image480.png"/><Relationship Id="rId4" Type="http://schemas.openxmlformats.org/officeDocument/2006/relationships/tags" Target="../tags/tag19.xml"/><Relationship Id="rId9" Type="http://schemas.openxmlformats.org/officeDocument/2006/relationships/slide" Target="slide1.xml"/></Relationships>
</file>

<file path=ppt/slides/_rels/slide162.xml.rels><?xml version="1.0" encoding="UTF-8" standalone="yes"?>
<Relationships xmlns="http://schemas.openxmlformats.org/package/2006/relationships"><Relationship Id="rId8" Type="http://schemas.openxmlformats.org/officeDocument/2006/relationships/image" Target="../media/image483.png"/><Relationship Id="rId3" Type="http://schemas.openxmlformats.org/officeDocument/2006/relationships/tags" Target="../tags/tag22.xml"/><Relationship Id="rId7" Type="http://schemas.openxmlformats.org/officeDocument/2006/relationships/image" Target="../media/image478.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notesSlide" Target="../notesSlides/notesSlide71.xml"/><Relationship Id="rId5" Type="http://schemas.openxmlformats.org/officeDocument/2006/relationships/slideLayout" Target="../slideLayouts/slideLayout578.xml"/><Relationship Id="rId10" Type="http://schemas.openxmlformats.org/officeDocument/2006/relationships/image" Target="../media/image480.png"/><Relationship Id="rId4" Type="http://schemas.openxmlformats.org/officeDocument/2006/relationships/tags" Target="../tags/tag23.xml"/><Relationship Id="rId9" Type="http://schemas.openxmlformats.org/officeDocument/2006/relationships/slide" Target="slide1.xml"/></Relationships>
</file>

<file path=ppt/slides/_rels/slide163.xml.rels><?xml version="1.0" encoding="UTF-8" standalone="yes"?>
<Relationships xmlns="http://schemas.openxmlformats.org/package/2006/relationships"><Relationship Id="rId8" Type="http://schemas.openxmlformats.org/officeDocument/2006/relationships/image" Target="../media/image484.png"/><Relationship Id="rId3" Type="http://schemas.openxmlformats.org/officeDocument/2006/relationships/tags" Target="../tags/tag26.xml"/><Relationship Id="rId7" Type="http://schemas.openxmlformats.org/officeDocument/2006/relationships/image" Target="../media/image478.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notesSlide" Target="../notesSlides/notesSlide72.xml"/><Relationship Id="rId5" Type="http://schemas.openxmlformats.org/officeDocument/2006/relationships/slideLayout" Target="../slideLayouts/slideLayout578.xml"/><Relationship Id="rId10" Type="http://schemas.openxmlformats.org/officeDocument/2006/relationships/image" Target="../media/image480.png"/><Relationship Id="rId4" Type="http://schemas.openxmlformats.org/officeDocument/2006/relationships/tags" Target="../tags/tag27.xml"/><Relationship Id="rId9" Type="http://schemas.openxmlformats.org/officeDocument/2006/relationships/slide" Target="slide1.xml"/></Relationships>
</file>

<file path=ppt/slides/_rels/slide164.xml.rels><?xml version="1.0" encoding="UTF-8" standalone="yes"?>
<Relationships xmlns="http://schemas.openxmlformats.org/package/2006/relationships"><Relationship Id="rId8" Type="http://schemas.openxmlformats.org/officeDocument/2006/relationships/image" Target="../media/image491.png"/><Relationship Id="rId13" Type="http://schemas.openxmlformats.org/officeDocument/2006/relationships/image" Target="../media/image496.jpg"/><Relationship Id="rId3" Type="http://schemas.openxmlformats.org/officeDocument/2006/relationships/image" Target="../media/image486.jpeg"/><Relationship Id="rId7" Type="http://schemas.openxmlformats.org/officeDocument/2006/relationships/image" Target="../media/image490.png"/><Relationship Id="rId12" Type="http://schemas.openxmlformats.org/officeDocument/2006/relationships/image" Target="../media/image495.png"/><Relationship Id="rId2" Type="http://schemas.openxmlformats.org/officeDocument/2006/relationships/image" Target="../media/image485.jpeg"/><Relationship Id="rId1" Type="http://schemas.openxmlformats.org/officeDocument/2006/relationships/slideLayout" Target="../slideLayouts/slideLayout469.xml"/><Relationship Id="rId6" Type="http://schemas.openxmlformats.org/officeDocument/2006/relationships/image" Target="../media/image489.png"/><Relationship Id="rId11" Type="http://schemas.openxmlformats.org/officeDocument/2006/relationships/image" Target="../media/image494.png"/><Relationship Id="rId5" Type="http://schemas.openxmlformats.org/officeDocument/2006/relationships/image" Target="../media/image488.jpeg"/><Relationship Id="rId10" Type="http://schemas.openxmlformats.org/officeDocument/2006/relationships/image" Target="../media/image493.png"/><Relationship Id="rId4" Type="http://schemas.openxmlformats.org/officeDocument/2006/relationships/image" Target="../media/image487.png"/><Relationship Id="rId9" Type="http://schemas.openxmlformats.org/officeDocument/2006/relationships/image" Target="../media/image492.png"/><Relationship Id="rId14" Type="http://schemas.openxmlformats.org/officeDocument/2006/relationships/image" Target="../media/image497.png"/></Relationships>
</file>

<file path=ppt/slides/_rels/slide165.xml.rels><?xml version="1.0" encoding="UTF-8" standalone="yes"?>
<Relationships xmlns="http://schemas.openxmlformats.org/package/2006/relationships"><Relationship Id="rId8" Type="http://schemas.openxmlformats.org/officeDocument/2006/relationships/image" Target="../media/image495.png"/><Relationship Id="rId3" Type="http://schemas.openxmlformats.org/officeDocument/2006/relationships/image" Target="../media/image499.jpeg"/><Relationship Id="rId7" Type="http://schemas.openxmlformats.org/officeDocument/2006/relationships/image" Target="../media/image494.png"/><Relationship Id="rId12" Type="http://schemas.openxmlformats.org/officeDocument/2006/relationships/image" Target="../media/image503.png"/><Relationship Id="rId2" Type="http://schemas.openxmlformats.org/officeDocument/2006/relationships/image" Target="../media/image498.png"/><Relationship Id="rId1" Type="http://schemas.openxmlformats.org/officeDocument/2006/relationships/slideLayout" Target="../slideLayouts/slideLayout469.xml"/><Relationship Id="rId6" Type="http://schemas.openxmlformats.org/officeDocument/2006/relationships/image" Target="../media/image493.png"/><Relationship Id="rId11" Type="http://schemas.openxmlformats.org/officeDocument/2006/relationships/image" Target="../media/image496.jpg"/><Relationship Id="rId5" Type="http://schemas.openxmlformats.org/officeDocument/2006/relationships/image" Target="../media/image500.png"/><Relationship Id="rId10" Type="http://schemas.openxmlformats.org/officeDocument/2006/relationships/image" Target="../media/image502.png"/><Relationship Id="rId4" Type="http://schemas.openxmlformats.org/officeDocument/2006/relationships/image" Target="../media/image487.png"/><Relationship Id="rId9" Type="http://schemas.openxmlformats.org/officeDocument/2006/relationships/image" Target="../media/image501.png"/></Relationships>
</file>

<file path=ppt/slides/_rels/slide166.xml.rels><?xml version="1.0" encoding="UTF-8" standalone="yes"?>
<Relationships xmlns="http://schemas.openxmlformats.org/package/2006/relationships"><Relationship Id="rId8" Type="http://schemas.openxmlformats.org/officeDocument/2006/relationships/image" Target="../media/image508.png"/><Relationship Id="rId13" Type="http://schemas.openxmlformats.org/officeDocument/2006/relationships/image" Target="../media/image496.jpg"/><Relationship Id="rId3" Type="http://schemas.openxmlformats.org/officeDocument/2006/relationships/image" Target="../media/image504.png"/><Relationship Id="rId7" Type="http://schemas.openxmlformats.org/officeDocument/2006/relationships/image" Target="../media/image507.png"/><Relationship Id="rId12" Type="http://schemas.openxmlformats.org/officeDocument/2006/relationships/image" Target="../media/image512.png"/><Relationship Id="rId2" Type="http://schemas.openxmlformats.org/officeDocument/2006/relationships/notesSlide" Target="../notesSlides/notesSlide73.xml"/><Relationship Id="rId1" Type="http://schemas.openxmlformats.org/officeDocument/2006/relationships/slideLayout" Target="../slideLayouts/slideLayout469.xml"/><Relationship Id="rId6" Type="http://schemas.openxmlformats.org/officeDocument/2006/relationships/image" Target="../media/image489.png"/><Relationship Id="rId11" Type="http://schemas.openxmlformats.org/officeDocument/2006/relationships/image" Target="../media/image511.png"/><Relationship Id="rId5" Type="http://schemas.openxmlformats.org/officeDocument/2006/relationships/image" Target="../media/image506.png"/><Relationship Id="rId15" Type="http://schemas.openxmlformats.org/officeDocument/2006/relationships/image" Target="../media/image514.png"/><Relationship Id="rId10" Type="http://schemas.openxmlformats.org/officeDocument/2006/relationships/image" Target="../media/image510.png"/><Relationship Id="rId4" Type="http://schemas.openxmlformats.org/officeDocument/2006/relationships/image" Target="../media/image505.png"/><Relationship Id="rId9" Type="http://schemas.openxmlformats.org/officeDocument/2006/relationships/image" Target="../media/image509.png"/><Relationship Id="rId14" Type="http://schemas.openxmlformats.org/officeDocument/2006/relationships/image" Target="../media/image513.png"/></Relationships>
</file>

<file path=ppt/slides/_rels/slide167.xml.rels><?xml version="1.0" encoding="UTF-8" standalone="yes"?>
<Relationships xmlns="http://schemas.openxmlformats.org/package/2006/relationships"><Relationship Id="rId8" Type="http://schemas.openxmlformats.org/officeDocument/2006/relationships/image" Target="../media/image515.png"/><Relationship Id="rId13" Type="http://schemas.openxmlformats.org/officeDocument/2006/relationships/image" Target="../media/image520.png"/><Relationship Id="rId3" Type="http://schemas.openxmlformats.org/officeDocument/2006/relationships/tags" Target="../tags/tag30.xml"/><Relationship Id="rId7" Type="http://schemas.openxmlformats.org/officeDocument/2006/relationships/image" Target="../media/image478.png"/><Relationship Id="rId12" Type="http://schemas.openxmlformats.org/officeDocument/2006/relationships/image" Target="../media/image519.png"/><Relationship Id="rId17" Type="http://schemas.openxmlformats.org/officeDocument/2006/relationships/image" Target="../media/image480.png"/><Relationship Id="rId2" Type="http://schemas.openxmlformats.org/officeDocument/2006/relationships/tags" Target="../tags/tag29.xml"/><Relationship Id="rId16" Type="http://schemas.openxmlformats.org/officeDocument/2006/relationships/slide" Target="slide1.xml"/><Relationship Id="rId1" Type="http://schemas.openxmlformats.org/officeDocument/2006/relationships/tags" Target="../tags/tag28.xml"/><Relationship Id="rId6" Type="http://schemas.openxmlformats.org/officeDocument/2006/relationships/notesSlide" Target="../notesSlides/notesSlide74.xml"/><Relationship Id="rId11" Type="http://schemas.openxmlformats.org/officeDocument/2006/relationships/image" Target="../media/image518.png"/><Relationship Id="rId5" Type="http://schemas.openxmlformats.org/officeDocument/2006/relationships/slideLayout" Target="../slideLayouts/slideLayout578.xml"/><Relationship Id="rId15" Type="http://schemas.openxmlformats.org/officeDocument/2006/relationships/image" Target="../media/image522.png"/><Relationship Id="rId10" Type="http://schemas.openxmlformats.org/officeDocument/2006/relationships/image" Target="../media/image517.png"/><Relationship Id="rId4" Type="http://schemas.openxmlformats.org/officeDocument/2006/relationships/tags" Target="../tags/tag31.xml"/><Relationship Id="rId9" Type="http://schemas.openxmlformats.org/officeDocument/2006/relationships/image" Target="../media/image516.png"/><Relationship Id="rId14" Type="http://schemas.openxmlformats.org/officeDocument/2006/relationships/image" Target="../media/image521.png"/></Relationships>
</file>

<file path=ppt/slides/_rels/slide16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169.xml.rels><?xml version="1.0" encoding="UTF-8" standalone="yes"?>
<Relationships xmlns="http://schemas.openxmlformats.org/package/2006/relationships"><Relationship Id="rId2" Type="http://schemas.openxmlformats.org/officeDocument/2006/relationships/image" Target="../media/image523.png"/><Relationship Id="rId1" Type="http://schemas.openxmlformats.org/officeDocument/2006/relationships/slideLayout" Target="../slideLayouts/slideLayout201.xml"/></Relationships>
</file>

<file path=ppt/slides/_rels/slide1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 Id="rId5" Type="http://schemas.openxmlformats.org/officeDocument/2006/relationships/image" Target="../media/image117.png"/><Relationship Id="rId4" Type="http://schemas.openxmlformats.org/officeDocument/2006/relationships/hyperlink" Target="https://www.youtube.com/watch?v=fT2WrxDLL10" TargetMode="External"/></Relationships>
</file>

<file path=ppt/slides/_rels/slide170.xml.rels><?xml version="1.0" encoding="UTF-8" standalone="yes"?>
<Relationships xmlns="http://schemas.openxmlformats.org/package/2006/relationships"><Relationship Id="rId3" Type="http://schemas.openxmlformats.org/officeDocument/2006/relationships/image" Target="../media/image525.jpg"/><Relationship Id="rId2" Type="http://schemas.openxmlformats.org/officeDocument/2006/relationships/image" Target="../media/image524.png"/><Relationship Id="rId1" Type="http://schemas.openxmlformats.org/officeDocument/2006/relationships/slideLayout" Target="../slideLayouts/slideLayout201.xml"/><Relationship Id="rId5" Type="http://schemas.openxmlformats.org/officeDocument/2006/relationships/image" Target="../media/image527.png"/><Relationship Id="rId4" Type="http://schemas.openxmlformats.org/officeDocument/2006/relationships/image" Target="../media/image526.png"/></Relationships>
</file>

<file path=ppt/slides/_rels/slide171.xml.rels><?xml version="1.0" encoding="UTF-8" standalone="yes"?>
<Relationships xmlns="http://schemas.openxmlformats.org/package/2006/relationships"><Relationship Id="rId2" Type="http://schemas.openxmlformats.org/officeDocument/2006/relationships/image" Target="../media/image528.png"/><Relationship Id="rId1" Type="http://schemas.openxmlformats.org/officeDocument/2006/relationships/slideLayout" Target="../slideLayouts/slideLayout201.xml"/></Relationships>
</file>

<file path=ppt/slides/_rels/slide172.xml.rels><?xml version="1.0" encoding="UTF-8" standalone="yes"?>
<Relationships xmlns="http://schemas.openxmlformats.org/package/2006/relationships"><Relationship Id="rId3" Type="http://schemas.openxmlformats.org/officeDocument/2006/relationships/image" Target="../media/image529.png"/><Relationship Id="rId2" Type="http://schemas.openxmlformats.org/officeDocument/2006/relationships/image" Target="../media/image524.png"/><Relationship Id="rId1" Type="http://schemas.openxmlformats.org/officeDocument/2006/relationships/slideLayout" Target="../slideLayouts/slideLayout201.xml"/><Relationship Id="rId4" Type="http://schemas.openxmlformats.org/officeDocument/2006/relationships/image" Target="../media/image527.png"/></Relationships>
</file>

<file path=ppt/slides/_rels/slide173.xml.rels><?xml version="1.0" encoding="UTF-8" standalone="yes"?>
<Relationships xmlns="http://schemas.openxmlformats.org/package/2006/relationships"><Relationship Id="rId2" Type="http://schemas.openxmlformats.org/officeDocument/2006/relationships/image" Target="../media/image530.png"/><Relationship Id="rId1" Type="http://schemas.openxmlformats.org/officeDocument/2006/relationships/slideLayout" Target="../slideLayouts/slideLayout201.xml"/></Relationships>
</file>

<file path=ppt/slides/_rels/slide174.xml.rels><?xml version="1.0" encoding="UTF-8" standalone="yes"?>
<Relationships xmlns="http://schemas.openxmlformats.org/package/2006/relationships"><Relationship Id="rId3" Type="http://schemas.openxmlformats.org/officeDocument/2006/relationships/image" Target="../media/image531.png"/><Relationship Id="rId2" Type="http://schemas.openxmlformats.org/officeDocument/2006/relationships/image" Target="../media/image524.png"/><Relationship Id="rId1" Type="http://schemas.openxmlformats.org/officeDocument/2006/relationships/slideLayout" Target="../slideLayouts/slideLayout201.xml"/><Relationship Id="rId5" Type="http://schemas.openxmlformats.org/officeDocument/2006/relationships/image" Target="../media/image414.png"/><Relationship Id="rId4" Type="http://schemas.openxmlformats.org/officeDocument/2006/relationships/image" Target="../media/image415.png"/></Relationships>
</file>

<file path=ppt/slides/_rels/slide175.xml.rels><?xml version="1.0" encoding="UTF-8" standalone="yes"?>
<Relationships xmlns="http://schemas.openxmlformats.org/package/2006/relationships"><Relationship Id="rId2" Type="http://schemas.openxmlformats.org/officeDocument/2006/relationships/image" Target="../media/image532.png"/><Relationship Id="rId1" Type="http://schemas.openxmlformats.org/officeDocument/2006/relationships/slideLayout" Target="../slideLayouts/slideLayout201.xml"/></Relationships>
</file>

<file path=ppt/slides/_rels/slide176.xml.rels><?xml version="1.0" encoding="UTF-8" standalone="yes"?>
<Relationships xmlns="http://schemas.openxmlformats.org/package/2006/relationships"><Relationship Id="rId3" Type="http://schemas.openxmlformats.org/officeDocument/2006/relationships/image" Target="../media/image524.png"/><Relationship Id="rId2" Type="http://schemas.openxmlformats.org/officeDocument/2006/relationships/image" Target="../media/image533.png"/><Relationship Id="rId1" Type="http://schemas.openxmlformats.org/officeDocument/2006/relationships/slideLayout" Target="../slideLayouts/slideLayout201.xml"/><Relationship Id="rId5" Type="http://schemas.openxmlformats.org/officeDocument/2006/relationships/image" Target="../media/image534.png"/><Relationship Id="rId4" Type="http://schemas.openxmlformats.org/officeDocument/2006/relationships/image" Target="../media/image462.png"/></Relationships>
</file>

<file path=ppt/slides/_rels/slide177.xml.rels><?xml version="1.0" encoding="UTF-8" standalone="yes"?>
<Relationships xmlns="http://schemas.openxmlformats.org/package/2006/relationships"><Relationship Id="rId8" Type="http://schemas.openxmlformats.org/officeDocument/2006/relationships/image" Target="../media/image540.png"/><Relationship Id="rId3" Type="http://schemas.openxmlformats.org/officeDocument/2006/relationships/image" Target="../media/image535.png"/><Relationship Id="rId7" Type="http://schemas.openxmlformats.org/officeDocument/2006/relationships/image" Target="../media/image539.png"/><Relationship Id="rId2" Type="http://schemas.openxmlformats.org/officeDocument/2006/relationships/image" Target="../media/image108.png"/><Relationship Id="rId1" Type="http://schemas.openxmlformats.org/officeDocument/2006/relationships/slideLayout" Target="../slideLayouts/slideLayout201.xml"/><Relationship Id="rId6" Type="http://schemas.openxmlformats.org/officeDocument/2006/relationships/image" Target="../media/image538.png"/><Relationship Id="rId11" Type="http://schemas.openxmlformats.org/officeDocument/2006/relationships/image" Target="../media/image7.png"/><Relationship Id="rId5" Type="http://schemas.openxmlformats.org/officeDocument/2006/relationships/image" Target="../media/image537.png"/><Relationship Id="rId10" Type="http://schemas.openxmlformats.org/officeDocument/2006/relationships/image" Target="../media/image542.png"/><Relationship Id="rId4" Type="http://schemas.openxmlformats.org/officeDocument/2006/relationships/image" Target="../media/image536.png"/><Relationship Id="rId9" Type="http://schemas.openxmlformats.org/officeDocument/2006/relationships/image" Target="../media/image541.png"/></Relationships>
</file>

<file path=ppt/slides/_rels/slide178.xml.rels><?xml version="1.0" encoding="UTF-8" standalone="yes"?>
<Relationships xmlns="http://schemas.openxmlformats.org/package/2006/relationships"><Relationship Id="rId3" Type="http://schemas.openxmlformats.org/officeDocument/2006/relationships/image" Target="../media/image543.jpeg"/><Relationship Id="rId2" Type="http://schemas.openxmlformats.org/officeDocument/2006/relationships/notesSlide" Target="../notesSlides/notesSlide75.xml"/><Relationship Id="rId1" Type="http://schemas.openxmlformats.org/officeDocument/2006/relationships/slideLayout" Target="../slideLayouts/slideLayout560.xml"/><Relationship Id="rId4" Type="http://schemas.openxmlformats.org/officeDocument/2006/relationships/image" Target="../media/image544.png"/></Relationships>
</file>

<file path=ppt/slides/_rels/slide179.xml.rels><?xml version="1.0" encoding="UTF-8" standalone="yes"?>
<Relationships xmlns="http://schemas.openxmlformats.org/package/2006/relationships"><Relationship Id="rId3" Type="http://schemas.openxmlformats.org/officeDocument/2006/relationships/image" Target="../media/image545.jpeg"/><Relationship Id="rId2" Type="http://schemas.openxmlformats.org/officeDocument/2006/relationships/notesSlide" Target="../notesSlides/notesSlide76.xml"/><Relationship Id="rId1" Type="http://schemas.openxmlformats.org/officeDocument/2006/relationships/slideLayout" Target="../slideLayouts/slideLayout141.xml"/><Relationship Id="rId5" Type="http://schemas.openxmlformats.org/officeDocument/2006/relationships/image" Target="../media/image547.png"/><Relationship Id="rId4" Type="http://schemas.openxmlformats.org/officeDocument/2006/relationships/image" Target="../media/image546.png"/></Relationships>
</file>

<file path=ppt/slides/_rels/slide1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2.xml"/><Relationship Id="rId1" Type="http://schemas.openxmlformats.org/officeDocument/2006/relationships/slideLayout" Target="../slideLayouts/slideLayout450.xml"/><Relationship Id="rId4" Type="http://schemas.openxmlformats.org/officeDocument/2006/relationships/image" Target="../media/image98.png"/></Relationships>
</file>

<file path=ppt/slides/_rels/slide19.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88.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png"/><Relationship Id="rId2" Type="http://schemas.openxmlformats.org/officeDocument/2006/relationships/image" Target="../media/image119.png"/><Relationship Id="rId16" Type="http://schemas.openxmlformats.org/officeDocument/2006/relationships/image" Target="../media/image133.png"/><Relationship Id="rId1" Type="http://schemas.openxmlformats.org/officeDocument/2006/relationships/slideLayout" Target="../slideLayouts/slideLayout247.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5" Type="http://schemas.openxmlformats.org/officeDocument/2006/relationships/image" Target="../media/image132.png"/><Relationship Id="rId10" Type="http://schemas.openxmlformats.org/officeDocument/2006/relationships/image" Target="../media/image127.png"/><Relationship Id="rId19" Type="http://schemas.openxmlformats.org/officeDocument/2006/relationships/image" Target="../media/image135.jpeg"/><Relationship Id="rId4" Type="http://schemas.openxmlformats.org/officeDocument/2006/relationships/image" Target="../media/image121.png"/><Relationship Id="rId9" Type="http://schemas.openxmlformats.org/officeDocument/2006/relationships/image" Target="../media/image126.png"/><Relationship Id="rId14" Type="http://schemas.openxmlformats.org/officeDocument/2006/relationships/image" Target="../media/image131.pn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4.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41.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38.png"/><Relationship Id="rId2" Type="http://schemas.openxmlformats.org/officeDocument/2006/relationships/image" Target="../media/image119.png"/><Relationship Id="rId1" Type="http://schemas.openxmlformats.org/officeDocument/2006/relationships/slideLayout" Target="../slideLayouts/slideLayout247.xml"/><Relationship Id="rId6" Type="http://schemas.openxmlformats.org/officeDocument/2006/relationships/image" Target="../media/image137.png"/><Relationship Id="rId5" Type="http://schemas.openxmlformats.org/officeDocument/2006/relationships/image" Target="../media/image7.png"/><Relationship Id="rId4" Type="http://schemas.openxmlformats.org/officeDocument/2006/relationships/image" Target="../media/image136.jpeg"/></Relationships>
</file>

<file path=ppt/slides/_rels/slide21.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notesSlide" Target="../notesSlides/notesSlide13.xml"/><Relationship Id="rId1" Type="http://schemas.openxmlformats.org/officeDocument/2006/relationships/slideLayout" Target="../slideLayouts/slideLayout247.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 Id="rId9" Type="http://schemas.openxmlformats.org/officeDocument/2006/relationships/image" Target="../media/image138.png"/></Relationships>
</file>

<file path=ppt/slides/_rels/slide2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5.jpg"/><Relationship Id="rId1" Type="http://schemas.openxmlformats.org/officeDocument/2006/relationships/slideLayout" Target="../slideLayouts/slideLayout214.xml"/><Relationship Id="rId4" Type="http://schemas.openxmlformats.org/officeDocument/2006/relationships/image" Target="../media/image108.png"/></Relationships>
</file>

<file path=ppt/slides/_rels/slide2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47.png"/><Relationship Id="rId7" Type="http://schemas.openxmlformats.org/officeDocument/2006/relationships/image" Target="../media/image7.png"/><Relationship Id="rId2" Type="http://schemas.openxmlformats.org/officeDocument/2006/relationships/image" Target="../media/image146.jpg"/><Relationship Id="rId1" Type="http://schemas.openxmlformats.org/officeDocument/2006/relationships/slideLayout" Target="../slideLayouts/slideLayout214.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25.xml.rels><?xml version="1.0" encoding="UTF-8" standalone="yes"?>
<Relationships xmlns="http://schemas.openxmlformats.org/package/2006/relationships"><Relationship Id="rId26" Type="http://schemas.openxmlformats.org/officeDocument/2006/relationships/image" Target="../media/image175.png"/><Relationship Id="rId21" Type="http://schemas.openxmlformats.org/officeDocument/2006/relationships/image" Target="../media/image170.png"/><Relationship Id="rId42" Type="http://schemas.openxmlformats.org/officeDocument/2006/relationships/image" Target="../media/image191.png"/><Relationship Id="rId47" Type="http://schemas.openxmlformats.org/officeDocument/2006/relationships/image" Target="../media/image196.png"/><Relationship Id="rId63" Type="http://schemas.openxmlformats.org/officeDocument/2006/relationships/image" Target="../media/image212.png"/><Relationship Id="rId68" Type="http://schemas.openxmlformats.org/officeDocument/2006/relationships/image" Target="../media/image217.png"/><Relationship Id="rId84" Type="http://schemas.openxmlformats.org/officeDocument/2006/relationships/image" Target="../media/image233.png"/><Relationship Id="rId89" Type="http://schemas.openxmlformats.org/officeDocument/2006/relationships/image" Target="../media/image108.png"/><Relationship Id="rId16" Type="http://schemas.openxmlformats.org/officeDocument/2006/relationships/image" Target="../media/image165.png"/><Relationship Id="rId11" Type="http://schemas.openxmlformats.org/officeDocument/2006/relationships/image" Target="../media/image160.png"/><Relationship Id="rId32" Type="http://schemas.openxmlformats.org/officeDocument/2006/relationships/image" Target="../media/image181.png"/><Relationship Id="rId37" Type="http://schemas.openxmlformats.org/officeDocument/2006/relationships/image" Target="../media/image186.png"/><Relationship Id="rId53" Type="http://schemas.openxmlformats.org/officeDocument/2006/relationships/image" Target="../media/image202.png"/><Relationship Id="rId58" Type="http://schemas.openxmlformats.org/officeDocument/2006/relationships/image" Target="../media/image207.png"/><Relationship Id="rId74" Type="http://schemas.openxmlformats.org/officeDocument/2006/relationships/image" Target="../media/image223.png"/><Relationship Id="rId79" Type="http://schemas.openxmlformats.org/officeDocument/2006/relationships/image" Target="../media/image228.png"/><Relationship Id="rId5" Type="http://schemas.openxmlformats.org/officeDocument/2006/relationships/image" Target="../media/image154.png"/><Relationship Id="rId90" Type="http://schemas.openxmlformats.org/officeDocument/2006/relationships/image" Target="../media/image7.png"/><Relationship Id="rId14" Type="http://schemas.openxmlformats.org/officeDocument/2006/relationships/image" Target="../media/image163.png"/><Relationship Id="rId22" Type="http://schemas.openxmlformats.org/officeDocument/2006/relationships/image" Target="../media/image171.png"/><Relationship Id="rId27" Type="http://schemas.openxmlformats.org/officeDocument/2006/relationships/image" Target="../media/image176.png"/><Relationship Id="rId30" Type="http://schemas.openxmlformats.org/officeDocument/2006/relationships/image" Target="../media/image179.png"/><Relationship Id="rId35" Type="http://schemas.openxmlformats.org/officeDocument/2006/relationships/image" Target="../media/image184.png"/><Relationship Id="rId43" Type="http://schemas.openxmlformats.org/officeDocument/2006/relationships/image" Target="../media/image192.png"/><Relationship Id="rId48" Type="http://schemas.openxmlformats.org/officeDocument/2006/relationships/image" Target="../media/image197.png"/><Relationship Id="rId56" Type="http://schemas.openxmlformats.org/officeDocument/2006/relationships/image" Target="../media/image205.png"/><Relationship Id="rId64" Type="http://schemas.openxmlformats.org/officeDocument/2006/relationships/image" Target="../media/image213.png"/><Relationship Id="rId69" Type="http://schemas.openxmlformats.org/officeDocument/2006/relationships/image" Target="../media/image218.png"/><Relationship Id="rId77" Type="http://schemas.openxmlformats.org/officeDocument/2006/relationships/image" Target="../media/image226.png"/><Relationship Id="rId8" Type="http://schemas.openxmlformats.org/officeDocument/2006/relationships/image" Target="../media/image157.png"/><Relationship Id="rId51" Type="http://schemas.openxmlformats.org/officeDocument/2006/relationships/image" Target="../media/image200.png"/><Relationship Id="rId72" Type="http://schemas.openxmlformats.org/officeDocument/2006/relationships/image" Target="../media/image221.png"/><Relationship Id="rId80" Type="http://schemas.openxmlformats.org/officeDocument/2006/relationships/image" Target="../media/image229.png"/><Relationship Id="rId85" Type="http://schemas.openxmlformats.org/officeDocument/2006/relationships/image" Target="../media/image234.png"/><Relationship Id="rId3" Type="http://schemas.openxmlformats.org/officeDocument/2006/relationships/image" Target="../media/image152.png"/><Relationship Id="rId12" Type="http://schemas.openxmlformats.org/officeDocument/2006/relationships/image" Target="../media/image161.png"/><Relationship Id="rId17" Type="http://schemas.openxmlformats.org/officeDocument/2006/relationships/image" Target="../media/image166.png"/><Relationship Id="rId25" Type="http://schemas.openxmlformats.org/officeDocument/2006/relationships/image" Target="../media/image174.png"/><Relationship Id="rId33" Type="http://schemas.openxmlformats.org/officeDocument/2006/relationships/image" Target="../media/image182.png"/><Relationship Id="rId38" Type="http://schemas.openxmlformats.org/officeDocument/2006/relationships/image" Target="../media/image187.png"/><Relationship Id="rId46" Type="http://schemas.openxmlformats.org/officeDocument/2006/relationships/image" Target="../media/image195.png"/><Relationship Id="rId59" Type="http://schemas.openxmlformats.org/officeDocument/2006/relationships/image" Target="../media/image208.png"/><Relationship Id="rId67" Type="http://schemas.openxmlformats.org/officeDocument/2006/relationships/image" Target="../media/image216.png"/><Relationship Id="rId20" Type="http://schemas.openxmlformats.org/officeDocument/2006/relationships/image" Target="../media/image169.png"/><Relationship Id="rId41" Type="http://schemas.openxmlformats.org/officeDocument/2006/relationships/image" Target="../media/image190.png"/><Relationship Id="rId54" Type="http://schemas.openxmlformats.org/officeDocument/2006/relationships/image" Target="../media/image203.png"/><Relationship Id="rId62" Type="http://schemas.openxmlformats.org/officeDocument/2006/relationships/image" Target="../media/image211.png"/><Relationship Id="rId70" Type="http://schemas.openxmlformats.org/officeDocument/2006/relationships/image" Target="../media/image219.png"/><Relationship Id="rId75" Type="http://schemas.openxmlformats.org/officeDocument/2006/relationships/image" Target="../media/image224.png"/><Relationship Id="rId83" Type="http://schemas.openxmlformats.org/officeDocument/2006/relationships/image" Target="../media/image232.png"/><Relationship Id="rId88" Type="http://schemas.openxmlformats.org/officeDocument/2006/relationships/image" Target="../media/image237.png"/><Relationship Id="rId1" Type="http://schemas.openxmlformats.org/officeDocument/2006/relationships/slideLayout" Target="../slideLayouts/slideLayout214.xml"/><Relationship Id="rId6" Type="http://schemas.openxmlformats.org/officeDocument/2006/relationships/image" Target="../media/image155.png"/><Relationship Id="rId15" Type="http://schemas.openxmlformats.org/officeDocument/2006/relationships/image" Target="../media/image164.png"/><Relationship Id="rId23" Type="http://schemas.openxmlformats.org/officeDocument/2006/relationships/image" Target="../media/image172.png"/><Relationship Id="rId28" Type="http://schemas.openxmlformats.org/officeDocument/2006/relationships/image" Target="../media/image177.png"/><Relationship Id="rId36" Type="http://schemas.openxmlformats.org/officeDocument/2006/relationships/image" Target="../media/image185.png"/><Relationship Id="rId49" Type="http://schemas.openxmlformats.org/officeDocument/2006/relationships/image" Target="../media/image198.png"/><Relationship Id="rId57" Type="http://schemas.openxmlformats.org/officeDocument/2006/relationships/image" Target="../media/image206.png"/><Relationship Id="rId10" Type="http://schemas.openxmlformats.org/officeDocument/2006/relationships/image" Target="../media/image159.png"/><Relationship Id="rId31" Type="http://schemas.openxmlformats.org/officeDocument/2006/relationships/image" Target="../media/image180.png"/><Relationship Id="rId44" Type="http://schemas.openxmlformats.org/officeDocument/2006/relationships/image" Target="../media/image193.png"/><Relationship Id="rId52" Type="http://schemas.openxmlformats.org/officeDocument/2006/relationships/image" Target="../media/image201.png"/><Relationship Id="rId60" Type="http://schemas.openxmlformats.org/officeDocument/2006/relationships/image" Target="../media/image209.png"/><Relationship Id="rId65" Type="http://schemas.openxmlformats.org/officeDocument/2006/relationships/image" Target="../media/image214.png"/><Relationship Id="rId73" Type="http://schemas.openxmlformats.org/officeDocument/2006/relationships/image" Target="../media/image222.png"/><Relationship Id="rId78" Type="http://schemas.openxmlformats.org/officeDocument/2006/relationships/image" Target="../media/image227.png"/><Relationship Id="rId81" Type="http://schemas.openxmlformats.org/officeDocument/2006/relationships/image" Target="../media/image230.png"/><Relationship Id="rId86" Type="http://schemas.openxmlformats.org/officeDocument/2006/relationships/image" Target="../media/image235.png"/><Relationship Id="rId4" Type="http://schemas.openxmlformats.org/officeDocument/2006/relationships/image" Target="../media/image153.png"/><Relationship Id="rId9" Type="http://schemas.openxmlformats.org/officeDocument/2006/relationships/image" Target="../media/image158.png"/><Relationship Id="rId13" Type="http://schemas.openxmlformats.org/officeDocument/2006/relationships/image" Target="../media/image162.png"/><Relationship Id="rId18" Type="http://schemas.openxmlformats.org/officeDocument/2006/relationships/image" Target="../media/image167.png"/><Relationship Id="rId39" Type="http://schemas.openxmlformats.org/officeDocument/2006/relationships/image" Target="../media/image188.png"/><Relationship Id="rId34" Type="http://schemas.openxmlformats.org/officeDocument/2006/relationships/image" Target="../media/image183.png"/><Relationship Id="rId50" Type="http://schemas.openxmlformats.org/officeDocument/2006/relationships/image" Target="../media/image199.png"/><Relationship Id="rId55" Type="http://schemas.openxmlformats.org/officeDocument/2006/relationships/image" Target="../media/image204.png"/><Relationship Id="rId76" Type="http://schemas.openxmlformats.org/officeDocument/2006/relationships/image" Target="../media/image225.png"/><Relationship Id="rId7" Type="http://schemas.openxmlformats.org/officeDocument/2006/relationships/image" Target="../media/image156.png"/><Relationship Id="rId71" Type="http://schemas.openxmlformats.org/officeDocument/2006/relationships/image" Target="../media/image220.png"/><Relationship Id="rId2" Type="http://schemas.openxmlformats.org/officeDocument/2006/relationships/image" Target="../media/image151.png"/><Relationship Id="rId29" Type="http://schemas.openxmlformats.org/officeDocument/2006/relationships/image" Target="../media/image178.png"/><Relationship Id="rId24" Type="http://schemas.openxmlformats.org/officeDocument/2006/relationships/image" Target="../media/image173.png"/><Relationship Id="rId40" Type="http://schemas.openxmlformats.org/officeDocument/2006/relationships/image" Target="../media/image189.png"/><Relationship Id="rId45" Type="http://schemas.openxmlformats.org/officeDocument/2006/relationships/image" Target="../media/image194.png"/><Relationship Id="rId66" Type="http://schemas.openxmlformats.org/officeDocument/2006/relationships/image" Target="../media/image215.png"/><Relationship Id="rId87" Type="http://schemas.openxmlformats.org/officeDocument/2006/relationships/image" Target="../media/image236.png"/><Relationship Id="rId61" Type="http://schemas.openxmlformats.org/officeDocument/2006/relationships/image" Target="../media/image210.png"/><Relationship Id="rId82" Type="http://schemas.openxmlformats.org/officeDocument/2006/relationships/image" Target="../media/image231.png"/><Relationship Id="rId19" Type="http://schemas.openxmlformats.org/officeDocument/2006/relationships/image" Target="../media/image168.png"/></Relationships>
</file>

<file path=ppt/slides/_rels/slide26.xml.rels><?xml version="1.0" encoding="UTF-8" standalone="yes"?>
<Relationships xmlns="http://schemas.openxmlformats.org/package/2006/relationships"><Relationship Id="rId3" Type="http://schemas.openxmlformats.org/officeDocument/2006/relationships/image" Target="../media/image239.png"/><Relationship Id="rId7" Type="http://schemas.openxmlformats.org/officeDocument/2006/relationships/image" Target="../media/image7.png"/><Relationship Id="rId2" Type="http://schemas.openxmlformats.org/officeDocument/2006/relationships/image" Target="../media/image238.jpg"/><Relationship Id="rId1" Type="http://schemas.openxmlformats.org/officeDocument/2006/relationships/slideLayout" Target="../slideLayouts/slideLayout214.xml"/><Relationship Id="rId6" Type="http://schemas.openxmlformats.org/officeDocument/2006/relationships/image" Target="../media/image108.png"/><Relationship Id="rId5" Type="http://schemas.openxmlformats.org/officeDocument/2006/relationships/image" Target="../media/image241.png"/><Relationship Id="rId4" Type="http://schemas.openxmlformats.org/officeDocument/2006/relationships/image" Target="../media/image240.png"/></Relationships>
</file>

<file path=ppt/slides/_rels/slide27.xml.rels><?xml version="1.0" encoding="UTF-8" standalone="yes"?>
<Relationships xmlns="http://schemas.openxmlformats.org/package/2006/relationships"><Relationship Id="rId8" Type="http://schemas.openxmlformats.org/officeDocument/2006/relationships/image" Target="../media/image248.png"/><Relationship Id="rId13" Type="http://schemas.openxmlformats.org/officeDocument/2006/relationships/image" Target="../media/image253.png"/><Relationship Id="rId3" Type="http://schemas.openxmlformats.org/officeDocument/2006/relationships/image" Target="../media/image243.png"/><Relationship Id="rId7" Type="http://schemas.openxmlformats.org/officeDocument/2006/relationships/image" Target="../media/image247.png"/><Relationship Id="rId12" Type="http://schemas.openxmlformats.org/officeDocument/2006/relationships/image" Target="../media/image252.png"/><Relationship Id="rId2" Type="http://schemas.openxmlformats.org/officeDocument/2006/relationships/image" Target="../media/image242.jpg"/><Relationship Id="rId16" Type="http://schemas.openxmlformats.org/officeDocument/2006/relationships/image" Target="../media/image7.png"/><Relationship Id="rId1" Type="http://schemas.openxmlformats.org/officeDocument/2006/relationships/slideLayout" Target="../slideLayouts/slideLayout214.xml"/><Relationship Id="rId6" Type="http://schemas.openxmlformats.org/officeDocument/2006/relationships/image" Target="../media/image246.png"/><Relationship Id="rId11" Type="http://schemas.openxmlformats.org/officeDocument/2006/relationships/image" Target="../media/image251.png"/><Relationship Id="rId5" Type="http://schemas.openxmlformats.org/officeDocument/2006/relationships/image" Target="../media/image245.png"/><Relationship Id="rId15" Type="http://schemas.openxmlformats.org/officeDocument/2006/relationships/image" Target="../media/image108.png"/><Relationship Id="rId10" Type="http://schemas.openxmlformats.org/officeDocument/2006/relationships/image" Target="../media/image250.png"/><Relationship Id="rId4" Type="http://schemas.openxmlformats.org/officeDocument/2006/relationships/image" Target="../media/image244.png"/><Relationship Id="rId9" Type="http://schemas.openxmlformats.org/officeDocument/2006/relationships/image" Target="../media/image249.png"/><Relationship Id="rId14" Type="http://schemas.openxmlformats.org/officeDocument/2006/relationships/image" Target="../media/image254.png"/></Relationships>
</file>

<file path=ppt/slides/_rels/slide2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29.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notesSlide" Target="../notesSlides/notesSlide14.xml"/><Relationship Id="rId1" Type="http://schemas.openxmlformats.org/officeDocument/2006/relationships/slideLayout" Target="../slideLayouts/slideLayout340.xml"/><Relationship Id="rId4" Type="http://schemas.openxmlformats.org/officeDocument/2006/relationships/image" Target="../media/image108.png"/></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14.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3.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244.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4.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s>
</file>

<file path=ppt/slides/_rels/slide30.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108.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257.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33.xml.rels><?xml version="1.0" encoding="UTF-8" standalone="yes"?>
<Relationships xmlns="http://schemas.openxmlformats.org/package/2006/relationships"><Relationship Id="rId8" Type="http://schemas.openxmlformats.org/officeDocument/2006/relationships/image" Target="../media/image262.png"/><Relationship Id="rId3" Type="http://schemas.openxmlformats.org/officeDocument/2006/relationships/image" Target="../media/image108.png"/><Relationship Id="rId7" Type="http://schemas.openxmlformats.org/officeDocument/2006/relationships/image" Target="../media/image261.jpg"/><Relationship Id="rId2" Type="http://schemas.openxmlformats.org/officeDocument/2006/relationships/notesSlide" Target="../notesSlides/notesSlide15.xml"/><Relationship Id="rId1" Type="http://schemas.openxmlformats.org/officeDocument/2006/relationships/slideLayout" Target="../slideLayouts/slideLayout222.xml"/><Relationship Id="rId6" Type="http://schemas.openxmlformats.org/officeDocument/2006/relationships/image" Target="../media/image260.jpg"/><Relationship Id="rId11" Type="http://schemas.openxmlformats.org/officeDocument/2006/relationships/image" Target="../media/image265.png"/><Relationship Id="rId5" Type="http://schemas.openxmlformats.org/officeDocument/2006/relationships/image" Target="../media/image259.jpg"/><Relationship Id="rId10" Type="http://schemas.openxmlformats.org/officeDocument/2006/relationships/image" Target="../media/image264.png"/><Relationship Id="rId4" Type="http://schemas.openxmlformats.org/officeDocument/2006/relationships/image" Target="../media/image258.png"/><Relationship Id="rId9" Type="http://schemas.openxmlformats.org/officeDocument/2006/relationships/image" Target="../media/image263.png"/></Relationships>
</file>

<file path=ppt/slides/_rels/slide34.xml.rels><?xml version="1.0" encoding="UTF-8" standalone="yes"?>
<Relationships xmlns="http://schemas.openxmlformats.org/package/2006/relationships"><Relationship Id="rId8" Type="http://schemas.openxmlformats.org/officeDocument/2006/relationships/image" Target="../media/image269.png"/><Relationship Id="rId3" Type="http://schemas.openxmlformats.org/officeDocument/2006/relationships/image" Target="../media/image108.png"/><Relationship Id="rId7" Type="http://schemas.openxmlformats.org/officeDocument/2006/relationships/image" Target="../media/image268.png"/><Relationship Id="rId2" Type="http://schemas.openxmlformats.org/officeDocument/2006/relationships/notesSlide" Target="../notesSlides/notesSlide16.xml"/><Relationship Id="rId1" Type="http://schemas.openxmlformats.org/officeDocument/2006/relationships/slideLayout" Target="../slideLayouts/slideLayout222.xml"/><Relationship Id="rId6" Type="http://schemas.openxmlformats.org/officeDocument/2006/relationships/image" Target="../media/image267.png"/><Relationship Id="rId5" Type="http://schemas.openxmlformats.org/officeDocument/2006/relationships/image" Target="../media/image266.png"/><Relationship Id="rId4" Type="http://schemas.openxmlformats.org/officeDocument/2006/relationships/image" Target="../media/image258.png"/></Relationships>
</file>

<file path=ppt/slides/_rels/slide35.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108.png"/><Relationship Id="rId7" Type="http://schemas.openxmlformats.org/officeDocument/2006/relationships/image" Target="../media/image273.jpg"/><Relationship Id="rId12" Type="http://schemas.openxmlformats.org/officeDocument/2006/relationships/image" Target="../media/image278.png"/><Relationship Id="rId2" Type="http://schemas.openxmlformats.org/officeDocument/2006/relationships/notesSlide" Target="../notesSlides/notesSlide17.xml"/><Relationship Id="rId1" Type="http://schemas.openxmlformats.org/officeDocument/2006/relationships/slideLayout" Target="../slideLayouts/slideLayout222.xml"/><Relationship Id="rId6" Type="http://schemas.openxmlformats.org/officeDocument/2006/relationships/image" Target="../media/image272.jpg"/><Relationship Id="rId11" Type="http://schemas.openxmlformats.org/officeDocument/2006/relationships/image" Target="../media/image277.jpg"/><Relationship Id="rId5" Type="http://schemas.openxmlformats.org/officeDocument/2006/relationships/image" Target="../media/image271.jpg"/><Relationship Id="rId10" Type="http://schemas.openxmlformats.org/officeDocument/2006/relationships/image" Target="../media/image276.png"/><Relationship Id="rId4" Type="http://schemas.openxmlformats.org/officeDocument/2006/relationships/image" Target="../media/image270.png"/><Relationship Id="rId9" Type="http://schemas.openxmlformats.org/officeDocument/2006/relationships/image" Target="../media/image275.jpg"/></Relationships>
</file>

<file path=ppt/slides/_rels/slide36.xml.rels><?xml version="1.0" encoding="UTF-8" standalone="yes"?>
<Relationships xmlns="http://schemas.openxmlformats.org/package/2006/relationships"><Relationship Id="rId3" Type="http://schemas.openxmlformats.org/officeDocument/2006/relationships/hyperlink" Target="https://youtu.be/g0Y03LQVsps" TargetMode="External"/><Relationship Id="rId2" Type="http://schemas.openxmlformats.org/officeDocument/2006/relationships/image" Target="../media/image279.jpg"/><Relationship Id="rId1" Type="http://schemas.openxmlformats.org/officeDocument/2006/relationships/slideLayout" Target="../slideLayouts/slideLayout209.xml"/><Relationship Id="rId4" Type="http://schemas.openxmlformats.org/officeDocument/2006/relationships/image" Target="../media/image280.png"/></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2Eut8W95wUE" TargetMode="External"/><Relationship Id="rId2" Type="http://schemas.openxmlformats.org/officeDocument/2006/relationships/image" Target="../media/image281.jpg"/><Relationship Id="rId1" Type="http://schemas.openxmlformats.org/officeDocument/2006/relationships/slideLayout" Target="../slideLayouts/slideLayout209.xml"/><Relationship Id="rId6" Type="http://schemas.openxmlformats.org/officeDocument/2006/relationships/image" Target="../media/image284.png"/><Relationship Id="rId5" Type="http://schemas.openxmlformats.org/officeDocument/2006/relationships/image" Target="../media/image283.png"/><Relationship Id="rId4" Type="http://schemas.openxmlformats.org/officeDocument/2006/relationships/image" Target="../media/image282.png"/></Relationships>
</file>

<file path=ppt/slides/_rels/slide38.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image" Target="../media/image285.png"/><Relationship Id="rId1" Type="http://schemas.openxmlformats.org/officeDocument/2006/relationships/slideLayout" Target="../slideLayouts/slideLayout209.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7.png"/><Relationship Id="rId1" Type="http://schemas.openxmlformats.org/officeDocument/2006/relationships/slideLayout" Target="../slideLayouts/slideLayout209.xml"/></Relationships>
</file>

<file path=ppt/slides/_rels/slide4.xml.rels><?xml version="1.0" encoding="UTF-8" standalone="yes"?>
<Relationships xmlns="http://schemas.openxmlformats.org/package/2006/relationships"><Relationship Id="rId13" Type="http://schemas.openxmlformats.org/officeDocument/2006/relationships/image" Target="../media/image48.png"/><Relationship Id="rId18" Type="http://schemas.openxmlformats.org/officeDocument/2006/relationships/image" Target="../media/image53.png"/><Relationship Id="rId26" Type="http://schemas.openxmlformats.org/officeDocument/2006/relationships/image" Target="../media/image61.png"/><Relationship Id="rId3" Type="http://schemas.openxmlformats.org/officeDocument/2006/relationships/image" Target="../media/image45.png"/><Relationship Id="rId21" Type="http://schemas.openxmlformats.org/officeDocument/2006/relationships/image" Target="../media/image56.png"/><Relationship Id="rId34" Type="http://schemas.openxmlformats.org/officeDocument/2006/relationships/image" Target="../media/image69.png"/><Relationship Id="rId7" Type="http://schemas.openxmlformats.org/officeDocument/2006/relationships/slide" Target="slide56.xml"/><Relationship Id="rId12" Type="http://schemas.openxmlformats.org/officeDocument/2006/relationships/image" Target="../media/image47.png"/><Relationship Id="rId17" Type="http://schemas.openxmlformats.org/officeDocument/2006/relationships/image" Target="../media/image52.png"/><Relationship Id="rId25" Type="http://schemas.openxmlformats.org/officeDocument/2006/relationships/image" Target="../media/image60.jpeg"/><Relationship Id="rId33" Type="http://schemas.openxmlformats.org/officeDocument/2006/relationships/image" Target="../media/image68.png"/><Relationship Id="rId2" Type="http://schemas.openxmlformats.org/officeDocument/2006/relationships/notesSlide" Target="../notesSlides/notesSlide4.xml"/><Relationship Id="rId16" Type="http://schemas.openxmlformats.org/officeDocument/2006/relationships/image" Target="../media/image51.png"/><Relationship Id="rId20" Type="http://schemas.openxmlformats.org/officeDocument/2006/relationships/image" Target="../media/image55.png"/><Relationship Id="rId29" Type="http://schemas.openxmlformats.org/officeDocument/2006/relationships/image" Target="../media/image64.png"/><Relationship Id="rId1" Type="http://schemas.openxmlformats.org/officeDocument/2006/relationships/slideLayout" Target="../slideLayouts/slideLayout257.xml"/><Relationship Id="rId6" Type="http://schemas.openxmlformats.org/officeDocument/2006/relationships/slide" Target="slide173.xml"/><Relationship Id="rId11" Type="http://schemas.openxmlformats.org/officeDocument/2006/relationships/image" Target="../media/image46.png"/><Relationship Id="rId24" Type="http://schemas.openxmlformats.org/officeDocument/2006/relationships/image" Target="../media/image59.png"/><Relationship Id="rId32" Type="http://schemas.openxmlformats.org/officeDocument/2006/relationships/image" Target="../media/image67.png"/><Relationship Id="rId5" Type="http://schemas.openxmlformats.org/officeDocument/2006/relationships/slide" Target="slide63.xml"/><Relationship Id="rId15" Type="http://schemas.openxmlformats.org/officeDocument/2006/relationships/image" Target="../media/image50.png"/><Relationship Id="rId23" Type="http://schemas.openxmlformats.org/officeDocument/2006/relationships/image" Target="../media/image58.png"/><Relationship Id="rId28" Type="http://schemas.openxmlformats.org/officeDocument/2006/relationships/image" Target="../media/image63.png"/><Relationship Id="rId36" Type="http://schemas.openxmlformats.org/officeDocument/2006/relationships/image" Target="../media/image71.png"/><Relationship Id="rId10" Type="http://schemas.openxmlformats.org/officeDocument/2006/relationships/image" Target="../media/image24.png"/><Relationship Id="rId19" Type="http://schemas.openxmlformats.org/officeDocument/2006/relationships/image" Target="../media/image54.png"/><Relationship Id="rId31" Type="http://schemas.openxmlformats.org/officeDocument/2006/relationships/image" Target="../media/image66.png"/><Relationship Id="rId4" Type="http://schemas.openxmlformats.org/officeDocument/2006/relationships/slide" Target="slide6.xml"/><Relationship Id="rId9" Type="http://schemas.openxmlformats.org/officeDocument/2006/relationships/image" Target="../media/image14.png"/><Relationship Id="rId14" Type="http://schemas.openxmlformats.org/officeDocument/2006/relationships/image" Target="../media/image49.png"/><Relationship Id="rId22" Type="http://schemas.openxmlformats.org/officeDocument/2006/relationships/image" Target="../media/image57.png"/><Relationship Id="rId27" Type="http://schemas.openxmlformats.org/officeDocument/2006/relationships/image" Target="../media/image62.png"/><Relationship Id="rId30" Type="http://schemas.openxmlformats.org/officeDocument/2006/relationships/image" Target="../media/image65.png"/><Relationship Id="rId35" Type="http://schemas.openxmlformats.org/officeDocument/2006/relationships/image" Target="../media/image70.png"/><Relationship Id="rId8" Type="http://schemas.openxmlformats.org/officeDocument/2006/relationships/slide" Target="slide33.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8.png"/><Relationship Id="rId1" Type="http://schemas.openxmlformats.org/officeDocument/2006/relationships/slideLayout" Target="../slideLayouts/slideLayout209.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8.png"/><Relationship Id="rId1" Type="http://schemas.openxmlformats.org/officeDocument/2006/relationships/slideLayout" Target="../slideLayouts/slideLayout231.xml"/><Relationship Id="rId4" Type="http://schemas.openxmlformats.org/officeDocument/2006/relationships/image" Target="../media/image289.jpg"/></Relationships>
</file>

<file path=ppt/slides/_rels/slide42.xml.rels><?xml version="1.0" encoding="UTF-8" standalone="yes"?>
<Relationships xmlns="http://schemas.openxmlformats.org/package/2006/relationships"><Relationship Id="rId2" Type="http://schemas.openxmlformats.org/officeDocument/2006/relationships/image" Target="../media/image290.jpg"/><Relationship Id="rId1" Type="http://schemas.openxmlformats.org/officeDocument/2006/relationships/slideLayout" Target="../slideLayouts/slideLayout231.xml"/></Relationships>
</file>

<file path=ppt/slides/_rels/slide43.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7.png"/><Relationship Id="rId2" Type="http://schemas.openxmlformats.org/officeDocument/2006/relationships/image" Target="../media/image291.jpg"/><Relationship Id="rId1" Type="http://schemas.openxmlformats.org/officeDocument/2006/relationships/slideLayout" Target="../slideLayouts/slideLayout231.xml"/><Relationship Id="rId6" Type="http://schemas.openxmlformats.org/officeDocument/2006/relationships/image" Target="../media/image294.png"/><Relationship Id="rId5" Type="http://schemas.openxmlformats.org/officeDocument/2006/relationships/image" Target="../media/image293.png"/><Relationship Id="rId4" Type="http://schemas.openxmlformats.org/officeDocument/2006/relationships/image" Target="../media/image292.png"/></Relationships>
</file>

<file path=ppt/slides/_rels/slide4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295.jpg"/><Relationship Id="rId1" Type="http://schemas.openxmlformats.org/officeDocument/2006/relationships/slideLayout" Target="../slideLayouts/slideLayout231.xml"/></Relationships>
</file>

<file path=ppt/slides/_rels/slide45.xml.rels><?xml version="1.0" encoding="UTF-8" standalone="yes"?>
<Relationships xmlns="http://schemas.openxmlformats.org/package/2006/relationships"><Relationship Id="rId8" Type="http://schemas.openxmlformats.org/officeDocument/2006/relationships/image" Target="../media/image280.png"/><Relationship Id="rId3" Type="http://schemas.openxmlformats.org/officeDocument/2006/relationships/image" Target="../media/image296.jpg"/><Relationship Id="rId7" Type="http://schemas.openxmlformats.org/officeDocument/2006/relationships/hyperlink" Target="https://youtu.be/Xoi2iuFpDm8" TargetMode="External"/><Relationship Id="rId2" Type="http://schemas.openxmlformats.org/officeDocument/2006/relationships/notesSlide" Target="../notesSlides/notesSlide18.xml"/><Relationship Id="rId1" Type="http://schemas.openxmlformats.org/officeDocument/2006/relationships/slideLayout" Target="../slideLayouts/slideLayout222.xml"/><Relationship Id="rId6" Type="http://schemas.openxmlformats.org/officeDocument/2006/relationships/image" Target="../media/image298.png"/><Relationship Id="rId5" Type="http://schemas.openxmlformats.org/officeDocument/2006/relationships/image" Target="../media/image297.png"/><Relationship Id="rId4" Type="http://schemas.openxmlformats.org/officeDocument/2006/relationships/image" Target="../media/image108.png"/></Relationships>
</file>

<file path=ppt/slides/_rels/slide4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299.jpg"/><Relationship Id="rId1" Type="http://schemas.openxmlformats.org/officeDocument/2006/relationships/slideLayout" Target="../slideLayouts/slideLayout239.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00.png"/><Relationship Id="rId1" Type="http://schemas.openxmlformats.org/officeDocument/2006/relationships/slideLayout" Target="../slideLayouts/slideLayout239.xml"/><Relationship Id="rId5" Type="http://schemas.openxmlformats.org/officeDocument/2006/relationships/image" Target="../media/image7.png"/><Relationship Id="rId4" Type="http://schemas.openxmlformats.org/officeDocument/2006/relationships/image" Target="../media/image301.jpg"/></Relationships>
</file>

<file path=ppt/slides/_rels/slide4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9.xml"/><Relationship Id="rId1" Type="http://schemas.openxmlformats.org/officeDocument/2006/relationships/slideLayout" Target="../slideLayouts/slideLayout222.xml"/><Relationship Id="rId4" Type="http://schemas.openxmlformats.org/officeDocument/2006/relationships/image" Target="../media/image302.png"/></Relationships>
</file>

<file path=ppt/slides/_rels/slide4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0.xml"/><Relationship Id="rId1" Type="http://schemas.openxmlformats.org/officeDocument/2006/relationships/slideLayout" Target="../slideLayouts/slideLayout222.xml"/><Relationship Id="rId4" Type="http://schemas.openxmlformats.org/officeDocument/2006/relationships/image" Target="../media/image303.png"/></Relationships>
</file>

<file path=ppt/slides/_rels/slide5.xml.rels><?xml version="1.0" encoding="UTF-8" standalone="yes"?>
<Relationships xmlns="http://schemas.openxmlformats.org/package/2006/relationships"><Relationship Id="rId8" Type="http://schemas.openxmlformats.org/officeDocument/2006/relationships/slide" Target="slide156.xml"/><Relationship Id="rId13" Type="http://schemas.openxmlformats.org/officeDocument/2006/relationships/image" Target="../media/image24.png"/><Relationship Id="rId18" Type="http://schemas.openxmlformats.org/officeDocument/2006/relationships/image" Target="../media/image78.png"/><Relationship Id="rId26" Type="http://schemas.openxmlformats.org/officeDocument/2006/relationships/image" Target="../media/image86.png"/><Relationship Id="rId3" Type="http://schemas.openxmlformats.org/officeDocument/2006/relationships/image" Target="../media/image45.png"/><Relationship Id="rId21" Type="http://schemas.openxmlformats.org/officeDocument/2006/relationships/image" Target="../media/image81.png"/><Relationship Id="rId7" Type="http://schemas.openxmlformats.org/officeDocument/2006/relationships/slide" Target="slide158.xml"/><Relationship Id="rId12" Type="http://schemas.openxmlformats.org/officeDocument/2006/relationships/image" Target="../media/image14.png"/><Relationship Id="rId17" Type="http://schemas.openxmlformats.org/officeDocument/2006/relationships/image" Target="../media/image77.png"/><Relationship Id="rId25" Type="http://schemas.openxmlformats.org/officeDocument/2006/relationships/image" Target="../media/image85.png"/><Relationship Id="rId2" Type="http://schemas.openxmlformats.org/officeDocument/2006/relationships/notesSlide" Target="../notesSlides/notesSlide5.xml"/><Relationship Id="rId16" Type="http://schemas.openxmlformats.org/officeDocument/2006/relationships/image" Target="../media/image76.png"/><Relationship Id="rId20" Type="http://schemas.openxmlformats.org/officeDocument/2006/relationships/image" Target="../media/image80.png"/><Relationship Id="rId29" Type="http://schemas.openxmlformats.org/officeDocument/2006/relationships/image" Target="../media/image89.png"/><Relationship Id="rId1" Type="http://schemas.openxmlformats.org/officeDocument/2006/relationships/slideLayout" Target="../slideLayouts/slideLayout257.xml"/><Relationship Id="rId6" Type="http://schemas.openxmlformats.org/officeDocument/2006/relationships/slide" Target="slide168.xml"/><Relationship Id="rId11" Type="http://schemas.openxmlformats.org/officeDocument/2006/relationships/slide" Target="slide59.xml"/><Relationship Id="rId24" Type="http://schemas.openxmlformats.org/officeDocument/2006/relationships/image" Target="../media/image84.png"/><Relationship Id="rId32" Type="http://schemas.openxmlformats.org/officeDocument/2006/relationships/image" Target="../media/image92.png"/><Relationship Id="rId5" Type="http://schemas.openxmlformats.org/officeDocument/2006/relationships/image" Target="../media/image73.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png"/><Relationship Id="rId10" Type="http://schemas.openxmlformats.org/officeDocument/2006/relationships/slide" Target="slide135.xml"/><Relationship Id="rId19" Type="http://schemas.openxmlformats.org/officeDocument/2006/relationships/image" Target="../media/image79.png"/><Relationship Id="rId31" Type="http://schemas.openxmlformats.org/officeDocument/2006/relationships/image" Target="../media/image91.png"/><Relationship Id="rId4" Type="http://schemas.openxmlformats.org/officeDocument/2006/relationships/image" Target="../media/image72.png"/><Relationship Id="rId9" Type="http://schemas.openxmlformats.org/officeDocument/2006/relationships/slide" Target="slide68.xml"/><Relationship Id="rId14" Type="http://schemas.openxmlformats.org/officeDocument/2006/relationships/image" Target="../media/image74.jpeg"/><Relationship Id="rId22" Type="http://schemas.openxmlformats.org/officeDocument/2006/relationships/image" Target="../media/image82.png"/><Relationship Id="rId27" Type="http://schemas.openxmlformats.org/officeDocument/2006/relationships/image" Target="../media/image87.png"/><Relationship Id="rId30" Type="http://schemas.openxmlformats.org/officeDocument/2006/relationships/image" Target="../media/image90.jpeg"/></Relationships>
</file>

<file path=ppt/slides/_rels/slide50.xml.rels><?xml version="1.0" encoding="UTF-8" standalone="yes"?>
<Relationships xmlns="http://schemas.openxmlformats.org/package/2006/relationships"><Relationship Id="rId2" Type="http://schemas.openxmlformats.org/officeDocument/2006/relationships/image" Target="../media/image304.png"/><Relationship Id="rId1" Type="http://schemas.openxmlformats.org/officeDocument/2006/relationships/slideLayout" Target="../slideLayouts/slideLayout229.xml"/></Relationships>
</file>

<file path=ppt/slides/_rels/slide51.xml.rels><?xml version="1.0" encoding="UTF-8" standalone="yes"?>
<Relationships xmlns="http://schemas.openxmlformats.org/package/2006/relationships"><Relationship Id="rId3" Type="http://schemas.openxmlformats.org/officeDocument/2006/relationships/image" Target="../media/image305.jpeg"/><Relationship Id="rId2" Type="http://schemas.openxmlformats.org/officeDocument/2006/relationships/notesSlide" Target="../notesSlides/notesSlide21.xml"/><Relationship Id="rId1" Type="http://schemas.openxmlformats.org/officeDocument/2006/relationships/slideLayout" Target="../slideLayouts/slideLayout290.xml"/><Relationship Id="rId5" Type="http://schemas.openxmlformats.org/officeDocument/2006/relationships/image" Target="../media/image108.png"/><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image" Target="../media/image306.png"/><Relationship Id="rId1" Type="http://schemas.openxmlformats.org/officeDocument/2006/relationships/slideLayout" Target="../slideLayouts/slideLayout229.xml"/><Relationship Id="rId6" Type="http://schemas.openxmlformats.org/officeDocument/2006/relationships/image" Target="../media/image307.png"/><Relationship Id="rId5" Type="http://schemas.openxmlformats.org/officeDocument/2006/relationships/image" Target="../media/image294.png"/><Relationship Id="rId4" Type="http://schemas.openxmlformats.org/officeDocument/2006/relationships/image" Target="../media/image293.png"/></Relationships>
</file>

<file path=ppt/slides/_rels/slide53.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image" Target="../media/image308.png"/><Relationship Id="rId1" Type="http://schemas.openxmlformats.org/officeDocument/2006/relationships/slideLayout" Target="../slideLayouts/slideLayout229.xml"/><Relationship Id="rId5" Type="http://schemas.openxmlformats.org/officeDocument/2006/relationships/image" Target="../media/image311.png"/><Relationship Id="rId4" Type="http://schemas.openxmlformats.org/officeDocument/2006/relationships/image" Target="../media/image310.png"/></Relationships>
</file>

<file path=ppt/slides/_rels/slide54.xml.rels><?xml version="1.0" encoding="UTF-8" standalone="yes"?>
<Relationships xmlns="http://schemas.openxmlformats.org/package/2006/relationships"><Relationship Id="rId2" Type="http://schemas.openxmlformats.org/officeDocument/2006/relationships/image" Target="../media/image312.jpg"/><Relationship Id="rId1" Type="http://schemas.openxmlformats.org/officeDocument/2006/relationships/slideLayout" Target="../slideLayouts/slideLayout229.xml"/></Relationships>
</file>

<file path=ppt/slides/_rels/slide55.xml.rels><?xml version="1.0" encoding="UTF-8" standalone="yes"?>
<Relationships xmlns="http://schemas.openxmlformats.org/package/2006/relationships"><Relationship Id="rId3" Type="http://schemas.openxmlformats.org/officeDocument/2006/relationships/image" Target="../media/image313.jpeg"/><Relationship Id="rId2" Type="http://schemas.openxmlformats.org/officeDocument/2006/relationships/notesSlide" Target="../notesSlides/notesSlide22.xml"/><Relationship Id="rId1" Type="http://schemas.openxmlformats.org/officeDocument/2006/relationships/slideLayout" Target="../slideLayouts/slideLayout300.xml"/></Relationships>
</file>

<file path=ppt/slides/_rels/slide56.xml.rels><?xml version="1.0" encoding="UTF-8" standalone="yes"?>
<Relationships xmlns="http://schemas.openxmlformats.org/package/2006/relationships"><Relationship Id="rId8" Type="http://schemas.openxmlformats.org/officeDocument/2006/relationships/image" Target="../media/image315.png"/><Relationship Id="rId3" Type="http://schemas.openxmlformats.org/officeDocument/2006/relationships/image" Target="../media/image108.png"/><Relationship Id="rId7" Type="http://schemas.openxmlformats.org/officeDocument/2006/relationships/image" Target="../media/image307.png"/><Relationship Id="rId2" Type="http://schemas.openxmlformats.org/officeDocument/2006/relationships/image" Target="../media/image314.png"/><Relationship Id="rId1" Type="http://schemas.openxmlformats.org/officeDocument/2006/relationships/slideLayout" Target="../slideLayouts/slideLayout229.xml"/><Relationship Id="rId6" Type="http://schemas.openxmlformats.org/officeDocument/2006/relationships/image" Target="../media/image294.png"/><Relationship Id="rId5" Type="http://schemas.openxmlformats.org/officeDocument/2006/relationships/image" Target="../media/image293.png"/><Relationship Id="rId10" Type="http://schemas.openxmlformats.org/officeDocument/2006/relationships/image" Target="../media/image7.png"/><Relationship Id="rId4" Type="http://schemas.openxmlformats.org/officeDocument/2006/relationships/image" Target="../media/image292.png"/><Relationship Id="rId9" Type="http://schemas.openxmlformats.org/officeDocument/2006/relationships/image" Target="../media/image316.png"/></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17.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18.jpeg"/><Relationship Id="rId1" Type="http://schemas.openxmlformats.org/officeDocument/2006/relationships/slideLayout" Target="../slideLayouts/slideLayout229.xml"/><Relationship Id="rId5" Type="http://schemas.openxmlformats.org/officeDocument/2006/relationships/image" Target="../media/image7.png"/><Relationship Id="rId4" Type="http://schemas.openxmlformats.org/officeDocument/2006/relationships/image" Target="../media/image319.png"/></Relationships>
</file>

<file path=ppt/slides/_rels/slide5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20.png"/><Relationship Id="rId1" Type="http://schemas.openxmlformats.org/officeDocument/2006/relationships/slideLayout" Target="../slideLayouts/slideLayout229.xml"/><Relationship Id="rId6" Type="http://schemas.openxmlformats.org/officeDocument/2006/relationships/image" Target="../media/image7.png"/><Relationship Id="rId5" Type="http://schemas.openxmlformats.org/officeDocument/2006/relationships/image" Target="../media/image322.png"/><Relationship Id="rId4" Type="http://schemas.openxmlformats.org/officeDocument/2006/relationships/image" Target="../media/image321.png"/></Relationships>
</file>

<file path=ppt/slides/_rels/slide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xml"/><Relationship Id="rId1" Type="http://schemas.openxmlformats.org/officeDocument/2006/relationships/slideLayout" Target="../slideLayouts/slideLayout177.xml"/><Relationship Id="rId4" Type="http://schemas.openxmlformats.org/officeDocument/2006/relationships/image" Target="../media/image94.png"/></Relationships>
</file>

<file path=ppt/slides/_rels/slide60.xml.rels><?xml version="1.0" encoding="UTF-8" standalone="yes"?>
<Relationships xmlns="http://schemas.openxmlformats.org/package/2006/relationships"><Relationship Id="rId3" Type="http://schemas.openxmlformats.org/officeDocument/2006/relationships/image" Target="../media/image324.png"/><Relationship Id="rId2" Type="http://schemas.openxmlformats.org/officeDocument/2006/relationships/image" Target="../media/image323.jpg"/><Relationship Id="rId1" Type="http://schemas.openxmlformats.org/officeDocument/2006/relationships/slideLayout" Target="../slideLayouts/slideLayout204.xml"/></Relationships>
</file>

<file path=ppt/slides/_rels/slide61.xml.rels><?xml version="1.0" encoding="UTF-8" standalone="yes"?>
<Relationships xmlns="http://schemas.openxmlformats.org/package/2006/relationships"><Relationship Id="rId3" Type="http://schemas.openxmlformats.org/officeDocument/2006/relationships/image" Target="../media/image325.jpeg"/><Relationship Id="rId2" Type="http://schemas.openxmlformats.org/officeDocument/2006/relationships/notesSlide" Target="../notesSlides/notesSlide23.xml"/><Relationship Id="rId1" Type="http://schemas.openxmlformats.org/officeDocument/2006/relationships/slideLayout" Target="../slideLayouts/slideLayout330.xml"/><Relationship Id="rId5" Type="http://schemas.openxmlformats.org/officeDocument/2006/relationships/image" Target="../media/image108.png"/><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26.png"/><Relationship Id="rId1" Type="http://schemas.openxmlformats.org/officeDocument/2006/relationships/slideLayout" Target="../slideLayouts/slideLayout204.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8" Type="http://schemas.openxmlformats.org/officeDocument/2006/relationships/image" Target="../media/image328.png"/><Relationship Id="rId3" Type="http://schemas.openxmlformats.org/officeDocument/2006/relationships/image" Target="../media/image108.png"/><Relationship Id="rId7" Type="http://schemas.openxmlformats.org/officeDocument/2006/relationships/image" Target="../media/image307.png"/><Relationship Id="rId2" Type="http://schemas.openxmlformats.org/officeDocument/2006/relationships/image" Target="../media/image327.jpg"/><Relationship Id="rId1" Type="http://schemas.openxmlformats.org/officeDocument/2006/relationships/slideLayout" Target="../slideLayouts/slideLayout207.xml"/><Relationship Id="rId6" Type="http://schemas.openxmlformats.org/officeDocument/2006/relationships/image" Target="../media/image294.png"/><Relationship Id="rId5" Type="http://schemas.openxmlformats.org/officeDocument/2006/relationships/image" Target="../media/image293.png"/><Relationship Id="rId4" Type="http://schemas.openxmlformats.org/officeDocument/2006/relationships/image" Target="../media/image292.png"/><Relationship Id="rId9" Type="http://schemas.openxmlformats.org/officeDocument/2006/relationships/image" Target="../media/image7.png"/></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9.png"/><Relationship Id="rId1" Type="http://schemas.openxmlformats.org/officeDocument/2006/relationships/slideLayout" Target="../slideLayouts/slideLayout207.xml"/></Relationships>
</file>

<file path=ppt/slides/_rels/slide65.xml.rels><?xml version="1.0" encoding="UTF-8" standalone="yes"?>
<Relationships xmlns="http://schemas.openxmlformats.org/package/2006/relationships"><Relationship Id="rId3" Type="http://schemas.openxmlformats.org/officeDocument/2006/relationships/image" Target="../media/image330.jpeg"/><Relationship Id="rId2" Type="http://schemas.openxmlformats.org/officeDocument/2006/relationships/notesSlide" Target="../notesSlides/notesSlide24.xml"/><Relationship Id="rId1" Type="http://schemas.openxmlformats.org/officeDocument/2006/relationships/slideLayout" Target="../slideLayouts/slideLayout511.xml"/></Relationships>
</file>

<file path=ppt/slides/_rels/slide66.xml.rels><?xml version="1.0" encoding="UTF-8" standalone="yes"?>
<Relationships xmlns="http://schemas.openxmlformats.org/package/2006/relationships"><Relationship Id="rId3" Type="http://schemas.openxmlformats.org/officeDocument/2006/relationships/image" Target="../media/image331.jpeg"/><Relationship Id="rId2" Type="http://schemas.openxmlformats.org/officeDocument/2006/relationships/notesSlide" Target="../notesSlides/notesSlide25.xml"/><Relationship Id="rId1" Type="http://schemas.openxmlformats.org/officeDocument/2006/relationships/slideLayout" Target="../slideLayouts/slideLayout491.xml"/></Relationships>
</file>

<file path=ppt/slides/_rels/slide67.xml.rels><?xml version="1.0" encoding="UTF-8" standalone="yes"?>
<Relationships xmlns="http://schemas.openxmlformats.org/package/2006/relationships"><Relationship Id="rId3" Type="http://schemas.openxmlformats.org/officeDocument/2006/relationships/image" Target="../media/image332.jpeg"/><Relationship Id="rId2" Type="http://schemas.openxmlformats.org/officeDocument/2006/relationships/notesSlide" Target="../notesSlides/notesSlide26.xml"/><Relationship Id="rId1" Type="http://schemas.openxmlformats.org/officeDocument/2006/relationships/slideLayout" Target="../slideLayouts/slideLayout310.xml"/><Relationship Id="rId5" Type="http://schemas.openxmlformats.org/officeDocument/2006/relationships/image" Target="../media/image280.png"/><Relationship Id="rId4" Type="http://schemas.openxmlformats.org/officeDocument/2006/relationships/hyperlink" Target="https://youtu.be/9OIavV-bpEc"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33.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34.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91.xml"/></Relationships>
</file>

<file path=ppt/slides/_rels/slide7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35.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108.png"/><Relationship Id="rId1" Type="http://schemas.openxmlformats.org/officeDocument/2006/relationships/slideLayout" Target="../slideLayouts/slideLayout229.xml"/><Relationship Id="rId5" Type="http://schemas.openxmlformats.org/officeDocument/2006/relationships/image" Target="../media/image7.png"/><Relationship Id="rId4" Type="http://schemas.openxmlformats.org/officeDocument/2006/relationships/image" Target="../media/image336.png"/></Relationships>
</file>

<file path=ppt/slides/_rels/slide72.xml.rels><?xml version="1.0" encoding="UTF-8" standalone="yes"?>
<Relationships xmlns="http://schemas.openxmlformats.org/package/2006/relationships"><Relationship Id="rId3" Type="http://schemas.openxmlformats.org/officeDocument/2006/relationships/image" Target="../media/image337.jpeg"/><Relationship Id="rId2" Type="http://schemas.openxmlformats.org/officeDocument/2006/relationships/notesSlide" Target="../notesSlides/notesSlide27.xml"/><Relationship Id="rId1" Type="http://schemas.openxmlformats.org/officeDocument/2006/relationships/slideLayout" Target="../slideLayouts/slideLayout501.xml"/></Relationships>
</file>

<file path=ppt/slides/_rels/slide73.xml.rels><?xml version="1.0" encoding="UTF-8" standalone="yes"?>
<Relationships xmlns="http://schemas.openxmlformats.org/package/2006/relationships"><Relationship Id="rId3" Type="http://schemas.openxmlformats.org/officeDocument/2006/relationships/image" Target="../media/image338.jpeg"/><Relationship Id="rId2" Type="http://schemas.openxmlformats.org/officeDocument/2006/relationships/notesSlide" Target="../notesSlides/notesSlide28.xml"/><Relationship Id="rId1" Type="http://schemas.openxmlformats.org/officeDocument/2006/relationships/slideLayout" Target="../slideLayouts/slideLayout501.xml"/></Relationships>
</file>

<file path=ppt/slides/_rels/slide74.xml.rels><?xml version="1.0" encoding="UTF-8" standalone="yes"?>
<Relationships xmlns="http://schemas.openxmlformats.org/package/2006/relationships"><Relationship Id="rId3" Type="http://schemas.openxmlformats.org/officeDocument/2006/relationships/image" Target="../media/image339.jpeg"/><Relationship Id="rId2" Type="http://schemas.openxmlformats.org/officeDocument/2006/relationships/notesSlide" Target="../notesSlides/notesSlide29.xml"/><Relationship Id="rId1" Type="http://schemas.openxmlformats.org/officeDocument/2006/relationships/slideLayout" Target="../slideLayouts/slideLayout320.xml"/><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108.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76.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image" Target="../media/image108.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2.jpeg"/><Relationship Id="rId1" Type="http://schemas.openxmlformats.org/officeDocument/2006/relationships/slideLayout" Target="../slideLayouts/slideLayout280.xml"/><Relationship Id="rId4" Type="http://schemas.openxmlformats.org/officeDocument/2006/relationships/image" Target="../media/image108.png"/></Relationships>
</file>

<file path=ppt/slides/_rels/slide78.xml.rels><?xml version="1.0" encoding="UTF-8" standalone="yes"?>
<Relationships xmlns="http://schemas.openxmlformats.org/package/2006/relationships"><Relationship Id="rId3" Type="http://schemas.openxmlformats.org/officeDocument/2006/relationships/image" Target="../media/image343.jpeg"/><Relationship Id="rId2" Type="http://schemas.openxmlformats.org/officeDocument/2006/relationships/notesSlide" Target="../notesSlides/notesSlide30.xml"/><Relationship Id="rId1" Type="http://schemas.openxmlformats.org/officeDocument/2006/relationships/slideLayout" Target="../slideLayouts/slideLayout270.xml"/></Relationships>
</file>

<file path=ppt/slides/_rels/slide79.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image" Target="../media/image108.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9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97.jpeg"/><Relationship Id="rId5" Type="http://schemas.openxmlformats.org/officeDocument/2006/relationships/notesSlide" Target="../notesSlides/notesSlide7.xml"/><Relationship Id="rId4" Type="http://schemas.openxmlformats.org/officeDocument/2006/relationships/slideLayout" Target="../slideLayouts/slideLayout470.xml"/></Relationships>
</file>

<file path=ppt/slides/_rels/slide80.xml.rels><?xml version="1.0" encoding="UTF-8" standalone="yes"?>
<Relationships xmlns="http://schemas.openxmlformats.org/package/2006/relationships"><Relationship Id="rId3" Type="http://schemas.openxmlformats.org/officeDocument/2006/relationships/image" Target="../media/image345.png"/><Relationship Id="rId2" Type="http://schemas.openxmlformats.org/officeDocument/2006/relationships/image" Target="../media/image108.png"/><Relationship Id="rId1" Type="http://schemas.openxmlformats.org/officeDocument/2006/relationships/slideLayout" Target="../slideLayouts/slideLayout229.xml"/><Relationship Id="rId5" Type="http://schemas.openxmlformats.org/officeDocument/2006/relationships/image" Target="../media/image7.png"/><Relationship Id="rId4" Type="http://schemas.openxmlformats.org/officeDocument/2006/relationships/image" Target="../media/image346.png"/></Relationships>
</file>

<file path=ppt/slides/_rels/slide81.xml.rels><?xml version="1.0" encoding="UTF-8" standalone="yes"?>
<Relationships xmlns="http://schemas.openxmlformats.org/package/2006/relationships"><Relationship Id="rId3" Type="http://schemas.openxmlformats.org/officeDocument/2006/relationships/image" Target="../media/image347.jpeg"/><Relationship Id="rId2" Type="http://schemas.openxmlformats.org/officeDocument/2006/relationships/notesSlide" Target="../notesSlides/notesSlide31.xml"/><Relationship Id="rId1" Type="http://schemas.openxmlformats.org/officeDocument/2006/relationships/slideLayout" Target="../slideLayouts/slideLayout260.xml"/><Relationship Id="rId4" Type="http://schemas.openxmlformats.org/officeDocument/2006/relationships/image" Target="../media/image7.png"/></Relationships>
</file>

<file path=ppt/slides/_rels/slide82.xml.rels><?xml version="1.0" encoding="UTF-8" standalone="yes"?>
<Relationships xmlns="http://schemas.openxmlformats.org/package/2006/relationships"><Relationship Id="rId3" Type="http://schemas.openxmlformats.org/officeDocument/2006/relationships/image" Target="../media/image348.png"/><Relationship Id="rId2" Type="http://schemas.openxmlformats.org/officeDocument/2006/relationships/image" Target="../media/image108.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83.xml.rels><?xml version="1.0" encoding="UTF-8" standalone="yes"?>
<Relationships xmlns="http://schemas.openxmlformats.org/package/2006/relationships"><Relationship Id="rId3" Type="http://schemas.openxmlformats.org/officeDocument/2006/relationships/image" Target="../media/image349.png"/><Relationship Id="rId2" Type="http://schemas.openxmlformats.org/officeDocument/2006/relationships/image" Target="../media/image108.png"/><Relationship Id="rId1" Type="http://schemas.openxmlformats.org/officeDocument/2006/relationships/slideLayout" Target="../slideLayouts/slideLayout229.xml"/><Relationship Id="rId5" Type="http://schemas.openxmlformats.org/officeDocument/2006/relationships/image" Target="../media/image7.png"/><Relationship Id="rId4" Type="http://schemas.openxmlformats.org/officeDocument/2006/relationships/image" Target="../media/image350.png"/></Relationships>
</file>

<file path=ppt/slides/_rels/slide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60.xml"/><Relationship Id="rId4" Type="http://schemas.openxmlformats.org/officeDocument/2006/relationships/image" Target="../media/image351.png"/></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60.xml"/><Relationship Id="rId4" Type="http://schemas.openxmlformats.org/officeDocument/2006/relationships/image" Target="../media/image352.png"/></Relationships>
</file>

<file path=ppt/slides/_rels/slide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60.xml"/><Relationship Id="rId4" Type="http://schemas.openxmlformats.org/officeDocument/2006/relationships/image" Target="../media/image353.png"/></Relationships>
</file>

<file path=ppt/slides/_rels/slide87.xml.rels><?xml version="1.0" encoding="UTF-8" standalone="yes"?>
<Relationships xmlns="http://schemas.openxmlformats.org/package/2006/relationships"><Relationship Id="rId3" Type="http://schemas.openxmlformats.org/officeDocument/2006/relationships/image" Target="../media/image354.jpeg"/><Relationship Id="rId2" Type="http://schemas.openxmlformats.org/officeDocument/2006/relationships/notesSlide" Target="../notesSlides/notesSlide35.xml"/><Relationship Id="rId1" Type="http://schemas.openxmlformats.org/officeDocument/2006/relationships/slideLayout" Target="../slideLayouts/slideLayout481.xml"/><Relationship Id="rId5" Type="http://schemas.openxmlformats.org/officeDocument/2006/relationships/image" Target="../media/image355.png"/><Relationship Id="rId4" Type="http://schemas.openxmlformats.org/officeDocument/2006/relationships/image" Target="../media/image7.png"/></Relationships>
</file>

<file path=ppt/slides/_rels/slide88.xml.rels><?xml version="1.0" encoding="UTF-8" standalone="yes"?>
<Relationships xmlns="http://schemas.openxmlformats.org/package/2006/relationships"><Relationship Id="rId3" Type="http://schemas.openxmlformats.org/officeDocument/2006/relationships/image" Target="../media/image356.jpeg"/><Relationship Id="rId2" Type="http://schemas.openxmlformats.org/officeDocument/2006/relationships/notesSlide" Target="../notesSlides/notesSlide36.xml"/><Relationship Id="rId1" Type="http://schemas.openxmlformats.org/officeDocument/2006/relationships/slideLayout" Target="../slideLayouts/slideLayout440.xml"/></Relationships>
</file>

<file path=ppt/slides/_rels/slide89.xml.rels><?xml version="1.0" encoding="UTF-8" standalone="yes"?>
<Relationships xmlns="http://schemas.openxmlformats.org/package/2006/relationships"><Relationship Id="rId3" Type="http://schemas.openxmlformats.org/officeDocument/2006/relationships/image" Target="../media/image357.png"/><Relationship Id="rId2" Type="http://schemas.openxmlformats.org/officeDocument/2006/relationships/image" Target="../media/image108.png"/><Relationship Id="rId1" Type="http://schemas.openxmlformats.org/officeDocument/2006/relationships/slideLayout" Target="../slideLayouts/slideLayout229.xml"/><Relationship Id="rId5" Type="http://schemas.openxmlformats.org/officeDocument/2006/relationships/image" Target="../media/image7.png"/><Relationship Id="rId4" Type="http://schemas.openxmlformats.org/officeDocument/2006/relationships/image" Target="../media/image358.png"/></Relationships>
</file>

<file path=ppt/slides/_rels/slide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8.xml"/><Relationship Id="rId1" Type="http://schemas.openxmlformats.org/officeDocument/2006/relationships/slideLayout" Target="../slideLayouts/slideLayout471.xml"/></Relationships>
</file>

<file path=ppt/slides/_rels/slide90.xml.rels><?xml version="1.0" encoding="UTF-8" standalone="yes"?>
<Relationships xmlns="http://schemas.openxmlformats.org/package/2006/relationships"><Relationship Id="rId3" Type="http://schemas.openxmlformats.org/officeDocument/2006/relationships/image" Target="../media/image359.png"/><Relationship Id="rId2" Type="http://schemas.openxmlformats.org/officeDocument/2006/relationships/image" Target="../media/image108.png"/><Relationship Id="rId1" Type="http://schemas.openxmlformats.org/officeDocument/2006/relationships/slideLayout" Target="../slideLayouts/slideLayout229.xml"/><Relationship Id="rId4" Type="http://schemas.openxmlformats.org/officeDocument/2006/relationships/image" Target="../media/image7.png"/></Relationships>
</file>

<file path=ppt/slides/_rels/slide9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60.png"/><Relationship Id="rId7" Type="http://schemas.openxmlformats.org/officeDocument/2006/relationships/image" Target="../media/image364.png"/><Relationship Id="rId2" Type="http://schemas.openxmlformats.org/officeDocument/2006/relationships/image" Target="../media/image108.png"/><Relationship Id="rId1" Type="http://schemas.openxmlformats.org/officeDocument/2006/relationships/slideLayout" Target="../slideLayouts/slideLayout229.xml"/><Relationship Id="rId6" Type="http://schemas.openxmlformats.org/officeDocument/2006/relationships/image" Target="../media/image363.png"/><Relationship Id="rId5" Type="http://schemas.openxmlformats.org/officeDocument/2006/relationships/image" Target="../media/image362.png"/><Relationship Id="rId4" Type="http://schemas.openxmlformats.org/officeDocument/2006/relationships/image" Target="../media/image361.png"/></Relationships>
</file>

<file path=ppt/slides/_rels/slide92.xml.rels><?xml version="1.0" encoding="UTF-8" standalone="yes"?>
<Relationships xmlns="http://schemas.openxmlformats.org/package/2006/relationships"><Relationship Id="rId8" Type="http://schemas.openxmlformats.org/officeDocument/2006/relationships/image" Target="../media/image307.png"/><Relationship Id="rId13" Type="http://schemas.openxmlformats.org/officeDocument/2006/relationships/image" Target="../media/image371.png"/><Relationship Id="rId3" Type="http://schemas.openxmlformats.org/officeDocument/2006/relationships/image" Target="../media/image108.png"/><Relationship Id="rId7" Type="http://schemas.openxmlformats.org/officeDocument/2006/relationships/image" Target="../media/image293.png"/><Relationship Id="rId12" Type="http://schemas.openxmlformats.org/officeDocument/2006/relationships/image" Target="../media/image370.png"/><Relationship Id="rId17" Type="http://schemas.openxmlformats.org/officeDocument/2006/relationships/image" Target="../media/image375.png"/><Relationship Id="rId2" Type="http://schemas.openxmlformats.org/officeDocument/2006/relationships/notesSlide" Target="../notesSlides/notesSlide37.xml"/><Relationship Id="rId16" Type="http://schemas.openxmlformats.org/officeDocument/2006/relationships/image" Target="../media/image374.png"/><Relationship Id="rId1" Type="http://schemas.openxmlformats.org/officeDocument/2006/relationships/slideLayout" Target="../slideLayouts/slideLayout222.xml"/><Relationship Id="rId6" Type="http://schemas.openxmlformats.org/officeDocument/2006/relationships/image" Target="../media/image367.png"/><Relationship Id="rId11" Type="http://schemas.openxmlformats.org/officeDocument/2006/relationships/image" Target="../media/image369.png"/><Relationship Id="rId5" Type="http://schemas.openxmlformats.org/officeDocument/2006/relationships/image" Target="../media/image366.png"/><Relationship Id="rId15" Type="http://schemas.openxmlformats.org/officeDocument/2006/relationships/image" Target="../media/image373.png"/><Relationship Id="rId10" Type="http://schemas.openxmlformats.org/officeDocument/2006/relationships/image" Target="../media/image368.png"/><Relationship Id="rId4" Type="http://schemas.openxmlformats.org/officeDocument/2006/relationships/image" Target="../media/image365.png"/><Relationship Id="rId9" Type="http://schemas.openxmlformats.org/officeDocument/2006/relationships/image" Target="../media/image308.png"/><Relationship Id="rId14" Type="http://schemas.openxmlformats.org/officeDocument/2006/relationships/image" Target="../media/image372.png"/></Relationships>
</file>

<file path=ppt/slides/_rels/slide9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6.png"/><Relationship Id="rId1" Type="http://schemas.openxmlformats.org/officeDocument/2006/relationships/slideLayout" Target="../slideLayouts/slideLayout191.xml"/></Relationships>
</file>

<file path=ppt/slides/_rels/slide94.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108.png"/><Relationship Id="rId7" Type="http://schemas.openxmlformats.org/officeDocument/2006/relationships/image" Target="../media/image379.png"/><Relationship Id="rId2" Type="http://schemas.openxmlformats.org/officeDocument/2006/relationships/notesSlide" Target="../notesSlides/notesSlide38.xml"/><Relationship Id="rId1" Type="http://schemas.openxmlformats.org/officeDocument/2006/relationships/slideLayout" Target="../slideLayouts/slideLayout222.xml"/><Relationship Id="rId6" Type="http://schemas.openxmlformats.org/officeDocument/2006/relationships/image" Target="../media/image378.png"/><Relationship Id="rId5" Type="http://schemas.openxmlformats.org/officeDocument/2006/relationships/image" Target="../media/image377.png"/><Relationship Id="rId4" Type="http://schemas.openxmlformats.org/officeDocument/2006/relationships/image" Target="../media/image376.png"/><Relationship Id="rId9" Type="http://schemas.openxmlformats.org/officeDocument/2006/relationships/image" Target="../media/image381.png"/></Relationships>
</file>

<file path=ppt/slides/_rels/slide95.xml.rels><?xml version="1.0" encoding="UTF-8" standalone="yes"?>
<Relationships xmlns="http://schemas.openxmlformats.org/package/2006/relationships"><Relationship Id="rId3" Type="http://schemas.openxmlformats.org/officeDocument/2006/relationships/image" Target="../media/image382.jpeg"/><Relationship Id="rId2" Type="http://schemas.openxmlformats.org/officeDocument/2006/relationships/notesSlide" Target="../notesSlides/notesSlide39.xml"/><Relationship Id="rId1" Type="http://schemas.openxmlformats.org/officeDocument/2006/relationships/slideLayout" Target="../slideLayouts/slideLayout390.xml"/><Relationship Id="rId5" Type="http://schemas.openxmlformats.org/officeDocument/2006/relationships/image" Target="../media/image108.png"/><Relationship Id="rId4" Type="http://schemas.openxmlformats.org/officeDocument/2006/relationships/image" Target="../media/image7.png"/></Relationships>
</file>

<file path=ppt/slides/_rels/slide96.xml.rels><?xml version="1.0" encoding="UTF-8" standalone="yes"?>
<Relationships xmlns="http://schemas.openxmlformats.org/package/2006/relationships"><Relationship Id="rId3" Type="http://schemas.openxmlformats.org/officeDocument/2006/relationships/image" Target="../media/image383.jpeg"/><Relationship Id="rId2" Type="http://schemas.openxmlformats.org/officeDocument/2006/relationships/notesSlide" Target="../notesSlides/notesSlide40.xml"/><Relationship Id="rId1" Type="http://schemas.openxmlformats.org/officeDocument/2006/relationships/slideLayout" Target="../slideLayouts/slideLayout400.xml"/><Relationship Id="rId5" Type="http://schemas.openxmlformats.org/officeDocument/2006/relationships/image" Target="../media/image108.png"/><Relationship Id="rId4" Type="http://schemas.openxmlformats.org/officeDocument/2006/relationships/image" Target="../media/image7.png"/></Relationships>
</file>

<file path=ppt/slides/_rels/slide97.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Layout" Target="../slideLayouts/slideLayout166.xml"/><Relationship Id="rId5" Type="http://schemas.openxmlformats.org/officeDocument/2006/relationships/image" Target="../media/image7.png"/><Relationship Id="rId4" Type="http://schemas.openxmlformats.org/officeDocument/2006/relationships/image" Target="../media/image108.png"/></Relationships>
</file>

<file path=ppt/slides/_rels/slide98.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7.png"/><Relationship Id="rId2" Type="http://schemas.openxmlformats.org/officeDocument/2006/relationships/image" Target="../media/image384.png"/><Relationship Id="rId1" Type="http://schemas.openxmlformats.org/officeDocument/2006/relationships/slideLayout" Target="../slideLayouts/slideLayout166.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386.png"/></Relationships>
</file>

<file path=ppt/slides/_rels/slide99.xml.rels><?xml version="1.0" encoding="UTF-8" standalone="yes"?>
<Relationships xmlns="http://schemas.openxmlformats.org/package/2006/relationships"><Relationship Id="rId3" Type="http://schemas.openxmlformats.org/officeDocument/2006/relationships/image" Target="../media/image389.jpeg"/><Relationship Id="rId2" Type="http://schemas.openxmlformats.org/officeDocument/2006/relationships/notesSlide" Target="../notesSlides/notesSlide41.xml"/><Relationship Id="rId1" Type="http://schemas.openxmlformats.org/officeDocument/2006/relationships/slideLayout" Target="../slideLayouts/slideLayout410.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PPT模板-20200424_画板 1" hidden="1"/>
          <p:cNvPicPr>
            <a:picLocks noChangeAspect="1"/>
          </p:cNvPicPr>
          <p:nvPr/>
        </p:nvPicPr>
        <p:blipFill>
          <a:blip r:embed="rId3" cstate="print"/>
          <a:stretch>
            <a:fillRect/>
          </a:stretch>
        </p:blipFill>
        <p:spPr>
          <a:xfrm>
            <a:off x="0" y="0"/>
            <a:ext cx="12192000" cy="6858000"/>
          </a:xfrm>
          <a:prstGeom prst="rect">
            <a:avLst/>
          </a:prstGeom>
        </p:spPr>
      </p:pic>
      <p:pic>
        <p:nvPicPr>
          <p:cNvPr id="24" name="图片 23" descr="PPT模板封面背景-20200424_画板 1" hidden="1"/>
          <p:cNvPicPr>
            <a:picLocks noChangeAspect="1"/>
          </p:cNvPicPr>
          <p:nvPr/>
        </p:nvPicPr>
        <p:blipFill>
          <a:blip r:embed="rId4"/>
          <a:stretch>
            <a:fillRect/>
          </a:stretch>
        </p:blipFill>
        <p:spPr>
          <a:xfrm>
            <a:off x="0" y="0"/>
            <a:ext cx="12192000" cy="6858000"/>
          </a:xfrm>
          <a:prstGeom prst="rect">
            <a:avLst/>
          </a:prstGeom>
        </p:spPr>
      </p:pic>
      <p:pic>
        <p:nvPicPr>
          <p:cNvPr id="3" name="图片 2" descr="资源 4" hidden="1"/>
          <p:cNvPicPr>
            <a:picLocks noChangeAspect="1"/>
          </p:cNvPicPr>
          <p:nvPr/>
        </p:nvPicPr>
        <p:blipFill>
          <a:blip r:embed="rId5" cstate="print"/>
          <a:stretch>
            <a:fillRect/>
          </a:stretch>
        </p:blipFill>
        <p:spPr>
          <a:xfrm>
            <a:off x="-3397885" y="-6974840"/>
            <a:ext cx="12733020" cy="12733020"/>
          </a:xfrm>
          <a:prstGeom prst="rect">
            <a:avLst/>
          </a:prstGeom>
        </p:spPr>
      </p:pic>
      <p:sp>
        <p:nvSpPr>
          <p:cNvPr id="2" name="圆角矩形 1" hidden="1"/>
          <p:cNvSpPr/>
          <p:nvPr/>
        </p:nvSpPr>
        <p:spPr>
          <a:xfrm rot="18900000">
            <a:off x="16666845" y="-5903595"/>
            <a:ext cx="9715500" cy="97155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0" name="圆角矩形 9" hidden="1"/>
          <p:cNvSpPr/>
          <p:nvPr/>
        </p:nvSpPr>
        <p:spPr>
          <a:xfrm rot="18900000">
            <a:off x="8784590" y="-1039495"/>
            <a:ext cx="7390130" cy="7390130"/>
          </a:xfrm>
          <a:prstGeom prst="roundRect">
            <a:avLst>
              <a:gd name="adj" fmla="val 12227"/>
            </a:avLst>
          </a:prstGeom>
          <a:gradFill>
            <a:gsLst>
              <a:gs pos="24000">
                <a:srgbClr val="65AEF7"/>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1" name="圆角矩形 10" hidden="1"/>
          <p:cNvSpPr/>
          <p:nvPr/>
        </p:nvSpPr>
        <p:spPr>
          <a:xfrm rot="18900000">
            <a:off x="6784975" y="-3347085"/>
            <a:ext cx="5800725" cy="5800725"/>
          </a:xfrm>
          <a:prstGeom prst="roundRect">
            <a:avLst>
              <a:gd name="adj" fmla="val 12227"/>
            </a:avLst>
          </a:prstGeom>
          <a:gradFill>
            <a:gsLst>
              <a:gs pos="5000">
                <a:srgbClr val="FFCD33"/>
              </a:gs>
              <a:gs pos="100000">
                <a:srgbClr val="F29B58">
                  <a:alpha val="66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2" name="圆角矩形 11" hidden="1"/>
          <p:cNvSpPr/>
          <p:nvPr/>
        </p:nvSpPr>
        <p:spPr>
          <a:xfrm rot="18900000">
            <a:off x="11372850" y="-2221865"/>
            <a:ext cx="9715500" cy="97155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3" name="圆角矩形 12" hidden="1"/>
          <p:cNvSpPr/>
          <p:nvPr/>
        </p:nvSpPr>
        <p:spPr>
          <a:xfrm rot="18900000">
            <a:off x="11076305" y="-1592580"/>
            <a:ext cx="7390130" cy="7390130"/>
          </a:xfrm>
          <a:prstGeom prst="roundRect">
            <a:avLst>
              <a:gd name="adj" fmla="val 12227"/>
            </a:avLst>
          </a:prstGeom>
          <a:gradFill>
            <a:gsLst>
              <a:gs pos="6000">
                <a:srgbClr val="479FF6">
                  <a:alpha val="100000"/>
                </a:srgbClr>
              </a:gs>
              <a:gs pos="100000">
                <a:srgbClr val="479FF6">
                  <a:alpha val="0"/>
                </a:srgbClr>
              </a:gs>
            </a:gsLst>
            <a:lin ang="13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grpSp>
        <p:nvGrpSpPr>
          <p:cNvPr id="18" name="组合 17" hidden="1"/>
          <p:cNvGrpSpPr/>
          <p:nvPr/>
        </p:nvGrpSpPr>
        <p:grpSpPr>
          <a:xfrm>
            <a:off x="6005830" y="-6063615"/>
            <a:ext cx="15111730" cy="13919200"/>
            <a:chOff x="9458" y="-9549"/>
            <a:chExt cx="23798" cy="21920"/>
          </a:xfrm>
        </p:grpSpPr>
        <p:sp>
          <p:nvSpPr>
            <p:cNvPr id="14" name="圆角矩形 13"/>
            <p:cNvSpPr/>
            <p:nvPr/>
          </p:nvSpPr>
          <p:spPr>
            <a:xfrm rot="18900000">
              <a:off x="13570" y="-2929"/>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5" name="圆角矩形 14"/>
            <p:cNvSpPr/>
            <p:nvPr/>
          </p:nvSpPr>
          <p:spPr>
            <a:xfrm rot="18900000">
              <a:off x="9458" y="-9549"/>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6" name="圆角矩形 15"/>
            <p:cNvSpPr/>
            <p:nvPr/>
          </p:nvSpPr>
          <p:spPr>
            <a:xfrm rot="18900000">
              <a:off x="17956" y="-3543"/>
              <a:ext cx="15300" cy="153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grpSp>
      <p:grpSp>
        <p:nvGrpSpPr>
          <p:cNvPr id="22" name="组合 21" hidden="1"/>
          <p:cNvGrpSpPr/>
          <p:nvPr/>
        </p:nvGrpSpPr>
        <p:grpSpPr>
          <a:xfrm>
            <a:off x="6005195" y="-6035675"/>
            <a:ext cx="15111730" cy="13919200"/>
            <a:chOff x="9457" y="-9505"/>
            <a:chExt cx="23798" cy="21920"/>
          </a:xfrm>
        </p:grpSpPr>
        <p:sp>
          <p:nvSpPr>
            <p:cNvPr id="19" name="圆角矩形 18"/>
            <p:cNvSpPr/>
            <p:nvPr/>
          </p:nvSpPr>
          <p:spPr>
            <a:xfrm rot="18900000">
              <a:off x="13569" y="-2885"/>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20" name="圆角矩形 19"/>
            <p:cNvSpPr/>
            <p:nvPr/>
          </p:nvSpPr>
          <p:spPr>
            <a:xfrm rot="18900000">
              <a:off x="9457" y="-9505"/>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21" name="圆角矩形 20"/>
            <p:cNvSpPr/>
            <p:nvPr/>
          </p:nvSpPr>
          <p:spPr>
            <a:xfrm rot="18900000">
              <a:off x="17955" y="-3499"/>
              <a:ext cx="15300" cy="15300"/>
            </a:xfrm>
            <a:prstGeom prst="roundRect">
              <a:avLst>
                <a:gd name="adj" fmla="val 12227"/>
              </a:avLst>
            </a:prstGeom>
            <a:gradFill>
              <a:gsLst>
                <a:gs pos="0">
                  <a:srgbClr val="479FF6">
                    <a:alpha val="73000"/>
                  </a:srgbClr>
                </a:gs>
                <a:gs pos="100000">
                  <a:srgbClr val="479FF6">
                    <a:alpha val="10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grpSp>
      <p:sp>
        <p:nvSpPr>
          <p:cNvPr id="26" name="矩形 25" hidden="1"/>
          <p:cNvSpPr/>
          <p:nvPr/>
        </p:nvSpPr>
        <p:spPr>
          <a:xfrm>
            <a:off x="0" y="0"/>
            <a:ext cx="12192000" cy="6857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25" name="圆角矩形 24" hidden="1"/>
          <p:cNvSpPr/>
          <p:nvPr/>
        </p:nvSpPr>
        <p:spPr>
          <a:xfrm rot="18900000">
            <a:off x="8743315" y="-1704975"/>
            <a:ext cx="9715500" cy="9715500"/>
          </a:xfrm>
          <a:prstGeom prst="roundRect">
            <a:avLst>
              <a:gd name="adj" fmla="val 12227"/>
            </a:avLst>
          </a:prstGeom>
          <a:gradFill>
            <a:gsLst>
              <a:gs pos="24000">
                <a:srgbClr val="FFCD33"/>
              </a:gs>
              <a:gs pos="100000">
                <a:srgbClr val="F1985A"/>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prstClr val="white"/>
                </a:solidFill>
                <a:cs typeface="WeblySleek UI Semilight" panose="020B0402040204020203" charset="0"/>
              </a:rPr>
              <a:t> </a:t>
            </a:r>
          </a:p>
        </p:txBody>
      </p:sp>
      <p:sp>
        <p:nvSpPr>
          <p:cNvPr id="34" name="圆角矩形 33" hidden="1"/>
          <p:cNvSpPr/>
          <p:nvPr/>
        </p:nvSpPr>
        <p:spPr>
          <a:xfrm rot="18900000">
            <a:off x="10455910" y="25514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37" name="圆角矩形 36" hidden="1"/>
          <p:cNvSpPr/>
          <p:nvPr/>
        </p:nvSpPr>
        <p:spPr>
          <a:xfrm rot="18900000">
            <a:off x="11281410" y="36055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5" name="矩形 4" hidden="1"/>
          <p:cNvSpPr/>
          <p:nvPr/>
        </p:nvSpPr>
        <p:spPr>
          <a:xfrm>
            <a:off x="947420" y="2824480"/>
            <a:ext cx="126365" cy="721360"/>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39" name="任意多边形 38"/>
          <p:cNvSpPr/>
          <p:nvPr/>
        </p:nvSpPr>
        <p:spPr>
          <a:xfrm rot="18900000">
            <a:off x="8592820" y="-85090"/>
            <a:ext cx="5753735" cy="6364605"/>
          </a:xfrm>
          <a:custGeom>
            <a:avLst/>
            <a:gdLst>
              <a:gd name="connsiteX0" fmla="*/ 8 w 9061"/>
              <a:gd name="connsiteY0" fmla="*/ 1423 h 10023"/>
              <a:gd name="connsiteX1" fmla="*/ 1431 w 9061"/>
              <a:gd name="connsiteY1" fmla="*/ 0 h 10023"/>
              <a:gd name="connsiteX2" fmla="*/ 6818 w 9061"/>
              <a:gd name="connsiteY2" fmla="*/ 23 h 10023"/>
              <a:gd name="connsiteX3" fmla="*/ 9061 w 9061"/>
              <a:gd name="connsiteY3" fmla="*/ 2205 h 10023"/>
              <a:gd name="connsiteX4" fmla="*/ 1152 w 9061"/>
              <a:gd name="connsiteY4" fmla="*/ 10023 h 10023"/>
              <a:gd name="connsiteX5" fmla="*/ 0 w 9061"/>
              <a:gd name="connsiteY5" fmla="*/ 8932 h 10023"/>
              <a:gd name="connsiteX6" fmla="*/ 8 w 9061"/>
              <a:gd name="connsiteY6" fmla="*/ 1423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61" h="10023">
                <a:moveTo>
                  <a:pt x="8" y="1423"/>
                </a:moveTo>
                <a:cubicBezTo>
                  <a:pt x="8" y="637"/>
                  <a:pt x="645" y="0"/>
                  <a:pt x="1431" y="0"/>
                </a:cubicBezTo>
                <a:lnTo>
                  <a:pt x="6818" y="23"/>
                </a:lnTo>
                <a:cubicBezTo>
                  <a:pt x="7682" y="887"/>
                  <a:pt x="8576" y="1720"/>
                  <a:pt x="9061" y="2205"/>
                </a:cubicBezTo>
                <a:lnTo>
                  <a:pt x="1152" y="10023"/>
                </a:lnTo>
                <a:cubicBezTo>
                  <a:pt x="576" y="9538"/>
                  <a:pt x="804" y="9735"/>
                  <a:pt x="0" y="8932"/>
                </a:cubicBezTo>
                <a:lnTo>
                  <a:pt x="8" y="1423"/>
                </a:lnTo>
                <a:close/>
              </a:path>
            </a:pathLst>
          </a:custGeom>
          <a:gradFill>
            <a:gsLst>
              <a:gs pos="0">
                <a:srgbClr val="479FF6"/>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44" name="圆角矩形 43"/>
          <p:cNvSpPr/>
          <p:nvPr/>
        </p:nvSpPr>
        <p:spPr>
          <a:xfrm rot="18900000">
            <a:off x="8276590" y="4145915"/>
            <a:ext cx="6202680" cy="386207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30" name="圆角矩形 29"/>
          <p:cNvSpPr/>
          <p:nvPr/>
        </p:nvSpPr>
        <p:spPr>
          <a:xfrm rot="18900000">
            <a:off x="9578340" y="5483860"/>
            <a:ext cx="5022215" cy="278384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endParaRPr>
          </a:p>
        </p:txBody>
      </p:sp>
      <p:sp>
        <p:nvSpPr>
          <p:cNvPr id="17" name="TextBox 8"/>
          <p:cNvSpPr txBox="1"/>
          <p:nvPr/>
        </p:nvSpPr>
        <p:spPr>
          <a:xfrm>
            <a:off x="948055" y="2575560"/>
            <a:ext cx="6398260" cy="132842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90000"/>
              </a:lnSpc>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Empowering </a:t>
            </a:r>
          </a:p>
          <a:p>
            <a:pPr algn="l">
              <a:lnSpc>
                <a:spcPct val="90000"/>
              </a:lnSpc>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Communication</a:t>
            </a:r>
          </a:p>
        </p:txBody>
      </p:sp>
      <p:sp>
        <p:nvSpPr>
          <p:cNvPr id="23" name="TextBox 8"/>
          <p:cNvSpPr txBox="1"/>
          <p:nvPr/>
        </p:nvSpPr>
        <p:spPr>
          <a:xfrm>
            <a:off x="1014095" y="4038918"/>
            <a:ext cx="5236845" cy="338455"/>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2200" b="0" spc="0" dirty="0">
                <a:solidFill>
                  <a:prstClr val="black"/>
                </a:solidFill>
                <a:effectLst/>
                <a:latin typeface="Tw Cen MT" panose="020B0602020104020603" pitchFamily="34" charset="0"/>
                <a:ea typeface="思源黑体 CN Bold" panose="020B0800000000000000" charset="-122"/>
                <a:cs typeface="WeblySleek UI Semilight" panose="020B0402040204020203" charset="0"/>
                <a:sym typeface="Arial" panose="020B0604020202020204" pitchFamily="34" charset="0"/>
              </a:rPr>
              <a:t>Innovate. Integrate. Connect.</a:t>
            </a:r>
          </a:p>
        </p:txBody>
      </p:sp>
      <p:pic>
        <p:nvPicPr>
          <p:cNvPr id="8" name="图片 7" descr="圆角矩形 1 拷贝"/>
          <p:cNvPicPr>
            <a:picLocks noChangeAspect="1"/>
          </p:cNvPicPr>
          <p:nvPr/>
        </p:nvPicPr>
        <p:blipFill>
          <a:blip r:embed="rId7" cstate="print"/>
          <a:srcRect/>
          <a:stretch>
            <a:fillRect/>
          </a:stretch>
        </p:blipFill>
        <p:spPr>
          <a:xfrm>
            <a:off x="-1270" y="1611630"/>
            <a:ext cx="106045" cy="3653155"/>
          </a:xfrm>
          <a:prstGeom prst="rect">
            <a:avLst/>
          </a:prstGeom>
        </p:spPr>
      </p:pic>
      <p:sp>
        <p:nvSpPr>
          <p:cNvPr id="42" name="文本框 23"/>
          <p:cNvSpPr txBox="1">
            <a:spLocks noChangeArrowheads="1"/>
          </p:cNvSpPr>
          <p:nvPr/>
        </p:nvSpPr>
        <p:spPr bwMode="auto">
          <a:xfrm>
            <a:off x="1982470" y="6015355"/>
            <a:ext cx="3656330" cy="306705"/>
          </a:xfrm>
          <a:prstGeom prst="rect">
            <a:avLst/>
          </a:prstGeom>
          <a:noFill/>
          <a:ln w="9525">
            <a:noFill/>
            <a:miter lim="800000"/>
          </a:ln>
        </p:spPr>
        <p:txBody>
          <a:bodyPr wrap="square">
            <a:spAutoFit/>
          </a:bodyPr>
          <a:lstStyle/>
          <a:p>
            <a:r>
              <a:rPr lang="en-US" sz="1400" dirty="0">
                <a:solidFill>
                  <a:prstClr val="white">
                    <a:lumMod val="50000"/>
                  </a:prstClr>
                </a:solidFill>
                <a:ea typeface="WeblySleek UI Semilight" panose="020B0402040204020203" charset="0"/>
                <a:cs typeface="WeblySleek UI Semilight" panose="020B0402040204020203" charset="0"/>
              </a:rPr>
              <a:t>Cohesive Technologies Pvt. Ltd</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537" y="5907917"/>
            <a:ext cx="653202" cy="545858"/>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1963" y="1466157"/>
            <a:ext cx="2108783" cy="643178"/>
          </a:xfrm>
          <a:prstGeom prst="rect">
            <a:avLst/>
          </a:prstGeom>
        </p:spPr>
      </p:pic>
    </p:spTree>
    <p:extLst>
      <p:ext uri="{BB962C8B-B14F-4D97-AF65-F5344CB8AC3E}">
        <p14:creationId xmlns:p14="http://schemas.microsoft.com/office/powerpoint/2010/main" val="3404153757"/>
      </p:ext>
    </p:extLst>
  </p:cSld>
  <p:clrMapOvr>
    <a:masterClrMapping/>
  </p:clrMapOvr>
  <mc:AlternateContent xmlns:mc="http://schemas.openxmlformats.org/markup-compatibility/2006" xmlns:p14="http://schemas.microsoft.com/office/powerpoint/2010/main">
    <mc:Choice Requires="p14">
      <p:transition p14:dur="250" advTm="5000">
        <p:fade/>
      </p:transition>
    </mc:Choice>
    <mc:Fallback xmlns="">
      <p:transition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left)">
                                      <p:cBhvr>
                                        <p:cTn id="8" dur="500"/>
                                        <p:tgtEl>
                                          <p:spTgt spid="3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ppt_y</p:attrName>
                                        </p:attrNameLst>
                                      </p:cBhvr>
                                      <p:tavLst>
                                        <p:tav tm="0">
                                          <p:val>
                                            <p:strVal val="#ppt_y+#ppt_h*1.125000"/>
                                          </p:val>
                                        </p:tav>
                                        <p:tav tm="100000">
                                          <p:val>
                                            <p:strVal val="#ppt_y"/>
                                          </p:val>
                                        </p:tav>
                                      </p:tavLst>
                                    </p:anim>
                                    <p:animEffect transition="in" filter="wipe(up)">
                                      <p:cBhvr>
                                        <p:cTn id="12" dur="500"/>
                                        <p:tgtEl>
                                          <p:spTgt spid="4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p:tgtEl>
                                          <p:spTgt spid="30"/>
                                        </p:tgtEl>
                                        <p:attrNameLst>
                                          <p:attrName>ppt_y</p:attrName>
                                        </p:attrNameLst>
                                      </p:cBhvr>
                                      <p:tavLst>
                                        <p:tav tm="0">
                                          <p:val>
                                            <p:strVal val="#ppt_y+#ppt_h*1.125000"/>
                                          </p:val>
                                        </p:tav>
                                        <p:tav tm="100000">
                                          <p:val>
                                            <p:strVal val="#ppt_y"/>
                                          </p:val>
                                        </p:tav>
                                      </p:tavLst>
                                    </p:anim>
                                    <p:animEffect transition="in" filter="wipe(up)">
                                      <p:cBhvr>
                                        <p:cTn id="16" dur="500"/>
                                        <p:tgtEl>
                                          <p:spTgt spid="30"/>
                                        </p:tgtEl>
                                      </p:cBhvr>
                                    </p:animEffect>
                                  </p:childTnLst>
                                </p:cTn>
                              </p:par>
                              <p:par>
                                <p:cTn id="17" presetID="27" presetClass="entr" presetSubtype="0" fill="hold" grpId="0" nodeType="withEffect">
                                  <p:stCondLst>
                                    <p:cond delay="200"/>
                                  </p:stCondLst>
                                  <p:iterate type="lt">
                                    <p:tmPct val="50000"/>
                                  </p:iterate>
                                  <p:childTnLst>
                                    <p:set>
                                      <p:cBhvr>
                                        <p:cTn id="18" dur="100" fill="hold">
                                          <p:stCondLst>
                                            <p:cond delay="0"/>
                                          </p:stCondLst>
                                        </p:cTn>
                                        <p:tgtEl>
                                          <p:spTgt spid="17"/>
                                        </p:tgtEl>
                                        <p:attrNameLst>
                                          <p:attrName>style.visibility</p:attrName>
                                        </p:attrNameLst>
                                      </p:cBhvr>
                                      <p:to>
                                        <p:strVal val="visible"/>
                                      </p:to>
                                    </p:set>
                                    <p:anim calcmode="discrete" valueType="clr">
                                      <p:cBhvr override="childStyle">
                                        <p:cTn id="19" dur="100"/>
                                        <p:tgtEl>
                                          <p:spTgt spid="17"/>
                                        </p:tgtEl>
                                        <p:attrNameLst>
                                          <p:attrName>style.color</p:attrName>
                                        </p:attrNameLst>
                                      </p:cBhvr>
                                      <p:tavLst>
                                        <p:tav tm="0">
                                          <p:val>
                                            <p:clrVal>
                                              <a:srgbClr val="FCCF38"/>
                                            </p:clrVal>
                                          </p:val>
                                        </p:tav>
                                        <p:tav tm="50000">
                                          <p:val>
                                            <p:clrVal>
                                              <a:srgbClr val="479FF6"/>
                                            </p:clrVal>
                                          </p:val>
                                        </p:tav>
                                      </p:tavLst>
                                    </p:anim>
                                    <p:anim calcmode="discrete" valueType="clr">
                                      <p:cBhvr>
                                        <p:cTn id="20" dur="100"/>
                                        <p:tgtEl>
                                          <p:spTgt spid="17"/>
                                        </p:tgtEl>
                                        <p:attrNameLst>
                                          <p:attrName>fillcolor</p:attrName>
                                        </p:attrNameLst>
                                      </p:cBhvr>
                                      <p:tavLst>
                                        <p:tav tm="0">
                                          <p:val>
                                            <p:clrVal>
                                              <a:schemeClr val="accent2"/>
                                            </p:clrVal>
                                          </p:val>
                                        </p:tav>
                                        <p:tav tm="50000">
                                          <p:val>
                                            <p:clrVal>
                                              <a:schemeClr val="hlink"/>
                                            </p:clrVal>
                                          </p:val>
                                        </p:tav>
                                      </p:tavLst>
                                    </p:anim>
                                    <p:set>
                                      <p:cBhvr>
                                        <p:cTn id="21" dur="100"/>
                                        <p:tgtEl>
                                          <p:spTgt spid="17"/>
                                        </p:tgtEl>
                                        <p:attrNameLst>
                                          <p:attrName>fill.type</p:attrName>
                                        </p:attrNameLst>
                                      </p:cBhvr>
                                      <p:to>
                                        <p:strVal val="solid"/>
                                      </p:to>
                                    </p:set>
                                  </p:childTnLst>
                                </p:cTn>
                              </p:par>
                              <p:par>
                                <p:cTn id="22" presetID="26" presetClass="emph" presetSubtype="0" fill="hold" grpId="1" nodeType="withEffect">
                                  <p:stCondLst>
                                    <p:cond delay="500"/>
                                  </p:stCondLst>
                                  <p:iterate type="lt">
                                    <p:tmPct val="30000"/>
                                  </p:iterate>
                                  <p:childTnLst>
                                    <p:animEffect transition="out" filter="fade">
                                      <p:cBhvr>
                                        <p:cTn id="23" dur="100" tmFilter="0, 0; .2, .5; .8, .5; 1, 0"/>
                                        <p:tgtEl>
                                          <p:spTgt spid="17"/>
                                        </p:tgtEl>
                                      </p:cBhvr>
                                    </p:animEffect>
                                    <p:animScale>
                                      <p:cBhvr>
                                        <p:cTn id="24" dur="100" autoRev="1" fill="hold"/>
                                        <p:tgtEl>
                                          <p:spTgt spid="17"/>
                                        </p:tgtEl>
                                      </p:cBhvr>
                                      <p:by x="105000" y="105000"/>
                                    </p:animScale>
                                  </p:childTnLst>
                                </p:cTn>
                              </p:par>
                              <p:par>
                                <p:cTn id="25" presetID="27" presetClass="entr" presetSubtype="0" fill="hold" grpId="0" nodeType="withEffect">
                                  <p:stCondLst>
                                    <p:cond delay="200"/>
                                  </p:stCondLst>
                                  <p:iterate type="lt">
                                    <p:tmPct val="28000"/>
                                  </p:iterate>
                                  <p:childTnLst>
                                    <p:set>
                                      <p:cBhvr>
                                        <p:cTn id="26" dur="100" fill="hold">
                                          <p:stCondLst>
                                            <p:cond delay="0"/>
                                          </p:stCondLst>
                                        </p:cTn>
                                        <p:tgtEl>
                                          <p:spTgt spid="23"/>
                                        </p:tgtEl>
                                        <p:attrNameLst>
                                          <p:attrName>style.visibility</p:attrName>
                                        </p:attrNameLst>
                                      </p:cBhvr>
                                      <p:to>
                                        <p:strVal val="visible"/>
                                      </p:to>
                                    </p:set>
                                    <p:anim calcmode="discrete" valueType="clr">
                                      <p:cBhvr override="childStyle">
                                        <p:cTn id="27" dur="100"/>
                                        <p:tgtEl>
                                          <p:spTgt spid="23"/>
                                        </p:tgtEl>
                                        <p:attrNameLst>
                                          <p:attrName>style.color</p:attrName>
                                        </p:attrNameLst>
                                      </p:cBhvr>
                                      <p:tavLst>
                                        <p:tav tm="0">
                                          <p:val>
                                            <p:clrVal>
                                              <a:srgbClr val="FCCF38"/>
                                            </p:clrVal>
                                          </p:val>
                                        </p:tav>
                                        <p:tav tm="50000">
                                          <p:val>
                                            <p:clrVal>
                                              <a:srgbClr val="479FF6"/>
                                            </p:clrVal>
                                          </p:val>
                                        </p:tav>
                                      </p:tavLst>
                                    </p:anim>
                                    <p:anim calcmode="discrete" valueType="clr">
                                      <p:cBhvr>
                                        <p:cTn id="28" dur="100"/>
                                        <p:tgtEl>
                                          <p:spTgt spid="23"/>
                                        </p:tgtEl>
                                        <p:attrNameLst>
                                          <p:attrName>fillcolor</p:attrName>
                                        </p:attrNameLst>
                                      </p:cBhvr>
                                      <p:tavLst>
                                        <p:tav tm="0">
                                          <p:val>
                                            <p:clrVal>
                                              <a:schemeClr val="accent2"/>
                                            </p:clrVal>
                                          </p:val>
                                        </p:tav>
                                        <p:tav tm="50000">
                                          <p:val>
                                            <p:clrVal>
                                              <a:schemeClr val="hlink"/>
                                            </p:clrVal>
                                          </p:val>
                                        </p:tav>
                                      </p:tavLst>
                                    </p:anim>
                                    <p:set>
                                      <p:cBhvr>
                                        <p:cTn id="29" dur="100"/>
                                        <p:tgtEl>
                                          <p:spTgt spid="23"/>
                                        </p:tgtEl>
                                        <p:attrNameLst>
                                          <p:attrName>fill.type</p:attrName>
                                        </p:attrNameLst>
                                      </p:cBhvr>
                                      <p:to>
                                        <p:strVal val="solid"/>
                                      </p:to>
                                    </p:set>
                                  </p:childTnLst>
                                </p:cTn>
                              </p:par>
                              <p:par>
                                <p:cTn id="30" presetID="22" presetClass="entr" presetSubtype="8" fill="hold"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6"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80">
                                          <p:stCondLst>
                                            <p:cond delay="0"/>
                                          </p:stCondLst>
                                        </p:cTn>
                                        <p:tgtEl>
                                          <p:spTgt spid="43"/>
                                        </p:tgtEl>
                                      </p:cBhvr>
                                    </p:animEffect>
                                    <p:anim calcmode="lin" valueType="num">
                                      <p:cBhvr>
                                        <p:cTn id="3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1" dur="26">
                                          <p:stCondLst>
                                            <p:cond delay="650"/>
                                          </p:stCondLst>
                                        </p:cTn>
                                        <p:tgtEl>
                                          <p:spTgt spid="43"/>
                                        </p:tgtEl>
                                      </p:cBhvr>
                                      <p:to x="100000" y="60000"/>
                                    </p:animScale>
                                    <p:animScale>
                                      <p:cBhvr>
                                        <p:cTn id="42" dur="166" decel="50000">
                                          <p:stCondLst>
                                            <p:cond delay="676"/>
                                          </p:stCondLst>
                                        </p:cTn>
                                        <p:tgtEl>
                                          <p:spTgt spid="43"/>
                                        </p:tgtEl>
                                      </p:cBhvr>
                                      <p:to x="100000" y="100000"/>
                                    </p:animScale>
                                    <p:animScale>
                                      <p:cBhvr>
                                        <p:cTn id="43" dur="26">
                                          <p:stCondLst>
                                            <p:cond delay="1312"/>
                                          </p:stCondLst>
                                        </p:cTn>
                                        <p:tgtEl>
                                          <p:spTgt spid="43"/>
                                        </p:tgtEl>
                                      </p:cBhvr>
                                      <p:to x="100000" y="80000"/>
                                    </p:animScale>
                                    <p:animScale>
                                      <p:cBhvr>
                                        <p:cTn id="44" dur="166" decel="50000">
                                          <p:stCondLst>
                                            <p:cond delay="1338"/>
                                          </p:stCondLst>
                                        </p:cTn>
                                        <p:tgtEl>
                                          <p:spTgt spid="43"/>
                                        </p:tgtEl>
                                      </p:cBhvr>
                                      <p:to x="100000" y="100000"/>
                                    </p:animScale>
                                    <p:animScale>
                                      <p:cBhvr>
                                        <p:cTn id="45" dur="26">
                                          <p:stCondLst>
                                            <p:cond delay="1642"/>
                                          </p:stCondLst>
                                        </p:cTn>
                                        <p:tgtEl>
                                          <p:spTgt spid="43"/>
                                        </p:tgtEl>
                                      </p:cBhvr>
                                      <p:to x="100000" y="90000"/>
                                    </p:animScale>
                                    <p:animScale>
                                      <p:cBhvr>
                                        <p:cTn id="46" dur="166" decel="50000">
                                          <p:stCondLst>
                                            <p:cond delay="1668"/>
                                          </p:stCondLst>
                                        </p:cTn>
                                        <p:tgtEl>
                                          <p:spTgt spid="43"/>
                                        </p:tgtEl>
                                      </p:cBhvr>
                                      <p:to x="100000" y="100000"/>
                                    </p:animScale>
                                    <p:animScale>
                                      <p:cBhvr>
                                        <p:cTn id="47" dur="26">
                                          <p:stCondLst>
                                            <p:cond delay="1808"/>
                                          </p:stCondLst>
                                        </p:cTn>
                                        <p:tgtEl>
                                          <p:spTgt spid="43"/>
                                        </p:tgtEl>
                                      </p:cBhvr>
                                      <p:to x="100000" y="95000"/>
                                    </p:animScale>
                                    <p:animScale>
                                      <p:cBhvr>
                                        <p:cTn id="48" dur="166" decel="50000">
                                          <p:stCondLst>
                                            <p:cond delay="1834"/>
                                          </p:stCondLst>
                                        </p:cTn>
                                        <p:tgtEl>
                                          <p:spTgt spid="43"/>
                                        </p:tgtEl>
                                      </p:cBhvr>
                                      <p:to x="100000" y="100000"/>
                                    </p:animScale>
                                  </p:childTnLst>
                                </p:cTn>
                              </p:par>
                              <p:par>
                                <p:cTn id="49" presetID="22" presetClass="entr" presetSubtype="8" fill="hold" grpId="0" nodeType="withEffect">
                                  <p:stCondLst>
                                    <p:cond delay="180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par>
                                <p:cTn id="52" presetID="47"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anim calcmode="lin" valueType="num">
                                      <p:cBhvr>
                                        <p:cTn id="55" dur="1000" fill="hold"/>
                                        <p:tgtEl>
                                          <p:spTgt spid="45"/>
                                        </p:tgtEl>
                                        <p:attrNameLst>
                                          <p:attrName>ppt_x</p:attrName>
                                        </p:attrNameLst>
                                      </p:cBhvr>
                                      <p:tavLst>
                                        <p:tav tm="0">
                                          <p:val>
                                            <p:strVal val="#ppt_x"/>
                                          </p:val>
                                        </p:tav>
                                        <p:tav tm="100000">
                                          <p:val>
                                            <p:strVal val="#ppt_x"/>
                                          </p:val>
                                        </p:tav>
                                      </p:tavLst>
                                    </p:anim>
                                    <p:anim calcmode="lin" valueType="num">
                                      <p:cBhvr>
                                        <p:cTn id="5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bldLvl="0" animBg="1"/>
      <p:bldP spid="44" grpId="0" bldLvl="0" animBg="1"/>
      <p:bldP spid="30" grpId="0" bldLvl="0" animBg="1"/>
      <p:bldP spid="17" grpId="0" bldLvl="0" animBg="1"/>
      <p:bldP spid="17" grpId="1" bldLvl="0" animBg="1"/>
      <p:bldP spid="23"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03.jpg03"/>
          <p:cNvPicPr>
            <a:picLocks noChangeAspect="1"/>
          </p:cNvPicPr>
          <p:nvPr/>
        </p:nvPicPr>
        <p:blipFill>
          <a:blip r:embed="rId3"/>
          <a:srcRect/>
          <a:stretch>
            <a:fillRect/>
          </a:stretch>
        </p:blipFill>
        <p:spPr>
          <a:xfrm>
            <a:off x="1270" y="0"/>
            <a:ext cx="12192000" cy="6858000"/>
          </a:xfrm>
          <a:prstGeom prst="rect">
            <a:avLst/>
          </a:prstGeom>
        </p:spPr>
      </p:pic>
      <p:sp>
        <p:nvSpPr>
          <p:cNvPr id="4" name="矩形 3"/>
          <p:cNvSpPr/>
          <p:nvPr/>
        </p:nvSpPr>
        <p:spPr>
          <a:xfrm>
            <a:off x="3956685" y="1932940"/>
            <a:ext cx="4281170" cy="2346325"/>
          </a:xfrm>
          <a:prstGeom prst="rect">
            <a:avLst/>
          </a:prstGeom>
          <a:solidFill>
            <a:srgbClr val="003C7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 name="文本框 2"/>
          <p:cNvSpPr txBox="1"/>
          <p:nvPr/>
        </p:nvSpPr>
        <p:spPr>
          <a:xfrm>
            <a:off x="4759643" y="2626360"/>
            <a:ext cx="2675255" cy="553085"/>
          </a:xfrm>
          <a:prstGeom prst="rect">
            <a:avLst/>
          </a:prstGeom>
          <a:noFill/>
        </p:spPr>
        <p:txBody>
          <a:bodyPr wrap="square" rtlCol="0">
            <a:spAutoFit/>
          </a:bodyPr>
          <a:lstStyle/>
          <a:p>
            <a:pPr algn="ctr"/>
            <a:r>
              <a:rPr lang="en-US" altLang="zh-CN" sz="3000" b="1" spc="100">
                <a:solidFill>
                  <a:prstClr val="white"/>
                </a:solidFill>
                <a:latin typeface="Arial" panose="020B0604020202020204" pitchFamily="34" charset="0"/>
                <a:cs typeface="Arial" panose="020B0604020202020204" pitchFamily="34" charset="0"/>
              </a:rPr>
              <a:t>OVERVIEW</a:t>
            </a:r>
          </a:p>
        </p:txBody>
      </p:sp>
      <p:cxnSp>
        <p:nvCxnSpPr>
          <p:cNvPr id="6" name="直接连接符 5"/>
          <p:cNvCxnSpPr/>
          <p:nvPr/>
        </p:nvCxnSpPr>
        <p:spPr>
          <a:xfrm>
            <a:off x="5023168" y="3362960"/>
            <a:ext cx="21482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180742"/>
      </p:ext>
    </p:extLst>
  </p:cSld>
  <p:clrMapOvr>
    <a:masterClrMapping/>
  </p:clrMapOvr>
  <p:transition spd="med">
    <p:pull/>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3975" b="4992"/>
          <a:stretch/>
        </p:blipFill>
        <p:spPr>
          <a:xfrm>
            <a:off x="5493082" y="225839"/>
            <a:ext cx="6511079" cy="2422357"/>
          </a:xfrm>
          <a:prstGeom prst="rect">
            <a:avLst/>
          </a:prstGeom>
        </p:spPr>
      </p:pic>
      <p:pic>
        <p:nvPicPr>
          <p:cNvPr id="15" name="Picture 14"/>
          <p:cNvPicPr>
            <a:picLocks noChangeAspect="1"/>
          </p:cNvPicPr>
          <p:nvPr/>
        </p:nvPicPr>
        <p:blipFill rotWithShape="1">
          <a:blip r:embed="rId3"/>
          <a:srcRect l="1605"/>
          <a:stretch/>
        </p:blipFill>
        <p:spPr>
          <a:xfrm>
            <a:off x="5493082" y="2819099"/>
            <a:ext cx="6539747" cy="2866080"/>
          </a:xfrm>
          <a:prstGeom prst="rect">
            <a:avLst/>
          </a:prstGeom>
        </p:spPr>
      </p:pic>
      <p:pic>
        <p:nvPicPr>
          <p:cNvPr id="16" name="Picture 15"/>
          <p:cNvPicPr>
            <a:picLocks noChangeAspect="1"/>
          </p:cNvPicPr>
          <p:nvPr/>
        </p:nvPicPr>
        <p:blipFill rotWithShape="1">
          <a:blip r:embed="rId4"/>
          <a:srcRect l="3150" r="21853"/>
          <a:stretch/>
        </p:blipFill>
        <p:spPr>
          <a:xfrm>
            <a:off x="230334" y="225840"/>
            <a:ext cx="5094514" cy="5471203"/>
          </a:xfrm>
          <a:prstGeom prst="rect">
            <a:avLst/>
          </a:prstGeom>
        </p:spPr>
      </p:pic>
      <p:grpSp>
        <p:nvGrpSpPr>
          <p:cNvPr id="17" name="组合 21"/>
          <p:cNvGrpSpPr>
            <a:grpSpLocks noChangeAspect="1"/>
          </p:cNvGrpSpPr>
          <p:nvPr/>
        </p:nvGrpSpPr>
        <p:grpSpPr>
          <a:xfrm>
            <a:off x="3832652" y="4103472"/>
            <a:ext cx="720971" cy="1367502"/>
            <a:chOff x="532" y="1823"/>
            <a:chExt cx="1046" cy="1984"/>
          </a:xfrm>
        </p:grpSpPr>
        <p:grpSp>
          <p:nvGrpSpPr>
            <p:cNvPr id="18" name="组合 8260"/>
            <p:cNvGrpSpPr>
              <a:grpSpLocks noChangeAspect="1"/>
            </p:cNvGrpSpPr>
            <p:nvPr/>
          </p:nvGrpSpPr>
          <p:grpSpPr>
            <a:xfrm>
              <a:off x="532" y="1823"/>
              <a:ext cx="1046" cy="1985"/>
              <a:chOff x="0" y="0"/>
              <a:chExt cx="652463" cy="1354138"/>
            </a:xfrm>
          </p:grpSpPr>
          <p:sp>
            <p:nvSpPr>
              <p:cNvPr id="20" name="Freeform 59"/>
              <p:cNvSpPr>
                <a:spLocks noChangeAspect="1"/>
              </p:cNvSpPr>
              <p:nvPr/>
            </p:nvSpPr>
            <p:spPr>
              <a:xfrm>
                <a:off x="0" y="0"/>
                <a:ext cx="652463" cy="1354138"/>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411" h="853">
                    <a:moveTo>
                      <a:pt x="411" y="811"/>
                    </a:moveTo>
                    <a:cubicBezTo>
                      <a:pt x="411" y="834"/>
                      <a:pt x="392" y="853"/>
                      <a:pt x="370" y="853"/>
                    </a:cubicBezTo>
                    <a:cubicBezTo>
                      <a:pt x="42" y="853"/>
                      <a:pt x="42" y="853"/>
                      <a:pt x="42" y="853"/>
                    </a:cubicBezTo>
                    <a:cubicBezTo>
                      <a:pt x="19" y="853"/>
                      <a:pt x="0" y="834"/>
                      <a:pt x="0" y="811"/>
                    </a:cubicBezTo>
                    <a:cubicBezTo>
                      <a:pt x="0" y="42"/>
                      <a:pt x="0" y="42"/>
                      <a:pt x="0" y="42"/>
                    </a:cubicBezTo>
                    <a:cubicBezTo>
                      <a:pt x="0" y="19"/>
                      <a:pt x="19" y="0"/>
                      <a:pt x="42" y="0"/>
                    </a:cubicBezTo>
                    <a:cubicBezTo>
                      <a:pt x="370" y="0"/>
                      <a:pt x="370" y="0"/>
                      <a:pt x="370" y="0"/>
                    </a:cubicBezTo>
                    <a:cubicBezTo>
                      <a:pt x="392" y="0"/>
                      <a:pt x="411" y="19"/>
                      <a:pt x="411" y="42"/>
                    </a:cubicBezTo>
                    <a:lnTo>
                      <a:pt x="411" y="811"/>
                    </a:lnTo>
                    <a:close/>
                  </a:path>
                </a:pathLst>
              </a:custGeom>
              <a:solidFill>
                <a:srgbClr val="333333"/>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21" name="Freeform 60"/>
              <p:cNvSpPr>
                <a:spLocks noChangeAspect="1"/>
              </p:cNvSpPr>
              <p:nvPr/>
            </p:nvSpPr>
            <p:spPr>
              <a:xfrm>
                <a:off x="7938" y="7938"/>
                <a:ext cx="636588" cy="1338263"/>
              </a:xfrm>
              <a:custGeom>
                <a:avLst/>
                <a:gdLst/>
                <a:ahLst/>
                <a:cxnLst>
                  <a:cxn ang="0">
                    <a:pos x="2147483647" y="2147483647"/>
                  </a:cxn>
                  <a:cxn ang="0">
                    <a:pos x="0" y="2147483647"/>
                  </a:cxn>
                  <a:cxn ang="0">
                    <a:pos x="0" y="2147483647"/>
                  </a:cxn>
                  <a:cxn ang="0">
                    <a:pos x="2147483647" y="0"/>
                  </a:cxn>
                  <a:cxn ang="0">
                    <a:pos x="2147483647" y="0"/>
                  </a:cxn>
                  <a:cxn ang="0">
                    <a:pos x="2147483647" y="2147483647"/>
                  </a:cxn>
                  <a:cxn ang="0">
                    <a:pos x="2147483647" y="2147483647"/>
                  </a:cxn>
                  <a:cxn ang="0">
                    <a:pos x="2147483647" y="2147483647"/>
                  </a:cxn>
                  <a:cxn ang="0">
                    <a:pos x="2147483647" y="2147483647"/>
                  </a:cxn>
                </a:cxnLst>
                <a:rect l="0" t="0" r="0" b="0"/>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rgbClr val="181818"/>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22" name="Oval 61"/>
              <p:cNvSpPr>
                <a:spLocks noChangeAspect="1"/>
              </p:cNvSpPr>
              <p:nvPr/>
            </p:nvSpPr>
            <p:spPr>
              <a:xfrm>
                <a:off x="317500" y="65088"/>
                <a:ext cx="19050" cy="19050"/>
              </a:xfrm>
              <a:prstGeom prst="ellipse">
                <a:avLst/>
              </a:prstGeom>
              <a:solidFill>
                <a:srgbClr val="2C2C2C"/>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3" name="Oval 62"/>
              <p:cNvSpPr>
                <a:spLocks noChangeAspect="1"/>
              </p:cNvSpPr>
              <p:nvPr/>
            </p:nvSpPr>
            <p:spPr>
              <a:xfrm>
                <a:off x="323850" y="71438"/>
                <a:ext cx="4763" cy="4763"/>
              </a:xfrm>
              <a:prstGeom prst="ellipse">
                <a:avLst/>
              </a:prstGeom>
              <a:solidFill>
                <a:srgbClr val="2C2C2C"/>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4" name="Oval 63"/>
              <p:cNvSpPr>
                <a:spLocks noChangeAspect="1"/>
              </p:cNvSpPr>
              <p:nvPr/>
            </p:nvSpPr>
            <p:spPr>
              <a:xfrm>
                <a:off x="317500" y="63500"/>
                <a:ext cx="19050" cy="19050"/>
              </a:xfrm>
              <a:prstGeom prst="ellipse">
                <a:avLst/>
              </a:prstGeom>
              <a:solidFill>
                <a:srgbClr val="0A0A0A"/>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5" name="Oval 64"/>
              <p:cNvSpPr>
                <a:spLocks noChangeAspect="1"/>
              </p:cNvSpPr>
              <p:nvPr/>
            </p:nvSpPr>
            <p:spPr>
              <a:xfrm>
                <a:off x="323850" y="69850"/>
                <a:ext cx="4763" cy="4763"/>
              </a:xfrm>
              <a:prstGeom prst="ellipse">
                <a:avLst/>
              </a:prstGeom>
              <a:solidFill>
                <a:srgbClr val="0A0A0A"/>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6" name="Oval 65"/>
              <p:cNvSpPr>
                <a:spLocks noChangeAspect="1"/>
              </p:cNvSpPr>
              <p:nvPr/>
            </p:nvSpPr>
            <p:spPr>
              <a:xfrm>
                <a:off x="320675" y="66675"/>
                <a:ext cx="12700" cy="12700"/>
              </a:xfrm>
              <a:prstGeom prst="ellipse">
                <a:avLst/>
              </a:prstGeom>
              <a:solidFill>
                <a:srgbClr val="000000"/>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7" name="Oval 66"/>
              <p:cNvSpPr>
                <a:spLocks noChangeAspect="1"/>
              </p:cNvSpPr>
              <p:nvPr/>
            </p:nvSpPr>
            <p:spPr>
              <a:xfrm>
                <a:off x="320675" y="66675"/>
                <a:ext cx="12700" cy="12700"/>
              </a:xfrm>
              <a:prstGeom prst="ellipse">
                <a:avLst/>
              </a:prstGeom>
              <a:solidFill>
                <a:srgbClr val="000000"/>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8" name="Oval 67"/>
              <p:cNvSpPr>
                <a:spLocks noChangeAspect="1"/>
              </p:cNvSpPr>
              <p:nvPr/>
            </p:nvSpPr>
            <p:spPr>
              <a:xfrm>
                <a:off x="323850" y="69850"/>
                <a:ext cx="6350" cy="6350"/>
              </a:xfrm>
              <a:prstGeom prst="ellipse">
                <a:avLst/>
              </a:prstGeom>
              <a:solidFill>
                <a:srgbClr val="2C99B4"/>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29" name="Oval 68"/>
              <p:cNvSpPr>
                <a:spLocks noChangeAspect="1"/>
              </p:cNvSpPr>
              <p:nvPr/>
            </p:nvSpPr>
            <p:spPr>
              <a:xfrm>
                <a:off x="323850" y="69850"/>
                <a:ext cx="6350" cy="6350"/>
              </a:xfrm>
              <a:prstGeom prst="ellipse">
                <a:avLst/>
              </a:prstGeom>
              <a:solidFill>
                <a:srgbClr val="2C99B4"/>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30" name="Freeform 69"/>
              <p:cNvSpPr>
                <a:spLocks noChangeAspect="1"/>
              </p:cNvSpPr>
              <p:nvPr/>
            </p:nvSpPr>
            <p:spPr>
              <a:xfrm>
                <a:off x="325438" y="71438"/>
                <a:ext cx="1588" cy="1588"/>
              </a:xfrm>
              <a:custGeom>
                <a:avLst/>
                <a:gdLst/>
                <a:ahLst/>
                <a:cxnLst>
                  <a:cxn ang="0">
                    <a:pos x="2147483647" y="2147483647"/>
                  </a:cxn>
                  <a:cxn ang="0">
                    <a:pos x="2147483647" y="2147483647"/>
                  </a:cxn>
                  <a:cxn ang="0">
                    <a:pos x="0" y="2147483647"/>
                  </a:cxn>
                  <a:cxn ang="0">
                    <a:pos x="2147483647" y="0"/>
                  </a:cxn>
                  <a:cxn ang="0">
                    <a:pos x="2147483647" y="2147483647"/>
                  </a:cxn>
                </a:cxnLst>
                <a:rect l="0" t="0" r="0" b="0"/>
                <a:pathLst>
                  <a:path w="1" h="1">
                    <a:moveTo>
                      <a:pt x="1" y="1"/>
                    </a:moveTo>
                    <a:lnTo>
                      <a:pt x="1" y="1"/>
                    </a:lnTo>
                    <a:lnTo>
                      <a:pt x="0" y="1"/>
                    </a:lnTo>
                    <a:lnTo>
                      <a:pt x="1" y="0"/>
                    </a:lnTo>
                    <a:lnTo>
                      <a:pt x="1" y="1"/>
                    </a:lnTo>
                    <a:close/>
                  </a:path>
                </a:pathLst>
              </a:custGeom>
              <a:solidFill>
                <a:srgbClr val="FFFFFF"/>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31" name="Freeform 70"/>
              <p:cNvSpPr>
                <a:spLocks noChangeAspect="1"/>
              </p:cNvSpPr>
              <p:nvPr/>
            </p:nvSpPr>
            <p:spPr>
              <a:xfrm>
                <a:off x="325438" y="71438"/>
                <a:ext cx="1588" cy="1588"/>
              </a:xfrm>
              <a:custGeom>
                <a:avLst/>
                <a:gdLst/>
                <a:ahLst/>
                <a:cxnLst>
                  <a:cxn ang="0">
                    <a:pos x="2147483647" y="2147483647"/>
                  </a:cxn>
                  <a:cxn ang="0">
                    <a:pos x="2147483647" y="2147483647"/>
                  </a:cxn>
                  <a:cxn ang="0">
                    <a:pos x="0" y="2147483647"/>
                  </a:cxn>
                  <a:cxn ang="0">
                    <a:pos x="2147483647" y="0"/>
                  </a:cxn>
                  <a:cxn ang="0">
                    <a:pos x="2147483647" y="2147483647"/>
                  </a:cxn>
                </a:cxnLst>
                <a:rect l="0" t="0" r="0" b="0"/>
                <a:pathLst>
                  <a:path w="1" h="1">
                    <a:moveTo>
                      <a:pt x="1" y="1"/>
                    </a:moveTo>
                    <a:lnTo>
                      <a:pt x="1" y="1"/>
                    </a:lnTo>
                    <a:lnTo>
                      <a:pt x="0" y="1"/>
                    </a:lnTo>
                    <a:lnTo>
                      <a:pt x="1" y="0"/>
                    </a:lnTo>
                    <a:lnTo>
                      <a:pt x="1" y="1"/>
                    </a:lnTo>
                    <a:close/>
                  </a:path>
                </a:pathLst>
              </a:custGeom>
              <a:solidFill>
                <a:srgbClr val="FFFFFF"/>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32" name="Oval 71"/>
              <p:cNvSpPr>
                <a:spLocks noChangeAspect="1"/>
              </p:cNvSpPr>
              <p:nvPr/>
            </p:nvSpPr>
            <p:spPr>
              <a:xfrm>
                <a:off x="274638" y="1211263"/>
                <a:ext cx="103188" cy="103188"/>
              </a:xfrm>
              <a:prstGeom prst="ellipse">
                <a:avLst/>
              </a:prstGeom>
              <a:solidFill>
                <a:srgbClr val="333333"/>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33" name="Freeform 72"/>
              <p:cNvSpPr>
                <a:spLocks noChangeAspect="1"/>
              </p:cNvSpPr>
              <p:nvPr/>
            </p:nvSpPr>
            <p:spPr>
              <a:xfrm>
                <a:off x="300038" y="1236663"/>
                <a:ext cx="52388" cy="52388"/>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0" y="2147483647"/>
                  </a:cxn>
                  <a:cxn ang="0">
                    <a:pos x="0" y="2147483647"/>
                  </a:cxn>
                  <a:cxn ang="0">
                    <a:pos x="2147483647" y="2147483647"/>
                  </a:cxn>
                  <a:cxn ang="0">
                    <a:pos x="2147483647" y="2147483647"/>
                  </a:cxn>
                  <a:cxn ang="0">
                    <a:pos x="2147483647" y="2147483647"/>
                  </a:cxn>
                  <a:cxn ang="0">
                    <a:pos x="2147483647" y="2147483647"/>
                  </a:cxn>
                </a:cxnLst>
                <a:rect l="0" t="0" r="0" b="0"/>
                <a:pathLst>
                  <a:path w="33" h="33">
                    <a:moveTo>
                      <a:pt x="31" y="22"/>
                    </a:moveTo>
                    <a:cubicBezTo>
                      <a:pt x="29" y="22"/>
                      <a:pt x="29" y="22"/>
                      <a:pt x="29" y="22"/>
                    </a:cubicBezTo>
                    <a:cubicBezTo>
                      <a:pt x="29" y="26"/>
                      <a:pt x="26" y="29"/>
                      <a:pt x="22" y="29"/>
                    </a:cubicBezTo>
                    <a:cubicBezTo>
                      <a:pt x="11" y="29"/>
                      <a:pt x="11" y="29"/>
                      <a:pt x="11" y="29"/>
                    </a:cubicBezTo>
                    <a:cubicBezTo>
                      <a:pt x="7" y="29"/>
                      <a:pt x="4" y="26"/>
                      <a:pt x="4" y="22"/>
                    </a:cubicBezTo>
                    <a:cubicBezTo>
                      <a:pt x="4" y="11"/>
                      <a:pt x="4" y="11"/>
                      <a:pt x="4" y="11"/>
                    </a:cubicBezTo>
                    <a:cubicBezTo>
                      <a:pt x="4" y="7"/>
                      <a:pt x="7" y="4"/>
                      <a:pt x="11" y="4"/>
                    </a:cubicBezTo>
                    <a:cubicBezTo>
                      <a:pt x="22" y="4"/>
                      <a:pt x="22" y="4"/>
                      <a:pt x="22" y="4"/>
                    </a:cubicBezTo>
                    <a:cubicBezTo>
                      <a:pt x="26" y="4"/>
                      <a:pt x="29" y="7"/>
                      <a:pt x="29" y="11"/>
                    </a:cubicBezTo>
                    <a:cubicBezTo>
                      <a:pt x="29" y="22"/>
                      <a:pt x="29" y="22"/>
                      <a:pt x="29" y="22"/>
                    </a:cubicBezTo>
                    <a:cubicBezTo>
                      <a:pt x="31" y="22"/>
                      <a:pt x="31" y="22"/>
                      <a:pt x="31" y="22"/>
                    </a:cubicBezTo>
                    <a:cubicBezTo>
                      <a:pt x="33" y="22"/>
                      <a:pt x="33" y="22"/>
                      <a:pt x="33" y="22"/>
                    </a:cubicBezTo>
                    <a:cubicBezTo>
                      <a:pt x="33" y="11"/>
                      <a:pt x="33" y="11"/>
                      <a:pt x="33" y="11"/>
                    </a:cubicBezTo>
                    <a:cubicBezTo>
                      <a:pt x="33" y="5"/>
                      <a:pt x="28" y="0"/>
                      <a:pt x="22" y="0"/>
                    </a:cubicBezTo>
                    <a:cubicBezTo>
                      <a:pt x="11" y="0"/>
                      <a:pt x="11" y="0"/>
                      <a:pt x="11" y="0"/>
                    </a:cubicBezTo>
                    <a:cubicBezTo>
                      <a:pt x="5" y="0"/>
                      <a:pt x="0" y="5"/>
                      <a:pt x="0" y="11"/>
                    </a:cubicBezTo>
                    <a:cubicBezTo>
                      <a:pt x="0" y="22"/>
                      <a:pt x="0" y="22"/>
                      <a:pt x="0" y="22"/>
                    </a:cubicBezTo>
                    <a:cubicBezTo>
                      <a:pt x="0" y="28"/>
                      <a:pt x="5" y="33"/>
                      <a:pt x="11" y="33"/>
                    </a:cubicBezTo>
                    <a:cubicBezTo>
                      <a:pt x="22" y="33"/>
                      <a:pt x="22" y="33"/>
                      <a:pt x="22" y="33"/>
                    </a:cubicBezTo>
                    <a:cubicBezTo>
                      <a:pt x="28" y="33"/>
                      <a:pt x="33" y="28"/>
                      <a:pt x="33" y="22"/>
                    </a:cubicBezTo>
                    <a:lnTo>
                      <a:pt x="31" y="22"/>
                    </a:lnTo>
                    <a:close/>
                  </a:path>
                </a:pathLst>
              </a:custGeom>
              <a:solidFill>
                <a:srgbClr val="181818"/>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34" name="Rectangle 73"/>
              <p:cNvSpPr>
                <a:spLocks noChangeAspect="1"/>
              </p:cNvSpPr>
              <p:nvPr/>
            </p:nvSpPr>
            <p:spPr>
              <a:xfrm>
                <a:off x="47625" y="200025"/>
                <a:ext cx="558800" cy="979488"/>
              </a:xfrm>
              <a:prstGeom prst="rect">
                <a:avLst/>
              </a:prstGeom>
              <a:solidFill>
                <a:srgbClr val="0C0D11"/>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35" name="Rectangle 74"/>
              <p:cNvSpPr>
                <a:spLocks noChangeAspect="1"/>
              </p:cNvSpPr>
              <p:nvPr/>
            </p:nvSpPr>
            <p:spPr>
              <a:xfrm>
                <a:off x="52388" y="206375"/>
                <a:ext cx="547688" cy="966788"/>
              </a:xfrm>
              <a:prstGeom prst="rect">
                <a:avLst/>
              </a:prstGeom>
              <a:solidFill>
                <a:srgbClr val="7E7E7E"/>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sp>
            <p:nvSpPr>
              <p:cNvPr id="36" name="Freeform 75"/>
              <p:cNvSpPr>
                <a:spLocks noChangeAspect="1"/>
              </p:cNvSpPr>
              <p:nvPr/>
            </p:nvSpPr>
            <p:spPr>
              <a:xfrm>
                <a:off x="277813" y="111125"/>
                <a:ext cx="115888" cy="26988"/>
              </a:xfrm>
              <a:custGeom>
                <a:avLst/>
                <a:gdLst/>
                <a:ahLst/>
                <a:cxnLst>
                  <a:cxn ang="0">
                    <a:pos x="2147483647" y="2147483647"/>
                  </a:cxn>
                  <a:cxn ang="0">
                    <a:pos x="0" y="2147483647"/>
                  </a:cxn>
                  <a:cxn ang="0">
                    <a:pos x="2147483647" y="0"/>
                  </a:cxn>
                  <a:cxn ang="0">
                    <a:pos x="2147483647" y="0"/>
                  </a:cxn>
                  <a:cxn ang="0">
                    <a:pos x="2147483647" y="2147483647"/>
                  </a:cxn>
                  <a:cxn ang="0">
                    <a:pos x="2147483647" y="2147483647"/>
                  </a:cxn>
                  <a:cxn ang="0">
                    <a:pos x="2147483647" y="2147483647"/>
                  </a:cxn>
                </a:cxnLst>
                <a:rect l="0" t="0" r="0" b="0"/>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rgbClr val="0C0D11"/>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37" name="Freeform 76"/>
              <p:cNvSpPr>
                <a:spLocks noChangeAspect="1"/>
              </p:cNvSpPr>
              <p:nvPr/>
            </p:nvSpPr>
            <p:spPr>
              <a:xfrm>
                <a:off x="284163" y="119063"/>
                <a:ext cx="103188" cy="11113"/>
              </a:xfrm>
              <a:custGeom>
                <a:avLst/>
                <a:gdLst/>
                <a:ahLst/>
                <a:cxnLst>
                  <a:cxn ang="0">
                    <a:pos x="2147483647" y="2147483647"/>
                  </a:cxn>
                  <a:cxn ang="0">
                    <a:pos x="2147483647" y="2147483647"/>
                  </a:cxn>
                  <a:cxn ang="0">
                    <a:pos x="2147483647" y="2147483647"/>
                  </a:cxn>
                  <a:cxn ang="0">
                    <a:pos x="0" y="2147483647"/>
                  </a:cxn>
                  <a:cxn ang="0">
                    <a:pos x="2147483647" y="0"/>
                  </a:cxn>
                  <a:cxn ang="0">
                    <a:pos x="2147483647" y="0"/>
                  </a:cxn>
                  <a:cxn ang="0">
                    <a:pos x="2147483647" y="2147483647"/>
                  </a:cxn>
                </a:cxnLst>
                <a:rect l="0" t="0" r="0" b="0"/>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rgbClr val="333333"/>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ea typeface="宋体" panose="02010600030101010101" pitchFamily="2" charset="-122"/>
                  <a:cs typeface="Arial" panose="020B0604020202020204" pitchFamily="34" charset="0"/>
                </a:endParaRPr>
              </a:p>
            </p:txBody>
          </p:sp>
          <p:sp>
            <p:nvSpPr>
              <p:cNvPr id="38" name="Oval 77"/>
              <p:cNvSpPr>
                <a:spLocks noChangeAspect="1"/>
              </p:cNvSpPr>
              <p:nvPr/>
            </p:nvSpPr>
            <p:spPr>
              <a:xfrm>
                <a:off x="239713" y="115888"/>
                <a:ext cx="17463" cy="17463"/>
              </a:xfrm>
              <a:prstGeom prst="ellipse">
                <a:avLst/>
              </a:prstGeom>
              <a:solidFill>
                <a:srgbClr val="333333"/>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ea typeface="宋体" panose="02010600030101010101" pitchFamily="2" charset="-122"/>
                  <a:cs typeface="Arial" panose="020B0604020202020204" pitchFamily="34" charset="0"/>
                  <a:sym typeface="Calibri Light" panose="020F0302020204030204"/>
                </a:endParaRPr>
              </a:p>
            </p:txBody>
          </p:sp>
        </p:grpSp>
        <p:pic>
          <p:nvPicPr>
            <p:cNvPr id="19" name="图片 8"/>
            <p:cNvPicPr/>
            <p:nvPr/>
          </p:nvPicPr>
          <p:blipFill>
            <a:blip r:embed="rId5"/>
            <a:stretch>
              <a:fillRect/>
            </a:stretch>
          </p:blipFill>
          <p:spPr>
            <a:xfrm>
              <a:off x="608" y="2125"/>
              <a:ext cx="895" cy="1417"/>
            </a:xfrm>
            <a:prstGeom prst="rect">
              <a:avLst/>
            </a:prstGeom>
            <a:noFill/>
            <a:ln w="9525">
              <a:noFill/>
            </a:ln>
          </p:spPr>
        </p:pic>
      </p:grpSp>
      <p:grpSp>
        <p:nvGrpSpPr>
          <p:cNvPr id="39" name="Group 38"/>
          <p:cNvGrpSpPr/>
          <p:nvPr/>
        </p:nvGrpSpPr>
        <p:grpSpPr>
          <a:xfrm>
            <a:off x="0" y="5956065"/>
            <a:ext cx="12192000" cy="901933"/>
            <a:chOff x="0" y="4467050"/>
            <a:chExt cx="9144000" cy="676450"/>
          </a:xfrm>
        </p:grpSpPr>
        <p:sp>
          <p:nvSpPr>
            <p:cNvPr id="40" name="Rectangle 39">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41" name="Group 40"/>
            <p:cNvGrpSpPr/>
            <p:nvPr userDrawn="1"/>
          </p:nvGrpSpPr>
          <p:grpSpPr>
            <a:xfrm>
              <a:off x="114300" y="4487369"/>
              <a:ext cx="8910322" cy="599050"/>
              <a:chOff x="114300" y="4487369"/>
              <a:chExt cx="8910322" cy="599050"/>
            </a:xfrm>
          </p:grpSpPr>
          <p:sp>
            <p:nvSpPr>
              <p:cNvPr id="42" name="TextBox 41">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43" name="TextBox 42">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44" name="TextBox 43">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45" name="Picture 44">
                <a:extLst>
                  <a:ext uri="{FF2B5EF4-FFF2-40B4-BE49-F238E27FC236}">
                    <a16:creationId xmlns:a16="http://schemas.microsoft.com/office/drawing/2014/main" id="{CC6F26D6-4233-4EB5-A663-E0382D50DF3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289757795"/>
      </p:ext>
    </p:extLst>
  </p:cSld>
  <p:clrMapOvr>
    <a:masterClrMapping/>
  </p:clrMapOvr>
  <p:transition spd="med">
    <p:pull/>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32.jpg32"/>
          <p:cNvPicPr>
            <a:picLocks noChangeAspect="1"/>
          </p:cNvPicPr>
          <p:nvPr/>
        </p:nvPicPr>
        <p:blipFill>
          <a:blip r:embed="rId3"/>
          <a:srcRect/>
          <a:stretch>
            <a:fillRect/>
          </a:stretch>
        </p:blipFill>
        <p:spPr>
          <a:xfrm>
            <a:off x="0" y="0"/>
            <a:ext cx="12192000" cy="6858000"/>
          </a:xfrm>
          <a:prstGeom prst="rect">
            <a:avLst/>
          </a:prstGeom>
        </p:spPr>
      </p:pic>
      <p:sp>
        <p:nvSpPr>
          <p:cNvPr id="2" name="文本框 4"/>
          <p:cNvSpPr/>
          <p:nvPr/>
        </p:nvSpPr>
        <p:spPr>
          <a:xfrm>
            <a:off x="1447165" y="1701165"/>
            <a:ext cx="2055495"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A05</a:t>
            </a:r>
          </a:p>
        </p:txBody>
      </p:sp>
      <p:sp>
        <p:nvSpPr>
          <p:cNvPr id="14" name="文本框 13"/>
          <p:cNvSpPr txBox="1"/>
          <p:nvPr/>
        </p:nvSpPr>
        <p:spPr>
          <a:xfrm>
            <a:off x="1728470" y="2917190"/>
            <a:ext cx="3221990" cy="2192020"/>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5" LCD</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Dual cameras</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Facial recognition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Multiple access control (RFID, NFC)</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Optional Bluetooth</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Expandable for temperature detection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IP65</a:t>
            </a:r>
          </a:p>
        </p:txBody>
      </p:sp>
      <p:sp>
        <p:nvSpPr>
          <p:cNvPr id="16" name="文本框 15"/>
          <p:cNvSpPr txBox="1"/>
          <p:nvPr/>
        </p:nvSpPr>
        <p:spPr>
          <a:xfrm>
            <a:off x="1443355" y="2406015"/>
            <a:ext cx="4866640"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Facial Recognition Access Control Terminal</a:t>
            </a:r>
          </a:p>
        </p:txBody>
      </p:sp>
      <p:cxnSp>
        <p:nvCxnSpPr>
          <p:cNvPr id="17" name="直接连接符 16"/>
          <p:cNvCxnSpPr/>
          <p:nvPr/>
        </p:nvCxnSpPr>
        <p:spPr>
          <a:xfrm>
            <a:off x="1529715" y="2809875"/>
            <a:ext cx="4618990"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1586865" y="30949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1586865" y="33934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1586865" y="36918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1586865" y="39903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1586865" y="42887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1586865" y="45872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 name="椭圆 2"/>
          <p:cNvSpPr/>
          <p:nvPr/>
        </p:nvSpPr>
        <p:spPr>
          <a:xfrm>
            <a:off x="1586865" y="48856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24" name="Group 23"/>
          <p:cNvGrpSpPr/>
          <p:nvPr/>
        </p:nvGrpSpPr>
        <p:grpSpPr>
          <a:xfrm>
            <a:off x="0" y="5956065"/>
            <a:ext cx="12192000" cy="901933"/>
            <a:chOff x="0" y="4467050"/>
            <a:chExt cx="9144000" cy="676450"/>
          </a:xfrm>
        </p:grpSpPr>
        <p:sp>
          <p:nvSpPr>
            <p:cNvPr id="25" name="Rectangle 2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6" name="Group 25"/>
            <p:cNvGrpSpPr/>
            <p:nvPr userDrawn="1"/>
          </p:nvGrpSpPr>
          <p:grpSpPr>
            <a:xfrm>
              <a:off x="114300" y="4487369"/>
              <a:ext cx="8910322" cy="599050"/>
              <a:chOff x="114300" y="4487369"/>
              <a:chExt cx="8910322" cy="599050"/>
            </a:xfrm>
          </p:grpSpPr>
          <p:sp>
            <p:nvSpPr>
              <p:cNvPr id="27" name="TextBox 2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8" name="TextBox 2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9" name="TextBox 2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0" name="Picture 29">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81675760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图片 2" descr="001"/>
          <p:cNvPicPr>
            <a:picLocks noChangeAspect="1"/>
          </p:cNvPicPr>
          <p:nvPr/>
        </p:nvPicPr>
        <p:blipFill>
          <a:blip r:embed="rId2"/>
          <a:stretch>
            <a:fillRect/>
          </a:stretch>
        </p:blipFill>
        <p:spPr>
          <a:xfrm>
            <a:off x="5208860" y="-26008"/>
            <a:ext cx="7015400" cy="6910018"/>
          </a:xfrm>
          <a:prstGeom prst="rect">
            <a:avLst/>
          </a:prstGeom>
          <a:noFill/>
          <a:ln w="9525">
            <a:noFill/>
          </a:ln>
        </p:spPr>
      </p:pic>
      <p:sp>
        <p:nvSpPr>
          <p:cNvPr id="8198" name="矩形 3"/>
          <p:cNvSpPr/>
          <p:nvPr/>
        </p:nvSpPr>
        <p:spPr>
          <a:xfrm>
            <a:off x="1316194" y="1722770"/>
            <a:ext cx="10181148" cy="1347741"/>
          </a:xfrm>
          <a:prstGeom prst="rect">
            <a:avLst/>
          </a:prstGeom>
          <a:noFill/>
          <a:ln w="9525">
            <a:noFill/>
          </a:ln>
        </p:spPr>
        <p:txBody>
          <a:bodyPr wrap="square" anchor="t">
            <a:spAutoFit/>
          </a:bodyPr>
          <a:lstStyle/>
          <a:p>
            <a:pPr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3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p:txBody>
      </p:sp>
      <p:pic>
        <p:nvPicPr>
          <p:cNvPr id="7" name="Picture 6"/>
          <p:cNvPicPr>
            <a:picLocks noChangeAspect="1"/>
          </p:cNvPicPr>
          <p:nvPr/>
        </p:nvPicPr>
        <p:blipFill rotWithShape="1">
          <a:blip r:embed="rId3"/>
          <a:srcRect l="17002" r="13222"/>
          <a:stretch/>
        </p:blipFill>
        <p:spPr>
          <a:xfrm>
            <a:off x="-11875" y="11875"/>
            <a:ext cx="12204736" cy="5726243"/>
          </a:xfrm>
          <a:prstGeom prst="rect">
            <a:avLst/>
          </a:prstGeom>
        </p:spPr>
      </p:pic>
      <p:sp>
        <p:nvSpPr>
          <p:cNvPr id="15" name="Rectangle 14"/>
          <p:cNvSpPr/>
          <p:nvPr/>
        </p:nvSpPr>
        <p:spPr>
          <a:xfrm>
            <a:off x="17" y="92747"/>
            <a:ext cx="2810494" cy="67915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object 8"/>
          <p:cNvSpPr txBox="1">
            <a:spLocks/>
          </p:cNvSpPr>
          <p:nvPr/>
        </p:nvSpPr>
        <p:spPr>
          <a:xfrm>
            <a:off x="211785" y="172612"/>
            <a:ext cx="2757063" cy="505291"/>
          </a:xfrm>
          <a:prstGeom prst="rect">
            <a:avLst/>
          </a:prstGeom>
        </p:spPr>
        <p:txBody>
          <a:bodyPr vert="horz" wrap="square" lIns="0" tIns="12724" rIns="0" bIns="0" rtlCol="0">
            <a:spAutoFit/>
          </a:bodyPr>
          <a:lstStyle>
            <a:lvl1pPr>
              <a:defRPr sz="7214" b="0" i="0">
                <a:solidFill>
                  <a:schemeClr val="bg1"/>
                </a:solidFill>
                <a:latin typeface="Gill Sans MT"/>
                <a:ea typeface="+mj-ea"/>
                <a:cs typeface="Gill Sans MT"/>
              </a:defRPr>
            </a:lvl1pPr>
          </a:lstStyle>
          <a:p>
            <a:pPr marL="12724" marR="5090">
              <a:spcBef>
                <a:spcPts val="100"/>
              </a:spcBef>
            </a:pPr>
            <a:r>
              <a:rPr lang="en-US" sz="3200" b="1" kern="0" dirty="0">
                <a:latin typeface="Roboto Medium" pitchFamily="2" charset="0"/>
                <a:ea typeface="Roboto Medium" pitchFamily="2" charset="0"/>
              </a:rPr>
              <a:t>Akuvox A05C</a:t>
            </a:r>
            <a:endParaRPr lang="en-US" sz="3200" kern="0" dirty="0">
              <a:latin typeface="Roboto Medium" pitchFamily="2" charset="0"/>
              <a:ea typeface="Roboto Medium" pitchFamily="2" charset="0"/>
            </a:endParaRPr>
          </a:p>
        </p:txBody>
      </p:sp>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072917513"/>
      </p:ext>
    </p:extLst>
  </p:cSld>
  <p:clrMapOvr>
    <a:masterClrMapping/>
  </p:clrMapOvr>
  <p:transition spd="med">
    <p:pull/>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61431" r="71387" b="24675"/>
          <a:stretch/>
        </p:blipFill>
        <p:spPr>
          <a:xfrm>
            <a:off x="152400" y="4163461"/>
            <a:ext cx="4563291" cy="1336002"/>
          </a:xfrm>
          <a:prstGeom prst="rect">
            <a:avLst/>
          </a:prstGeom>
        </p:spPr>
      </p:pic>
      <p:pic>
        <p:nvPicPr>
          <p:cNvPr id="4" name="Picture 3"/>
          <p:cNvPicPr>
            <a:picLocks noChangeAspect="1"/>
          </p:cNvPicPr>
          <p:nvPr/>
        </p:nvPicPr>
        <p:blipFill rotWithShape="1">
          <a:blip r:embed="rId2"/>
          <a:srcRect l="49043"/>
          <a:stretch/>
        </p:blipFill>
        <p:spPr>
          <a:xfrm>
            <a:off x="7268444" y="661973"/>
            <a:ext cx="4290028" cy="5076106"/>
          </a:xfrm>
          <a:prstGeom prst="rect">
            <a:avLst/>
          </a:prstGeom>
        </p:spPr>
      </p:pic>
      <p:sp>
        <p:nvSpPr>
          <p:cNvPr id="12" name="object 9"/>
          <p:cNvSpPr txBox="1"/>
          <p:nvPr/>
        </p:nvSpPr>
        <p:spPr>
          <a:xfrm>
            <a:off x="561758" y="658147"/>
            <a:ext cx="6706686" cy="953655"/>
          </a:xfrm>
          <a:prstGeom prst="rect">
            <a:avLst/>
          </a:prstGeom>
        </p:spPr>
        <p:txBody>
          <a:bodyPr vert="horz" wrap="square" lIns="0" tIns="101152" rIns="0" bIns="0" rtlCol="0">
            <a:spAutoFit/>
          </a:bodyPr>
          <a:lstStyle/>
          <a:p>
            <a:pPr marL="12724">
              <a:spcBef>
                <a:spcPts val="797"/>
              </a:spcBef>
            </a:pPr>
            <a:r>
              <a:rPr sz="3200" b="1" kern="0" dirty="0">
                <a:solidFill>
                  <a:srgbClr val="221815"/>
                </a:solidFill>
                <a:latin typeface="Roboto Medium" pitchFamily="2" charset="0"/>
                <a:ea typeface="Roboto Medium" pitchFamily="2" charset="0"/>
                <a:cs typeface="Gill Sans MT"/>
              </a:rPr>
              <a:t>Akuvox </a:t>
            </a:r>
            <a:r>
              <a:rPr lang="en-IN" sz="3200" b="1" kern="0" dirty="0">
                <a:solidFill>
                  <a:srgbClr val="221815"/>
                </a:solidFill>
                <a:latin typeface="Roboto Medium" pitchFamily="2" charset="0"/>
                <a:ea typeface="Roboto Medium" pitchFamily="2" charset="0"/>
                <a:cs typeface="Gill Sans MT"/>
              </a:rPr>
              <a:t>A05C</a:t>
            </a:r>
            <a:endParaRPr sz="3200" kern="0" dirty="0">
              <a:solidFill>
                <a:sysClr val="windowText" lastClr="000000"/>
              </a:solidFill>
              <a:latin typeface="Roboto Medium" pitchFamily="2" charset="0"/>
              <a:ea typeface="Roboto Medium" pitchFamily="2" charset="0"/>
              <a:cs typeface="Gill Sans MT"/>
            </a:endParaRPr>
          </a:p>
          <a:p>
            <a:pPr marL="12724">
              <a:spcBef>
                <a:spcPts val="416"/>
              </a:spcBef>
            </a:pPr>
            <a:r>
              <a:rPr lang="en-US" sz="2000" b="1" kern="0" dirty="0">
                <a:solidFill>
                  <a:srgbClr val="221815"/>
                </a:solidFill>
                <a:latin typeface="Roboto Medium" pitchFamily="2" charset="0"/>
                <a:ea typeface="Roboto Medium" pitchFamily="2" charset="0"/>
                <a:cs typeface="Gill Sans MT"/>
              </a:rPr>
              <a:t>Bluetooth + Facial Recognition Access Control Terminal</a:t>
            </a:r>
            <a:endParaRPr sz="2000" b="1" kern="0" dirty="0">
              <a:solidFill>
                <a:sysClr val="windowText" lastClr="000000"/>
              </a:solidFill>
              <a:latin typeface="Roboto Medium" pitchFamily="2" charset="0"/>
              <a:ea typeface="Roboto Medium" pitchFamily="2" charset="0"/>
              <a:cs typeface="Gill Sans MT"/>
            </a:endParaRPr>
          </a:p>
        </p:txBody>
      </p:sp>
      <p:sp>
        <p:nvSpPr>
          <p:cNvPr id="13" name="object 10"/>
          <p:cNvSpPr txBox="1"/>
          <p:nvPr/>
        </p:nvSpPr>
        <p:spPr>
          <a:xfrm>
            <a:off x="531090" y="1713456"/>
            <a:ext cx="5589976" cy="2221402"/>
          </a:xfrm>
          <a:prstGeom prst="rect">
            <a:avLst/>
          </a:prstGeom>
        </p:spPr>
        <p:txBody>
          <a:bodyPr vert="horz" wrap="square" lIns="0" tIns="12724" rIns="0" bIns="0" rtlCol="0">
            <a:spAutoFit/>
          </a:bodyPr>
          <a:lstStyle/>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Visible light facial recognition</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Better hygiene with touchless biometric authentication, fever and mask detection</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Anti-spoofing algorithm against photo and video attack</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20,000 face capacity &amp; 20,000 card capacity</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Multiple verification methods including: face, cards and QR codes</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Stand-alone operation</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Configuration via web browser</a:t>
            </a:r>
          </a:p>
        </p:txBody>
      </p:sp>
      <p:grpSp>
        <p:nvGrpSpPr>
          <p:cNvPr id="14" name="Group 13"/>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6" name="Group 15"/>
            <p:cNvGrpSpPr/>
            <p:nvPr userDrawn="1"/>
          </p:nvGrpSpPr>
          <p:grpSpPr>
            <a:xfrm>
              <a:off x="114300" y="4487369"/>
              <a:ext cx="8910322" cy="599050"/>
              <a:chOff x="114300" y="4487369"/>
              <a:chExt cx="8910322" cy="599050"/>
            </a:xfrm>
          </p:grpSpPr>
          <p:sp>
            <p:nvSpPr>
              <p:cNvPr id="17" name="TextBox 1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8" name="TextBox 1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9" name="TextBox 1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0" name="Picture 19">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173027777"/>
      </p:ext>
    </p:extLst>
  </p:cSld>
  <p:clrMapOvr>
    <a:masterClrMapping/>
  </p:clrMapOvr>
  <p:transition spd="med">
    <p:pull/>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图片 2" descr="001"/>
          <p:cNvPicPr>
            <a:picLocks noChangeAspect="1"/>
          </p:cNvPicPr>
          <p:nvPr/>
        </p:nvPicPr>
        <p:blipFill>
          <a:blip r:embed="rId2"/>
          <a:stretch>
            <a:fillRect/>
          </a:stretch>
        </p:blipFill>
        <p:spPr>
          <a:xfrm>
            <a:off x="5208860" y="-26008"/>
            <a:ext cx="7015400" cy="6910018"/>
          </a:xfrm>
          <a:prstGeom prst="rect">
            <a:avLst/>
          </a:prstGeom>
          <a:noFill/>
          <a:ln w="9525">
            <a:noFill/>
          </a:ln>
        </p:spPr>
      </p:pic>
      <p:sp>
        <p:nvSpPr>
          <p:cNvPr id="5125" name="文本框 7171"/>
          <p:cNvSpPr/>
          <p:nvPr/>
        </p:nvSpPr>
        <p:spPr>
          <a:xfrm>
            <a:off x="866710" y="444342"/>
            <a:ext cx="6527203" cy="467500"/>
          </a:xfrm>
          <a:prstGeom prst="rect">
            <a:avLst/>
          </a:prstGeom>
          <a:noFill/>
          <a:ln w="9525">
            <a:noFill/>
          </a:ln>
        </p:spPr>
        <p:txBody>
          <a:bodyPr wrap="square" anchor="t">
            <a:spAutoFit/>
          </a:bodyPr>
          <a:lstStyle/>
          <a:p>
            <a:pPr defTabSz="619369" fontAlgn="base">
              <a:spcBef>
                <a:spcPct val="0"/>
              </a:spcBef>
              <a:spcAft>
                <a:spcPct val="0"/>
              </a:spcAft>
              <a:buClr>
                <a:srgbClr val="02BEFE"/>
              </a:buClr>
              <a:buFont typeface="Wingdings" panose="05000000000000000000" pitchFamily="2" charset="2"/>
              <a:buChar char="n"/>
            </a:pPr>
            <a:r>
              <a:rPr lang="en-US" altLang="zh-CN" sz="2438" b="1" dirty="0">
                <a:solidFill>
                  <a:srgbClr val="595959"/>
                </a:solidFill>
                <a:latin typeface="微软雅黑" panose="020B0503020204020204" pitchFamily="2" charset="-122"/>
                <a:ea typeface="微软雅黑" panose="020B0503020204020204" pitchFamily="2" charset="-122"/>
              </a:rPr>
              <a:t> Flexible Authentication</a:t>
            </a:r>
            <a:endParaRPr lang="en-US" altLang="zh-CN" sz="2438" b="1" dirty="0">
              <a:solidFill>
                <a:srgbClr val="595959"/>
              </a:solidFill>
              <a:latin typeface="微软雅黑" panose="020B0503020204020204" pitchFamily="2" charset="-122"/>
              <a:ea typeface="微软雅黑" panose="020B0503020204020204" pitchFamily="2" charset="-122"/>
              <a:sym typeface="微软雅黑" panose="020B0503020204020204" pitchFamily="2" charset="-122"/>
            </a:endParaRPr>
          </a:p>
        </p:txBody>
      </p:sp>
      <p:sp>
        <p:nvSpPr>
          <p:cNvPr id="8198" name="矩形 3"/>
          <p:cNvSpPr/>
          <p:nvPr/>
        </p:nvSpPr>
        <p:spPr>
          <a:xfrm>
            <a:off x="1316194" y="1771930"/>
            <a:ext cx="10181148" cy="1347741"/>
          </a:xfrm>
          <a:prstGeom prst="rect">
            <a:avLst/>
          </a:prstGeom>
          <a:noFill/>
          <a:ln w="9525">
            <a:noFill/>
          </a:ln>
        </p:spPr>
        <p:txBody>
          <a:bodyPr wrap="square" anchor="t">
            <a:spAutoFit/>
          </a:bodyPr>
          <a:lstStyle/>
          <a:p>
            <a:pPr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3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p:txBody>
      </p:sp>
      <p:pic>
        <p:nvPicPr>
          <p:cNvPr id="2" name="Picture 1"/>
          <p:cNvPicPr>
            <a:picLocks noChangeAspect="1"/>
          </p:cNvPicPr>
          <p:nvPr/>
        </p:nvPicPr>
        <p:blipFill>
          <a:blip r:embed="rId3"/>
          <a:stretch>
            <a:fillRect/>
          </a:stretch>
        </p:blipFill>
        <p:spPr>
          <a:xfrm>
            <a:off x="-1" y="1335510"/>
            <a:ext cx="12192001" cy="4085480"/>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448750706"/>
      </p:ext>
    </p:extLst>
  </p:cSld>
  <p:clrMapOvr>
    <a:masterClrMapping/>
  </p:clrMapOvr>
  <p:transition spd="med">
    <p:pull/>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图片 2" descr="001"/>
          <p:cNvPicPr>
            <a:picLocks noChangeAspect="1"/>
          </p:cNvPicPr>
          <p:nvPr/>
        </p:nvPicPr>
        <p:blipFill>
          <a:blip r:embed="rId2"/>
          <a:stretch>
            <a:fillRect/>
          </a:stretch>
        </p:blipFill>
        <p:spPr>
          <a:xfrm>
            <a:off x="5208860" y="-26008"/>
            <a:ext cx="7015400" cy="6910018"/>
          </a:xfrm>
          <a:prstGeom prst="rect">
            <a:avLst/>
          </a:prstGeom>
          <a:noFill/>
          <a:ln w="9525">
            <a:noFill/>
          </a:ln>
        </p:spPr>
      </p:pic>
      <p:sp>
        <p:nvSpPr>
          <p:cNvPr id="5125" name="文本框 7171"/>
          <p:cNvSpPr/>
          <p:nvPr/>
        </p:nvSpPr>
        <p:spPr>
          <a:xfrm>
            <a:off x="866709" y="313180"/>
            <a:ext cx="9033337" cy="467500"/>
          </a:xfrm>
          <a:prstGeom prst="rect">
            <a:avLst/>
          </a:prstGeom>
          <a:noFill/>
          <a:ln w="9525">
            <a:noFill/>
          </a:ln>
        </p:spPr>
        <p:txBody>
          <a:bodyPr wrap="square" anchor="t">
            <a:spAutoFit/>
          </a:bodyPr>
          <a:lstStyle/>
          <a:p>
            <a:pPr defTabSz="619369" fontAlgn="base">
              <a:spcBef>
                <a:spcPct val="0"/>
              </a:spcBef>
              <a:spcAft>
                <a:spcPct val="0"/>
              </a:spcAft>
              <a:buClr>
                <a:srgbClr val="02BEFE"/>
              </a:buClr>
              <a:buFont typeface="Wingdings" panose="05000000000000000000" pitchFamily="2" charset="2"/>
              <a:buChar char="n"/>
            </a:pPr>
            <a:r>
              <a:rPr lang="en-US" altLang="zh-CN" sz="2438" b="1" dirty="0">
                <a:solidFill>
                  <a:srgbClr val="595959"/>
                </a:solidFill>
                <a:latin typeface="微软雅黑" panose="020B0503020204020204" pitchFamily="2" charset="-122"/>
                <a:ea typeface="微软雅黑" panose="020B0503020204020204" pitchFamily="2" charset="-122"/>
              </a:rPr>
              <a:t> </a:t>
            </a:r>
            <a:r>
              <a:rPr lang="en-US" altLang="zh-CN" sz="2438" b="1" dirty="0">
                <a:latin typeface="微软雅黑" panose="020B0503020204020204" pitchFamily="2" charset="-122"/>
                <a:ea typeface="微软雅黑" panose="020B0503020204020204" pitchFamily="2" charset="-122"/>
              </a:rPr>
              <a:t>Future-Proof Face Recognition Access</a:t>
            </a:r>
            <a:endParaRPr lang="en-US" altLang="zh-CN" sz="2438" b="1" dirty="0">
              <a:latin typeface="微软雅黑" panose="020B0503020204020204" pitchFamily="2" charset="-122"/>
              <a:ea typeface="微软雅黑" panose="020B0503020204020204" pitchFamily="2" charset="-122"/>
              <a:sym typeface="微软雅黑" panose="020B0503020204020204" pitchFamily="2" charset="-122"/>
            </a:endParaRPr>
          </a:p>
        </p:txBody>
      </p:sp>
      <p:sp>
        <p:nvSpPr>
          <p:cNvPr id="8198" name="矩形 3"/>
          <p:cNvSpPr/>
          <p:nvPr/>
        </p:nvSpPr>
        <p:spPr>
          <a:xfrm>
            <a:off x="1316194" y="1771930"/>
            <a:ext cx="10181148" cy="1347741"/>
          </a:xfrm>
          <a:prstGeom prst="rect">
            <a:avLst/>
          </a:prstGeom>
          <a:noFill/>
          <a:ln w="9525">
            <a:noFill/>
          </a:ln>
        </p:spPr>
        <p:txBody>
          <a:bodyPr wrap="square" anchor="t">
            <a:spAutoFit/>
          </a:bodyPr>
          <a:lstStyle/>
          <a:p>
            <a:pPr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3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p:txBody>
      </p:sp>
      <p:pic>
        <p:nvPicPr>
          <p:cNvPr id="3" name="Picture 2"/>
          <p:cNvPicPr>
            <a:picLocks noChangeAspect="1"/>
          </p:cNvPicPr>
          <p:nvPr/>
        </p:nvPicPr>
        <p:blipFill>
          <a:blip r:embed="rId3"/>
          <a:stretch>
            <a:fillRect/>
          </a:stretch>
        </p:blipFill>
        <p:spPr>
          <a:xfrm>
            <a:off x="1" y="971700"/>
            <a:ext cx="12191999" cy="4622055"/>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274770960"/>
      </p:ext>
    </p:extLst>
  </p:cSld>
  <p:clrMapOvr>
    <a:masterClrMapping/>
  </p:clrMapOvr>
  <p:transition spd="med">
    <p:pull/>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 name="Picture 1"/>
          <p:cNvPicPr>
            <a:picLocks noChangeAspect="1"/>
          </p:cNvPicPr>
          <p:nvPr/>
        </p:nvPicPr>
        <p:blipFill rotWithShape="1">
          <a:blip r:embed="rId3"/>
          <a:srcRect b="5147"/>
          <a:stretch/>
        </p:blipFill>
        <p:spPr>
          <a:xfrm>
            <a:off x="0" y="-28983"/>
            <a:ext cx="12192000" cy="6012140"/>
          </a:xfrm>
          <a:prstGeom prst="rect">
            <a:avLst/>
          </a:prstGeom>
        </p:spPr>
      </p:pic>
    </p:spTree>
    <p:extLst>
      <p:ext uri="{BB962C8B-B14F-4D97-AF65-F5344CB8AC3E}">
        <p14:creationId xmlns:p14="http://schemas.microsoft.com/office/powerpoint/2010/main" val="2419354085"/>
      </p:ext>
    </p:extLst>
  </p:cSld>
  <p:clrMapOvr>
    <a:masterClrMapping/>
  </p:clrMapOvr>
  <p:transition spd="med">
    <p:pull/>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5951496"/>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 name="Picture 2"/>
          <p:cNvPicPr>
            <a:picLocks noChangeAspect="1"/>
          </p:cNvPicPr>
          <p:nvPr/>
        </p:nvPicPr>
        <p:blipFill rotWithShape="1">
          <a:blip r:embed="rId3"/>
          <a:srcRect t="7152"/>
          <a:stretch/>
        </p:blipFill>
        <p:spPr>
          <a:xfrm>
            <a:off x="0" y="394636"/>
            <a:ext cx="12192000" cy="5014762"/>
          </a:xfrm>
          <a:prstGeom prst="rect">
            <a:avLst/>
          </a:prstGeom>
        </p:spPr>
      </p:pic>
    </p:spTree>
    <p:extLst>
      <p:ext uri="{BB962C8B-B14F-4D97-AF65-F5344CB8AC3E}">
        <p14:creationId xmlns:p14="http://schemas.microsoft.com/office/powerpoint/2010/main" val="2507145865"/>
      </p:ext>
    </p:extLst>
  </p:cSld>
  <p:clrMapOvr>
    <a:masterClrMapping/>
  </p:clrMapOvr>
  <p:transition spd="med">
    <p:pull/>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5951496"/>
          </a:xfrm>
          <a:prstGeom prst="rect">
            <a:avLst/>
          </a:prstGeom>
          <a:solidFill>
            <a:srgbClr val="E2E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 name="Picture 1"/>
          <p:cNvPicPr>
            <a:picLocks noChangeAspect="1"/>
          </p:cNvPicPr>
          <p:nvPr/>
        </p:nvPicPr>
        <p:blipFill>
          <a:blip r:embed="rId3"/>
          <a:stretch>
            <a:fillRect/>
          </a:stretch>
        </p:blipFill>
        <p:spPr>
          <a:xfrm>
            <a:off x="361150" y="0"/>
            <a:ext cx="11469701" cy="5910819"/>
          </a:xfrm>
          <a:prstGeom prst="rect">
            <a:avLst/>
          </a:prstGeom>
        </p:spPr>
      </p:pic>
    </p:spTree>
    <p:extLst>
      <p:ext uri="{BB962C8B-B14F-4D97-AF65-F5344CB8AC3E}">
        <p14:creationId xmlns:p14="http://schemas.microsoft.com/office/powerpoint/2010/main" val="1081672579"/>
      </p:ext>
    </p:extLst>
  </p:cSld>
  <p:clrMapOvr>
    <a:masterClrMapping/>
  </p:clrMapOvr>
  <p:transition spd="med">
    <p:pull/>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Users/akuvox-design/Desktop/20230701 PPT优化-对讲产品介绍Akuvox Product Introduction 2/底图/37.jpg37"/>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763905" y="1296670"/>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A094</a:t>
            </a:r>
          </a:p>
        </p:txBody>
      </p:sp>
      <p:sp>
        <p:nvSpPr>
          <p:cNvPr id="3" name="文本框 2"/>
          <p:cNvSpPr txBox="1"/>
          <p:nvPr/>
        </p:nvSpPr>
        <p:spPr>
          <a:xfrm>
            <a:off x="1045210" y="2511425"/>
            <a:ext cx="3409315" cy="309181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SGCC</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8 port interfaces for Relay out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4 port interfaces for Wiegand Readers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13 port interfaces for Input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4 port interfaces for RS485</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Backup battery</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Tamper proof alarm</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Card Capacity: 50,000</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Event Log: 100,000</a:t>
            </a:r>
          </a:p>
        </p:txBody>
      </p:sp>
      <p:sp>
        <p:nvSpPr>
          <p:cNvPr id="4" name="文本框 3"/>
          <p:cNvSpPr txBox="1"/>
          <p:nvPr/>
        </p:nvSpPr>
        <p:spPr>
          <a:xfrm>
            <a:off x="760095" y="1985645"/>
            <a:ext cx="403288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Smart and Stylish 4 Door Controller</a:t>
            </a:r>
          </a:p>
        </p:txBody>
      </p:sp>
      <p:cxnSp>
        <p:nvCxnSpPr>
          <p:cNvPr id="6" name="直接连接符 5"/>
          <p:cNvCxnSpPr/>
          <p:nvPr/>
        </p:nvCxnSpPr>
        <p:spPr>
          <a:xfrm>
            <a:off x="846455" y="2404110"/>
            <a:ext cx="385445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903605" y="26892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903605" y="29876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903605" y="32861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 name="椭圆 1"/>
          <p:cNvSpPr/>
          <p:nvPr/>
        </p:nvSpPr>
        <p:spPr>
          <a:xfrm>
            <a:off x="903605" y="35845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903605" y="38830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903605" y="41814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903605" y="44799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903605" y="47783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4" name="椭圆 13"/>
          <p:cNvSpPr/>
          <p:nvPr/>
        </p:nvSpPr>
        <p:spPr>
          <a:xfrm>
            <a:off x="903605" y="50768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4071925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Users/akuvox-design/Desktop/20230701 PPT优化-对讲产品介绍Akuvox Product Introduction 2/底图/04.jpg04"/>
          <p:cNvPicPr>
            <a:picLocks noChangeAspect="1"/>
          </p:cNvPicPr>
          <p:nvPr/>
        </p:nvPicPr>
        <p:blipFill>
          <a:blip r:embed="rId3"/>
          <a:srcRect/>
          <a:stretch>
            <a:fillRect/>
          </a:stretch>
        </p:blipFill>
        <p:spPr>
          <a:xfrm>
            <a:off x="0" y="0"/>
            <a:ext cx="12192000" cy="6858000"/>
          </a:xfrm>
          <a:prstGeom prst="rect">
            <a:avLst/>
          </a:prstGeom>
        </p:spPr>
      </p:pic>
      <p:sp>
        <p:nvSpPr>
          <p:cNvPr id="2" name="文本框 1"/>
          <p:cNvSpPr txBox="1"/>
          <p:nvPr/>
        </p:nvSpPr>
        <p:spPr>
          <a:xfrm>
            <a:off x="917258" y="1621155"/>
            <a:ext cx="2675255" cy="398780"/>
          </a:xfrm>
          <a:prstGeom prst="rect">
            <a:avLst/>
          </a:prstGeom>
          <a:noFill/>
        </p:spPr>
        <p:txBody>
          <a:bodyPr wrap="square" rtlCol="0">
            <a:spAutoFit/>
          </a:bodyPr>
          <a:lstStyle/>
          <a:p>
            <a:r>
              <a:rPr lang="en-US" altLang="zh-CN" sz="2000" b="1" spc="100">
                <a:solidFill>
                  <a:prstClr val="white"/>
                </a:solidFill>
                <a:latin typeface="Arial" panose="020B0604020202020204" pitchFamily="34" charset="0"/>
                <a:cs typeface="Arial" panose="020B0604020202020204" pitchFamily="34" charset="0"/>
              </a:rPr>
              <a:t>OVERVIEW</a:t>
            </a:r>
          </a:p>
        </p:txBody>
      </p:sp>
      <p:sp>
        <p:nvSpPr>
          <p:cNvPr id="4" name="文本框 3"/>
          <p:cNvSpPr txBox="1"/>
          <p:nvPr/>
        </p:nvSpPr>
        <p:spPr>
          <a:xfrm>
            <a:off x="921385" y="2240280"/>
            <a:ext cx="5909945" cy="1938020"/>
          </a:xfrm>
          <a:prstGeom prst="rect">
            <a:avLst/>
          </a:prstGeom>
          <a:noFill/>
        </p:spPr>
        <p:txBody>
          <a:bodyPr wrap="square" rtlCol="0">
            <a:spAutoFit/>
          </a:bodyPr>
          <a:lstStyle/>
          <a:p>
            <a:pPr>
              <a:lnSpc>
                <a:spcPct val="150000"/>
              </a:lnSpc>
            </a:pPr>
            <a:r>
              <a:rPr lang="zh-CN" altLang="en-US" sz="1600">
                <a:solidFill>
                  <a:prstClr val="white"/>
                </a:solidFill>
                <a:latin typeface="Arial" panose="020B0604020202020204" pitchFamily="34" charset="0"/>
                <a:ea typeface="微软雅黑" panose="020B0503020204020204" charset="-122"/>
                <a:cs typeface="Arial" panose="020B0604020202020204" pitchFamily="34" charset="0"/>
              </a:rPr>
              <a:t>· Full range of hardware and software </a:t>
            </a:r>
          </a:p>
          <a:p>
            <a:pPr>
              <a:lnSpc>
                <a:spcPct val="150000"/>
              </a:lnSpc>
            </a:pPr>
            <a:r>
              <a:rPr lang="zh-CN" altLang="en-US" sz="1600">
                <a:solidFill>
                  <a:prstClr val="white"/>
                </a:solidFill>
                <a:latin typeface="Arial" panose="020B0604020202020204" pitchFamily="34" charset="0"/>
                <a:ea typeface="微软雅黑" panose="020B0503020204020204" charset="-122"/>
                <a:cs typeface="Arial" panose="020B0604020202020204" pitchFamily="34" charset="0"/>
              </a:rPr>
              <a:t>· Meet different scenarios </a:t>
            </a:r>
          </a:p>
          <a:p>
            <a:pPr>
              <a:lnSpc>
                <a:spcPct val="150000"/>
              </a:lnSpc>
            </a:pPr>
            <a:r>
              <a:rPr lang="zh-CN" altLang="en-US" sz="1600">
                <a:solidFill>
                  <a:prstClr val="white"/>
                </a:solidFill>
                <a:latin typeface="Arial" panose="020B0604020202020204" pitchFamily="34" charset="0"/>
                <a:ea typeface="微软雅黑" panose="020B0503020204020204" charset="-122"/>
                <a:cs typeface="Arial" panose="020B0604020202020204" pitchFamily="34" charset="0"/>
              </a:rPr>
              <a:t>· Stylish design to increase the value of properties</a:t>
            </a:r>
          </a:p>
          <a:p>
            <a:pPr>
              <a:lnSpc>
                <a:spcPct val="150000"/>
              </a:lnSpc>
            </a:pPr>
            <a:r>
              <a:rPr lang="zh-CN" altLang="en-US" sz="1600">
                <a:solidFill>
                  <a:prstClr val="white"/>
                </a:solidFill>
                <a:latin typeface="Arial" panose="020B0604020202020204" pitchFamily="34" charset="0"/>
                <a:ea typeface="微软雅黑" panose="020B0503020204020204" charset="-122"/>
                <a:cs typeface="Arial" panose="020B0604020202020204" pitchFamily="34" charset="0"/>
              </a:rPr>
              <a:t>· Allow the residen</a:t>
            </a:r>
            <a:r>
              <a:rPr lang="en-GB" altLang="zh-CN" sz="1600">
                <a:solidFill>
                  <a:prstClr val="white"/>
                </a:solidFill>
                <a:latin typeface="Arial" panose="020B0604020202020204" pitchFamily="34" charset="0"/>
                <a:ea typeface="微软雅黑" panose="020B0503020204020204" charset="-122"/>
                <a:cs typeface="Arial" panose="020B0604020202020204" pitchFamily="34" charset="0"/>
              </a:rPr>
              <a:t>ts</a:t>
            </a:r>
            <a:r>
              <a:rPr lang="zh-CN" altLang="en-US" sz="1600">
                <a:solidFill>
                  <a:prstClr val="white"/>
                </a:solidFill>
                <a:latin typeface="Arial" panose="020B0604020202020204" pitchFamily="34" charset="0"/>
                <a:ea typeface="微软雅黑" panose="020B0503020204020204" charset="-122"/>
                <a:cs typeface="Arial" panose="020B0604020202020204" pitchFamily="34" charset="0"/>
              </a:rPr>
              <a:t> to enjoy smart living </a:t>
            </a:r>
          </a:p>
          <a:p>
            <a:pPr>
              <a:lnSpc>
                <a:spcPct val="150000"/>
              </a:lnSpc>
            </a:pPr>
            <a:r>
              <a:rPr lang="zh-CN" altLang="en-US" sz="1600">
                <a:solidFill>
                  <a:prstClr val="white"/>
                </a:solidFill>
                <a:latin typeface="Arial" panose="020B0604020202020204" pitchFamily="34" charset="0"/>
                <a:ea typeface="微软雅黑" panose="020B0503020204020204" charset="-122"/>
                <a:cs typeface="Arial" panose="020B0604020202020204" pitchFamily="34" charset="0"/>
              </a:rPr>
              <a:t>· Offer the visitor perfect user experience</a:t>
            </a:r>
          </a:p>
        </p:txBody>
      </p:sp>
      <p:sp>
        <p:nvSpPr>
          <p:cNvPr id="5" name="文本框 4"/>
          <p:cNvSpPr txBox="1"/>
          <p:nvPr/>
        </p:nvSpPr>
        <p:spPr>
          <a:xfrm>
            <a:off x="729615" y="6084570"/>
            <a:ext cx="3383915" cy="368300"/>
          </a:xfrm>
          <a:prstGeom prst="rect">
            <a:avLst/>
          </a:prstGeom>
          <a:noFill/>
        </p:spPr>
        <p:txBody>
          <a:bodyPr wrap="square" rtlCol="0">
            <a:spAutoFit/>
          </a:bodyPr>
          <a:lstStyle/>
          <a:p>
            <a:pPr>
              <a:lnSpc>
                <a:spcPct val="150000"/>
              </a:lnSpc>
            </a:pPr>
            <a:r>
              <a:rPr lang="zh-CN" altLang="en-US" sz="1200">
                <a:solidFill>
                  <a:prstClr val="white"/>
                </a:solidFill>
                <a:latin typeface="Arial" panose="020B0604020202020204" pitchFamily="34" charset="0"/>
                <a:ea typeface="Arial" panose="020B0604020202020204" pitchFamily="34" charset="0"/>
                <a:cs typeface="Arial" panose="020B0604020202020204" pitchFamily="34" charset="0"/>
              </a:rPr>
              <a:t>Akuvox Product Introduction</a:t>
            </a:r>
          </a:p>
        </p:txBody>
      </p:sp>
    </p:spTree>
    <p:extLst>
      <p:ext uri="{BB962C8B-B14F-4D97-AF65-F5344CB8AC3E}">
        <p14:creationId xmlns:p14="http://schemas.microsoft.com/office/powerpoint/2010/main" val="1350982179"/>
      </p:ext>
    </p:extLst>
  </p:cSld>
  <p:clrMapOvr>
    <a:masterClrMapping/>
  </p:clrMapOvr>
  <p:transition spd="med">
    <p:pull/>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Users/akuvox-design/Desktop/20230701 PPT优化-对讲产品介绍Akuvox Product Introduction 2/底图/37.jpg37"/>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540385" y="1296670"/>
            <a:ext cx="2304415" cy="830997"/>
          </a:xfrm>
          <a:prstGeom prst="rect">
            <a:avLst/>
          </a:prstGeom>
          <a:noFill/>
          <a:ln w="9525">
            <a:noFill/>
          </a:ln>
        </p:spPr>
        <p:txBody>
          <a:bodyPr wrap="square" anchor="t">
            <a:spAutoFit/>
          </a:bodyPr>
          <a:lstStyle/>
          <a:p>
            <a:r>
              <a:rPr lang="en-US" altLang="zh-CN" sz="4800" b="1" spc="100" dirty="0">
                <a:solidFill>
                  <a:prstClr val="white"/>
                </a:solidFill>
                <a:latin typeface="Arial" panose="020B0604020202020204" pitchFamily="34" charset="0"/>
                <a:cs typeface="Arial" panose="020B0604020202020204" pitchFamily="34" charset="0"/>
                <a:sym typeface="Arial" panose="020B0604020202020204" charset="-122"/>
              </a:rPr>
              <a:t>A092S</a:t>
            </a:r>
          </a:p>
        </p:txBody>
      </p:sp>
      <p:sp>
        <p:nvSpPr>
          <p:cNvPr id="3" name="文本框 2"/>
          <p:cNvSpPr txBox="1"/>
          <p:nvPr/>
        </p:nvSpPr>
        <p:spPr>
          <a:xfrm>
            <a:off x="396240" y="2521585"/>
            <a:ext cx="7264400" cy="249299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Supports TCP/IP communication and web interface for management;</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Supports up to 50,000 cards and 100,000 access logs;</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Supports multi-door interlock </a:t>
            </a:r>
            <a:r>
              <a:rPr lang="en-IN" altLang="zh-CN" sz="1300" dirty="0" err="1">
                <a:solidFill>
                  <a:prstClr val="white"/>
                </a:solidFill>
                <a:latin typeface="Arial" panose="020B0604020202020204" pitchFamily="34" charset="0"/>
                <a:ea typeface="Arial" panose="020B0604020202020204" pitchFamily="34" charset="0"/>
                <a:cs typeface="Arial" panose="020B0604020202020204" pitchFamily="34" charset="0"/>
              </a:rPr>
              <a:t>funtion</a:t>
            </a: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 ;</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Supports RS-485, </a:t>
            </a:r>
            <a:r>
              <a:rPr lang="en-IN" altLang="zh-CN" sz="1300" dirty="0" err="1">
                <a:solidFill>
                  <a:prstClr val="white"/>
                </a:solidFill>
                <a:latin typeface="Arial" panose="020B0604020202020204" pitchFamily="34" charset="0"/>
                <a:ea typeface="Arial" panose="020B0604020202020204" pitchFamily="34" charset="0"/>
                <a:cs typeface="Arial" panose="020B0604020202020204" pitchFamily="34" charset="0"/>
              </a:rPr>
              <a:t>Wiegand</a:t>
            </a: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 protocol for accessing card </a:t>
            </a:r>
            <a:r>
              <a:rPr lang="en-IN" altLang="zh-CN" sz="1300" dirty="0" err="1">
                <a:solidFill>
                  <a:prstClr val="white"/>
                </a:solidFill>
                <a:latin typeface="Arial" panose="020B0604020202020204" pitchFamily="34" charset="0"/>
                <a:ea typeface="Arial" panose="020B0604020202020204" pitchFamily="34" charset="0"/>
                <a:cs typeface="Arial" panose="020B0604020202020204" pitchFamily="34" charset="0"/>
              </a:rPr>
              <a:t>readesr</a:t>
            </a: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Supports emergency door release(EDR);</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Supports tamper proof alarm;</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Easy to establish large-scale access control system with Akuvox ACMS;</a:t>
            </a:r>
          </a:p>
          <a:p>
            <a:pPr marL="285750" indent="-285750">
              <a:lnSpc>
                <a:spcPct val="150000"/>
              </a:lnSpc>
              <a:buFont typeface="Arial" panose="020B0604020202020204" pitchFamily="34" charset="0"/>
              <a:buChar char="•"/>
            </a:pPr>
            <a:r>
              <a:rPr lang="en-IN"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Power supply: 100~240VAC 50/60Hz;</a:t>
            </a:r>
            <a:endPar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4" name="文本框 3"/>
          <p:cNvSpPr txBox="1"/>
          <p:nvPr/>
        </p:nvSpPr>
        <p:spPr>
          <a:xfrm>
            <a:off x="536575" y="1985645"/>
            <a:ext cx="4032885" cy="337185"/>
          </a:xfrm>
          <a:prstGeom prst="rect">
            <a:avLst/>
          </a:prstGeom>
          <a:noFill/>
        </p:spPr>
        <p:txBody>
          <a:bodyPr wrap="square" rtlCol="0">
            <a:spAutoFit/>
          </a:bodyPr>
          <a:lstStyle/>
          <a:p>
            <a:r>
              <a:rPr lang="en-IN" altLang="zh-CN" sz="1600" spc="100" dirty="0">
                <a:solidFill>
                  <a:prstClr val="white"/>
                </a:solidFill>
                <a:latin typeface="Arial" panose="020B0604020202020204" pitchFamily="34" charset="0"/>
                <a:ea typeface="Arial" panose="020B0604020202020204" pitchFamily="34" charset="0"/>
                <a:cs typeface="Arial" panose="020B0604020202020204" pitchFamily="34" charset="0"/>
              </a:rPr>
              <a:t>Smart access controller for 2 doors</a:t>
            </a:r>
            <a:endParaRPr lang="zh-CN" altLang="en-US" sz="1600" spc="100" dirty="0">
              <a:solidFill>
                <a:prstClr val="white"/>
              </a:solidFill>
              <a:latin typeface="Arial" panose="020B0604020202020204" pitchFamily="34" charset="0"/>
              <a:ea typeface="Arial" panose="020B0604020202020204" pitchFamily="34" charset="0"/>
              <a:cs typeface="Arial" panose="020B0604020202020204" pitchFamily="34" charset="0"/>
            </a:endParaRPr>
          </a:p>
        </p:txBody>
      </p:sp>
      <p:cxnSp>
        <p:nvCxnSpPr>
          <p:cNvPr id="6" name="直接连接符 5"/>
          <p:cNvCxnSpPr/>
          <p:nvPr/>
        </p:nvCxnSpPr>
        <p:spPr>
          <a:xfrm>
            <a:off x="622935" y="2404110"/>
            <a:ext cx="385445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10472141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40.jpg40"/>
          <p:cNvPicPr>
            <a:picLocks noChangeAspect="1"/>
          </p:cNvPicPr>
          <p:nvPr/>
        </p:nvPicPr>
        <p:blipFill>
          <a:blip r:embed="rId3"/>
          <a:srcRect/>
          <a:stretch>
            <a:fillRect/>
          </a:stretch>
        </p:blipFill>
        <p:spPr>
          <a:xfrm>
            <a:off x="0" y="0"/>
            <a:ext cx="12192000" cy="6858000"/>
          </a:xfrm>
          <a:prstGeom prst="rect">
            <a:avLst/>
          </a:prstGeom>
        </p:spPr>
      </p:pic>
      <p:sp>
        <p:nvSpPr>
          <p:cNvPr id="4" name="文本框 4"/>
          <p:cNvSpPr/>
          <p:nvPr/>
        </p:nvSpPr>
        <p:spPr>
          <a:xfrm>
            <a:off x="6425565" y="1603375"/>
            <a:ext cx="29921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EC33</a:t>
            </a:r>
          </a:p>
        </p:txBody>
      </p:sp>
      <p:sp>
        <p:nvSpPr>
          <p:cNvPr id="14" name="文本框 13"/>
          <p:cNvSpPr txBox="1"/>
          <p:nvPr/>
        </p:nvSpPr>
        <p:spPr>
          <a:xfrm>
            <a:off x="6706870" y="2819400"/>
            <a:ext cx="5089525" cy="1891665"/>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32-channel Elevator Control</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10/100M Ethernet</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Large storage for 20,000 card holders and 100,000 logs</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RS485 port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Fire Alarm input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Works with Akuvox SmartPlus</a:t>
            </a:r>
          </a:p>
        </p:txBody>
      </p:sp>
      <p:sp>
        <p:nvSpPr>
          <p:cNvPr id="16" name="文本框 15"/>
          <p:cNvSpPr txBox="1"/>
          <p:nvPr/>
        </p:nvSpPr>
        <p:spPr>
          <a:xfrm>
            <a:off x="6421755" y="2314575"/>
            <a:ext cx="3410585"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Elevator Access Controller</a:t>
            </a:r>
          </a:p>
        </p:txBody>
      </p:sp>
      <p:cxnSp>
        <p:nvCxnSpPr>
          <p:cNvPr id="17" name="直接连接符 16"/>
          <p:cNvCxnSpPr/>
          <p:nvPr/>
        </p:nvCxnSpPr>
        <p:spPr>
          <a:xfrm>
            <a:off x="6508115" y="271208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565265" y="29972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565265" y="32956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565265" y="35941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565265" y="38925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565265" y="41910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 name="椭圆 2"/>
          <p:cNvSpPr/>
          <p:nvPr/>
        </p:nvSpPr>
        <p:spPr>
          <a:xfrm>
            <a:off x="6565265" y="44894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30219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ACR-CRP12-1920X1080"/>
          <p:cNvPicPr>
            <a:picLocks noChangeAspect="1"/>
          </p:cNvPicPr>
          <p:nvPr/>
        </p:nvPicPr>
        <p:blipFill>
          <a:blip r:embed="rId4"/>
          <a:stretch>
            <a:fillRect/>
          </a:stretch>
        </p:blipFill>
        <p:spPr>
          <a:xfrm>
            <a:off x="0" y="0"/>
            <a:ext cx="12192000" cy="6858000"/>
          </a:xfrm>
          <a:prstGeom prst="rect">
            <a:avLst/>
          </a:prstGeom>
        </p:spPr>
      </p:pic>
      <p:sp>
        <p:nvSpPr>
          <p:cNvPr id="6" name="圆角矩形 5"/>
          <p:cNvSpPr/>
          <p:nvPr>
            <p:custDataLst>
              <p:tags r:id="rId1"/>
            </p:custDataLst>
          </p:nvPr>
        </p:nvSpPr>
        <p:spPr>
          <a:xfrm>
            <a:off x="6052820" y="1104265"/>
            <a:ext cx="4782185" cy="4115435"/>
          </a:xfrm>
          <a:prstGeom prst="roundRect">
            <a:avLst>
              <a:gd name="adj" fmla="val 2863"/>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文本框 4"/>
          <p:cNvSpPr/>
          <p:nvPr/>
        </p:nvSpPr>
        <p:spPr>
          <a:xfrm>
            <a:off x="6425565" y="1603375"/>
            <a:ext cx="398018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ACR-CRP12</a:t>
            </a:r>
          </a:p>
        </p:txBody>
      </p:sp>
      <p:sp>
        <p:nvSpPr>
          <p:cNvPr id="14" name="文本框 13"/>
          <p:cNvSpPr txBox="1"/>
          <p:nvPr/>
        </p:nvSpPr>
        <p:spPr>
          <a:xfrm>
            <a:off x="6706870" y="2819400"/>
            <a:ext cx="5089525" cy="1855764"/>
          </a:xfrm>
          <a:prstGeom prst="rect">
            <a:avLst/>
          </a:prstGeom>
          <a:noFill/>
        </p:spPr>
        <p:txBody>
          <a:bodyPr wrap="square" rtlCol="0">
            <a:spAutoFit/>
          </a:bodyPr>
          <a:lstStyle/>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Plastic</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Wiegand</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port</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RS485 port </a:t>
            </a: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Provides</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UHF</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identification</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up to 10m</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IP66 Rating for outdoor usage</a:t>
            </a:r>
          </a:p>
          <a:p>
            <a:pPr>
              <a:lnSpc>
                <a:spcPct val="150000"/>
              </a:lnSpc>
            </a:pPr>
            <a:r>
              <a:rPr lang="en-US" altLang="zh-CN" sz="1300" dirty="0">
                <a:solidFill>
                  <a:prstClr val="black"/>
                </a:solidFill>
                <a:latin typeface="Arial" panose="020B0604020202020204" pitchFamily="34" charset="0"/>
                <a:ea typeface="Arial" panose="020B0604020202020204" pitchFamily="34" charset="0"/>
                <a:cs typeface="Arial" panose="020B0604020202020204" pitchFamily="34" charset="0"/>
              </a:rPr>
              <a:t>Dimension:</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 308.5 x 308.5 x67.5mm</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p:txBody>
      </p:sp>
      <p:sp>
        <p:nvSpPr>
          <p:cNvPr id="16" name="文本框 15"/>
          <p:cNvSpPr txBox="1"/>
          <p:nvPr/>
        </p:nvSpPr>
        <p:spPr>
          <a:xfrm>
            <a:off x="6421755" y="2314575"/>
            <a:ext cx="3410585" cy="337185"/>
          </a:xfrm>
          <a:prstGeom prst="rect">
            <a:avLst/>
          </a:prstGeom>
          <a:noFill/>
        </p:spPr>
        <p:txBody>
          <a:bodyPr wrap="square" rtlCol="0">
            <a:spAutoFit/>
          </a:bodyPr>
          <a:lstStyle/>
          <a:p>
            <a:r>
              <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rPr>
              <a:t>Vehicle Access Control</a:t>
            </a:r>
          </a:p>
        </p:txBody>
      </p:sp>
      <p:cxnSp>
        <p:nvCxnSpPr>
          <p:cNvPr id="17" name="直接连接符 16"/>
          <p:cNvCxnSpPr/>
          <p:nvPr/>
        </p:nvCxnSpPr>
        <p:spPr>
          <a:xfrm>
            <a:off x="6508115" y="271208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565265" y="29972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565265" y="32956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565265" y="35941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565265" y="38925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565265" y="41910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 name="椭圆 2"/>
          <p:cNvSpPr/>
          <p:nvPr/>
        </p:nvSpPr>
        <p:spPr>
          <a:xfrm>
            <a:off x="6565265" y="44894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7091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UHF-TAG11-1920X1080"/>
          <p:cNvPicPr>
            <a:picLocks noChangeAspect="1"/>
          </p:cNvPicPr>
          <p:nvPr/>
        </p:nvPicPr>
        <p:blipFill>
          <a:blip r:embed="rId3"/>
          <a:stretch>
            <a:fillRect/>
          </a:stretch>
        </p:blipFill>
        <p:spPr>
          <a:xfrm>
            <a:off x="0" y="0"/>
            <a:ext cx="12192000" cy="6858000"/>
          </a:xfrm>
          <a:prstGeom prst="rect">
            <a:avLst/>
          </a:prstGeom>
        </p:spPr>
      </p:pic>
      <p:grpSp>
        <p:nvGrpSpPr>
          <p:cNvPr id="9" name="组合 8"/>
          <p:cNvGrpSpPr/>
          <p:nvPr/>
        </p:nvGrpSpPr>
        <p:grpSpPr>
          <a:xfrm>
            <a:off x="1925955" y="1603375"/>
            <a:ext cx="5374005" cy="2771775"/>
            <a:chOff x="3033" y="2525"/>
            <a:chExt cx="8463" cy="4365"/>
          </a:xfrm>
        </p:grpSpPr>
        <p:sp>
          <p:nvSpPr>
            <p:cNvPr id="4" name="文本框 4"/>
            <p:cNvSpPr/>
            <p:nvPr/>
          </p:nvSpPr>
          <p:spPr>
            <a:xfrm>
              <a:off x="3039" y="2525"/>
              <a:ext cx="6268" cy="1307"/>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UHF-TAG11</a:t>
              </a:r>
            </a:p>
          </p:txBody>
        </p:sp>
        <p:sp>
          <p:nvSpPr>
            <p:cNvPr id="14" name="文本框 13"/>
            <p:cNvSpPr txBox="1"/>
            <p:nvPr/>
          </p:nvSpPr>
          <p:spPr>
            <a:xfrm>
              <a:off x="3482" y="4440"/>
              <a:ext cx="8015" cy="2450"/>
            </a:xfrm>
            <a:prstGeom prst="rect">
              <a:avLst/>
            </a:prstGeom>
            <a:noFill/>
          </p:spPr>
          <p:txBody>
            <a:bodyPr wrap="square" rtlCol="0">
              <a:spAutoFit/>
            </a:bodyPr>
            <a:lstStyle/>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Base</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material: PET</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Antenna manufacturing method: aluminum etching</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Operating</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frequency: 860~960MHz</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Dimension: </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110 x 45mm</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Working temperature: -20</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 </a:t>
              </a: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 +50</a:t>
              </a: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a:t>
              </a:r>
            </a:p>
          </p:txBody>
        </p:sp>
        <p:sp>
          <p:nvSpPr>
            <p:cNvPr id="16" name="文本框 15"/>
            <p:cNvSpPr txBox="1"/>
            <p:nvPr/>
          </p:nvSpPr>
          <p:spPr>
            <a:xfrm>
              <a:off x="3033" y="3645"/>
              <a:ext cx="6520" cy="533"/>
            </a:xfrm>
            <a:prstGeom prst="rect">
              <a:avLst/>
            </a:prstGeom>
            <a:noFill/>
          </p:spPr>
          <p:txBody>
            <a:bodyPr wrap="square" rtlCol="0">
              <a:spAutoFit/>
            </a:bodyPr>
            <a:lstStyle/>
            <a:p>
              <a:r>
                <a:rPr lang="en-US" altLang="zh-CN" sz="1600" spc="100" dirty="0">
                  <a:solidFill>
                    <a:srgbClr val="232323"/>
                  </a:solidFill>
                  <a:latin typeface="Arial" panose="020B0604020202020204" pitchFamily="34" charset="0"/>
                  <a:ea typeface="Arial" panose="020B0604020202020204" pitchFamily="34" charset="0"/>
                  <a:cs typeface="Arial" panose="020B0604020202020204" pitchFamily="34" charset="0"/>
                </a:rPr>
                <a:t>Ultra-high frequency windshield tag</a:t>
              </a:r>
              <a:endPar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endParaRPr>
            </a:p>
          </p:txBody>
        </p:sp>
        <p:cxnSp>
          <p:nvCxnSpPr>
            <p:cNvPr id="17" name="直接连接符 16"/>
            <p:cNvCxnSpPr/>
            <p:nvPr/>
          </p:nvCxnSpPr>
          <p:spPr>
            <a:xfrm>
              <a:off x="3169" y="4271"/>
              <a:ext cx="5846"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3259" y="4720"/>
              <a:ext cx="126" cy="126"/>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3259" y="5190"/>
              <a:ext cx="126" cy="126"/>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3259" y="5660"/>
              <a:ext cx="126" cy="126"/>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3259" y="6130"/>
              <a:ext cx="126" cy="126"/>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3259" y="6600"/>
              <a:ext cx="126" cy="126"/>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pic>
        <p:nvPicPr>
          <p:cNvPr id="2" name="图片 1"/>
          <p:cNvPicPr>
            <a:picLocks noChangeAspect="1"/>
          </p:cNvPicPr>
          <p:nvPr/>
        </p:nvPicPr>
        <p:blipFill>
          <a:blip r:embed="rId4"/>
          <a:srcRect l="18084" t="29199" r="18061" b="28949"/>
          <a:stretch>
            <a:fillRect/>
          </a:stretch>
        </p:blipFill>
        <p:spPr>
          <a:xfrm>
            <a:off x="7672070" y="2056130"/>
            <a:ext cx="3074035" cy="1165860"/>
          </a:xfrm>
          <a:prstGeom prst="rect">
            <a:avLst/>
          </a:prstGeom>
        </p:spPr>
      </p:pic>
    </p:spTree>
    <p:extLst>
      <p:ext uri="{BB962C8B-B14F-4D97-AF65-F5344CB8AC3E}">
        <p14:creationId xmlns:p14="http://schemas.microsoft.com/office/powerpoint/2010/main" val="26836313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ACR-CID01-1920X1080"/>
          <p:cNvPicPr>
            <a:picLocks noChangeAspect="1"/>
          </p:cNvPicPr>
          <p:nvPr/>
        </p:nvPicPr>
        <p:blipFill>
          <a:blip r:embed="rId3"/>
          <a:stretch>
            <a:fillRect/>
          </a:stretch>
        </p:blipFill>
        <p:spPr>
          <a:xfrm>
            <a:off x="0" y="0"/>
            <a:ext cx="12192000" cy="6858000"/>
          </a:xfrm>
          <a:prstGeom prst="rect">
            <a:avLst/>
          </a:prstGeom>
        </p:spPr>
      </p:pic>
      <p:sp>
        <p:nvSpPr>
          <p:cNvPr id="4" name="文本框 4"/>
          <p:cNvSpPr/>
          <p:nvPr/>
        </p:nvSpPr>
        <p:spPr>
          <a:xfrm>
            <a:off x="6425565" y="1603375"/>
            <a:ext cx="398018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ACR-CID01</a:t>
            </a:r>
          </a:p>
        </p:txBody>
      </p:sp>
      <p:sp>
        <p:nvSpPr>
          <p:cNvPr id="14" name="文本框 13"/>
          <p:cNvSpPr txBox="1"/>
          <p:nvPr/>
        </p:nvSpPr>
        <p:spPr>
          <a:xfrm>
            <a:off x="6706870" y="2819400"/>
            <a:ext cx="5089525" cy="1555682"/>
          </a:xfrm>
          <a:prstGeom prst="rect">
            <a:avLst/>
          </a:prstGeom>
          <a:noFill/>
        </p:spPr>
        <p:txBody>
          <a:bodyPr wrap="square" rtlCol="0">
            <a:spAutoFit/>
          </a:bodyPr>
          <a:lstStyle/>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Plastic</a:t>
            </a: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Mult-technology reader supporting 125kHz, 13.56MHz, BLE, NFC</a:t>
            </a: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Power by USB (5VDC,  0.5A)</a:t>
            </a: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Plug and Play</a:t>
            </a:r>
          </a:p>
          <a:p>
            <a:pPr>
              <a:lnSpc>
                <a:spcPct val="150000"/>
              </a:lnSpc>
            </a:pPr>
            <a:r>
              <a:rPr lang="en-US"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Dimension: 66.8 x. 104.7 x 12.1mm</a:t>
            </a:r>
          </a:p>
        </p:txBody>
      </p:sp>
      <p:sp>
        <p:nvSpPr>
          <p:cNvPr id="16" name="文本框 15"/>
          <p:cNvSpPr txBox="1"/>
          <p:nvPr/>
        </p:nvSpPr>
        <p:spPr>
          <a:xfrm>
            <a:off x="6421755" y="2314575"/>
            <a:ext cx="3410585" cy="337185"/>
          </a:xfrm>
          <a:prstGeom prst="rect">
            <a:avLst/>
          </a:prstGeom>
          <a:noFill/>
        </p:spPr>
        <p:txBody>
          <a:bodyPr wrap="square" rtlCol="0">
            <a:spAutoFit/>
          </a:bodyPr>
          <a:lstStyle/>
          <a:p>
            <a:r>
              <a:rPr lang="en-US" altLang="zh-CN" sz="1600" spc="100" dirty="0">
                <a:solidFill>
                  <a:srgbClr val="232323"/>
                </a:solidFill>
                <a:latin typeface="Arial" panose="020B0604020202020204" pitchFamily="34" charset="0"/>
                <a:ea typeface="Arial" panose="020B0604020202020204" pitchFamily="34" charset="0"/>
                <a:cs typeface="Arial" panose="020B0604020202020204" pitchFamily="34" charset="0"/>
              </a:rPr>
              <a:t>Card Reader</a:t>
            </a:r>
            <a:endPar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endParaRPr>
          </a:p>
        </p:txBody>
      </p:sp>
      <p:cxnSp>
        <p:nvCxnSpPr>
          <p:cNvPr id="17" name="直接连接符 16"/>
          <p:cNvCxnSpPr/>
          <p:nvPr/>
        </p:nvCxnSpPr>
        <p:spPr>
          <a:xfrm>
            <a:off x="6508115" y="271208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565265" y="29972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565265" y="32956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565265" y="35941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565265" y="38925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565265" y="41910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849879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41.jpg41"/>
          <p:cNvPicPr>
            <a:picLocks noChangeAspect="1"/>
          </p:cNvPicPr>
          <p:nvPr/>
        </p:nvPicPr>
        <p:blipFill>
          <a:blip r:embed="rId3"/>
          <a:srcRect/>
          <a:stretch>
            <a:fillRect/>
          </a:stretch>
        </p:blipFill>
        <p:spPr>
          <a:xfrm>
            <a:off x="0" y="0"/>
            <a:ext cx="12192000" cy="6858000"/>
          </a:xfrm>
          <a:prstGeom prst="rect">
            <a:avLst/>
          </a:prstGeom>
        </p:spPr>
      </p:pic>
      <p:sp>
        <p:nvSpPr>
          <p:cNvPr id="3" name="文本框 2"/>
          <p:cNvSpPr txBox="1"/>
          <p:nvPr/>
        </p:nvSpPr>
        <p:spPr>
          <a:xfrm>
            <a:off x="4037330" y="1130300"/>
            <a:ext cx="4116705" cy="521970"/>
          </a:xfrm>
          <a:prstGeom prst="rect">
            <a:avLst/>
          </a:prstGeom>
          <a:noFill/>
        </p:spPr>
        <p:txBody>
          <a:bodyPr wrap="square" rtlCol="0">
            <a:spAutoFit/>
          </a:bodyPr>
          <a:lstStyle/>
          <a:p>
            <a:pPr algn="ctr"/>
            <a:r>
              <a:rPr lang="en-US" altLang="zh-CN" sz="2800" b="1" spc="100">
                <a:solidFill>
                  <a:prstClr val="white"/>
                </a:solidFill>
                <a:latin typeface="Arial" panose="020B0604020202020204" pitchFamily="34" charset="0"/>
                <a:cs typeface="Arial" panose="020B0604020202020204" pitchFamily="34" charset="0"/>
              </a:rPr>
              <a:t>Cloud &amp; SmartPlus</a:t>
            </a:r>
          </a:p>
        </p:txBody>
      </p:sp>
      <p:sp>
        <p:nvSpPr>
          <p:cNvPr id="4" name="文本框 3"/>
          <p:cNvSpPr txBox="1"/>
          <p:nvPr/>
        </p:nvSpPr>
        <p:spPr>
          <a:xfrm>
            <a:off x="1299845" y="260159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Built-in SIP server</a:t>
            </a:r>
          </a:p>
        </p:txBody>
      </p:sp>
      <p:sp>
        <p:nvSpPr>
          <p:cNvPr id="5" name="文本框 4"/>
          <p:cNvSpPr txBox="1"/>
          <p:nvPr/>
        </p:nvSpPr>
        <p:spPr>
          <a:xfrm>
            <a:off x="1054735" y="3248660"/>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Unified management</a:t>
            </a:r>
          </a:p>
        </p:txBody>
      </p:sp>
      <p:sp>
        <p:nvSpPr>
          <p:cNvPr id="6" name="文本框 5"/>
          <p:cNvSpPr txBox="1"/>
          <p:nvPr/>
        </p:nvSpPr>
        <p:spPr>
          <a:xfrm>
            <a:off x="1299845" y="389572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High-level security</a:t>
            </a:r>
          </a:p>
        </p:txBody>
      </p:sp>
      <p:sp>
        <p:nvSpPr>
          <p:cNvPr id="7" name="文本框 6"/>
          <p:cNvSpPr txBox="1"/>
          <p:nvPr/>
        </p:nvSpPr>
        <p:spPr>
          <a:xfrm>
            <a:off x="9431020" y="2305050"/>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Monitor &amp; preview</a:t>
            </a:r>
          </a:p>
        </p:txBody>
      </p:sp>
      <p:sp>
        <p:nvSpPr>
          <p:cNvPr id="8" name="文本框 7"/>
          <p:cNvSpPr txBox="1"/>
          <p:nvPr/>
        </p:nvSpPr>
        <p:spPr>
          <a:xfrm>
            <a:off x="9431020" y="292798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Audio/video call</a:t>
            </a:r>
          </a:p>
        </p:txBody>
      </p:sp>
      <p:sp>
        <p:nvSpPr>
          <p:cNvPr id="9" name="文本框 8"/>
          <p:cNvSpPr txBox="1"/>
          <p:nvPr/>
        </p:nvSpPr>
        <p:spPr>
          <a:xfrm>
            <a:off x="9431020" y="3550920"/>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Multiple access control</a:t>
            </a:r>
          </a:p>
        </p:txBody>
      </p:sp>
      <p:sp>
        <p:nvSpPr>
          <p:cNvPr id="10" name="文本框 9"/>
          <p:cNvSpPr txBox="1"/>
          <p:nvPr/>
        </p:nvSpPr>
        <p:spPr>
          <a:xfrm>
            <a:off x="9431020" y="417385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Message &amp; alarm </a:t>
            </a:r>
          </a:p>
        </p:txBody>
      </p:sp>
      <p:sp>
        <p:nvSpPr>
          <p:cNvPr id="11" name="文本框 10"/>
          <p:cNvSpPr txBox="1"/>
          <p:nvPr/>
        </p:nvSpPr>
        <p:spPr>
          <a:xfrm>
            <a:off x="4050030" y="3764915"/>
            <a:ext cx="1727835" cy="414020"/>
          </a:xfrm>
          <a:prstGeom prst="rect">
            <a:avLst/>
          </a:prstGeom>
          <a:noFill/>
        </p:spPr>
        <p:txBody>
          <a:bodyPr wrap="square" rtlCol="0">
            <a:spAutoFit/>
          </a:bodyPr>
          <a:lstStyle/>
          <a:p>
            <a:pPr algn="ctr">
              <a:lnSpc>
                <a:spcPct val="150000"/>
              </a:lnSpc>
            </a:pPr>
            <a:r>
              <a:rPr lang="zh-CN" altLang="en-US" sz="1400">
                <a:solidFill>
                  <a:prstClr val="white"/>
                </a:solidFill>
                <a:latin typeface="Arial" panose="020B0604020202020204" pitchFamily="34" charset="0"/>
                <a:ea typeface="Arial Black" panose="020B0A04020102020204" charset="0"/>
                <a:cs typeface="Arial" panose="020B0604020202020204" pitchFamily="34" charset="0"/>
              </a:rPr>
              <a:t>Intercom cloud</a:t>
            </a:r>
          </a:p>
        </p:txBody>
      </p:sp>
      <p:sp>
        <p:nvSpPr>
          <p:cNvPr id="12" name="文本框 11"/>
          <p:cNvSpPr txBox="1"/>
          <p:nvPr/>
        </p:nvSpPr>
        <p:spPr>
          <a:xfrm>
            <a:off x="6410325" y="3764915"/>
            <a:ext cx="1727835" cy="414020"/>
          </a:xfrm>
          <a:prstGeom prst="rect">
            <a:avLst/>
          </a:prstGeom>
          <a:noFill/>
        </p:spPr>
        <p:txBody>
          <a:bodyPr wrap="square" rtlCol="0">
            <a:spAutoFit/>
          </a:bodyPr>
          <a:lstStyle/>
          <a:p>
            <a:pPr algn="ctr">
              <a:lnSpc>
                <a:spcPct val="150000"/>
              </a:lnSpc>
            </a:pPr>
            <a:r>
              <a:rPr lang="zh-CN" altLang="en-US" sz="1400">
                <a:solidFill>
                  <a:prstClr val="white"/>
                </a:solidFill>
                <a:latin typeface="Arial" panose="020B0604020202020204" pitchFamily="34" charset="0"/>
                <a:ea typeface="Arial Black" panose="020B0A04020102020204" charset="0"/>
                <a:cs typeface="Arial" panose="020B0604020202020204" pitchFamily="34" charset="0"/>
              </a:rPr>
              <a:t>SmartPlus</a:t>
            </a:r>
          </a:p>
        </p:txBody>
      </p:sp>
    </p:spTree>
    <p:extLst>
      <p:ext uri="{BB962C8B-B14F-4D97-AF65-F5344CB8AC3E}">
        <p14:creationId xmlns:p14="http://schemas.microsoft.com/office/powerpoint/2010/main" val="39809078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2657"/>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900561"/>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1939931"/>
            <a:ext cx="11509930" cy="1121186"/>
          </a:xfrm>
          <a:prstGeom prst="rect">
            <a:avLst/>
          </a:prstGeom>
        </p:spPr>
        <p:txBody>
          <a:bodyPr vert="horz" wrap="square" lIns="0" tIns="195943" rIns="0" bIns="0" rtlCol="0">
            <a:spAutoFit/>
          </a:bodyPr>
          <a:lstStyle/>
          <a:p>
            <a:pPr marL="12724" marR="5090">
              <a:lnSpc>
                <a:spcPts val="7214"/>
              </a:lnSpc>
              <a:spcBef>
                <a:spcPts val="1543"/>
              </a:spcBef>
            </a:pPr>
            <a:r>
              <a:rPr lang="en-US" sz="6000" dirty="0">
                <a:latin typeface="Roboto Medium" pitchFamily="2" charset="0"/>
                <a:ea typeface="Roboto Medium" pitchFamily="2" charset="0"/>
              </a:rPr>
              <a:t>Smart Indoor Monitor</a:t>
            </a:r>
            <a:endParaRPr sz="6000" dirty="0">
              <a:latin typeface="Roboto Medium" pitchFamily="2" charset="0"/>
              <a:ea typeface="Roboto Medium"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
        <p:nvSpPr>
          <p:cNvPr id="7" name="object 5"/>
          <p:cNvSpPr txBox="1">
            <a:spLocks/>
          </p:cNvSpPr>
          <p:nvPr/>
        </p:nvSpPr>
        <p:spPr>
          <a:xfrm>
            <a:off x="632413" y="2883446"/>
            <a:ext cx="10574981" cy="567188"/>
          </a:xfrm>
          <a:prstGeom prst="rect">
            <a:avLst/>
          </a:prstGeom>
        </p:spPr>
        <p:txBody>
          <a:bodyPr vert="horz" wrap="square" lIns="0" tIns="195943" rIns="0" bIns="0" rtlCol="0">
            <a:spAutoFit/>
          </a:bodyPr>
          <a:lstStyle>
            <a:lvl1pPr>
              <a:defRPr sz="7214" b="0" i="0">
                <a:solidFill>
                  <a:schemeClr val="bg1"/>
                </a:solidFill>
                <a:latin typeface="Gill Sans MT"/>
                <a:ea typeface="+mj-ea"/>
                <a:cs typeface="Gill Sans MT"/>
              </a:defRPr>
            </a:lvl1pPr>
          </a:lstStyle>
          <a:p>
            <a:pPr marL="12724" marR="5090">
              <a:spcBef>
                <a:spcPts val="1543"/>
              </a:spcBef>
            </a:pPr>
            <a:r>
              <a:rPr lang="en-US" sz="2400" kern="0" dirty="0">
                <a:latin typeface="Roboto Medium" pitchFamily="2" charset="0"/>
                <a:ea typeface="Roboto Medium" pitchFamily="2" charset="0"/>
              </a:rPr>
              <a:t>(Comfort and security for home via one screen)</a:t>
            </a:r>
          </a:p>
        </p:txBody>
      </p:sp>
    </p:spTree>
    <p:extLst>
      <p:ext uri="{BB962C8B-B14F-4D97-AF65-F5344CB8AC3E}">
        <p14:creationId xmlns:p14="http://schemas.microsoft.com/office/powerpoint/2010/main" val="1514658562"/>
      </p:ext>
    </p:extLst>
  </p:cSld>
  <p:clrMapOvr>
    <a:masterClrMapping/>
  </p:clrMapOvr>
  <p:transition spd="med">
    <p:pull/>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xfrm>
            <a:off x="1" y="1157817"/>
            <a:ext cx="12191999" cy="533400"/>
          </a:xfrm>
          <a:noFill/>
          <a:ln>
            <a:miter lim="800000"/>
            <a:headEnd/>
            <a:tailEnd/>
          </a:ln>
        </p:spPr>
        <p:txBody>
          <a:bodyPr vert="horz" wrap="square" lIns="121920" tIns="60960" rIns="121920" bIns="60960" numCol="1" anchor="t" anchorCtr="0" compatLnSpc="1">
            <a:prstTxWarp prst="textNoShape">
              <a:avLst/>
            </a:prstTxWarp>
          </a:bodyPr>
          <a:lstStyle/>
          <a:p>
            <a:r>
              <a:rPr lang="en-IN" cap="none" dirty="0">
                <a:solidFill>
                  <a:srgbClr val="2C2C2C"/>
                </a:solidFill>
              </a:rPr>
              <a:t>SIP Indoor Units</a:t>
            </a:r>
            <a:endParaRPr lang="en-US" cap="none" dirty="0">
              <a:solidFill>
                <a:srgbClr val="2C2C2C"/>
              </a:solidFill>
            </a:endParaRPr>
          </a:p>
        </p:txBody>
      </p:sp>
      <p:grpSp>
        <p:nvGrpSpPr>
          <p:cNvPr id="21" name="Skupina 8"/>
          <p:cNvGrpSpPr>
            <a:grpSpLocks/>
          </p:cNvGrpSpPr>
          <p:nvPr/>
        </p:nvGrpSpPr>
        <p:grpSpPr bwMode="auto">
          <a:xfrm>
            <a:off x="1" y="281518"/>
            <a:ext cx="3493165" cy="321733"/>
            <a:chOff x="0" y="211138"/>
            <a:chExt cx="2620186"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265642"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prstClr val="white"/>
                  </a:solidFill>
                  <a:latin typeface="Verdana" pitchFamily="34" charset="0"/>
                  <a:cs typeface="Arial" panose="020B0604020202020204" pitchFamily="34" charset="0"/>
                </a:rPr>
                <a:t>ANSWERING UNITS</a:t>
              </a:r>
              <a:endParaRPr lang="en-US" sz="1333" spc="133" dirty="0">
                <a:solidFill>
                  <a:prstClr val="white"/>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Obdélník 12"/>
          <p:cNvSpPr/>
          <p:nvPr/>
        </p:nvSpPr>
        <p:spPr bwMode="auto">
          <a:xfrm>
            <a:off x="3135566" y="2211331"/>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14" name="Obdélník 13"/>
          <p:cNvSpPr/>
          <p:nvPr/>
        </p:nvSpPr>
        <p:spPr bwMode="auto">
          <a:xfrm>
            <a:off x="5269285" y="2211331"/>
            <a:ext cx="1826684"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1" name="Zástupný symbol pro text 13">
            <a:extLst>
              <a:ext uri="{FF2B5EF4-FFF2-40B4-BE49-F238E27FC236}">
                <a16:creationId xmlns:a16="http://schemas.microsoft.com/office/drawing/2014/main" id="{658DF90D-4D16-43A0-B86B-59AE913E14B2}"/>
              </a:ext>
            </a:extLst>
          </p:cNvPr>
          <p:cNvSpPr txBox="1">
            <a:spLocks/>
          </p:cNvSpPr>
          <p:nvPr/>
        </p:nvSpPr>
        <p:spPr bwMode="auto">
          <a:xfrm>
            <a:off x="5154869" y="4501403"/>
            <a:ext cx="204818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S563(W)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8-inch capacitive touch screen, Android 12 OS, Two-way (</a:t>
            </a:r>
            <a:r>
              <a:rPr lang="en-US" sz="1200" dirty="0" err="1">
                <a:solidFill>
                  <a:srgbClr val="2C2C2C"/>
                </a:solidFill>
                <a:latin typeface="Verdana" pitchFamily="34" charset="0"/>
                <a:cs typeface="Arial" panose="020B0604020202020204" pitchFamily="34" charset="0"/>
              </a:rPr>
              <a:t>WiFi</a:t>
            </a:r>
            <a:r>
              <a:rPr lang="en-US" sz="1200" dirty="0">
                <a:solidFill>
                  <a:srgbClr val="2C2C2C"/>
                </a:solidFill>
                <a:latin typeface="Verdana" pitchFamily="34" charset="0"/>
                <a:cs typeface="Arial" panose="020B0604020202020204" pitchFamily="34" charset="0"/>
              </a:rPr>
              <a:t> Optional)</a:t>
            </a:r>
          </a:p>
        </p:txBody>
      </p:sp>
      <p:sp>
        <p:nvSpPr>
          <p:cNvPr id="32"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3087351" y="4503552"/>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a:solidFill>
                  <a:srgbClr val="2C2C2C"/>
                </a:solidFill>
                <a:latin typeface="Verdana" pitchFamily="34" charset="0"/>
                <a:cs typeface="Arial" panose="020B0604020202020204" pitchFamily="34" charset="0"/>
              </a:rPr>
              <a:t>Akuvox S562(W)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7” capacitive touch screen, Linux</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Two-way </a:t>
            </a:r>
          </a:p>
        </p:txBody>
      </p:sp>
      <p:sp>
        <p:nvSpPr>
          <p:cNvPr id="27" name="Obdélník 26">
            <a:extLst>
              <a:ext uri="{FF2B5EF4-FFF2-40B4-BE49-F238E27FC236}">
                <a16:creationId xmlns:a16="http://schemas.microsoft.com/office/drawing/2014/main" id="{159DB2FB-DC96-4AD0-BA5A-6F07B9077CA7}"/>
              </a:ext>
            </a:extLst>
          </p:cNvPr>
          <p:cNvSpPr/>
          <p:nvPr/>
        </p:nvSpPr>
        <p:spPr bwMode="auto">
          <a:xfrm>
            <a:off x="9536723" y="2211333"/>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0" name="Zástupný symbol pro text 13">
            <a:extLst>
              <a:ext uri="{FF2B5EF4-FFF2-40B4-BE49-F238E27FC236}">
                <a16:creationId xmlns:a16="http://schemas.microsoft.com/office/drawing/2014/main" id="{2F196FE7-8988-4601-B699-54EF67940620}"/>
              </a:ext>
            </a:extLst>
          </p:cNvPr>
          <p:cNvSpPr txBox="1">
            <a:spLocks/>
          </p:cNvSpPr>
          <p:nvPr/>
        </p:nvSpPr>
        <p:spPr bwMode="auto">
          <a:xfrm>
            <a:off x="9632976" y="4486656"/>
            <a:ext cx="182253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IT88S</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Android 9 OS; 10-inch screen, Two-way</a:t>
            </a:r>
          </a:p>
        </p:txBody>
      </p:sp>
      <p:sp>
        <p:nvSpPr>
          <p:cNvPr id="25" name="Obdélník 12"/>
          <p:cNvSpPr/>
          <p:nvPr/>
        </p:nvSpPr>
        <p:spPr bwMode="auto">
          <a:xfrm>
            <a:off x="1001847" y="2211331"/>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6"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1001847" y="4503552"/>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a:solidFill>
                  <a:srgbClr val="2C2C2C"/>
                </a:solidFill>
                <a:latin typeface="Verdana" pitchFamily="34" charset="0"/>
                <a:cs typeface="Arial" panose="020B0604020202020204" pitchFamily="34" charset="0"/>
              </a:rPr>
              <a:t>Akuvox S567(W)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Android 12 OS, 10.1-inch, Quad speakers, Wi-Fi 6(optional)</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6379" y="2831013"/>
            <a:ext cx="1395475" cy="871335"/>
          </a:xfrm>
          <a:prstGeom prst="rect">
            <a:avLst/>
          </a:prstGeom>
        </p:spPr>
      </p:pic>
      <p:grpSp>
        <p:nvGrpSpPr>
          <p:cNvPr id="29" name="Group 28"/>
          <p:cNvGrpSpPr/>
          <p:nvPr/>
        </p:nvGrpSpPr>
        <p:grpSpPr>
          <a:xfrm>
            <a:off x="587311" y="1424517"/>
            <a:ext cx="1664414" cy="1335640"/>
            <a:chOff x="6558226" y="1607880"/>
            <a:chExt cx="1664414" cy="1335640"/>
          </a:xfrm>
        </p:grpSpPr>
        <p:sp>
          <p:nvSpPr>
            <p:cNvPr id="30" name="Explosion 2 29"/>
            <p:cNvSpPr/>
            <p:nvPr/>
          </p:nvSpPr>
          <p:spPr>
            <a:xfrm rot="1087296">
              <a:off x="6558226" y="1607880"/>
              <a:ext cx="1664414" cy="1335640"/>
            </a:xfrm>
            <a:prstGeom prst="irregularSeal2">
              <a:avLst/>
            </a:prstGeom>
            <a:solidFill>
              <a:srgbClr val="FF520D"/>
            </a:solidFill>
            <a:ln>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3" name="TextBox 32"/>
            <p:cNvSpPr txBox="1"/>
            <p:nvPr/>
          </p:nvSpPr>
          <p:spPr bwMode="auto">
            <a:xfrm>
              <a:off x="6638018" y="1937135"/>
              <a:ext cx="1448657" cy="584775"/>
            </a:xfrm>
            <a:prstGeom prst="rect">
              <a:avLst/>
            </a:prstGeom>
            <a:noFill/>
            <a:ln w="9525">
              <a:noFill/>
              <a:miter lim="800000"/>
              <a:headEnd/>
              <a:tailEnd/>
            </a:ln>
          </p:spPr>
          <p:txBody>
            <a:bodyPr wrap="square" rtlCol="0">
              <a:spAutoFit/>
            </a:bodyPr>
            <a:lstStyle/>
            <a:p>
              <a:pPr algn="ctr"/>
              <a:r>
                <a:rPr lang="en-IN" sz="1600" b="1" dirty="0">
                  <a:solidFill>
                    <a:schemeClr val="bg1"/>
                  </a:solidFill>
                  <a:latin typeface="Verdana" pitchFamily="34" charset="0"/>
                  <a:cs typeface="Arial" pitchFamily="34" charset="0"/>
                </a:rPr>
                <a:t>New </a:t>
              </a:r>
            </a:p>
            <a:p>
              <a:pPr algn="ctr"/>
              <a:r>
                <a:rPr lang="en-IN" sz="1600" b="1" dirty="0">
                  <a:solidFill>
                    <a:schemeClr val="bg1"/>
                  </a:solidFill>
                  <a:latin typeface="Verdana" pitchFamily="34" charset="0"/>
                  <a:cs typeface="Arial" pitchFamily="34" charset="0"/>
                </a:rPr>
                <a:t>Launch!</a:t>
              </a:r>
            </a:p>
          </p:txBody>
        </p:sp>
      </p:grpSp>
      <p:pic>
        <p:nvPicPr>
          <p:cNvPr id="5" name="Picture 4"/>
          <p:cNvPicPr>
            <a:picLocks noChangeAspect="1"/>
          </p:cNvPicPr>
          <p:nvPr/>
        </p:nvPicPr>
        <p:blipFill>
          <a:blip r:embed="rId5"/>
          <a:stretch>
            <a:fillRect/>
          </a:stretch>
        </p:blipFill>
        <p:spPr>
          <a:xfrm>
            <a:off x="3338489" y="2882583"/>
            <a:ext cx="1393832" cy="763577"/>
          </a:xfrm>
          <a:prstGeom prst="rect">
            <a:avLst/>
          </a:prstGeom>
        </p:spPr>
      </p:pic>
      <p:pic>
        <p:nvPicPr>
          <p:cNvPr id="9" name="Picture 8"/>
          <p:cNvPicPr>
            <a:picLocks noChangeAspect="1"/>
          </p:cNvPicPr>
          <p:nvPr/>
        </p:nvPicPr>
        <p:blipFill>
          <a:blip r:embed="rId6"/>
          <a:stretch>
            <a:fillRect/>
          </a:stretch>
        </p:blipFill>
        <p:spPr>
          <a:xfrm>
            <a:off x="5501635" y="2882450"/>
            <a:ext cx="1326460" cy="763844"/>
          </a:xfrm>
          <a:prstGeom prst="rect">
            <a:avLst/>
          </a:prstGeom>
        </p:spPr>
      </p:pic>
      <p:pic>
        <p:nvPicPr>
          <p:cNvPr id="10" name="Picture 9"/>
          <p:cNvPicPr>
            <a:picLocks noChangeAspect="1"/>
          </p:cNvPicPr>
          <p:nvPr/>
        </p:nvPicPr>
        <p:blipFill>
          <a:blip r:embed="rId7"/>
          <a:stretch>
            <a:fillRect/>
          </a:stretch>
        </p:blipFill>
        <p:spPr>
          <a:xfrm>
            <a:off x="9758159" y="2798772"/>
            <a:ext cx="1379661" cy="1020414"/>
          </a:xfrm>
          <a:prstGeom prst="rect">
            <a:avLst/>
          </a:prstGeom>
        </p:spPr>
      </p:pic>
      <p:sp>
        <p:nvSpPr>
          <p:cNvPr id="28" name="Obdélník 13"/>
          <p:cNvSpPr/>
          <p:nvPr/>
        </p:nvSpPr>
        <p:spPr bwMode="auto">
          <a:xfrm>
            <a:off x="7403003" y="2212406"/>
            <a:ext cx="1826684"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4" name="Zástupný symbol pro text 13">
            <a:extLst>
              <a:ext uri="{FF2B5EF4-FFF2-40B4-BE49-F238E27FC236}">
                <a16:creationId xmlns:a16="http://schemas.microsoft.com/office/drawing/2014/main" id="{658DF90D-4D16-43A0-B86B-59AE913E14B2}"/>
              </a:ext>
            </a:extLst>
          </p:cNvPr>
          <p:cNvSpPr txBox="1">
            <a:spLocks/>
          </p:cNvSpPr>
          <p:nvPr/>
        </p:nvSpPr>
        <p:spPr bwMode="auto">
          <a:xfrm>
            <a:off x="7253354" y="4501403"/>
            <a:ext cx="204818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err="1">
                <a:solidFill>
                  <a:srgbClr val="2C2C2C"/>
                </a:solidFill>
                <a:latin typeface="Verdana" pitchFamily="34" charset="0"/>
                <a:cs typeface="Arial" panose="020B0604020202020204" pitchFamily="34" charset="0"/>
              </a:rPr>
              <a:t>Akuvox</a:t>
            </a:r>
            <a:r>
              <a:rPr lang="en-US" sz="1200" b="1" dirty="0">
                <a:solidFill>
                  <a:srgbClr val="2C2C2C"/>
                </a:solidFill>
                <a:latin typeface="Verdana" pitchFamily="34" charset="0"/>
                <a:cs typeface="Arial" panose="020B0604020202020204" pitchFamily="34" charset="0"/>
              </a:rPr>
              <a:t> S565(W)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10-inch capacitive touch screen, Linux</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Wi-Fi (Optional)</a:t>
            </a:r>
          </a:p>
        </p:txBody>
      </p:sp>
      <p:pic>
        <p:nvPicPr>
          <p:cNvPr id="4" name="Picture 3"/>
          <p:cNvPicPr>
            <a:picLocks noChangeAspect="1"/>
          </p:cNvPicPr>
          <p:nvPr/>
        </p:nvPicPr>
        <p:blipFill>
          <a:blip r:embed="rId8"/>
          <a:stretch>
            <a:fillRect/>
          </a:stretch>
        </p:blipFill>
        <p:spPr>
          <a:xfrm>
            <a:off x="7579646" y="2881479"/>
            <a:ext cx="1473398" cy="855000"/>
          </a:xfrm>
          <a:prstGeom prst="rect">
            <a:avLst/>
          </a:prstGeom>
        </p:spPr>
      </p:pic>
    </p:spTree>
    <p:extLst>
      <p:ext uri="{BB962C8B-B14F-4D97-AF65-F5344CB8AC3E}">
        <p14:creationId xmlns:p14="http://schemas.microsoft.com/office/powerpoint/2010/main" val="1273540393"/>
      </p:ext>
    </p:extLst>
  </p:cSld>
  <p:clrMapOvr>
    <a:masterClrMapping/>
  </p:clrMapOvr>
  <p:transition spd="med">
    <p:pull/>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xfrm>
            <a:off x="1" y="1157817"/>
            <a:ext cx="12191999" cy="533400"/>
          </a:xfrm>
          <a:noFill/>
          <a:ln>
            <a:miter lim="800000"/>
            <a:headEnd/>
            <a:tailEnd/>
          </a:ln>
        </p:spPr>
        <p:txBody>
          <a:bodyPr vert="horz" wrap="square" lIns="121920" tIns="60960" rIns="121920" bIns="60960" numCol="1" anchor="t" anchorCtr="0" compatLnSpc="1">
            <a:prstTxWarp prst="textNoShape">
              <a:avLst/>
            </a:prstTxWarp>
          </a:bodyPr>
          <a:lstStyle/>
          <a:p>
            <a:r>
              <a:rPr lang="en-IN" cap="none" dirty="0">
                <a:solidFill>
                  <a:srgbClr val="2C2C2C"/>
                </a:solidFill>
              </a:rPr>
              <a:t>SIP Indoor Units</a:t>
            </a:r>
            <a:endParaRPr lang="en-US" cap="none" dirty="0">
              <a:solidFill>
                <a:srgbClr val="2C2C2C"/>
              </a:solidFill>
            </a:endParaRPr>
          </a:p>
        </p:txBody>
      </p:sp>
      <p:grpSp>
        <p:nvGrpSpPr>
          <p:cNvPr id="21" name="Skupina 8"/>
          <p:cNvGrpSpPr>
            <a:grpSpLocks/>
          </p:cNvGrpSpPr>
          <p:nvPr/>
        </p:nvGrpSpPr>
        <p:grpSpPr bwMode="auto">
          <a:xfrm>
            <a:off x="1" y="281518"/>
            <a:ext cx="3493165" cy="321733"/>
            <a:chOff x="0" y="211138"/>
            <a:chExt cx="2620186"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265642"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prstClr val="white"/>
                  </a:solidFill>
                  <a:latin typeface="Verdana" pitchFamily="34" charset="0"/>
                  <a:cs typeface="Arial" panose="020B0604020202020204" pitchFamily="34" charset="0"/>
                </a:rPr>
                <a:t>ANSWERING UNITS</a:t>
              </a:r>
              <a:endParaRPr lang="en-US" sz="1333" spc="133" dirty="0">
                <a:solidFill>
                  <a:prstClr val="white"/>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Obdélník 12"/>
          <p:cNvSpPr/>
          <p:nvPr/>
        </p:nvSpPr>
        <p:spPr bwMode="auto">
          <a:xfrm>
            <a:off x="3237123" y="2211331"/>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14" name="Obdélník 13"/>
          <p:cNvSpPr/>
          <p:nvPr/>
        </p:nvSpPr>
        <p:spPr bwMode="auto">
          <a:xfrm>
            <a:off x="5267006" y="2211331"/>
            <a:ext cx="1826684"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1" name="Zástupný symbol pro text 13">
            <a:extLst>
              <a:ext uri="{FF2B5EF4-FFF2-40B4-BE49-F238E27FC236}">
                <a16:creationId xmlns:a16="http://schemas.microsoft.com/office/drawing/2014/main" id="{658DF90D-4D16-43A0-B86B-59AE913E14B2}"/>
              </a:ext>
            </a:extLst>
          </p:cNvPr>
          <p:cNvSpPr txBox="1">
            <a:spLocks/>
          </p:cNvSpPr>
          <p:nvPr/>
        </p:nvSpPr>
        <p:spPr bwMode="auto">
          <a:xfrm>
            <a:off x="5129459" y="4501403"/>
            <a:ext cx="204818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C313S/W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SIP Indoor unit </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(Linux Version)</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Display 7 Inch, Touchscreen</a:t>
            </a:r>
          </a:p>
          <a:p>
            <a:pPr indent="-457189" algn="ctr" defTabSz="607469" eaLnBrk="0" fontAlgn="base" hangingPunct="0">
              <a:spcBef>
                <a:spcPct val="0"/>
              </a:spcBef>
              <a:spcAft>
                <a:spcPct val="0"/>
              </a:spcAft>
            </a:pPr>
            <a:endParaRPr lang="en-US" sz="1200" dirty="0">
              <a:solidFill>
                <a:srgbClr val="2C2C2C"/>
              </a:solidFill>
              <a:latin typeface="Verdana" pitchFamily="34" charset="0"/>
              <a:cs typeface="Arial" panose="020B0604020202020204" pitchFamily="34" charset="0"/>
            </a:endParaRPr>
          </a:p>
        </p:txBody>
      </p:sp>
      <p:sp>
        <p:nvSpPr>
          <p:cNvPr id="32"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3167818" y="4503552"/>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a:solidFill>
                  <a:srgbClr val="2C2C2C"/>
                </a:solidFill>
                <a:latin typeface="Verdana" pitchFamily="34" charset="0"/>
                <a:cs typeface="Arial" panose="020B0604020202020204" pitchFamily="34" charset="0"/>
              </a:rPr>
              <a:t>Akuvox C312S</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SIP Audio Indoor unit (Linux Version),</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Display 2.3 Inch, Touchscreen</a:t>
            </a:r>
          </a:p>
        </p:txBody>
      </p:sp>
      <p:sp>
        <p:nvSpPr>
          <p:cNvPr id="27" name="Obdélník 26">
            <a:extLst>
              <a:ext uri="{FF2B5EF4-FFF2-40B4-BE49-F238E27FC236}">
                <a16:creationId xmlns:a16="http://schemas.microsoft.com/office/drawing/2014/main" id="{159DB2FB-DC96-4AD0-BA5A-6F07B9077CA7}"/>
              </a:ext>
            </a:extLst>
          </p:cNvPr>
          <p:cNvSpPr/>
          <p:nvPr/>
        </p:nvSpPr>
        <p:spPr bwMode="auto">
          <a:xfrm>
            <a:off x="7316750" y="2211333"/>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4" name="Zástupný symbol pro text 13">
            <a:extLst>
              <a:ext uri="{FF2B5EF4-FFF2-40B4-BE49-F238E27FC236}">
                <a16:creationId xmlns:a16="http://schemas.microsoft.com/office/drawing/2014/main" id="{10C9AB87-EBEC-4D0B-92D6-E1321FF9DAB5}"/>
              </a:ext>
            </a:extLst>
          </p:cNvPr>
          <p:cNvSpPr txBox="1">
            <a:spLocks/>
          </p:cNvSpPr>
          <p:nvPr/>
        </p:nvSpPr>
        <p:spPr bwMode="auto">
          <a:xfrm>
            <a:off x="9354562" y="4503554"/>
            <a:ext cx="1904816"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C319A</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SIP Indoor unit (Android 9.0 Version)</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Display 10 Inch, Touchscreen</a:t>
            </a:r>
          </a:p>
          <a:p>
            <a:pPr indent="-457189" algn="ctr" defTabSz="607469" eaLnBrk="0" fontAlgn="base" hangingPunct="0">
              <a:spcBef>
                <a:spcPct val="0"/>
              </a:spcBef>
              <a:spcAft>
                <a:spcPct val="0"/>
              </a:spcAft>
            </a:pPr>
            <a:endParaRPr lang="en-US" sz="1200" dirty="0">
              <a:solidFill>
                <a:srgbClr val="2C2C2C"/>
              </a:solidFill>
              <a:latin typeface="Verdana" pitchFamily="34" charset="0"/>
              <a:cs typeface="Arial" panose="020B0604020202020204" pitchFamily="34" charset="0"/>
            </a:endParaRPr>
          </a:p>
        </p:txBody>
      </p:sp>
      <p:sp>
        <p:nvSpPr>
          <p:cNvPr id="19" name="Obdélník 27">
            <a:extLst>
              <a:ext uri="{FF2B5EF4-FFF2-40B4-BE49-F238E27FC236}">
                <a16:creationId xmlns:a16="http://schemas.microsoft.com/office/drawing/2014/main" id="{B4362264-E376-45D4-957E-23E21FEB8C36}"/>
              </a:ext>
            </a:extLst>
          </p:cNvPr>
          <p:cNvSpPr/>
          <p:nvPr/>
        </p:nvSpPr>
        <p:spPr bwMode="auto">
          <a:xfrm>
            <a:off x="9330233" y="2211331"/>
            <a:ext cx="1826684"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0" name="Zástupný symbol pro text 13">
            <a:extLst>
              <a:ext uri="{FF2B5EF4-FFF2-40B4-BE49-F238E27FC236}">
                <a16:creationId xmlns:a16="http://schemas.microsoft.com/office/drawing/2014/main" id="{2F196FE7-8988-4601-B699-54EF67940620}"/>
              </a:ext>
            </a:extLst>
          </p:cNvPr>
          <p:cNvSpPr txBox="1">
            <a:spLocks/>
          </p:cNvSpPr>
          <p:nvPr/>
        </p:nvSpPr>
        <p:spPr bwMode="auto">
          <a:xfrm>
            <a:off x="7316750" y="4486656"/>
            <a:ext cx="182253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X933S/W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SIP Indoor unit (Android Version)</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Display 7 Inch, Touchscreen</a:t>
            </a:r>
          </a:p>
          <a:p>
            <a:pPr indent="-457189" algn="ctr" defTabSz="607469" eaLnBrk="0" fontAlgn="base" hangingPunct="0">
              <a:spcBef>
                <a:spcPct val="0"/>
              </a:spcBef>
              <a:spcAft>
                <a:spcPct val="0"/>
              </a:spcAft>
            </a:pPr>
            <a:endParaRPr lang="en-US" sz="1200" dirty="0">
              <a:solidFill>
                <a:srgbClr val="2C2C2C"/>
              </a:solidFill>
              <a:latin typeface="Verdana" pitchFamily="34" charset="0"/>
              <a:cs typeface="Arial" panose="020B0604020202020204" pitchFamily="34" charset="0"/>
            </a:endParaRP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1336" t="30712" r="21286" b="31086"/>
          <a:stretch/>
        </p:blipFill>
        <p:spPr>
          <a:xfrm>
            <a:off x="5432397" y="2947891"/>
            <a:ext cx="1491198" cy="992834"/>
          </a:xfrm>
          <a:prstGeom prst="rect">
            <a:avLst/>
          </a:prstGeom>
        </p:spPr>
      </p:pic>
      <p:pic>
        <p:nvPicPr>
          <p:cNvPr id="6" name="Picture 5"/>
          <p:cNvPicPr>
            <a:picLocks noChangeAspect="1"/>
          </p:cNvPicPr>
          <p:nvPr/>
        </p:nvPicPr>
        <p:blipFill>
          <a:blip r:embed="rId5"/>
          <a:stretch>
            <a:fillRect/>
          </a:stretch>
        </p:blipFill>
        <p:spPr>
          <a:xfrm>
            <a:off x="7569764" y="2984387"/>
            <a:ext cx="1320657" cy="956338"/>
          </a:xfrm>
          <a:prstGeom prst="rect">
            <a:avLst/>
          </a:prstGeom>
        </p:spPr>
      </p:pic>
      <p:pic>
        <p:nvPicPr>
          <p:cNvPr id="7" name="Picture 6"/>
          <p:cNvPicPr>
            <a:picLocks noChangeAspect="1"/>
          </p:cNvPicPr>
          <p:nvPr/>
        </p:nvPicPr>
        <p:blipFill>
          <a:blip r:embed="rId6"/>
          <a:stretch>
            <a:fillRect/>
          </a:stretch>
        </p:blipFill>
        <p:spPr>
          <a:xfrm>
            <a:off x="9547304" y="2924546"/>
            <a:ext cx="1392543" cy="1016179"/>
          </a:xfrm>
          <a:prstGeom prst="rect">
            <a:avLst/>
          </a:prstGeom>
        </p:spPr>
      </p:pic>
      <p:pic>
        <p:nvPicPr>
          <p:cNvPr id="8" name="Picture 7"/>
          <p:cNvPicPr>
            <a:picLocks noChangeAspect="1"/>
          </p:cNvPicPr>
          <p:nvPr/>
        </p:nvPicPr>
        <p:blipFill>
          <a:blip r:embed="rId7"/>
          <a:stretch>
            <a:fillRect/>
          </a:stretch>
        </p:blipFill>
        <p:spPr>
          <a:xfrm>
            <a:off x="3493162" y="2996097"/>
            <a:ext cx="1314607" cy="944628"/>
          </a:xfrm>
          <a:prstGeom prst="rect">
            <a:avLst/>
          </a:prstGeom>
        </p:spPr>
      </p:pic>
      <p:sp>
        <p:nvSpPr>
          <p:cNvPr id="25" name="Obdélník 12"/>
          <p:cNvSpPr/>
          <p:nvPr/>
        </p:nvSpPr>
        <p:spPr bwMode="auto">
          <a:xfrm>
            <a:off x="1105387" y="2199621"/>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6"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1036082" y="4491842"/>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err="1">
                <a:solidFill>
                  <a:srgbClr val="2C2C2C"/>
                </a:solidFill>
                <a:latin typeface="Verdana" pitchFamily="34" charset="0"/>
                <a:cs typeface="Arial" panose="020B0604020202020204" pitchFamily="34" charset="0"/>
              </a:rPr>
              <a:t>Akuvox</a:t>
            </a:r>
            <a:r>
              <a:rPr lang="en-IN" sz="1200" b="1" dirty="0">
                <a:solidFill>
                  <a:srgbClr val="2C2C2C"/>
                </a:solidFill>
                <a:latin typeface="Verdana" pitchFamily="34" charset="0"/>
                <a:cs typeface="Arial" panose="020B0604020202020204" pitchFamily="34" charset="0"/>
              </a:rPr>
              <a:t> X937</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15.6" Surveillance + Intercom AI Monitor</a:t>
            </a:r>
          </a:p>
        </p:txBody>
      </p:sp>
      <p:pic>
        <p:nvPicPr>
          <p:cNvPr id="2" name="Picture 1"/>
          <p:cNvPicPr>
            <a:picLocks noChangeAspect="1"/>
          </p:cNvPicPr>
          <p:nvPr/>
        </p:nvPicPr>
        <p:blipFill>
          <a:blip r:embed="rId8"/>
          <a:stretch>
            <a:fillRect/>
          </a:stretch>
        </p:blipFill>
        <p:spPr>
          <a:xfrm>
            <a:off x="1250583" y="2979473"/>
            <a:ext cx="1526140" cy="929670"/>
          </a:xfrm>
          <a:prstGeom prst="rect">
            <a:avLst/>
          </a:prstGeom>
        </p:spPr>
      </p:pic>
    </p:spTree>
    <p:extLst>
      <p:ext uri="{BB962C8B-B14F-4D97-AF65-F5344CB8AC3E}">
        <p14:creationId xmlns:p14="http://schemas.microsoft.com/office/powerpoint/2010/main" val="2667928903"/>
      </p:ext>
    </p:extLst>
  </p:cSld>
  <p:clrMapOvr>
    <a:masterClrMapping/>
  </p:clrMapOvr>
  <p:transition spd="med">
    <p:pull/>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PPT优化-对讲产品介绍Akuvox Product Introduction/底图/23.jpg23"/>
          <p:cNvPicPr>
            <a:picLocks noChangeAspect="1"/>
          </p:cNvPicPr>
          <p:nvPr/>
        </p:nvPicPr>
        <p:blipFill>
          <a:blip r:embed="rId4"/>
          <a:srcRect/>
          <a:stretch>
            <a:fillRect/>
          </a:stretch>
        </p:blipFill>
        <p:spPr>
          <a:xfrm>
            <a:off x="0" y="0"/>
            <a:ext cx="12192000" cy="6858000"/>
          </a:xfrm>
          <a:prstGeom prst="rect">
            <a:avLst/>
          </a:prstGeom>
        </p:spPr>
      </p:pic>
      <p:sp>
        <p:nvSpPr>
          <p:cNvPr id="15" name="文本框 4"/>
          <p:cNvSpPr/>
          <p:nvPr/>
        </p:nvSpPr>
        <p:spPr>
          <a:xfrm>
            <a:off x="1150620" y="1750695"/>
            <a:ext cx="2832100" cy="830997"/>
          </a:xfrm>
          <a:prstGeom prst="rect">
            <a:avLst/>
          </a:prstGeom>
          <a:noFill/>
          <a:ln w="9525">
            <a:noFill/>
          </a:ln>
        </p:spPr>
        <p:txBody>
          <a:bodyPr wrap="square" anchor="t">
            <a:spAutoFit/>
          </a:bodyPr>
          <a:lstStyle/>
          <a:p>
            <a:r>
              <a:rPr lang="en-US" altLang="zh-CN" sz="4800" b="1" spc="100" dirty="0">
                <a:solidFill>
                  <a:prstClr val="white"/>
                </a:solidFill>
                <a:latin typeface="Arial" panose="020B0604020202020204" pitchFamily="34" charset="0"/>
                <a:cs typeface="Arial" panose="020B0604020202020204" pitchFamily="34" charset="0"/>
                <a:sym typeface="Arial" panose="020B0604020202020204" charset="-122"/>
              </a:rPr>
              <a:t>S567(W)</a:t>
            </a:r>
          </a:p>
        </p:txBody>
      </p:sp>
      <p:sp>
        <p:nvSpPr>
          <p:cNvPr id="3" name="文本框 2"/>
          <p:cNvSpPr txBox="1"/>
          <p:nvPr/>
        </p:nvSpPr>
        <p:spPr>
          <a:xfrm>
            <a:off x="1431925" y="2966720"/>
            <a:ext cx="4334510" cy="279209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Android 12 OS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Built-in Wi-Fi 6 feature(optional)</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10” touch screen </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1280x 800 resolution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Excellent audio experience with front speakers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Automatically adjust the screen brightness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Voice changer feature</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12.7mm installation thickness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Built-in smart voice assistant</a:t>
            </a:r>
          </a:p>
        </p:txBody>
      </p:sp>
      <p:sp>
        <p:nvSpPr>
          <p:cNvPr id="4" name="文本框 3"/>
          <p:cNvSpPr txBox="1"/>
          <p:nvPr/>
        </p:nvSpPr>
        <p:spPr>
          <a:xfrm>
            <a:off x="1146810" y="2442210"/>
            <a:ext cx="3953510" cy="337185"/>
          </a:xfrm>
          <a:prstGeom prst="rect">
            <a:avLst/>
          </a:prstGeom>
          <a:noFill/>
        </p:spPr>
        <p:txBody>
          <a:bodyPr wrap="square" rtlCol="0">
            <a:spAutoFit/>
          </a:bodyPr>
          <a:lstStyle/>
          <a:p>
            <a:r>
              <a:rPr lang="zh-CN" altLang="en-US" sz="1600" spc="100" dirty="0">
                <a:solidFill>
                  <a:prstClr val="white"/>
                </a:solidFill>
                <a:latin typeface="Arial" panose="020B0604020202020204" pitchFamily="34" charset="0"/>
                <a:ea typeface="Arial" panose="020B0604020202020204" pitchFamily="34" charset="0"/>
                <a:cs typeface="Arial" panose="020B0604020202020204" pitchFamily="34" charset="0"/>
              </a:rPr>
              <a:t>10</a:t>
            </a:r>
            <a:r>
              <a:rPr lang="en-IN" altLang="zh-CN" sz="1600" spc="100" dirty="0">
                <a:solidFill>
                  <a:prstClr val="white"/>
                </a:solidFill>
                <a:latin typeface="Arial" panose="020B0604020202020204" pitchFamily="34" charset="0"/>
                <a:ea typeface="Arial" panose="020B0604020202020204" pitchFamily="34" charset="0"/>
                <a:cs typeface="Arial" panose="020B0604020202020204" pitchFamily="34" charset="0"/>
              </a:rPr>
              <a:t>.1</a:t>
            </a:r>
            <a:r>
              <a:rPr lang="zh-CN" altLang="en-US" sz="1600" spc="100" dirty="0">
                <a:solidFill>
                  <a:prstClr val="white"/>
                </a:solidFill>
                <a:latin typeface="Arial" panose="020B0604020202020204" pitchFamily="34" charset="0"/>
                <a:ea typeface="Arial" panose="020B0604020202020204" pitchFamily="34" charset="0"/>
                <a:cs typeface="Arial" panose="020B0604020202020204" pitchFamily="34" charset="0"/>
              </a:rPr>
              <a:t>" Android Indoor Monitor</a:t>
            </a:r>
          </a:p>
        </p:txBody>
      </p:sp>
      <p:cxnSp>
        <p:nvCxnSpPr>
          <p:cNvPr id="6" name="直接连接符 5"/>
          <p:cNvCxnSpPr/>
          <p:nvPr/>
        </p:nvCxnSpPr>
        <p:spPr>
          <a:xfrm>
            <a:off x="1233170" y="2859405"/>
            <a:ext cx="360807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290320" y="314452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1290320" y="344297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1290320" y="374142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1290320" y="403987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1290320" y="433832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1290320" y="463677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1290320" y="493522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1290320" y="523367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4" name="椭圆 13"/>
          <p:cNvSpPr/>
          <p:nvPr>
            <p:custDataLst>
              <p:tags r:id="rId1"/>
            </p:custDataLst>
          </p:nvPr>
        </p:nvSpPr>
        <p:spPr>
          <a:xfrm>
            <a:off x="1290320" y="551942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6" name="Picture 15">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0099" y="5758815"/>
            <a:ext cx="1916273" cy="534153"/>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47524" y="5461604"/>
            <a:ext cx="1512575" cy="1089054"/>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70300" y="5840444"/>
            <a:ext cx="1841041" cy="509169"/>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6955" y="5458113"/>
            <a:ext cx="507666" cy="761499"/>
          </a:xfrm>
          <a:prstGeom prst="rect">
            <a:avLst/>
          </a:prstGeom>
        </p:spPr>
      </p:pic>
      <p:sp>
        <p:nvSpPr>
          <p:cNvPr id="20" name="TextBox 19"/>
          <p:cNvSpPr txBox="1"/>
          <p:nvPr/>
        </p:nvSpPr>
        <p:spPr>
          <a:xfrm>
            <a:off x="4630692" y="6227230"/>
            <a:ext cx="1861457" cy="523220"/>
          </a:xfrm>
          <a:prstGeom prst="rect">
            <a:avLst/>
          </a:prstGeom>
          <a:noFill/>
        </p:spPr>
        <p:txBody>
          <a:bodyPr wrap="square" rtlCol="0">
            <a:spAutoFit/>
          </a:bodyPr>
          <a:lstStyle/>
          <a:p>
            <a:pPr algn="ctr"/>
            <a:r>
              <a:rPr lang="en-IN" sz="1400" dirty="0">
                <a:solidFill>
                  <a:prstClr val="white"/>
                </a:solidFill>
              </a:rPr>
              <a:t>10.1 Inch</a:t>
            </a:r>
          </a:p>
          <a:p>
            <a:pPr algn="ctr"/>
            <a:r>
              <a:rPr lang="en-IN" sz="1400" dirty="0">
                <a:solidFill>
                  <a:prstClr val="white"/>
                </a:solidFill>
              </a:rPr>
              <a:t>Touchscreen</a:t>
            </a:r>
          </a:p>
        </p:txBody>
      </p:sp>
    </p:spTree>
    <p:extLst>
      <p:ext uri="{BB962C8B-B14F-4D97-AF65-F5344CB8AC3E}">
        <p14:creationId xmlns:p14="http://schemas.microsoft.com/office/powerpoint/2010/main" val="325089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05.jpg05"/>
          <p:cNvPicPr>
            <a:picLocks noChangeAspect="1"/>
          </p:cNvPicPr>
          <p:nvPr/>
        </p:nvPicPr>
        <p:blipFill>
          <a:blip r:embed="rId3"/>
          <a:srcRect/>
          <a:stretch>
            <a:fillRect/>
          </a:stretch>
        </p:blipFill>
        <p:spPr>
          <a:xfrm>
            <a:off x="0" y="0"/>
            <a:ext cx="12192000" cy="6858000"/>
          </a:xfrm>
          <a:prstGeom prst="rect">
            <a:avLst/>
          </a:prstGeom>
        </p:spPr>
      </p:pic>
      <p:sp>
        <p:nvSpPr>
          <p:cNvPr id="2" name="文本框 1"/>
          <p:cNvSpPr txBox="1"/>
          <p:nvPr/>
        </p:nvSpPr>
        <p:spPr>
          <a:xfrm>
            <a:off x="4409440" y="581025"/>
            <a:ext cx="3373120" cy="521970"/>
          </a:xfrm>
          <a:prstGeom prst="rect">
            <a:avLst/>
          </a:prstGeom>
          <a:noFill/>
        </p:spPr>
        <p:txBody>
          <a:bodyPr wrap="square" rtlCol="0">
            <a:spAutoFit/>
          </a:bodyPr>
          <a:lstStyle/>
          <a:p>
            <a:pPr algn="ctr"/>
            <a:r>
              <a:rPr lang="en-US" altLang="zh-CN" sz="2800" b="1" spc="100">
                <a:solidFill>
                  <a:prstClr val="white"/>
                </a:solidFill>
                <a:latin typeface="Arial" panose="020B0604020202020204" pitchFamily="34" charset="0"/>
                <a:cs typeface="Arial" panose="020B0604020202020204" pitchFamily="34" charset="0"/>
              </a:rPr>
              <a:t>Smart Intercom</a:t>
            </a:r>
          </a:p>
        </p:txBody>
      </p:sp>
      <p:sp>
        <p:nvSpPr>
          <p:cNvPr id="5" name="文本框 4"/>
          <p:cNvSpPr txBox="1"/>
          <p:nvPr/>
        </p:nvSpPr>
        <p:spPr>
          <a:xfrm>
            <a:off x="729615" y="6084570"/>
            <a:ext cx="3383915" cy="368300"/>
          </a:xfrm>
          <a:prstGeom prst="rect">
            <a:avLst/>
          </a:prstGeom>
          <a:noFill/>
        </p:spPr>
        <p:txBody>
          <a:bodyPr wrap="square" rtlCol="0">
            <a:spAutoFit/>
          </a:bodyPr>
          <a:lstStyle/>
          <a:p>
            <a:pPr>
              <a:lnSpc>
                <a:spcPct val="150000"/>
              </a:lnSpc>
            </a:pPr>
            <a:r>
              <a:rPr lang="zh-CN" altLang="en-US" sz="1200">
                <a:solidFill>
                  <a:prstClr val="white"/>
                </a:solidFill>
                <a:latin typeface="Arial" panose="020B0604020202020204" pitchFamily="34" charset="0"/>
                <a:ea typeface="Arial" panose="020B0604020202020204" pitchFamily="34" charset="0"/>
                <a:cs typeface="Arial" panose="020B0604020202020204" pitchFamily="34" charset="0"/>
              </a:rPr>
              <a:t>Akuvox Product Introduction</a:t>
            </a:r>
          </a:p>
        </p:txBody>
      </p:sp>
      <p:sp>
        <p:nvSpPr>
          <p:cNvPr id="3" name="文本框 2"/>
          <p:cNvSpPr txBox="1"/>
          <p:nvPr/>
        </p:nvSpPr>
        <p:spPr>
          <a:xfrm>
            <a:off x="2845435" y="1904365"/>
            <a:ext cx="2159635" cy="506730"/>
          </a:xfrm>
          <a:prstGeom prst="rect">
            <a:avLst/>
          </a:prstGeom>
          <a:noFill/>
        </p:spPr>
        <p:txBody>
          <a:bodyPr wrap="square" rtlCol="0">
            <a:spAutoFit/>
          </a:bodyPr>
          <a:lstStyle/>
          <a:p>
            <a:pPr>
              <a:lnSpc>
                <a:spcPct val="150000"/>
              </a:lnSpc>
            </a:pPr>
            <a:r>
              <a:rPr lang="zh-CN" altLang="en-US" spc="100">
                <a:solidFill>
                  <a:prstClr val="white"/>
                </a:solidFill>
                <a:latin typeface="Arial" panose="020B0604020202020204" pitchFamily="34" charset="0"/>
                <a:ea typeface="Arial" panose="020B0604020202020204" pitchFamily="34" charset="0"/>
                <a:cs typeface="Arial" panose="020B0604020202020204" pitchFamily="34" charset="0"/>
              </a:rPr>
              <a:t>User-Centered</a:t>
            </a:r>
          </a:p>
        </p:txBody>
      </p:sp>
      <p:sp>
        <p:nvSpPr>
          <p:cNvPr id="6" name="文本框 5"/>
          <p:cNvSpPr txBox="1"/>
          <p:nvPr/>
        </p:nvSpPr>
        <p:spPr>
          <a:xfrm>
            <a:off x="2335530" y="3409315"/>
            <a:ext cx="1947545" cy="506730"/>
          </a:xfrm>
          <a:prstGeom prst="rect">
            <a:avLst/>
          </a:prstGeom>
          <a:noFill/>
        </p:spPr>
        <p:txBody>
          <a:bodyPr wrap="square" rtlCol="0">
            <a:spAutoFit/>
          </a:bodyPr>
          <a:lstStyle/>
          <a:p>
            <a:pPr>
              <a:lnSpc>
                <a:spcPct val="150000"/>
              </a:lnSpc>
            </a:pPr>
            <a:r>
              <a:rPr lang="zh-CN" altLang="en-US" spc="100">
                <a:solidFill>
                  <a:prstClr val="white"/>
                </a:solidFill>
                <a:latin typeface="Arial" panose="020B0604020202020204" pitchFamily="34" charset="0"/>
                <a:ea typeface="Arial" panose="020B0604020202020204" pitchFamily="34" charset="0"/>
                <a:cs typeface="Arial" panose="020B0604020202020204" pitchFamily="34" charset="0"/>
              </a:rPr>
              <a:t>Connected</a:t>
            </a:r>
          </a:p>
        </p:txBody>
      </p:sp>
      <p:sp>
        <p:nvSpPr>
          <p:cNvPr id="7" name="文本框 6"/>
          <p:cNvSpPr txBox="1"/>
          <p:nvPr/>
        </p:nvSpPr>
        <p:spPr>
          <a:xfrm>
            <a:off x="3533140" y="4914265"/>
            <a:ext cx="1947545" cy="506730"/>
          </a:xfrm>
          <a:prstGeom prst="rect">
            <a:avLst/>
          </a:prstGeom>
          <a:noFill/>
        </p:spPr>
        <p:txBody>
          <a:bodyPr wrap="square" rtlCol="0">
            <a:spAutoFit/>
          </a:bodyPr>
          <a:lstStyle/>
          <a:p>
            <a:pPr>
              <a:lnSpc>
                <a:spcPct val="150000"/>
              </a:lnSpc>
            </a:pPr>
            <a:r>
              <a:rPr lang="zh-CN" altLang="en-US" spc="100">
                <a:solidFill>
                  <a:prstClr val="white"/>
                </a:solidFill>
                <a:latin typeface="Arial" panose="020B0604020202020204" pitchFamily="34" charset="0"/>
                <a:ea typeface="Arial" panose="020B0604020202020204" pitchFamily="34" charset="0"/>
                <a:cs typeface="Arial" panose="020B0604020202020204" pitchFamily="34" charset="0"/>
              </a:rPr>
              <a:t>Adaptive</a:t>
            </a:r>
          </a:p>
        </p:txBody>
      </p:sp>
    </p:spTree>
    <p:extLst>
      <p:ext uri="{BB962C8B-B14F-4D97-AF65-F5344CB8AC3E}">
        <p14:creationId xmlns:p14="http://schemas.microsoft.com/office/powerpoint/2010/main" val="4166986759"/>
      </p:ext>
    </p:extLst>
  </p:cSld>
  <p:clrMapOvr>
    <a:masterClrMapping/>
  </p:clrMapOvr>
  <p:transition spd="med">
    <p:pull/>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b="8631"/>
          <a:stretch/>
        </p:blipFill>
        <p:spPr>
          <a:xfrm>
            <a:off x="353235" y="169964"/>
            <a:ext cx="9532583" cy="5696445"/>
          </a:xfrm>
          <a:prstGeom prst="rect">
            <a:avLst/>
          </a:prstGeom>
        </p:spPr>
      </p:pic>
    </p:spTree>
    <p:extLst>
      <p:ext uri="{BB962C8B-B14F-4D97-AF65-F5344CB8AC3E}">
        <p14:creationId xmlns:p14="http://schemas.microsoft.com/office/powerpoint/2010/main" val="1687234125"/>
      </p:ext>
    </p:extLst>
  </p:cSld>
  <p:clrMapOvr>
    <a:masterClrMapping/>
  </p:clrMapOvr>
  <p:transition spd="med">
    <p:pull/>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Users/akuvox-design/Desktop/PPT优化-对讲产品介绍Akuvox Product Introduction/底图/PPT-S562.jpgPPT-S562"/>
          <p:cNvPicPr>
            <a:picLocks noChangeAspect="1"/>
          </p:cNvPicPr>
          <p:nvPr/>
        </p:nvPicPr>
        <p:blipFill>
          <a:blip r:embed="rId4"/>
          <a:srcRect/>
          <a:stretch>
            <a:fillRect/>
          </a:stretch>
        </p:blipFill>
        <p:spPr>
          <a:xfrm>
            <a:off x="0" y="0"/>
            <a:ext cx="12192000" cy="6858000"/>
          </a:xfrm>
          <a:prstGeom prst="rect">
            <a:avLst/>
          </a:prstGeom>
        </p:spPr>
      </p:pic>
      <p:sp>
        <p:nvSpPr>
          <p:cNvPr id="6" name="圆角矩形 5"/>
          <p:cNvSpPr/>
          <p:nvPr/>
        </p:nvSpPr>
        <p:spPr>
          <a:xfrm>
            <a:off x="764540" y="1316673"/>
            <a:ext cx="4398767" cy="4224655"/>
          </a:xfrm>
          <a:prstGeom prst="roundRect">
            <a:avLst>
              <a:gd name="adj" fmla="val 2863"/>
            </a:avLst>
          </a:prstGeom>
          <a:solidFill>
            <a:schemeClr val="bg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文本框 4"/>
          <p:cNvSpPr/>
          <p:nvPr/>
        </p:nvSpPr>
        <p:spPr>
          <a:xfrm>
            <a:off x="1104900" y="1713865"/>
            <a:ext cx="2552700" cy="830997"/>
          </a:xfrm>
          <a:prstGeom prst="rect">
            <a:avLst/>
          </a:prstGeom>
          <a:noFill/>
          <a:ln w="9525">
            <a:noFill/>
          </a:ln>
        </p:spPr>
        <p:txBody>
          <a:bodyPr wrap="square" anchor="t">
            <a:spAutoFit/>
          </a:bodyPr>
          <a:lstStyle/>
          <a:p>
            <a:r>
              <a:rPr lang="en-US" altLang="zh-CN" sz="4800" b="1" spc="100" dirty="0">
                <a:solidFill>
                  <a:srgbClr val="232323"/>
                </a:solidFill>
                <a:latin typeface="Arial" panose="020B0604020202020204" pitchFamily="34" charset="0"/>
                <a:cs typeface="Arial" panose="020B0604020202020204" pitchFamily="34" charset="0"/>
                <a:sym typeface="Arial" panose="020B0604020202020204" charset="-122"/>
              </a:rPr>
              <a:t>S562(W)</a:t>
            </a:r>
          </a:p>
        </p:txBody>
      </p:sp>
      <p:sp>
        <p:nvSpPr>
          <p:cNvPr id="14" name="文本框 13"/>
          <p:cNvSpPr txBox="1"/>
          <p:nvPr/>
        </p:nvSpPr>
        <p:spPr>
          <a:xfrm>
            <a:off x="1386205" y="2929890"/>
            <a:ext cx="4539615" cy="2491740"/>
          </a:xfrm>
          <a:prstGeom prst="rect">
            <a:avLst/>
          </a:prstGeom>
          <a:noFill/>
        </p:spPr>
        <p:txBody>
          <a:bodyPr wrap="square" rtlCol="0">
            <a:spAutoFit/>
          </a:bodyPr>
          <a:lstStyle/>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sym typeface="+mn-ea"/>
              </a:rPr>
              <a:t>Linux OS</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7" touch screen</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1024 x 600 resolution</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Excellent audio experience with front speaker</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Eight-channel alarm inputs and one built-in relay</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sym typeface="+mn-ea"/>
              </a:rPr>
              <a:t>13mm installation thickness </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sym typeface="+mn-ea"/>
              </a:rPr>
              <a:t>Optional Wi-Fi</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Desk mount available</a:t>
            </a:r>
          </a:p>
        </p:txBody>
      </p:sp>
      <p:sp>
        <p:nvSpPr>
          <p:cNvPr id="16" name="文本框 15"/>
          <p:cNvSpPr txBox="1"/>
          <p:nvPr/>
        </p:nvSpPr>
        <p:spPr>
          <a:xfrm>
            <a:off x="1101090" y="2411730"/>
            <a:ext cx="3023870" cy="337185"/>
          </a:xfrm>
          <a:prstGeom prst="rect">
            <a:avLst/>
          </a:prstGeom>
          <a:noFill/>
        </p:spPr>
        <p:txBody>
          <a:bodyPr wrap="square" rtlCol="0">
            <a:spAutoFit/>
          </a:bodyPr>
          <a:lstStyle/>
          <a:p>
            <a:r>
              <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rPr>
              <a:t>Linux Indoor Monitor</a:t>
            </a:r>
          </a:p>
        </p:txBody>
      </p:sp>
      <p:cxnSp>
        <p:nvCxnSpPr>
          <p:cNvPr id="17" name="直接连接符 16"/>
          <p:cNvCxnSpPr/>
          <p:nvPr/>
        </p:nvCxnSpPr>
        <p:spPr>
          <a:xfrm>
            <a:off x="1187450" y="2822575"/>
            <a:ext cx="2547620"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1244600" y="31076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1244600" y="34061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1244600" y="37045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1244600" y="40030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1244600" y="43014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1244600" y="45999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椭圆 3"/>
          <p:cNvSpPr/>
          <p:nvPr/>
        </p:nvSpPr>
        <p:spPr>
          <a:xfrm>
            <a:off x="1244600" y="489839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 name="椭圆 1"/>
          <p:cNvSpPr/>
          <p:nvPr>
            <p:custDataLst>
              <p:tags r:id="rId1"/>
            </p:custDataLst>
          </p:nvPr>
        </p:nvSpPr>
        <p:spPr>
          <a:xfrm>
            <a:off x="1244600" y="519684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25" name="Group 24"/>
          <p:cNvGrpSpPr/>
          <p:nvPr/>
        </p:nvGrpSpPr>
        <p:grpSpPr>
          <a:xfrm>
            <a:off x="0" y="5956065"/>
            <a:ext cx="12192000" cy="901933"/>
            <a:chOff x="0" y="4467050"/>
            <a:chExt cx="9144000" cy="676450"/>
          </a:xfrm>
        </p:grpSpPr>
        <p:sp>
          <p:nvSpPr>
            <p:cNvPr id="26" name="Rectangle 2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7" name="Group 26"/>
            <p:cNvGrpSpPr/>
            <p:nvPr userDrawn="1"/>
          </p:nvGrpSpPr>
          <p:grpSpPr>
            <a:xfrm>
              <a:off x="114300" y="4487369"/>
              <a:ext cx="8910322" cy="599050"/>
              <a:chOff x="114300" y="4487369"/>
              <a:chExt cx="8910322" cy="599050"/>
            </a:xfrm>
          </p:grpSpPr>
          <p:sp>
            <p:nvSpPr>
              <p:cNvPr id="28" name="TextBox 2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9" name="TextBox 2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0" name="TextBox 2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1" name="Picture 30">
                <a:extLst>
                  <a:ext uri="{FF2B5EF4-FFF2-40B4-BE49-F238E27FC236}">
                    <a16:creationId xmlns:a16="http://schemas.microsoft.com/office/drawing/2014/main" id="{CC6F26D6-4233-4EB5-A663-E0382D50DF3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
        <p:nvSpPr>
          <p:cNvPr id="32" name="TextBox 31"/>
          <p:cNvSpPr txBox="1"/>
          <p:nvPr/>
        </p:nvSpPr>
        <p:spPr>
          <a:xfrm>
            <a:off x="5680138" y="5455486"/>
            <a:ext cx="1231174" cy="523220"/>
          </a:xfrm>
          <a:prstGeom prst="rect">
            <a:avLst/>
          </a:prstGeom>
          <a:noFill/>
        </p:spPr>
        <p:txBody>
          <a:bodyPr wrap="square" rtlCol="0">
            <a:spAutoFit/>
          </a:bodyPr>
          <a:lstStyle/>
          <a:p>
            <a:pPr algn="ctr"/>
            <a:r>
              <a:rPr lang="en-IN" sz="1400" b="1" dirty="0">
                <a:solidFill>
                  <a:prstClr val="black"/>
                </a:solidFill>
              </a:rPr>
              <a:t>7 Inch</a:t>
            </a:r>
          </a:p>
          <a:p>
            <a:pPr algn="ctr"/>
            <a:r>
              <a:rPr lang="en-IN" sz="1400" b="1" dirty="0">
                <a:solidFill>
                  <a:prstClr val="black"/>
                </a:solidFill>
              </a:rPr>
              <a:t> Touchscreen</a:t>
            </a:r>
          </a:p>
        </p:txBody>
      </p:sp>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1477" y="4671060"/>
            <a:ext cx="473453" cy="770880"/>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44061" y="4728966"/>
            <a:ext cx="638241" cy="765888"/>
          </a:xfrm>
          <a:prstGeom prst="rect">
            <a:avLst/>
          </a:prstGeom>
        </p:spPr>
      </p:pic>
      <p:sp>
        <p:nvSpPr>
          <p:cNvPr id="35" name="TextBox 34"/>
          <p:cNvSpPr txBox="1"/>
          <p:nvPr/>
        </p:nvSpPr>
        <p:spPr>
          <a:xfrm>
            <a:off x="7144944" y="5490391"/>
            <a:ext cx="661036" cy="307777"/>
          </a:xfrm>
          <a:prstGeom prst="rect">
            <a:avLst/>
          </a:prstGeom>
          <a:noFill/>
        </p:spPr>
        <p:txBody>
          <a:bodyPr wrap="square" rtlCol="0">
            <a:spAutoFit/>
          </a:bodyPr>
          <a:lstStyle/>
          <a:p>
            <a:pPr algn="ctr"/>
            <a:r>
              <a:rPr lang="en-IN" sz="1400" b="1" dirty="0">
                <a:solidFill>
                  <a:prstClr val="black"/>
                </a:solidFill>
              </a:rPr>
              <a:t>Linux</a:t>
            </a:r>
          </a:p>
        </p:txBody>
      </p:sp>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99133" y="4680586"/>
            <a:ext cx="803033" cy="803033"/>
          </a:xfrm>
          <a:prstGeom prst="rect">
            <a:avLst/>
          </a:prstGeom>
        </p:spPr>
      </p:pic>
      <p:sp>
        <p:nvSpPr>
          <p:cNvPr id="37" name="TextBox 36"/>
          <p:cNvSpPr txBox="1"/>
          <p:nvPr/>
        </p:nvSpPr>
        <p:spPr>
          <a:xfrm>
            <a:off x="8370132" y="5490392"/>
            <a:ext cx="661036" cy="307777"/>
          </a:xfrm>
          <a:prstGeom prst="rect">
            <a:avLst/>
          </a:prstGeom>
          <a:noFill/>
        </p:spPr>
        <p:txBody>
          <a:bodyPr wrap="square" rtlCol="0">
            <a:spAutoFit/>
          </a:bodyPr>
          <a:lstStyle/>
          <a:p>
            <a:pPr algn="ctr"/>
            <a:r>
              <a:rPr lang="en-IN" sz="1400" b="1" dirty="0" err="1">
                <a:solidFill>
                  <a:prstClr val="black"/>
                </a:solidFill>
              </a:rPr>
              <a:t>WiFi</a:t>
            </a:r>
            <a:endParaRPr lang="en-IN" sz="1400" b="1" dirty="0">
              <a:solidFill>
                <a:prstClr val="black"/>
              </a:solidFill>
            </a:endParaRPr>
          </a:p>
        </p:txBody>
      </p:sp>
    </p:spTree>
    <p:extLst>
      <p:ext uri="{BB962C8B-B14F-4D97-AF65-F5344CB8AC3E}">
        <p14:creationId xmlns:p14="http://schemas.microsoft.com/office/powerpoint/2010/main" val="3035669238"/>
      </p:ext>
    </p:extLst>
  </p:cSld>
  <p:clrMapOvr>
    <a:masterClrMapping/>
  </p:clrMapOvr>
  <p:transition spd="med">
    <p:pull/>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wecom-temp-506520-27c3c50b7221cb363e9db90e84f69a18"/>
          <p:cNvPicPr>
            <a:picLocks noChangeAspect="1"/>
          </p:cNvPicPr>
          <p:nvPr/>
        </p:nvPicPr>
        <p:blipFill>
          <a:blip r:embed="rId3"/>
          <a:stretch>
            <a:fillRect/>
          </a:stretch>
        </p:blipFill>
        <p:spPr>
          <a:xfrm>
            <a:off x="0" y="0"/>
            <a:ext cx="12192000" cy="6858000"/>
          </a:xfrm>
          <a:prstGeom prst="rect">
            <a:avLst/>
          </a:prstGeom>
        </p:spPr>
      </p:pic>
      <p:sp>
        <p:nvSpPr>
          <p:cNvPr id="6" name="圆角矩形 5"/>
          <p:cNvSpPr/>
          <p:nvPr/>
        </p:nvSpPr>
        <p:spPr>
          <a:xfrm>
            <a:off x="6710045" y="1117600"/>
            <a:ext cx="4957445" cy="4602480"/>
          </a:xfrm>
          <a:prstGeom prst="roundRect">
            <a:avLst>
              <a:gd name="adj" fmla="val 2863"/>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文本框 4"/>
          <p:cNvSpPr/>
          <p:nvPr/>
        </p:nvSpPr>
        <p:spPr>
          <a:xfrm>
            <a:off x="7050405" y="1514475"/>
            <a:ext cx="2812415"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S562-V</a:t>
            </a:r>
          </a:p>
        </p:txBody>
      </p:sp>
      <p:sp>
        <p:nvSpPr>
          <p:cNvPr id="14" name="文本框 13"/>
          <p:cNvSpPr txBox="1"/>
          <p:nvPr/>
        </p:nvSpPr>
        <p:spPr>
          <a:xfrm>
            <a:off x="7331710" y="2730500"/>
            <a:ext cx="4539615" cy="2192020"/>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sym typeface="+mn-ea"/>
              </a:rPr>
              <a:t>Linux OS</a:t>
            </a:r>
            <a:endPar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7" touch screen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1024 x 600 resolution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Excellent audio experience with front speaker</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Eight-channel alarm inputs and one built-in relay</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sym typeface="+mn-ea"/>
              </a:rPr>
              <a:t>13mm installation thickness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sym typeface="+mn-ea"/>
              </a:rPr>
              <a:t>Optional Wi-Fi</a:t>
            </a:r>
            <a:endParaRPr lang="zh-CN" altLang="en-US" sz="1300">
              <a:solidFill>
                <a:prstClr val="black"/>
              </a:solidFill>
              <a:latin typeface="Arial" panose="020B0604020202020204" pitchFamily="34" charset="0"/>
              <a:cs typeface="Arial" panose="020B0604020202020204" pitchFamily="34" charset="0"/>
            </a:endParaRPr>
          </a:p>
        </p:txBody>
      </p:sp>
      <p:sp>
        <p:nvSpPr>
          <p:cNvPr id="16" name="文本框 15"/>
          <p:cNvSpPr txBox="1"/>
          <p:nvPr/>
        </p:nvSpPr>
        <p:spPr>
          <a:xfrm>
            <a:off x="7046595" y="2212340"/>
            <a:ext cx="3023870"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Linux Indoor Monitor</a:t>
            </a:r>
          </a:p>
        </p:txBody>
      </p:sp>
      <p:cxnSp>
        <p:nvCxnSpPr>
          <p:cNvPr id="17" name="直接连接符 16"/>
          <p:cNvCxnSpPr/>
          <p:nvPr/>
        </p:nvCxnSpPr>
        <p:spPr>
          <a:xfrm>
            <a:off x="7132955" y="2623185"/>
            <a:ext cx="2547620"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7190105" y="29083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7190105" y="32067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7190105" y="35052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7190105" y="38036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7190105" y="41021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7190105" y="44005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椭圆 3"/>
          <p:cNvSpPr/>
          <p:nvPr/>
        </p:nvSpPr>
        <p:spPr>
          <a:xfrm>
            <a:off x="7190105" y="46990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123832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0" y="5956065"/>
            <a:ext cx="12192000" cy="901933"/>
            <a:chOff x="0" y="4467050"/>
            <a:chExt cx="9144000" cy="676450"/>
          </a:xfrm>
        </p:grpSpPr>
        <p:sp>
          <p:nvSpPr>
            <p:cNvPr id="26" name="Rectangle 2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7" name="Group 26"/>
            <p:cNvGrpSpPr/>
            <p:nvPr userDrawn="1"/>
          </p:nvGrpSpPr>
          <p:grpSpPr>
            <a:xfrm>
              <a:off x="114300" y="4487369"/>
              <a:ext cx="8910322" cy="599050"/>
              <a:chOff x="114300" y="4487369"/>
              <a:chExt cx="8910322" cy="599050"/>
            </a:xfrm>
          </p:grpSpPr>
          <p:sp>
            <p:nvSpPr>
              <p:cNvPr id="28" name="TextBox 2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9" name="TextBox 2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0" name="TextBox 2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1" name="Picture 30">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5" name="Picture 4"/>
          <p:cNvPicPr>
            <a:picLocks noChangeAspect="1"/>
          </p:cNvPicPr>
          <p:nvPr/>
        </p:nvPicPr>
        <p:blipFill rotWithShape="1">
          <a:blip r:embed="rId4"/>
          <a:srcRect l="19162"/>
          <a:stretch/>
        </p:blipFill>
        <p:spPr>
          <a:xfrm>
            <a:off x="0" y="0"/>
            <a:ext cx="12192000" cy="5955581"/>
          </a:xfrm>
          <a:prstGeom prst="rect">
            <a:avLst/>
          </a:prstGeom>
        </p:spPr>
      </p:pic>
      <p:sp>
        <p:nvSpPr>
          <p:cNvPr id="38" name="圆角矩形 5"/>
          <p:cNvSpPr/>
          <p:nvPr/>
        </p:nvSpPr>
        <p:spPr>
          <a:xfrm>
            <a:off x="0" y="1097280"/>
            <a:ext cx="4398767" cy="3556000"/>
          </a:xfrm>
          <a:prstGeom prst="roundRect">
            <a:avLst>
              <a:gd name="adj" fmla="val 286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9" name="文本框 4"/>
          <p:cNvSpPr/>
          <p:nvPr/>
        </p:nvSpPr>
        <p:spPr>
          <a:xfrm>
            <a:off x="340360" y="1541145"/>
            <a:ext cx="2552700" cy="830997"/>
          </a:xfrm>
          <a:prstGeom prst="rect">
            <a:avLst/>
          </a:prstGeom>
          <a:noFill/>
          <a:ln w="9525">
            <a:noFill/>
          </a:ln>
        </p:spPr>
        <p:txBody>
          <a:bodyPr wrap="square" anchor="t">
            <a:spAutoFit/>
          </a:bodyPr>
          <a:lstStyle/>
          <a:p>
            <a:r>
              <a:rPr lang="en-US" altLang="zh-CN" sz="4800" b="1" spc="100" dirty="0">
                <a:solidFill>
                  <a:schemeClr val="bg1"/>
                </a:solidFill>
                <a:latin typeface="Arial" panose="020B0604020202020204" pitchFamily="34" charset="0"/>
                <a:cs typeface="Arial" panose="020B0604020202020204" pitchFamily="34" charset="0"/>
                <a:sym typeface="Arial" panose="020B0604020202020204" charset="-122"/>
              </a:rPr>
              <a:t>S563(W)</a:t>
            </a:r>
          </a:p>
        </p:txBody>
      </p:sp>
      <p:sp>
        <p:nvSpPr>
          <p:cNvPr id="40" name="文本框 13"/>
          <p:cNvSpPr txBox="1"/>
          <p:nvPr/>
        </p:nvSpPr>
        <p:spPr>
          <a:xfrm>
            <a:off x="621665" y="2757170"/>
            <a:ext cx="4539615" cy="1592744"/>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altLang="zh-CN" sz="1300" dirty="0">
                <a:solidFill>
                  <a:schemeClr val="bg1"/>
                </a:solidFill>
                <a:latin typeface="Arial" panose="020B0604020202020204" pitchFamily="34" charset="0"/>
                <a:ea typeface="Arial" panose="020B0604020202020204" pitchFamily="34" charset="0"/>
                <a:cs typeface="Arial" panose="020B0604020202020204" pitchFamily="34" charset="0"/>
                <a:sym typeface="+mn-ea"/>
              </a:rPr>
              <a:t>8 inch capacitive touch screen </a:t>
            </a:r>
          </a:p>
          <a:p>
            <a:pPr marL="285750" indent="-285750">
              <a:lnSpc>
                <a:spcPct val="150000"/>
              </a:lnSpc>
              <a:buFont typeface="Wingdings" panose="05000000000000000000" pitchFamily="2" charset="2"/>
              <a:buChar char="§"/>
            </a:pPr>
            <a:r>
              <a:rPr lang="en-US" altLang="zh-CN" sz="1300" dirty="0">
                <a:solidFill>
                  <a:schemeClr val="bg1"/>
                </a:solidFill>
                <a:latin typeface="Arial" panose="020B0604020202020204" pitchFamily="34" charset="0"/>
                <a:ea typeface="Arial" panose="020B0604020202020204" pitchFamily="34" charset="0"/>
                <a:cs typeface="Arial" panose="020B0604020202020204" pitchFamily="34" charset="0"/>
                <a:sym typeface="+mn-ea"/>
              </a:rPr>
              <a:t>1280x800 resolution</a:t>
            </a:r>
          </a:p>
          <a:p>
            <a:pPr marL="285750" indent="-285750">
              <a:lnSpc>
                <a:spcPct val="150000"/>
              </a:lnSpc>
              <a:buFont typeface="Wingdings" panose="05000000000000000000" pitchFamily="2" charset="2"/>
              <a:buChar char="§"/>
            </a:pPr>
            <a:r>
              <a:rPr lang="en-US" altLang="zh-CN" sz="1300" dirty="0">
                <a:solidFill>
                  <a:schemeClr val="bg1"/>
                </a:solidFill>
                <a:latin typeface="Arial" panose="020B0604020202020204" pitchFamily="34" charset="0"/>
                <a:ea typeface="Arial" panose="020B0604020202020204" pitchFamily="34" charset="0"/>
                <a:cs typeface="Arial" panose="020B0604020202020204" pitchFamily="34" charset="0"/>
                <a:sym typeface="+mn-ea"/>
              </a:rPr>
              <a:t>Two-way communication </a:t>
            </a:r>
          </a:p>
          <a:p>
            <a:pPr marL="285750" indent="-285750">
              <a:lnSpc>
                <a:spcPct val="150000"/>
              </a:lnSpc>
              <a:buFont typeface="Wingdings" panose="05000000000000000000" pitchFamily="2" charset="2"/>
              <a:buChar char="§"/>
            </a:pPr>
            <a:r>
              <a:rPr lang="en-US" altLang="zh-CN" sz="1300" dirty="0">
                <a:solidFill>
                  <a:schemeClr val="bg1"/>
                </a:solidFill>
                <a:latin typeface="Arial" panose="020B0604020202020204" pitchFamily="34" charset="0"/>
                <a:ea typeface="Arial" panose="020B0604020202020204" pitchFamily="34" charset="0"/>
                <a:cs typeface="Arial" panose="020B0604020202020204" pitchFamily="34" charset="0"/>
                <a:sym typeface="+mn-ea"/>
              </a:rPr>
              <a:t>Powered by </a:t>
            </a:r>
            <a:r>
              <a:rPr lang="en-US" altLang="zh-CN" sz="1300" dirty="0" err="1">
                <a:solidFill>
                  <a:schemeClr val="bg1"/>
                </a:solidFill>
                <a:latin typeface="Arial" panose="020B0604020202020204" pitchFamily="34" charset="0"/>
                <a:ea typeface="Arial" panose="020B0604020202020204" pitchFamily="34" charset="0"/>
                <a:cs typeface="Arial" panose="020B0604020202020204" pitchFamily="34" charset="0"/>
                <a:sym typeface="+mn-ea"/>
              </a:rPr>
              <a:t>PoE</a:t>
            </a:r>
            <a:r>
              <a:rPr lang="en-US" altLang="zh-CN" sz="1300" dirty="0">
                <a:solidFill>
                  <a:schemeClr val="bg1"/>
                </a:solidFill>
                <a:latin typeface="Arial" panose="020B0604020202020204" pitchFamily="34" charset="0"/>
                <a:ea typeface="Arial" panose="020B0604020202020204" pitchFamily="34" charset="0"/>
                <a:cs typeface="Arial" panose="020B0604020202020204" pitchFamily="34" charset="0"/>
                <a:sym typeface="+mn-ea"/>
              </a:rPr>
              <a:t> or external source</a:t>
            </a:r>
          </a:p>
          <a:p>
            <a:pPr marL="285750" indent="-285750">
              <a:lnSpc>
                <a:spcPct val="150000"/>
              </a:lnSpc>
              <a:buFont typeface="Wingdings" panose="05000000000000000000" pitchFamily="2" charset="2"/>
              <a:buChar char="§"/>
            </a:pPr>
            <a:r>
              <a:rPr lang="en-US" altLang="zh-CN" sz="1300" dirty="0">
                <a:solidFill>
                  <a:schemeClr val="bg1"/>
                </a:solidFill>
                <a:latin typeface="Arial" panose="020B0604020202020204" pitchFamily="34" charset="0"/>
                <a:ea typeface="Arial" panose="020B0604020202020204" pitchFamily="34" charset="0"/>
                <a:cs typeface="Arial" panose="020B0604020202020204" pitchFamily="34" charset="0"/>
                <a:sym typeface="+mn-ea"/>
              </a:rPr>
              <a:t>Support 2.4G Wi-Fi connection</a:t>
            </a:r>
            <a:endParaRPr lang="zh-CN" altLang="en-US" sz="1300"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
        <p:nvSpPr>
          <p:cNvPr id="41" name="文本框 15"/>
          <p:cNvSpPr txBox="1"/>
          <p:nvPr/>
        </p:nvSpPr>
        <p:spPr>
          <a:xfrm>
            <a:off x="336550" y="2239010"/>
            <a:ext cx="3023870" cy="337185"/>
          </a:xfrm>
          <a:prstGeom prst="rect">
            <a:avLst/>
          </a:prstGeom>
          <a:noFill/>
        </p:spPr>
        <p:txBody>
          <a:bodyPr wrap="square" rtlCol="0">
            <a:spAutoFit/>
          </a:bodyPr>
          <a:lstStyle/>
          <a:p>
            <a:r>
              <a:rPr lang="en-IN" altLang="zh-CN" sz="1600" spc="100" dirty="0">
                <a:solidFill>
                  <a:schemeClr val="bg1"/>
                </a:solidFill>
                <a:latin typeface="Arial" panose="020B0604020202020204" pitchFamily="34" charset="0"/>
                <a:ea typeface="Arial" panose="020B0604020202020204" pitchFamily="34" charset="0"/>
                <a:cs typeface="Arial" panose="020B0604020202020204" pitchFamily="34" charset="0"/>
              </a:rPr>
              <a:t>Android 12 OS</a:t>
            </a:r>
            <a:endParaRPr lang="zh-CN" altLang="en-US" sz="1600" spc="100"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cxnSp>
        <p:nvCxnSpPr>
          <p:cNvPr id="42" name="直接连接符 16"/>
          <p:cNvCxnSpPr/>
          <p:nvPr/>
        </p:nvCxnSpPr>
        <p:spPr>
          <a:xfrm>
            <a:off x="422910" y="2649855"/>
            <a:ext cx="254762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7660" y="4773644"/>
            <a:ext cx="1841041" cy="509169"/>
          </a:xfrm>
          <a:prstGeom prst="rect">
            <a:avLst/>
          </a:prstGeom>
        </p:spPr>
      </p:pic>
      <p:pic>
        <p:nvPicPr>
          <p:cNvPr id="44" name="Picture 4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3300626119"/>
      </p:ext>
    </p:extLst>
  </p:cSld>
  <p:clrMapOvr>
    <a:masterClrMapping/>
  </p:clrMapOvr>
  <p:transition spd="med">
    <p:pull/>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0" y="5956067"/>
            <a:ext cx="12192000" cy="901933"/>
            <a:chOff x="0" y="4467050"/>
            <a:chExt cx="9144000" cy="676450"/>
          </a:xfrm>
        </p:grpSpPr>
        <p:sp>
          <p:nvSpPr>
            <p:cNvPr id="26" name="Rectangle 2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7" name="Group 26"/>
            <p:cNvGrpSpPr/>
            <p:nvPr userDrawn="1"/>
          </p:nvGrpSpPr>
          <p:grpSpPr>
            <a:xfrm>
              <a:off x="114300" y="4487369"/>
              <a:ext cx="8910322" cy="599050"/>
              <a:chOff x="114300" y="4487369"/>
              <a:chExt cx="8910322" cy="599050"/>
            </a:xfrm>
          </p:grpSpPr>
          <p:sp>
            <p:nvSpPr>
              <p:cNvPr id="28" name="TextBox 2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9" name="TextBox 2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0" name="TextBox 2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1" name="Picture 30">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 name="Picture 1"/>
          <p:cNvPicPr>
            <a:picLocks noChangeAspect="1"/>
          </p:cNvPicPr>
          <p:nvPr/>
        </p:nvPicPr>
        <p:blipFill>
          <a:blip r:embed="rId4"/>
          <a:stretch>
            <a:fillRect/>
          </a:stretch>
        </p:blipFill>
        <p:spPr>
          <a:xfrm>
            <a:off x="0" y="14021"/>
            <a:ext cx="12192000" cy="5937477"/>
          </a:xfrm>
          <a:prstGeom prst="rect">
            <a:avLst/>
          </a:prstGeom>
        </p:spPr>
      </p:pic>
    </p:spTree>
    <p:extLst>
      <p:ext uri="{BB962C8B-B14F-4D97-AF65-F5344CB8AC3E}">
        <p14:creationId xmlns:p14="http://schemas.microsoft.com/office/powerpoint/2010/main" val="487562835"/>
      </p:ext>
    </p:extLst>
  </p:cSld>
  <p:clrMapOvr>
    <a:masterClrMapping/>
  </p:clrMapOvr>
  <p:transition spd="med">
    <p:pull/>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0" y="5956067"/>
            <a:ext cx="12192000" cy="901933"/>
            <a:chOff x="0" y="4467050"/>
            <a:chExt cx="9144000" cy="676450"/>
          </a:xfrm>
        </p:grpSpPr>
        <p:sp>
          <p:nvSpPr>
            <p:cNvPr id="26" name="Rectangle 2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7" name="Group 26"/>
            <p:cNvGrpSpPr/>
            <p:nvPr userDrawn="1"/>
          </p:nvGrpSpPr>
          <p:grpSpPr>
            <a:xfrm>
              <a:off x="114300" y="4487369"/>
              <a:ext cx="8910322" cy="599050"/>
              <a:chOff x="114300" y="4487369"/>
              <a:chExt cx="8910322" cy="599050"/>
            </a:xfrm>
          </p:grpSpPr>
          <p:sp>
            <p:nvSpPr>
              <p:cNvPr id="28" name="TextBox 2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9" name="TextBox 2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0" name="TextBox 2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1" name="Picture 30">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 name="Picture 2"/>
          <p:cNvPicPr>
            <a:picLocks noChangeAspect="1"/>
          </p:cNvPicPr>
          <p:nvPr/>
        </p:nvPicPr>
        <p:blipFill>
          <a:blip r:embed="rId4"/>
          <a:stretch>
            <a:fillRect/>
          </a:stretch>
        </p:blipFill>
        <p:spPr>
          <a:xfrm>
            <a:off x="684664" y="83828"/>
            <a:ext cx="10822673" cy="5823223"/>
          </a:xfrm>
          <a:prstGeom prst="rect">
            <a:avLst/>
          </a:prstGeom>
        </p:spPr>
      </p:pic>
    </p:spTree>
    <p:extLst>
      <p:ext uri="{BB962C8B-B14F-4D97-AF65-F5344CB8AC3E}">
        <p14:creationId xmlns:p14="http://schemas.microsoft.com/office/powerpoint/2010/main" val="3141045898"/>
      </p:ext>
    </p:extLst>
  </p:cSld>
  <p:clrMapOvr>
    <a:masterClrMapping/>
  </p:clrMapOvr>
  <p:transition spd="med">
    <p:pull/>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Banner-X937(1)"/>
          <p:cNvPicPr>
            <a:picLocks noChangeAspect="1"/>
          </p:cNvPicPr>
          <p:nvPr/>
        </p:nvPicPr>
        <p:blipFill>
          <a:blip r:embed="rId4"/>
          <a:stretch>
            <a:fillRect/>
          </a:stretch>
        </p:blipFill>
        <p:spPr>
          <a:xfrm>
            <a:off x="0" y="1905"/>
            <a:ext cx="12192000" cy="6856095"/>
          </a:xfrm>
          <a:prstGeom prst="rect">
            <a:avLst/>
          </a:prstGeom>
        </p:spPr>
      </p:pic>
      <p:sp>
        <p:nvSpPr>
          <p:cNvPr id="15" name="文本框 4"/>
          <p:cNvSpPr/>
          <p:nvPr/>
        </p:nvSpPr>
        <p:spPr>
          <a:xfrm>
            <a:off x="1150620" y="1750695"/>
            <a:ext cx="2055495" cy="829945"/>
          </a:xfrm>
          <a:prstGeom prst="rect">
            <a:avLst/>
          </a:prstGeom>
          <a:noFill/>
          <a:ln w="9525">
            <a:noFill/>
          </a:ln>
        </p:spPr>
        <p:txBody>
          <a:bodyPr wrap="square" anchor="t">
            <a:spAutoFit/>
          </a:bodyPr>
          <a:lstStyle/>
          <a:p>
            <a:r>
              <a:rPr lang="en-US" altLang="zh-CN" sz="4800" b="1" spc="100" dirty="0" err="1">
                <a:solidFill>
                  <a:prstClr val="black"/>
                </a:solidFill>
                <a:latin typeface="Arial" panose="020B0604020202020204" pitchFamily="34" charset="0"/>
                <a:cs typeface="Arial" panose="020B0604020202020204" pitchFamily="34" charset="0"/>
                <a:sym typeface="Arial" panose="020B0604020202020204" charset="-122"/>
              </a:rPr>
              <a:t>X937</a:t>
            </a:r>
          </a:p>
        </p:txBody>
      </p:sp>
      <p:sp>
        <p:nvSpPr>
          <p:cNvPr id="3" name="文本框 2"/>
          <p:cNvSpPr txBox="1"/>
          <p:nvPr/>
        </p:nvSpPr>
        <p:spPr>
          <a:xfrm>
            <a:off x="1431925" y="2966720"/>
            <a:ext cx="4334510" cy="3091815"/>
          </a:xfrm>
          <a:prstGeom prst="rect">
            <a:avLst/>
          </a:prstGeom>
          <a:noFill/>
        </p:spPr>
        <p:txBody>
          <a:bodyPr wrap="square" rtlCol="0">
            <a:spAutoFit/>
          </a:bodyPr>
          <a:lstStyle/>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15.6" touch screen with 1920 x 1080 resolution</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Android 14 OS with Google GMS certification</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8GB RAM and 32GB ROM</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Built-in 5MP camera</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One HDMI input</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CCTV system integration</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Automatic brightness adjustment</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Ai assistant</a:t>
            </a:r>
          </a:p>
          <a:p>
            <a:pPr>
              <a:lnSpc>
                <a:spcPct val="150000"/>
              </a:lnSpc>
            </a:pPr>
            <a:r>
              <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rPr>
              <a:t>Eight-channel alarm inputs and two built-in relays</a:t>
            </a:r>
          </a:p>
          <a:p>
            <a:pPr>
              <a:lnSpc>
                <a:spcPct val="150000"/>
              </a:lnSpc>
            </a:pPr>
            <a:endParaRPr lang="en-US" altLang="zh-CN" sz="13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4" name="文本框 3"/>
          <p:cNvSpPr txBox="1"/>
          <p:nvPr/>
        </p:nvSpPr>
        <p:spPr>
          <a:xfrm>
            <a:off x="1146810" y="2442210"/>
            <a:ext cx="4749800" cy="337185"/>
          </a:xfrm>
          <a:prstGeom prst="rect">
            <a:avLst/>
          </a:prstGeom>
          <a:noFill/>
        </p:spPr>
        <p:txBody>
          <a:bodyPr wrap="square" rtlCol="0">
            <a:spAutoFit/>
          </a:bodyPr>
          <a:lstStyle/>
          <a:p>
            <a:r>
              <a:rPr lang="en-US" altLang="zh-CN" sz="1600" spc="100">
                <a:solidFill>
                  <a:prstClr val="black"/>
                </a:solidFill>
                <a:latin typeface="Arial" panose="020B0604020202020204" pitchFamily="34" charset="0"/>
                <a:ea typeface="Arial" panose="020B0604020202020204" pitchFamily="34" charset="0"/>
                <a:cs typeface="Arial" panose="020B0604020202020204" pitchFamily="34" charset="0"/>
              </a:rPr>
              <a:t>15.6" Surveillance + Intercom AI Monitor</a:t>
            </a:r>
          </a:p>
        </p:txBody>
      </p:sp>
      <p:cxnSp>
        <p:nvCxnSpPr>
          <p:cNvPr id="6" name="直接连接符 5"/>
          <p:cNvCxnSpPr/>
          <p:nvPr/>
        </p:nvCxnSpPr>
        <p:spPr>
          <a:xfrm>
            <a:off x="1233170" y="2859405"/>
            <a:ext cx="360807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290320" y="314452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7" name="椭圆 6"/>
          <p:cNvSpPr/>
          <p:nvPr/>
        </p:nvSpPr>
        <p:spPr>
          <a:xfrm>
            <a:off x="1290320" y="344297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8" name="椭圆 7"/>
          <p:cNvSpPr/>
          <p:nvPr/>
        </p:nvSpPr>
        <p:spPr>
          <a:xfrm>
            <a:off x="1290320" y="374142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9" name="椭圆 8"/>
          <p:cNvSpPr/>
          <p:nvPr/>
        </p:nvSpPr>
        <p:spPr>
          <a:xfrm>
            <a:off x="1290320" y="403987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0" name="椭圆 9"/>
          <p:cNvSpPr/>
          <p:nvPr/>
        </p:nvSpPr>
        <p:spPr>
          <a:xfrm>
            <a:off x="1290320" y="433832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1" name="椭圆 10"/>
          <p:cNvSpPr/>
          <p:nvPr/>
        </p:nvSpPr>
        <p:spPr>
          <a:xfrm>
            <a:off x="1290320" y="463677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2" name="椭圆 11"/>
          <p:cNvSpPr/>
          <p:nvPr/>
        </p:nvSpPr>
        <p:spPr>
          <a:xfrm>
            <a:off x="1290320" y="493522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3" name="椭圆 12"/>
          <p:cNvSpPr/>
          <p:nvPr/>
        </p:nvSpPr>
        <p:spPr>
          <a:xfrm>
            <a:off x="1290320" y="523367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4" name="椭圆 13"/>
          <p:cNvSpPr/>
          <p:nvPr>
            <p:custDataLst>
              <p:tags r:id="rId1"/>
            </p:custDataLst>
          </p:nvPr>
        </p:nvSpPr>
        <p:spPr>
          <a:xfrm>
            <a:off x="1290320" y="5519420"/>
            <a:ext cx="80010" cy="8001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46915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PPT优化-对讲产品介绍Akuvox Product Introduction/底图/24.jpg24"/>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1772285" y="1600200"/>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IT88</a:t>
            </a:r>
          </a:p>
        </p:txBody>
      </p:sp>
      <p:sp>
        <p:nvSpPr>
          <p:cNvPr id="3" name="文本框 2"/>
          <p:cNvSpPr txBox="1"/>
          <p:nvPr/>
        </p:nvSpPr>
        <p:spPr>
          <a:xfrm>
            <a:off x="2053590" y="2816225"/>
            <a:ext cx="3409315" cy="3091815"/>
          </a:xfrm>
          <a:prstGeom prst="rect">
            <a:avLst/>
          </a:prstGeom>
          <a:noFill/>
        </p:spPr>
        <p:txBody>
          <a:bodyPr wrap="square" rtlCol="0">
            <a:spAutoFit/>
          </a:bodyPr>
          <a:lstStyle/>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Aluminium housing panel</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Android 9.0 OS </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10" touch screen</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1280x800 resolution</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Dual speakers</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Built in browser &amp; IPPBX</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Optional 1MP camera</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Optional Wi-Fi &amp; bluetooth</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SDK &amp; API</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In-wall version available</a:t>
            </a:r>
          </a:p>
        </p:txBody>
      </p:sp>
      <p:sp>
        <p:nvSpPr>
          <p:cNvPr id="4" name="文本框 3"/>
          <p:cNvSpPr txBox="1"/>
          <p:nvPr/>
        </p:nvSpPr>
        <p:spPr>
          <a:xfrm>
            <a:off x="1768475" y="2285365"/>
            <a:ext cx="3953510"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10" Android Indoor Monitor</a:t>
            </a:r>
          </a:p>
        </p:txBody>
      </p:sp>
      <p:cxnSp>
        <p:nvCxnSpPr>
          <p:cNvPr id="6" name="直接连接符 5"/>
          <p:cNvCxnSpPr/>
          <p:nvPr/>
        </p:nvCxnSpPr>
        <p:spPr>
          <a:xfrm>
            <a:off x="1854835" y="2708910"/>
            <a:ext cx="360807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911985" y="29940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1911985" y="32924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1911985" y="35909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1911985" y="38893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1911985" y="41878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1911985" y="44862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1911985" y="47847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1911985" y="50831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4" name="椭圆 13"/>
          <p:cNvSpPr/>
          <p:nvPr/>
        </p:nvSpPr>
        <p:spPr>
          <a:xfrm>
            <a:off x="1911985" y="53816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6" name="椭圆 15"/>
          <p:cNvSpPr/>
          <p:nvPr/>
        </p:nvSpPr>
        <p:spPr>
          <a:xfrm>
            <a:off x="1911985" y="565975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7" name="Group 16"/>
          <p:cNvGrpSpPr/>
          <p:nvPr/>
        </p:nvGrpSpPr>
        <p:grpSpPr>
          <a:xfrm>
            <a:off x="0" y="5956067"/>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5030813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7999"/>
          </a:xfrm>
          <a:prstGeom prst="rect">
            <a:avLst/>
          </a:prstGeom>
        </p:spPr>
      </p:pic>
    </p:spTree>
    <p:extLst>
      <p:ext uri="{BB962C8B-B14F-4D97-AF65-F5344CB8AC3E}">
        <p14:creationId xmlns:p14="http://schemas.microsoft.com/office/powerpoint/2010/main" val="3937440180"/>
      </p:ext>
    </p:extLst>
  </p:cSld>
  <p:clrMapOvr>
    <a:masterClrMapping/>
  </p:clrMapOvr>
  <p:transition spd="med">
    <p:pull/>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E5E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p:cNvPicPr>
            <a:picLocks noChangeAspect="1"/>
          </p:cNvPicPr>
          <p:nvPr/>
        </p:nvPicPr>
        <p:blipFill>
          <a:blip r:embed="rId2"/>
          <a:stretch>
            <a:fillRect/>
          </a:stretch>
        </p:blipFill>
        <p:spPr>
          <a:xfrm>
            <a:off x="6479" y="1300983"/>
            <a:ext cx="12185521" cy="4876800"/>
          </a:xfrm>
          <a:prstGeom prst="rect">
            <a:avLst/>
          </a:prstGeom>
        </p:spPr>
      </p:pic>
      <p:sp>
        <p:nvSpPr>
          <p:cNvPr id="7" name="object 3"/>
          <p:cNvSpPr txBox="1">
            <a:spLocks noGrp="1"/>
          </p:cNvSpPr>
          <p:nvPr>
            <p:ph type="title"/>
          </p:nvPr>
        </p:nvSpPr>
        <p:spPr>
          <a:xfrm>
            <a:off x="6480" y="307190"/>
            <a:ext cx="12185520" cy="830544"/>
          </a:xfrm>
          <a:prstGeom prst="rect">
            <a:avLst/>
          </a:prstGeom>
        </p:spPr>
        <p:txBody>
          <a:bodyPr vert="horz" wrap="square" lIns="0" tIns="101152" rIns="0" bIns="0" rtlCol="0">
            <a:spAutoFit/>
          </a:bodyPr>
          <a:lstStyle/>
          <a:p>
            <a:pPr marL="12724" algn="ctr">
              <a:spcBef>
                <a:spcPts val="797"/>
              </a:spcBef>
            </a:pPr>
            <a:r>
              <a:rPr lang="en-IN" sz="2800" b="1" spc="-100" dirty="0">
                <a:solidFill>
                  <a:srgbClr val="221815"/>
                </a:solidFill>
                <a:latin typeface="Roboto" panose="02000000000000000000" pitchFamily="2" charset="0"/>
                <a:ea typeface="Roboto" panose="02000000000000000000" pitchFamily="2" charset="0"/>
              </a:rPr>
              <a:t>Compact &amp; Stylish</a:t>
            </a:r>
            <a:endParaRPr sz="2800" dirty="0">
              <a:latin typeface="Roboto" panose="02000000000000000000" pitchFamily="2" charset="0"/>
              <a:ea typeface="Roboto" panose="02000000000000000000" pitchFamily="2" charset="0"/>
            </a:endParaRPr>
          </a:p>
          <a:p>
            <a:pPr marL="12724" algn="ctr">
              <a:spcBef>
                <a:spcPts val="416"/>
              </a:spcBef>
            </a:pPr>
            <a:r>
              <a:rPr lang="en-US" sz="1600" spc="-70" dirty="0">
                <a:solidFill>
                  <a:srgbClr val="221815"/>
                </a:solidFill>
                <a:latin typeface="Roboto" panose="02000000000000000000" pitchFamily="2" charset="0"/>
                <a:ea typeface="Roboto" panose="02000000000000000000" pitchFamily="2" charset="0"/>
              </a:rPr>
              <a:t>Mounted anywhere in a house or an apartment, C312S fits attractively into any interior design.</a:t>
            </a:r>
            <a:endParaRPr sz="1600" dirty="0">
              <a:latin typeface="Roboto" panose="02000000000000000000" pitchFamily="2" charset="0"/>
              <a:ea typeface="Roboto" panose="02000000000000000000" pitchFamily="2" charset="0"/>
            </a:endParaRPr>
          </a:p>
        </p:txBody>
      </p:sp>
      <p:grpSp>
        <p:nvGrpSpPr>
          <p:cNvPr id="5" name="Group 4"/>
          <p:cNvGrpSpPr/>
          <p:nvPr/>
        </p:nvGrpSpPr>
        <p:grpSpPr>
          <a:xfrm>
            <a:off x="0" y="5956065"/>
            <a:ext cx="12192000" cy="901933"/>
            <a:chOff x="0" y="4467050"/>
            <a:chExt cx="9144000" cy="676450"/>
          </a:xfrm>
        </p:grpSpPr>
        <p:sp>
          <p:nvSpPr>
            <p:cNvPr id="6" name="Rectangle 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8" name="Group 7"/>
            <p:cNvGrpSpPr/>
            <p:nvPr userDrawn="1"/>
          </p:nvGrpSpPr>
          <p:grpSpPr>
            <a:xfrm>
              <a:off x="114300" y="4487369"/>
              <a:ext cx="8910322" cy="599050"/>
              <a:chOff x="114300" y="4487369"/>
              <a:chExt cx="8910322" cy="599050"/>
            </a:xfrm>
          </p:grpSpPr>
          <p:sp>
            <p:nvSpPr>
              <p:cNvPr id="9" name="TextBox 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0" name="TextBox 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1" name="TextBox 1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970423756"/>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88963" y="4959892"/>
            <a:ext cx="2155371" cy="1044603"/>
            <a:chOff x="7412685" y="4899431"/>
            <a:chExt cx="2151380" cy="1042669"/>
          </a:xfrm>
        </p:grpSpPr>
        <p:pic>
          <p:nvPicPr>
            <p:cNvPr id="3" name="object 3"/>
            <p:cNvPicPr/>
            <p:nvPr/>
          </p:nvPicPr>
          <p:blipFill>
            <a:blip r:embed="rId2" cstate="print"/>
            <a:stretch>
              <a:fillRect/>
            </a:stretch>
          </p:blipFill>
          <p:spPr>
            <a:xfrm>
              <a:off x="7412685" y="4899431"/>
              <a:ext cx="2151354" cy="1042428"/>
            </a:xfrm>
            <a:prstGeom prst="rect">
              <a:avLst/>
            </a:prstGeom>
          </p:spPr>
        </p:pic>
        <p:sp>
          <p:nvSpPr>
            <p:cNvPr id="4" name="object 4"/>
            <p:cNvSpPr/>
            <p:nvPr/>
          </p:nvSpPr>
          <p:spPr>
            <a:xfrm>
              <a:off x="7502474" y="4970348"/>
              <a:ext cx="906780" cy="906780"/>
            </a:xfrm>
            <a:custGeom>
              <a:avLst/>
              <a:gdLst/>
              <a:ahLst/>
              <a:cxnLst/>
              <a:rect l="l" t="t" r="r" b="b"/>
              <a:pathLst>
                <a:path w="906779" h="906779">
                  <a:moveTo>
                    <a:pt x="906602" y="0"/>
                  </a:moveTo>
                  <a:lnTo>
                    <a:pt x="0" y="0"/>
                  </a:lnTo>
                  <a:lnTo>
                    <a:pt x="0" y="906589"/>
                  </a:lnTo>
                  <a:lnTo>
                    <a:pt x="906602" y="906589"/>
                  </a:lnTo>
                  <a:lnTo>
                    <a:pt x="906602" y="0"/>
                  </a:lnTo>
                  <a:close/>
                </a:path>
              </a:pathLst>
            </a:custGeom>
            <a:solidFill>
              <a:srgbClr val="FFFFFF">
                <a:alpha val="69999"/>
              </a:srgbClr>
            </a:solidFill>
          </p:spPr>
          <p:txBody>
            <a:bodyPr wrap="square" lIns="0" tIns="0" rIns="0" bIns="0" rtlCol="0"/>
            <a:lstStyle/>
            <a:p>
              <a:endParaRPr sz="1803" kern="0">
                <a:solidFill>
                  <a:sysClr val="windowText" lastClr="000000"/>
                </a:solidFill>
              </a:endParaRPr>
            </a:p>
          </p:txBody>
        </p:sp>
        <p:sp>
          <p:nvSpPr>
            <p:cNvPr id="5" name="object 5"/>
            <p:cNvSpPr/>
            <p:nvPr/>
          </p:nvSpPr>
          <p:spPr>
            <a:xfrm>
              <a:off x="7631773" y="5054917"/>
              <a:ext cx="648335" cy="491490"/>
            </a:xfrm>
            <a:custGeom>
              <a:avLst/>
              <a:gdLst/>
              <a:ahLst/>
              <a:cxnLst/>
              <a:rect l="l" t="t" r="r" b="b"/>
              <a:pathLst>
                <a:path w="648334" h="491489">
                  <a:moveTo>
                    <a:pt x="17513" y="333286"/>
                  </a:moveTo>
                  <a:lnTo>
                    <a:pt x="0" y="333286"/>
                  </a:lnTo>
                  <a:lnTo>
                    <a:pt x="0" y="350799"/>
                  </a:lnTo>
                  <a:lnTo>
                    <a:pt x="17513" y="350799"/>
                  </a:lnTo>
                  <a:lnTo>
                    <a:pt x="17513" y="333286"/>
                  </a:lnTo>
                  <a:close/>
                </a:path>
                <a:path w="648334" h="491489">
                  <a:moveTo>
                    <a:pt x="52539" y="333286"/>
                  </a:moveTo>
                  <a:lnTo>
                    <a:pt x="35026" y="333286"/>
                  </a:lnTo>
                  <a:lnTo>
                    <a:pt x="35026" y="350799"/>
                  </a:lnTo>
                  <a:lnTo>
                    <a:pt x="52539" y="350799"/>
                  </a:lnTo>
                  <a:lnTo>
                    <a:pt x="52539" y="333286"/>
                  </a:lnTo>
                  <a:close/>
                </a:path>
                <a:path w="648334" h="491489">
                  <a:moveTo>
                    <a:pt x="70053" y="403352"/>
                  </a:moveTo>
                  <a:lnTo>
                    <a:pt x="17513" y="403352"/>
                  </a:lnTo>
                  <a:lnTo>
                    <a:pt x="17513" y="420865"/>
                  </a:lnTo>
                  <a:lnTo>
                    <a:pt x="35026" y="420865"/>
                  </a:lnTo>
                  <a:lnTo>
                    <a:pt x="35026" y="455891"/>
                  </a:lnTo>
                  <a:lnTo>
                    <a:pt x="52539" y="455891"/>
                  </a:lnTo>
                  <a:lnTo>
                    <a:pt x="52539" y="420865"/>
                  </a:lnTo>
                  <a:lnTo>
                    <a:pt x="70053" y="420865"/>
                  </a:lnTo>
                  <a:lnTo>
                    <a:pt x="70053" y="403352"/>
                  </a:lnTo>
                  <a:close/>
                </a:path>
                <a:path w="648334" h="491489">
                  <a:moveTo>
                    <a:pt x="87566" y="35560"/>
                  </a:moveTo>
                  <a:lnTo>
                    <a:pt x="35026" y="35560"/>
                  </a:lnTo>
                  <a:lnTo>
                    <a:pt x="35026" y="53073"/>
                  </a:lnTo>
                  <a:lnTo>
                    <a:pt x="35026" y="88112"/>
                  </a:lnTo>
                  <a:lnTo>
                    <a:pt x="87566" y="88112"/>
                  </a:lnTo>
                  <a:lnTo>
                    <a:pt x="87566" y="35560"/>
                  </a:lnTo>
                  <a:close/>
                </a:path>
                <a:path w="648334" h="491489">
                  <a:moveTo>
                    <a:pt x="122593" y="350799"/>
                  </a:moveTo>
                  <a:lnTo>
                    <a:pt x="87566" y="350799"/>
                  </a:lnTo>
                  <a:lnTo>
                    <a:pt x="87566" y="368312"/>
                  </a:lnTo>
                  <a:lnTo>
                    <a:pt x="87566" y="385813"/>
                  </a:lnTo>
                  <a:lnTo>
                    <a:pt x="70053" y="385813"/>
                  </a:lnTo>
                  <a:lnTo>
                    <a:pt x="70053" y="368312"/>
                  </a:lnTo>
                  <a:lnTo>
                    <a:pt x="87566" y="368312"/>
                  </a:lnTo>
                  <a:lnTo>
                    <a:pt x="87566" y="350799"/>
                  </a:lnTo>
                  <a:lnTo>
                    <a:pt x="52539" y="350799"/>
                  </a:lnTo>
                  <a:lnTo>
                    <a:pt x="52539" y="368312"/>
                  </a:lnTo>
                  <a:lnTo>
                    <a:pt x="35026" y="368312"/>
                  </a:lnTo>
                  <a:lnTo>
                    <a:pt x="35026" y="350799"/>
                  </a:lnTo>
                  <a:lnTo>
                    <a:pt x="17513" y="350799"/>
                  </a:lnTo>
                  <a:lnTo>
                    <a:pt x="17513" y="385826"/>
                  </a:lnTo>
                  <a:lnTo>
                    <a:pt x="70053" y="385826"/>
                  </a:lnTo>
                  <a:lnTo>
                    <a:pt x="70053" y="403339"/>
                  </a:lnTo>
                  <a:lnTo>
                    <a:pt x="87566" y="403339"/>
                  </a:lnTo>
                  <a:lnTo>
                    <a:pt x="87566" y="385826"/>
                  </a:lnTo>
                  <a:lnTo>
                    <a:pt x="105079" y="385826"/>
                  </a:lnTo>
                  <a:lnTo>
                    <a:pt x="105079" y="368312"/>
                  </a:lnTo>
                  <a:lnTo>
                    <a:pt x="122593" y="368312"/>
                  </a:lnTo>
                  <a:lnTo>
                    <a:pt x="122593" y="350799"/>
                  </a:lnTo>
                  <a:close/>
                </a:path>
                <a:path w="648334" h="491489">
                  <a:moveTo>
                    <a:pt x="122593" y="203"/>
                  </a:moveTo>
                  <a:lnTo>
                    <a:pt x="0" y="203"/>
                  </a:lnTo>
                  <a:lnTo>
                    <a:pt x="0" y="17983"/>
                  </a:lnTo>
                  <a:lnTo>
                    <a:pt x="0" y="105613"/>
                  </a:lnTo>
                  <a:lnTo>
                    <a:pt x="0" y="123393"/>
                  </a:lnTo>
                  <a:lnTo>
                    <a:pt x="122593" y="123393"/>
                  </a:lnTo>
                  <a:lnTo>
                    <a:pt x="122593" y="105613"/>
                  </a:lnTo>
                  <a:lnTo>
                    <a:pt x="122593" y="18034"/>
                  </a:lnTo>
                  <a:lnTo>
                    <a:pt x="105079" y="18034"/>
                  </a:lnTo>
                  <a:lnTo>
                    <a:pt x="105079" y="105613"/>
                  </a:lnTo>
                  <a:lnTo>
                    <a:pt x="17513" y="105613"/>
                  </a:lnTo>
                  <a:lnTo>
                    <a:pt x="17513" y="17983"/>
                  </a:lnTo>
                  <a:lnTo>
                    <a:pt x="122593" y="17983"/>
                  </a:lnTo>
                  <a:lnTo>
                    <a:pt x="122593" y="203"/>
                  </a:lnTo>
                  <a:close/>
                </a:path>
                <a:path w="648334" h="491489">
                  <a:moveTo>
                    <a:pt x="122605" y="420852"/>
                  </a:moveTo>
                  <a:lnTo>
                    <a:pt x="87579" y="420852"/>
                  </a:lnTo>
                  <a:lnTo>
                    <a:pt x="87579" y="438365"/>
                  </a:lnTo>
                  <a:lnTo>
                    <a:pt x="122605" y="438365"/>
                  </a:lnTo>
                  <a:lnTo>
                    <a:pt x="122605" y="420852"/>
                  </a:lnTo>
                  <a:close/>
                </a:path>
                <a:path w="648334" h="491489">
                  <a:moveTo>
                    <a:pt x="122605" y="385813"/>
                  </a:moveTo>
                  <a:lnTo>
                    <a:pt x="105092" y="385813"/>
                  </a:lnTo>
                  <a:lnTo>
                    <a:pt x="105092" y="403339"/>
                  </a:lnTo>
                  <a:lnTo>
                    <a:pt x="122605" y="403339"/>
                  </a:lnTo>
                  <a:lnTo>
                    <a:pt x="122605" y="385813"/>
                  </a:lnTo>
                  <a:close/>
                </a:path>
                <a:path w="648334" h="491489">
                  <a:moveTo>
                    <a:pt x="157619" y="105613"/>
                  </a:moveTo>
                  <a:lnTo>
                    <a:pt x="140106" y="105613"/>
                  </a:lnTo>
                  <a:lnTo>
                    <a:pt x="140106" y="123126"/>
                  </a:lnTo>
                  <a:lnTo>
                    <a:pt x="157619" y="123126"/>
                  </a:lnTo>
                  <a:lnTo>
                    <a:pt x="157619" y="105613"/>
                  </a:lnTo>
                  <a:close/>
                </a:path>
                <a:path w="648334" h="491489">
                  <a:moveTo>
                    <a:pt x="157619" y="533"/>
                  </a:moveTo>
                  <a:lnTo>
                    <a:pt x="140106" y="533"/>
                  </a:lnTo>
                  <a:lnTo>
                    <a:pt x="140106" y="18034"/>
                  </a:lnTo>
                  <a:lnTo>
                    <a:pt x="157619" y="18034"/>
                  </a:lnTo>
                  <a:lnTo>
                    <a:pt x="157619" y="533"/>
                  </a:lnTo>
                  <a:close/>
                </a:path>
                <a:path w="648334" h="491489">
                  <a:moveTo>
                    <a:pt x="175133" y="228206"/>
                  </a:moveTo>
                  <a:lnTo>
                    <a:pt x="157619" y="228206"/>
                  </a:lnTo>
                  <a:lnTo>
                    <a:pt x="157619" y="245719"/>
                  </a:lnTo>
                  <a:lnTo>
                    <a:pt x="175133" y="245719"/>
                  </a:lnTo>
                  <a:lnTo>
                    <a:pt x="175133" y="228206"/>
                  </a:lnTo>
                  <a:close/>
                </a:path>
                <a:path w="648334" h="491489">
                  <a:moveTo>
                    <a:pt x="175133" y="123126"/>
                  </a:moveTo>
                  <a:lnTo>
                    <a:pt x="157619" y="123126"/>
                  </a:lnTo>
                  <a:lnTo>
                    <a:pt x="157619" y="140639"/>
                  </a:lnTo>
                  <a:lnTo>
                    <a:pt x="175133" y="140639"/>
                  </a:lnTo>
                  <a:lnTo>
                    <a:pt x="175133" y="123126"/>
                  </a:lnTo>
                  <a:close/>
                </a:path>
                <a:path w="648334" h="491489">
                  <a:moveTo>
                    <a:pt x="192646" y="385813"/>
                  </a:moveTo>
                  <a:lnTo>
                    <a:pt x="175133" y="385813"/>
                  </a:lnTo>
                  <a:lnTo>
                    <a:pt x="175133" y="350799"/>
                  </a:lnTo>
                  <a:lnTo>
                    <a:pt x="140106" y="350799"/>
                  </a:lnTo>
                  <a:lnTo>
                    <a:pt x="140106" y="438378"/>
                  </a:lnTo>
                  <a:lnTo>
                    <a:pt x="175133" y="438378"/>
                  </a:lnTo>
                  <a:lnTo>
                    <a:pt x="175133" y="403352"/>
                  </a:lnTo>
                  <a:lnTo>
                    <a:pt x="157619" y="403352"/>
                  </a:lnTo>
                  <a:lnTo>
                    <a:pt x="157619" y="385826"/>
                  </a:lnTo>
                  <a:lnTo>
                    <a:pt x="175133" y="385826"/>
                  </a:lnTo>
                  <a:lnTo>
                    <a:pt x="175133" y="403339"/>
                  </a:lnTo>
                  <a:lnTo>
                    <a:pt x="192646" y="403339"/>
                  </a:lnTo>
                  <a:lnTo>
                    <a:pt x="192646" y="385813"/>
                  </a:lnTo>
                  <a:close/>
                </a:path>
                <a:path w="648334" h="491489">
                  <a:moveTo>
                    <a:pt x="210159" y="88099"/>
                  </a:moveTo>
                  <a:lnTo>
                    <a:pt x="175133" y="88099"/>
                  </a:lnTo>
                  <a:lnTo>
                    <a:pt x="175133" y="70586"/>
                  </a:lnTo>
                  <a:lnTo>
                    <a:pt x="192646" y="70586"/>
                  </a:lnTo>
                  <a:lnTo>
                    <a:pt x="192646" y="35560"/>
                  </a:lnTo>
                  <a:lnTo>
                    <a:pt x="175133" y="35560"/>
                  </a:lnTo>
                  <a:lnTo>
                    <a:pt x="175133" y="18046"/>
                  </a:lnTo>
                  <a:lnTo>
                    <a:pt x="157619" y="18046"/>
                  </a:lnTo>
                  <a:lnTo>
                    <a:pt x="157619" y="53073"/>
                  </a:lnTo>
                  <a:lnTo>
                    <a:pt x="140106" y="53073"/>
                  </a:lnTo>
                  <a:lnTo>
                    <a:pt x="140106" y="70586"/>
                  </a:lnTo>
                  <a:lnTo>
                    <a:pt x="157619" y="70586"/>
                  </a:lnTo>
                  <a:lnTo>
                    <a:pt x="157619" y="88112"/>
                  </a:lnTo>
                  <a:lnTo>
                    <a:pt x="175133" y="88112"/>
                  </a:lnTo>
                  <a:lnTo>
                    <a:pt x="175133" y="123126"/>
                  </a:lnTo>
                  <a:lnTo>
                    <a:pt x="192646" y="123126"/>
                  </a:lnTo>
                  <a:lnTo>
                    <a:pt x="192646" y="105613"/>
                  </a:lnTo>
                  <a:lnTo>
                    <a:pt x="210159" y="105613"/>
                  </a:lnTo>
                  <a:lnTo>
                    <a:pt x="210159" y="88099"/>
                  </a:lnTo>
                  <a:close/>
                </a:path>
                <a:path w="648334" h="491489">
                  <a:moveTo>
                    <a:pt x="227672" y="533"/>
                  </a:moveTo>
                  <a:lnTo>
                    <a:pt x="175133" y="533"/>
                  </a:lnTo>
                  <a:lnTo>
                    <a:pt x="175133" y="18046"/>
                  </a:lnTo>
                  <a:lnTo>
                    <a:pt x="192646" y="18046"/>
                  </a:lnTo>
                  <a:lnTo>
                    <a:pt x="192646" y="35560"/>
                  </a:lnTo>
                  <a:lnTo>
                    <a:pt x="210159" y="35560"/>
                  </a:lnTo>
                  <a:lnTo>
                    <a:pt x="210159" y="18046"/>
                  </a:lnTo>
                  <a:lnTo>
                    <a:pt x="227672" y="18046"/>
                  </a:lnTo>
                  <a:lnTo>
                    <a:pt x="227672" y="533"/>
                  </a:lnTo>
                  <a:close/>
                </a:path>
                <a:path w="648334" h="491489">
                  <a:moveTo>
                    <a:pt x="262699" y="298259"/>
                  </a:moveTo>
                  <a:lnTo>
                    <a:pt x="245186" y="298259"/>
                  </a:lnTo>
                  <a:lnTo>
                    <a:pt x="245186" y="315772"/>
                  </a:lnTo>
                  <a:lnTo>
                    <a:pt x="245186" y="333286"/>
                  </a:lnTo>
                  <a:lnTo>
                    <a:pt x="262699" y="333286"/>
                  </a:lnTo>
                  <a:lnTo>
                    <a:pt x="262699" y="298259"/>
                  </a:lnTo>
                  <a:close/>
                </a:path>
                <a:path w="648334" h="491489">
                  <a:moveTo>
                    <a:pt x="262699" y="140639"/>
                  </a:moveTo>
                  <a:lnTo>
                    <a:pt x="227672" y="140639"/>
                  </a:lnTo>
                  <a:lnTo>
                    <a:pt x="227672" y="105613"/>
                  </a:lnTo>
                  <a:lnTo>
                    <a:pt x="210159" y="105613"/>
                  </a:lnTo>
                  <a:lnTo>
                    <a:pt x="210159" y="123126"/>
                  </a:lnTo>
                  <a:lnTo>
                    <a:pt x="192646" y="123126"/>
                  </a:lnTo>
                  <a:lnTo>
                    <a:pt x="192646" y="140639"/>
                  </a:lnTo>
                  <a:lnTo>
                    <a:pt x="227660" y="140639"/>
                  </a:lnTo>
                  <a:lnTo>
                    <a:pt x="227660" y="158153"/>
                  </a:lnTo>
                  <a:lnTo>
                    <a:pt x="210159" y="158153"/>
                  </a:lnTo>
                  <a:lnTo>
                    <a:pt x="210159" y="175666"/>
                  </a:lnTo>
                  <a:lnTo>
                    <a:pt x="210159" y="193179"/>
                  </a:lnTo>
                  <a:lnTo>
                    <a:pt x="245186" y="193179"/>
                  </a:lnTo>
                  <a:lnTo>
                    <a:pt x="245186" y="175666"/>
                  </a:lnTo>
                  <a:lnTo>
                    <a:pt x="227672" y="175666"/>
                  </a:lnTo>
                  <a:lnTo>
                    <a:pt x="227672" y="158153"/>
                  </a:lnTo>
                  <a:lnTo>
                    <a:pt x="262699" y="158153"/>
                  </a:lnTo>
                  <a:lnTo>
                    <a:pt x="262699" y="140639"/>
                  </a:lnTo>
                  <a:close/>
                </a:path>
                <a:path w="648334" h="491489">
                  <a:moveTo>
                    <a:pt x="332752" y="533"/>
                  </a:moveTo>
                  <a:lnTo>
                    <a:pt x="315252" y="533"/>
                  </a:lnTo>
                  <a:lnTo>
                    <a:pt x="315252" y="53060"/>
                  </a:lnTo>
                  <a:lnTo>
                    <a:pt x="297738" y="53060"/>
                  </a:lnTo>
                  <a:lnTo>
                    <a:pt x="297738" y="18034"/>
                  </a:lnTo>
                  <a:lnTo>
                    <a:pt x="297738" y="533"/>
                  </a:lnTo>
                  <a:lnTo>
                    <a:pt x="280212" y="533"/>
                  </a:lnTo>
                  <a:lnTo>
                    <a:pt x="280212" y="18034"/>
                  </a:lnTo>
                  <a:lnTo>
                    <a:pt x="280212" y="35547"/>
                  </a:lnTo>
                  <a:lnTo>
                    <a:pt x="280212" y="53060"/>
                  </a:lnTo>
                  <a:lnTo>
                    <a:pt x="280212" y="70573"/>
                  </a:lnTo>
                  <a:lnTo>
                    <a:pt x="262699" y="70573"/>
                  </a:lnTo>
                  <a:lnTo>
                    <a:pt x="262699" y="53060"/>
                  </a:lnTo>
                  <a:lnTo>
                    <a:pt x="280212" y="53060"/>
                  </a:lnTo>
                  <a:lnTo>
                    <a:pt x="280212" y="35547"/>
                  </a:lnTo>
                  <a:lnTo>
                    <a:pt x="262699" y="35547"/>
                  </a:lnTo>
                  <a:lnTo>
                    <a:pt x="262699" y="18034"/>
                  </a:lnTo>
                  <a:lnTo>
                    <a:pt x="280212" y="18034"/>
                  </a:lnTo>
                  <a:lnTo>
                    <a:pt x="280212" y="533"/>
                  </a:lnTo>
                  <a:lnTo>
                    <a:pt x="245186" y="533"/>
                  </a:lnTo>
                  <a:lnTo>
                    <a:pt x="245186" y="35547"/>
                  </a:lnTo>
                  <a:lnTo>
                    <a:pt x="227672" y="35547"/>
                  </a:lnTo>
                  <a:lnTo>
                    <a:pt x="227672" y="53060"/>
                  </a:lnTo>
                  <a:lnTo>
                    <a:pt x="210172" y="53060"/>
                  </a:lnTo>
                  <a:lnTo>
                    <a:pt x="210172" y="88099"/>
                  </a:lnTo>
                  <a:lnTo>
                    <a:pt x="245186" y="88099"/>
                  </a:lnTo>
                  <a:lnTo>
                    <a:pt x="245186" y="123126"/>
                  </a:lnTo>
                  <a:lnTo>
                    <a:pt x="262699" y="123126"/>
                  </a:lnTo>
                  <a:lnTo>
                    <a:pt x="262699" y="88099"/>
                  </a:lnTo>
                  <a:lnTo>
                    <a:pt x="280225" y="88099"/>
                  </a:lnTo>
                  <a:lnTo>
                    <a:pt x="280225" y="123126"/>
                  </a:lnTo>
                  <a:lnTo>
                    <a:pt x="297738" y="123126"/>
                  </a:lnTo>
                  <a:lnTo>
                    <a:pt x="297738" y="105613"/>
                  </a:lnTo>
                  <a:lnTo>
                    <a:pt x="315252" y="105613"/>
                  </a:lnTo>
                  <a:lnTo>
                    <a:pt x="315252" y="123126"/>
                  </a:lnTo>
                  <a:lnTo>
                    <a:pt x="332752" y="123126"/>
                  </a:lnTo>
                  <a:lnTo>
                    <a:pt x="332752" y="105613"/>
                  </a:lnTo>
                  <a:lnTo>
                    <a:pt x="332752" y="88099"/>
                  </a:lnTo>
                  <a:lnTo>
                    <a:pt x="315252" y="88099"/>
                  </a:lnTo>
                  <a:lnTo>
                    <a:pt x="315252" y="70573"/>
                  </a:lnTo>
                  <a:lnTo>
                    <a:pt x="332752" y="70573"/>
                  </a:lnTo>
                  <a:lnTo>
                    <a:pt x="332752" y="533"/>
                  </a:lnTo>
                  <a:close/>
                </a:path>
                <a:path w="648334" h="491489">
                  <a:moveTo>
                    <a:pt x="367779" y="193179"/>
                  </a:moveTo>
                  <a:lnTo>
                    <a:pt x="332752" y="193179"/>
                  </a:lnTo>
                  <a:lnTo>
                    <a:pt x="332752" y="158153"/>
                  </a:lnTo>
                  <a:lnTo>
                    <a:pt x="332740" y="280758"/>
                  </a:lnTo>
                  <a:lnTo>
                    <a:pt x="332740" y="298259"/>
                  </a:lnTo>
                  <a:lnTo>
                    <a:pt x="315239" y="298259"/>
                  </a:lnTo>
                  <a:lnTo>
                    <a:pt x="315239" y="280758"/>
                  </a:lnTo>
                  <a:lnTo>
                    <a:pt x="332740" y="280758"/>
                  </a:lnTo>
                  <a:lnTo>
                    <a:pt x="332740" y="158153"/>
                  </a:lnTo>
                  <a:lnTo>
                    <a:pt x="315239" y="158153"/>
                  </a:lnTo>
                  <a:lnTo>
                    <a:pt x="315239" y="140639"/>
                  </a:lnTo>
                  <a:lnTo>
                    <a:pt x="297726" y="140639"/>
                  </a:lnTo>
                  <a:lnTo>
                    <a:pt x="297726" y="175666"/>
                  </a:lnTo>
                  <a:lnTo>
                    <a:pt x="280225" y="175666"/>
                  </a:lnTo>
                  <a:lnTo>
                    <a:pt x="280225" y="193179"/>
                  </a:lnTo>
                  <a:lnTo>
                    <a:pt x="297738" y="193179"/>
                  </a:lnTo>
                  <a:lnTo>
                    <a:pt x="297738" y="175666"/>
                  </a:lnTo>
                  <a:lnTo>
                    <a:pt x="315239" y="175666"/>
                  </a:lnTo>
                  <a:lnTo>
                    <a:pt x="315239" y="193179"/>
                  </a:lnTo>
                  <a:lnTo>
                    <a:pt x="315239" y="228206"/>
                  </a:lnTo>
                  <a:lnTo>
                    <a:pt x="297726" y="228206"/>
                  </a:lnTo>
                  <a:lnTo>
                    <a:pt x="297726" y="245732"/>
                  </a:lnTo>
                  <a:lnTo>
                    <a:pt x="280212" y="245732"/>
                  </a:lnTo>
                  <a:lnTo>
                    <a:pt x="280212" y="263232"/>
                  </a:lnTo>
                  <a:lnTo>
                    <a:pt x="245186" y="263232"/>
                  </a:lnTo>
                  <a:lnTo>
                    <a:pt x="245186" y="245719"/>
                  </a:lnTo>
                  <a:lnTo>
                    <a:pt x="210159" y="245719"/>
                  </a:lnTo>
                  <a:lnTo>
                    <a:pt x="210159" y="228206"/>
                  </a:lnTo>
                  <a:lnTo>
                    <a:pt x="245186" y="228206"/>
                  </a:lnTo>
                  <a:lnTo>
                    <a:pt x="245186" y="245719"/>
                  </a:lnTo>
                  <a:lnTo>
                    <a:pt x="262699" y="245719"/>
                  </a:lnTo>
                  <a:lnTo>
                    <a:pt x="262699" y="228206"/>
                  </a:lnTo>
                  <a:lnTo>
                    <a:pt x="280212" y="228206"/>
                  </a:lnTo>
                  <a:lnTo>
                    <a:pt x="280212" y="210693"/>
                  </a:lnTo>
                  <a:lnTo>
                    <a:pt x="280212" y="193179"/>
                  </a:lnTo>
                  <a:lnTo>
                    <a:pt x="262699" y="193179"/>
                  </a:lnTo>
                  <a:lnTo>
                    <a:pt x="262699" y="228193"/>
                  </a:lnTo>
                  <a:lnTo>
                    <a:pt x="245186" y="228193"/>
                  </a:lnTo>
                  <a:lnTo>
                    <a:pt x="245186" y="210693"/>
                  </a:lnTo>
                  <a:lnTo>
                    <a:pt x="192646" y="210693"/>
                  </a:lnTo>
                  <a:lnTo>
                    <a:pt x="192646" y="175666"/>
                  </a:lnTo>
                  <a:lnTo>
                    <a:pt x="175133" y="175666"/>
                  </a:lnTo>
                  <a:lnTo>
                    <a:pt x="175133" y="158153"/>
                  </a:lnTo>
                  <a:lnTo>
                    <a:pt x="157619" y="158153"/>
                  </a:lnTo>
                  <a:lnTo>
                    <a:pt x="157619" y="140639"/>
                  </a:lnTo>
                  <a:lnTo>
                    <a:pt x="140106" y="140639"/>
                  </a:lnTo>
                  <a:lnTo>
                    <a:pt x="140106" y="175666"/>
                  </a:lnTo>
                  <a:lnTo>
                    <a:pt x="157619" y="175666"/>
                  </a:lnTo>
                  <a:lnTo>
                    <a:pt x="157619" y="193179"/>
                  </a:lnTo>
                  <a:lnTo>
                    <a:pt x="175133" y="193179"/>
                  </a:lnTo>
                  <a:lnTo>
                    <a:pt x="175133" y="228206"/>
                  </a:lnTo>
                  <a:lnTo>
                    <a:pt x="192646" y="228206"/>
                  </a:lnTo>
                  <a:lnTo>
                    <a:pt x="192646" y="245719"/>
                  </a:lnTo>
                  <a:lnTo>
                    <a:pt x="175133" y="245719"/>
                  </a:lnTo>
                  <a:lnTo>
                    <a:pt x="175133" y="298259"/>
                  </a:lnTo>
                  <a:lnTo>
                    <a:pt x="157619" y="298259"/>
                  </a:lnTo>
                  <a:lnTo>
                    <a:pt x="157619" y="280746"/>
                  </a:lnTo>
                  <a:lnTo>
                    <a:pt x="140106" y="280746"/>
                  </a:lnTo>
                  <a:lnTo>
                    <a:pt x="140106" y="228206"/>
                  </a:lnTo>
                  <a:lnTo>
                    <a:pt x="157619" y="228206"/>
                  </a:lnTo>
                  <a:lnTo>
                    <a:pt x="157619" y="193179"/>
                  </a:lnTo>
                  <a:lnTo>
                    <a:pt x="140106" y="193179"/>
                  </a:lnTo>
                  <a:lnTo>
                    <a:pt x="140106" y="175666"/>
                  </a:lnTo>
                  <a:lnTo>
                    <a:pt x="105079" y="175666"/>
                  </a:lnTo>
                  <a:lnTo>
                    <a:pt x="105079" y="158153"/>
                  </a:lnTo>
                  <a:lnTo>
                    <a:pt x="122593" y="158153"/>
                  </a:lnTo>
                  <a:lnTo>
                    <a:pt x="122593" y="140639"/>
                  </a:lnTo>
                  <a:lnTo>
                    <a:pt x="70053" y="140639"/>
                  </a:lnTo>
                  <a:lnTo>
                    <a:pt x="70053" y="158153"/>
                  </a:lnTo>
                  <a:lnTo>
                    <a:pt x="87566" y="158153"/>
                  </a:lnTo>
                  <a:lnTo>
                    <a:pt x="87566" y="193167"/>
                  </a:lnTo>
                  <a:lnTo>
                    <a:pt x="70053" y="193167"/>
                  </a:lnTo>
                  <a:lnTo>
                    <a:pt x="70053" y="175666"/>
                  </a:lnTo>
                  <a:lnTo>
                    <a:pt x="52539" y="175666"/>
                  </a:lnTo>
                  <a:lnTo>
                    <a:pt x="52539" y="140639"/>
                  </a:lnTo>
                  <a:lnTo>
                    <a:pt x="35026" y="140639"/>
                  </a:lnTo>
                  <a:lnTo>
                    <a:pt x="35026" y="175666"/>
                  </a:lnTo>
                  <a:lnTo>
                    <a:pt x="0" y="175666"/>
                  </a:lnTo>
                  <a:lnTo>
                    <a:pt x="0" y="193179"/>
                  </a:lnTo>
                  <a:lnTo>
                    <a:pt x="70053" y="193179"/>
                  </a:lnTo>
                  <a:lnTo>
                    <a:pt x="70053" y="210680"/>
                  </a:lnTo>
                  <a:lnTo>
                    <a:pt x="87566" y="210680"/>
                  </a:lnTo>
                  <a:lnTo>
                    <a:pt x="87566" y="193179"/>
                  </a:lnTo>
                  <a:lnTo>
                    <a:pt x="122593" y="193179"/>
                  </a:lnTo>
                  <a:lnTo>
                    <a:pt x="122593" y="210693"/>
                  </a:lnTo>
                  <a:lnTo>
                    <a:pt x="105079" y="210693"/>
                  </a:lnTo>
                  <a:lnTo>
                    <a:pt x="105079" y="228206"/>
                  </a:lnTo>
                  <a:lnTo>
                    <a:pt x="122593" y="228206"/>
                  </a:lnTo>
                  <a:lnTo>
                    <a:pt x="122593" y="245719"/>
                  </a:lnTo>
                  <a:lnTo>
                    <a:pt x="105079" y="245719"/>
                  </a:lnTo>
                  <a:lnTo>
                    <a:pt x="105079" y="263232"/>
                  </a:lnTo>
                  <a:lnTo>
                    <a:pt x="122593" y="263232"/>
                  </a:lnTo>
                  <a:lnTo>
                    <a:pt x="122593" y="280746"/>
                  </a:lnTo>
                  <a:lnTo>
                    <a:pt x="105079" y="280746"/>
                  </a:lnTo>
                  <a:lnTo>
                    <a:pt x="105079" y="263232"/>
                  </a:lnTo>
                  <a:lnTo>
                    <a:pt x="87566" y="263232"/>
                  </a:lnTo>
                  <a:lnTo>
                    <a:pt x="87566" y="280746"/>
                  </a:lnTo>
                  <a:lnTo>
                    <a:pt x="70053" y="280746"/>
                  </a:lnTo>
                  <a:lnTo>
                    <a:pt x="70053" y="263245"/>
                  </a:lnTo>
                  <a:lnTo>
                    <a:pt x="87566" y="263245"/>
                  </a:lnTo>
                  <a:lnTo>
                    <a:pt x="87566" y="245732"/>
                  </a:lnTo>
                  <a:lnTo>
                    <a:pt x="70053" y="245732"/>
                  </a:lnTo>
                  <a:lnTo>
                    <a:pt x="70053" y="228206"/>
                  </a:lnTo>
                  <a:lnTo>
                    <a:pt x="52539" y="228206"/>
                  </a:lnTo>
                  <a:lnTo>
                    <a:pt x="52539" y="210693"/>
                  </a:lnTo>
                  <a:lnTo>
                    <a:pt x="0" y="210693"/>
                  </a:lnTo>
                  <a:lnTo>
                    <a:pt x="0" y="228206"/>
                  </a:lnTo>
                  <a:lnTo>
                    <a:pt x="17513" y="228206"/>
                  </a:lnTo>
                  <a:lnTo>
                    <a:pt x="17513" y="263245"/>
                  </a:lnTo>
                  <a:lnTo>
                    <a:pt x="0" y="263245"/>
                  </a:lnTo>
                  <a:lnTo>
                    <a:pt x="0" y="280758"/>
                  </a:lnTo>
                  <a:lnTo>
                    <a:pt x="17513" y="280758"/>
                  </a:lnTo>
                  <a:lnTo>
                    <a:pt x="17513" y="298272"/>
                  </a:lnTo>
                  <a:lnTo>
                    <a:pt x="0" y="298272"/>
                  </a:lnTo>
                  <a:lnTo>
                    <a:pt x="0" y="315785"/>
                  </a:lnTo>
                  <a:lnTo>
                    <a:pt x="35026" y="315785"/>
                  </a:lnTo>
                  <a:lnTo>
                    <a:pt x="35026" y="245732"/>
                  </a:lnTo>
                  <a:lnTo>
                    <a:pt x="52539" y="245732"/>
                  </a:lnTo>
                  <a:lnTo>
                    <a:pt x="52539" y="280758"/>
                  </a:lnTo>
                  <a:lnTo>
                    <a:pt x="70053" y="280758"/>
                  </a:lnTo>
                  <a:lnTo>
                    <a:pt x="70053" y="298259"/>
                  </a:lnTo>
                  <a:lnTo>
                    <a:pt x="52539" y="298259"/>
                  </a:lnTo>
                  <a:lnTo>
                    <a:pt x="52539" y="315772"/>
                  </a:lnTo>
                  <a:lnTo>
                    <a:pt x="87566" y="315772"/>
                  </a:lnTo>
                  <a:lnTo>
                    <a:pt x="87566" y="298259"/>
                  </a:lnTo>
                  <a:lnTo>
                    <a:pt x="140106" y="298259"/>
                  </a:lnTo>
                  <a:lnTo>
                    <a:pt x="140106" y="315772"/>
                  </a:lnTo>
                  <a:lnTo>
                    <a:pt x="105079" y="315772"/>
                  </a:lnTo>
                  <a:lnTo>
                    <a:pt x="105079" y="333286"/>
                  </a:lnTo>
                  <a:lnTo>
                    <a:pt x="122593" y="333286"/>
                  </a:lnTo>
                  <a:lnTo>
                    <a:pt x="122593" y="350799"/>
                  </a:lnTo>
                  <a:lnTo>
                    <a:pt x="140106" y="350799"/>
                  </a:lnTo>
                  <a:lnTo>
                    <a:pt x="140106" y="333286"/>
                  </a:lnTo>
                  <a:lnTo>
                    <a:pt x="157619" y="333286"/>
                  </a:lnTo>
                  <a:lnTo>
                    <a:pt x="157619" y="315772"/>
                  </a:lnTo>
                  <a:lnTo>
                    <a:pt x="175133" y="315772"/>
                  </a:lnTo>
                  <a:lnTo>
                    <a:pt x="175133" y="350799"/>
                  </a:lnTo>
                  <a:lnTo>
                    <a:pt x="227672" y="350799"/>
                  </a:lnTo>
                  <a:lnTo>
                    <a:pt x="227672" y="333286"/>
                  </a:lnTo>
                  <a:lnTo>
                    <a:pt x="227672" y="315772"/>
                  </a:lnTo>
                  <a:lnTo>
                    <a:pt x="210159" y="315772"/>
                  </a:lnTo>
                  <a:lnTo>
                    <a:pt x="210159" y="333286"/>
                  </a:lnTo>
                  <a:lnTo>
                    <a:pt x="192646" y="333286"/>
                  </a:lnTo>
                  <a:lnTo>
                    <a:pt x="192646" y="315772"/>
                  </a:lnTo>
                  <a:lnTo>
                    <a:pt x="210159" y="315772"/>
                  </a:lnTo>
                  <a:lnTo>
                    <a:pt x="210159" y="298259"/>
                  </a:lnTo>
                  <a:lnTo>
                    <a:pt x="227672" y="298259"/>
                  </a:lnTo>
                  <a:lnTo>
                    <a:pt x="227672" y="280746"/>
                  </a:lnTo>
                  <a:lnTo>
                    <a:pt x="192646" y="280746"/>
                  </a:lnTo>
                  <a:lnTo>
                    <a:pt x="192646" y="263232"/>
                  </a:lnTo>
                  <a:lnTo>
                    <a:pt x="227672" y="263232"/>
                  </a:lnTo>
                  <a:lnTo>
                    <a:pt x="227672" y="280746"/>
                  </a:lnTo>
                  <a:lnTo>
                    <a:pt x="262699" y="280746"/>
                  </a:lnTo>
                  <a:lnTo>
                    <a:pt x="262699" y="298259"/>
                  </a:lnTo>
                  <a:lnTo>
                    <a:pt x="280212" y="298259"/>
                  </a:lnTo>
                  <a:lnTo>
                    <a:pt x="280212" y="263245"/>
                  </a:lnTo>
                  <a:lnTo>
                    <a:pt x="297726" y="263245"/>
                  </a:lnTo>
                  <a:lnTo>
                    <a:pt x="297726" y="333286"/>
                  </a:lnTo>
                  <a:lnTo>
                    <a:pt x="280212" y="333286"/>
                  </a:lnTo>
                  <a:lnTo>
                    <a:pt x="280212" y="350799"/>
                  </a:lnTo>
                  <a:lnTo>
                    <a:pt x="332752" y="350799"/>
                  </a:lnTo>
                  <a:lnTo>
                    <a:pt x="332752" y="333286"/>
                  </a:lnTo>
                  <a:lnTo>
                    <a:pt x="315239" y="333286"/>
                  </a:lnTo>
                  <a:lnTo>
                    <a:pt x="315239" y="315772"/>
                  </a:lnTo>
                  <a:lnTo>
                    <a:pt x="332752" y="315772"/>
                  </a:lnTo>
                  <a:lnTo>
                    <a:pt x="332752" y="298259"/>
                  </a:lnTo>
                  <a:lnTo>
                    <a:pt x="350266" y="298259"/>
                  </a:lnTo>
                  <a:lnTo>
                    <a:pt x="350266" y="280746"/>
                  </a:lnTo>
                  <a:lnTo>
                    <a:pt x="332752" y="280746"/>
                  </a:lnTo>
                  <a:lnTo>
                    <a:pt x="332752" y="245732"/>
                  </a:lnTo>
                  <a:lnTo>
                    <a:pt x="367779" y="245732"/>
                  </a:lnTo>
                  <a:lnTo>
                    <a:pt x="367779" y="228206"/>
                  </a:lnTo>
                  <a:lnTo>
                    <a:pt x="332752" y="228206"/>
                  </a:lnTo>
                  <a:lnTo>
                    <a:pt x="332752" y="210693"/>
                  </a:lnTo>
                  <a:lnTo>
                    <a:pt x="367779" y="210693"/>
                  </a:lnTo>
                  <a:lnTo>
                    <a:pt x="367779" y="193179"/>
                  </a:lnTo>
                  <a:close/>
                </a:path>
                <a:path w="648334" h="491489">
                  <a:moveTo>
                    <a:pt x="367779" y="140639"/>
                  </a:moveTo>
                  <a:lnTo>
                    <a:pt x="350266" y="140639"/>
                  </a:lnTo>
                  <a:lnTo>
                    <a:pt x="350266" y="158153"/>
                  </a:lnTo>
                  <a:lnTo>
                    <a:pt x="367779" y="158153"/>
                  </a:lnTo>
                  <a:lnTo>
                    <a:pt x="367779" y="140639"/>
                  </a:lnTo>
                  <a:close/>
                </a:path>
                <a:path w="648334" h="491489">
                  <a:moveTo>
                    <a:pt x="367779" y="105613"/>
                  </a:moveTo>
                  <a:lnTo>
                    <a:pt x="350266" y="105613"/>
                  </a:lnTo>
                  <a:lnTo>
                    <a:pt x="350266" y="123126"/>
                  </a:lnTo>
                  <a:lnTo>
                    <a:pt x="367779" y="123126"/>
                  </a:lnTo>
                  <a:lnTo>
                    <a:pt x="367779" y="105613"/>
                  </a:lnTo>
                  <a:close/>
                </a:path>
                <a:path w="648334" h="491489">
                  <a:moveTo>
                    <a:pt x="420319" y="53060"/>
                  </a:moveTo>
                  <a:lnTo>
                    <a:pt x="402805" y="53060"/>
                  </a:lnTo>
                  <a:lnTo>
                    <a:pt x="402805" y="70573"/>
                  </a:lnTo>
                  <a:lnTo>
                    <a:pt x="420319" y="70573"/>
                  </a:lnTo>
                  <a:lnTo>
                    <a:pt x="420319" y="53060"/>
                  </a:lnTo>
                  <a:close/>
                </a:path>
                <a:path w="648334" h="491489">
                  <a:moveTo>
                    <a:pt x="420319" y="533"/>
                  </a:moveTo>
                  <a:lnTo>
                    <a:pt x="350266" y="533"/>
                  </a:lnTo>
                  <a:lnTo>
                    <a:pt x="350266" y="18046"/>
                  </a:lnTo>
                  <a:lnTo>
                    <a:pt x="367779" y="18046"/>
                  </a:lnTo>
                  <a:lnTo>
                    <a:pt x="367779" y="53073"/>
                  </a:lnTo>
                  <a:lnTo>
                    <a:pt x="385292" y="53073"/>
                  </a:lnTo>
                  <a:lnTo>
                    <a:pt x="385292" y="35560"/>
                  </a:lnTo>
                  <a:lnTo>
                    <a:pt x="420319" y="35560"/>
                  </a:lnTo>
                  <a:lnTo>
                    <a:pt x="420319" y="533"/>
                  </a:lnTo>
                  <a:close/>
                </a:path>
                <a:path w="648334" h="491489">
                  <a:moveTo>
                    <a:pt x="455345" y="245732"/>
                  </a:moveTo>
                  <a:lnTo>
                    <a:pt x="437832" y="245732"/>
                  </a:lnTo>
                  <a:lnTo>
                    <a:pt x="437832" y="298259"/>
                  </a:lnTo>
                  <a:lnTo>
                    <a:pt x="420319" y="298259"/>
                  </a:lnTo>
                  <a:lnTo>
                    <a:pt x="420319" y="333286"/>
                  </a:lnTo>
                  <a:lnTo>
                    <a:pt x="437832" y="333286"/>
                  </a:lnTo>
                  <a:lnTo>
                    <a:pt x="437832" y="350799"/>
                  </a:lnTo>
                  <a:lnTo>
                    <a:pt x="420319" y="350799"/>
                  </a:lnTo>
                  <a:lnTo>
                    <a:pt x="420319" y="333286"/>
                  </a:lnTo>
                  <a:lnTo>
                    <a:pt x="402805" y="333286"/>
                  </a:lnTo>
                  <a:lnTo>
                    <a:pt x="402805" y="350799"/>
                  </a:lnTo>
                  <a:lnTo>
                    <a:pt x="385292" y="350799"/>
                  </a:lnTo>
                  <a:lnTo>
                    <a:pt x="385292" y="368312"/>
                  </a:lnTo>
                  <a:lnTo>
                    <a:pt x="420319" y="368312"/>
                  </a:lnTo>
                  <a:lnTo>
                    <a:pt x="420319" y="403352"/>
                  </a:lnTo>
                  <a:lnTo>
                    <a:pt x="437832" y="403352"/>
                  </a:lnTo>
                  <a:lnTo>
                    <a:pt x="437832" y="385826"/>
                  </a:lnTo>
                  <a:lnTo>
                    <a:pt x="455345" y="385826"/>
                  </a:lnTo>
                  <a:lnTo>
                    <a:pt x="455345" y="245732"/>
                  </a:lnTo>
                  <a:close/>
                </a:path>
                <a:path w="648334" h="491489">
                  <a:moveTo>
                    <a:pt x="490372" y="193179"/>
                  </a:moveTo>
                  <a:lnTo>
                    <a:pt x="455345" y="193179"/>
                  </a:lnTo>
                  <a:lnTo>
                    <a:pt x="455345" y="175666"/>
                  </a:lnTo>
                  <a:lnTo>
                    <a:pt x="437832" y="175666"/>
                  </a:lnTo>
                  <a:lnTo>
                    <a:pt x="437832" y="158153"/>
                  </a:lnTo>
                  <a:lnTo>
                    <a:pt x="402805" y="158153"/>
                  </a:lnTo>
                  <a:lnTo>
                    <a:pt x="402805" y="175666"/>
                  </a:lnTo>
                  <a:lnTo>
                    <a:pt x="420319" y="175666"/>
                  </a:lnTo>
                  <a:lnTo>
                    <a:pt x="420319" y="193179"/>
                  </a:lnTo>
                  <a:lnTo>
                    <a:pt x="402805" y="193179"/>
                  </a:lnTo>
                  <a:lnTo>
                    <a:pt x="402805" y="175666"/>
                  </a:lnTo>
                  <a:lnTo>
                    <a:pt x="385305" y="175666"/>
                  </a:lnTo>
                  <a:lnTo>
                    <a:pt x="385305" y="158153"/>
                  </a:lnTo>
                  <a:lnTo>
                    <a:pt x="402805" y="158153"/>
                  </a:lnTo>
                  <a:lnTo>
                    <a:pt x="402805" y="140639"/>
                  </a:lnTo>
                  <a:lnTo>
                    <a:pt x="402805" y="70573"/>
                  </a:lnTo>
                  <a:lnTo>
                    <a:pt x="385292" y="70573"/>
                  </a:lnTo>
                  <a:lnTo>
                    <a:pt x="385292" y="88099"/>
                  </a:lnTo>
                  <a:lnTo>
                    <a:pt x="367779" y="88099"/>
                  </a:lnTo>
                  <a:lnTo>
                    <a:pt x="367779" y="105613"/>
                  </a:lnTo>
                  <a:lnTo>
                    <a:pt x="385292" y="105613"/>
                  </a:lnTo>
                  <a:lnTo>
                    <a:pt x="385292" y="158153"/>
                  </a:lnTo>
                  <a:lnTo>
                    <a:pt x="367792" y="158153"/>
                  </a:lnTo>
                  <a:lnTo>
                    <a:pt x="367792" y="175666"/>
                  </a:lnTo>
                  <a:lnTo>
                    <a:pt x="385292" y="175666"/>
                  </a:lnTo>
                  <a:lnTo>
                    <a:pt x="385292" y="210693"/>
                  </a:lnTo>
                  <a:lnTo>
                    <a:pt x="367779" y="210693"/>
                  </a:lnTo>
                  <a:lnTo>
                    <a:pt x="367779" y="228206"/>
                  </a:lnTo>
                  <a:lnTo>
                    <a:pt x="385292" y="228206"/>
                  </a:lnTo>
                  <a:lnTo>
                    <a:pt x="385292" y="263245"/>
                  </a:lnTo>
                  <a:lnTo>
                    <a:pt x="367779" y="263245"/>
                  </a:lnTo>
                  <a:lnTo>
                    <a:pt x="367779" y="298272"/>
                  </a:lnTo>
                  <a:lnTo>
                    <a:pt x="350266" y="298272"/>
                  </a:lnTo>
                  <a:lnTo>
                    <a:pt x="350266" y="315785"/>
                  </a:lnTo>
                  <a:lnTo>
                    <a:pt x="367779" y="315785"/>
                  </a:lnTo>
                  <a:lnTo>
                    <a:pt x="367779" y="333286"/>
                  </a:lnTo>
                  <a:lnTo>
                    <a:pt x="385292" y="333286"/>
                  </a:lnTo>
                  <a:lnTo>
                    <a:pt x="385292" y="315785"/>
                  </a:lnTo>
                  <a:lnTo>
                    <a:pt x="402805" y="315785"/>
                  </a:lnTo>
                  <a:lnTo>
                    <a:pt x="402805" y="298272"/>
                  </a:lnTo>
                  <a:lnTo>
                    <a:pt x="385292" y="298272"/>
                  </a:lnTo>
                  <a:lnTo>
                    <a:pt x="385292" y="280758"/>
                  </a:lnTo>
                  <a:lnTo>
                    <a:pt x="402805" y="280758"/>
                  </a:lnTo>
                  <a:lnTo>
                    <a:pt x="402805" y="245732"/>
                  </a:lnTo>
                  <a:lnTo>
                    <a:pt x="437832" y="245732"/>
                  </a:lnTo>
                  <a:lnTo>
                    <a:pt x="437832" y="228206"/>
                  </a:lnTo>
                  <a:lnTo>
                    <a:pt x="420319" y="228206"/>
                  </a:lnTo>
                  <a:lnTo>
                    <a:pt x="420319" y="210693"/>
                  </a:lnTo>
                  <a:lnTo>
                    <a:pt x="437832" y="210693"/>
                  </a:lnTo>
                  <a:lnTo>
                    <a:pt x="437832" y="228206"/>
                  </a:lnTo>
                  <a:lnTo>
                    <a:pt x="455345" y="228206"/>
                  </a:lnTo>
                  <a:lnTo>
                    <a:pt x="455345" y="245719"/>
                  </a:lnTo>
                  <a:lnTo>
                    <a:pt x="472871" y="245719"/>
                  </a:lnTo>
                  <a:lnTo>
                    <a:pt x="472871" y="228193"/>
                  </a:lnTo>
                  <a:lnTo>
                    <a:pt x="455345" y="228193"/>
                  </a:lnTo>
                  <a:lnTo>
                    <a:pt x="455345" y="210693"/>
                  </a:lnTo>
                  <a:lnTo>
                    <a:pt x="490372" y="210693"/>
                  </a:lnTo>
                  <a:lnTo>
                    <a:pt x="490372" y="193179"/>
                  </a:lnTo>
                  <a:close/>
                </a:path>
                <a:path w="648334" h="491489">
                  <a:moveTo>
                    <a:pt x="490385" y="280746"/>
                  </a:moveTo>
                  <a:lnTo>
                    <a:pt x="472871" y="280746"/>
                  </a:lnTo>
                  <a:lnTo>
                    <a:pt x="472871" y="298259"/>
                  </a:lnTo>
                  <a:lnTo>
                    <a:pt x="490385" y="298259"/>
                  </a:lnTo>
                  <a:lnTo>
                    <a:pt x="490385" y="280746"/>
                  </a:lnTo>
                  <a:close/>
                </a:path>
                <a:path w="648334" h="491489">
                  <a:moveTo>
                    <a:pt x="507885" y="533"/>
                  </a:moveTo>
                  <a:lnTo>
                    <a:pt x="437832" y="533"/>
                  </a:lnTo>
                  <a:lnTo>
                    <a:pt x="437832" y="35547"/>
                  </a:lnTo>
                  <a:lnTo>
                    <a:pt x="420331" y="35547"/>
                  </a:lnTo>
                  <a:lnTo>
                    <a:pt x="420331" y="53060"/>
                  </a:lnTo>
                  <a:lnTo>
                    <a:pt x="437845" y="53060"/>
                  </a:lnTo>
                  <a:lnTo>
                    <a:pt x="437845" y="35560"/>
                  </a:lnTo>
                  <a:lnTo>
                    <a:pt x="455345" y="35560"/>
                  </a:lnTo>
                  <a:lnTo>
                    <a:pt x="455345" y="18046"/>
                  </a:lnTo>
                  <a:lnTo>
                    <a:pt x="472859" y="18046"/>
                  </a:lnTo>
                  <a:lnTo>
                    <a:pt x="472859" y="35560"/>
                  </a:lnTo>
                  <a:lnTo>
                    <a:pt x="490372" y="35560"/>
                  </a:lnTo>
                  <a:lnTo>
                    <a:pt x="490372" y="18046"/>
                  </a:lnTo>
                  <a:lnTo>
                    <a:pt x="507885" y="18046"/>
                  </a:lnTo>
                  <a:lnTo>
                    <a:pt x="507885" y="533"/>
                  </a:lnTo>
                  <a:close/>
                </a:path>
                <a:path w="648334" h="491489">
                  <a:moveTo>
                    <a:pt x="507898" y="385813"/>
                  </a:moveTo>
                  <a:lnTo>
                    <a:pt x="490385" y="385813"/>
                  </a:lnTo>
                  <a:lnTo>
                    <a:pt x="490385" y="403339"/>
                  </a:lnTo>
                  <a:lnTo>
                    <a:pt x="507898" y="403339"/>
                  </a:lnTo>
                  <a:lnTo>
                    <a:pt x="507898" y="385813"/>
                  </a:lnTo>
                  <a:close/>
                </a:path>
                <a:path w="648334" h="491489">
                  <a:moveTo>
                    <a:pt x="507898" y="35547"/>
                  </a:moveTo>
                  <a:lnTo>
                    <a:pt x="490385" y="35547"/>
                  </a:lnTo>
                  <a:lnTo>
                    <a:pt x="490385" y="53060"/>
                  </a:lnTo>
                  <a:lnTo>
                    <a:pt x="507898" y="53060"/>
                  </a:lnTo>
                  <a:lnTo>
                    <a:pt x="507898" y="35547"/>
                  </a:lnTo>
                  <a:close/>
                </a:path>
                <a:path w="648334" h="491489">
                  <a:moveTo>
                    <a:pt x="525399" y="140639"/>
                  </a:moveTo>
                  <a:lnTo>
                    <a:pt x="507885" y="140639"/>
                  </a:lnTo>
                  <a:lnTo>
                    <a:pt x="507885" y="70586"/>
                  </a:lnTo>
                  <a:lnTo>
                    <a:pt x="472859" y="70586"/>
                  </a:lnTo>
                  <a:lnTo>
                    <a:pt x="472859" y="35560"/>
                  </a:lnTo>
                  <a:lnTo>
                    <a:pt x="455345" y="35560"/>
                  </a:lnTo>
                  <a:lnTo>
                    <a:pt x="455345" y="53073"/>
                  </a:lnTo>
                  <a:lnTo>
                    <a:pt x="437832" y="53073"/>
                  </a:lnTo>
                  <a:lnTo>
                    <a:pt x="437832" y="88099"/>
                  </a:lnTo>
                  <a:lnTo>
                    <a:pt x="420319" y="88099"/>
                  </a:lnTo>
                  <a:lnTo>
                    <a:pt x="420319" y="105613"/>
                  </a:lnTo>
                  <a:lnTo>
                    <a:pt x="420319" y="140639"/>
                  </a:lnTo>
                  <a:lnTo>
                    <a:pt x="437832" y="140639"/>
                  </a:lnTo>
                  <a:lnTo>
                    <a:pt x="437832" y="88112"/>
                  </a:lnTo>
                  <a:lnTo>
                    <a:pt x="455345" y="88112"/>
                  </a:lnTo>
                  <a:lnTo>
                    <a:pt x="455345" y="123139"/>
                  </a:lnTo>
                  <a:lnTo>
                    <a:pt x="472859" y="123139"/>
                  </a:lnTo>
                  <a:lnTo>
                    <a:pt x="472859" y="105625"/>
                  </a:lnTo>
                  <a:lnTo>
                    <a:pt x="490372" y="105625"/>
                  </a:lnTo>
                  <a:lnTo>
                    <a:pt x="490372" y="140639"/>
                  </a:lnTo>
                  <a:lnTo>
                    <a:pt x="472859" y="140639"/>
                  </a:lnTo>
                  <a:lnTo>
                    <a:pt x="472859" y="158153"/>
                  </a:lnTo>
                  <a:lnTo>
                    <a:pt x="472859" y="175666"/>
                  </a:lnTo>
                  <a:lnTo>
                    <a:pt x="490372" y="175666"/>
                  </a:lnTo>
                  <a:lnTo>
                    <a:pt x="490372" y="140652"/>
                  </a:lnTo>
                  <a:lnTo>
                    <a:pt x="507885" y="140652"/>
                  </a:lnTo>
                  <a:lnTo>
                    <a:pt x="507885" y="175666"/>
                  </a:lnTo>
                  <a:lnTo>
                    <a:pt x="525399" y="175666"/>
                  </a:lnTo>
                  <a:lnTo>
                    <a:pt x="525399" y="140639"/>
                  </a:lnTo>
                  <a:close/>
                </a:path>
                <a:path w="648334" h="491489">
                  <a:moveTo>
                    <a:pt x="542925" y="175666"/>
                  </a:moveTo>
                  <a:lnTo>
                    <a:pt x="525411" y="175666"/>
                  </a:lnTo>
                  <a:lnTo>
                    <a:pt x="525411" y="193179"/>
                  </a:lnTo>
                  <a:lnTo>
                    <a:pt x="542925" y="193179"/>
                  </a:lnTo>
                  <a:lnTo>
                    <a:pt x="542925" y="175666"/>
                  </a:lnTo>
                  <a:close/>
                </a:path>
                <a:path w="648334" h="491489">
                  <a:moveTo>
                    <a:pt x="577938" y="263245"/>
                  </a:moveTo>
                  <a:lnTo>
                    <a:pt x="560425" y="263245"/>
                  </a:lnTo>
                  <a:lnTo>
                    <a:pt x="560425" y="245732"/>
                  </a:lnTo>
                  <a:lnTo>
                    <a:pt x="542912" y="245732"/>
                  </a:lnTo>
                  <a:lnTo>
                    <a:pt x="542912" y="228206"/>
                  </a:lnTo>
                  <a:lnTo>
                    <a:pt x="560425" y="228206"/>
                  </a:lnTo>
                  <a:lnTo>
                    <a:pt x="560425" y="210693"/>
                  </a:lnTo>
                  <a:lnTo>
                    <a:pt x="525399" y="210693"/>
                  </a:lnTo>
                  <a:lnTo>
                    <a:pt x="525399" y="193179"/>
                  </a:lnTo>
                  <a:lnTo>
                    <a:pt x="507885" y="193179"/>
                  </a:lnTo>
                  <a:lnTo>
                    <a:pt x="507885" y="228206"/>
                  </a:lnTo>
                  <a:lnTo>
                    <a:pt x="490385" y="228206"/>
                  </a:lnTo>
                  <a:lnTo>
                    <a:pt x="490385" y="245719"/>
                  </a:lnTo>
                  <a:lnTo>
                    <a:pt x="507898" y="245719"/>
                  </a:lnTo>
                  <a:lnTo>
                    <a:pt x="507898" y="228206"/>
                  </a:lnTo>
                  <a:lnTo>
                    <a:pt x="525399" y="228206"/>
                  </a:lnTo>
                  <a:lnTo>
                    <a:pt x="525399" y="245732"/>
                  </a:lnTo>
                  <a:lnTo>
                    <a:pt x="507885" y="245732"/>
                  </a:lnTo>
                  <a:lnTo>
                    <a:pt x="507885" y="263232"/>
                  </a:lnTo>
                  <a:lnTo>
                    <a:pt x="490385" y="263232"/>
                  </a:lnTo>
                  <a:lnTo>
                    <a:pt x="490385" y="280746"/>
                  </a:lnTo>
                  <a:lnTo>
                    <a:pt x="507898" y="280746"/>
                  </a:lnTo>
                  <a:lnTo>
                    <a:pt x="507898" y="263245"/>
                  </a:lnTo>
                  <a:lnTo>
                    <a:pt x="542912" y="263245"/>
                  </a:lnTo>
                  <a:lnTo>
                    <a:pt x="542912" y="280758"/>
                  </a:lnTo>
                  <a:lnTo>
                    <a:pt x="525399" y="280758"/>
                  </a:lnTo>
                  <a:lnTo>
                    <a:pt x="525399" y="298272"/>
                  </a:lnTo>
                  <a:lnTo>
                    <a:pt x="525399" y="315772"/>
                  </a:lnTo>
                  <a:lnTo>
                    <a:pt x="507898" y="315772"/>
                  </a:lnTo>
                  <a:lnTo>
                    <a:pt x="507898" y="298272"/>
                  </a:lnTo>
                  <a:lnTo>
                    <a:pt x="525399" y="298272"/>
                  </a:lnTo>
                  <a:lnTo>
                    <a:pt x="525399" y="280758"/>
                  </a:lnTo>
                  <a:lnTo>
                    <a:pt x="507885" y="280758"/>
                  </a:lnTo>
                  <a:lnTo>
                    <a:pt x="507885" y="298259"/>
                  </a:lnTo>
                  <a:lnTo>
                    <a:pt x="490385" y="298259"/>
                  </a:lnTo>
                  <a:lnTo>
                    <a:pt x="490385" y="315772"/>
                  </a:lnTo>
                  <a:lnTo>
                    <a:pt x="507885" y="315772"/>
                  </a:lnTo>
                  <a:lnTo>
                    <a:pt x="507885" y="333286"/>
                  </a:lnTo>
                  <a:lnTo>
                    <a:pt x="542912" y="333286"/>
                  </a:lnTo>
                  <a:lnTo>
                    <a:pt x="542912" y="350799"/>
                  </a:lnTo>
                  <a:lnTo>
                    <a:pt x="507885" y="350799"/>
                  </a:lnTo>
                  <a:lnTo>
                    <a:pt x="507885" y="333286"/>
                  </a:lnTo>
                  <a:lnTo>
                    <a:pt x="490372" y="333286"/>
                  </a:lnTo>
                  <a:lnTo>
                    <a:pt x="490372" y="350799"/>
                  </a:lnTo>
                  <a:lnTo>
                    <a:pt x="472859" y="350799"/>
                  </a:lnTo>
                  <a:lnTo>
                    <a:pt x="472859" y="368312"/>
                  </a:lnTo>
                  <a:lnTo>
                    <a:pt x="525399" y="368312"/>
                  </a:lnTo>
                  <a:lnTo>
                    <a:pt x="525399" y="403352"/>
                  </a:lnTo>
                  <a:lnTo>
                    <a:pt x="542912" y="403352"/>
                  </a:lnTo>
                  <a:lnTo>
                    <a:pt x="542912" y="368312"/>
                  </a:lnTo>
                  <a:lnTo>
                    <a:pt x="560425" y="368312"/>
                  </a:lnTo>
                  <a:lnTo>
                    <a:pt x="560425" y="350799"/>
                  </a:lnTo>
                  <a:lnTo>
                    <a:pt x="577938" y="350799"/>
                  </a:lnTo>
                  <a:lnTo>
                    <a:pt x="577938" y="333286"/>
                  </a:lnTo>
                  <a:lnTo>
                    <a:pt x="560425" y="333286"/>
                  </a:lnTo>
                  <a:lnTo>
                    <a:pt x="560425" y="315772"/>
                  </a:lnTo>
                  <a:lnTo>
                    <a:pt x="542912" y="315772"/>
                  </a:lnTo>
                  <a:lnTo>
                    <a:pt x="542912" y="298272"/>
                  </a:lnTo>
                  <a:lnTo>
                    <a:pt x="560425" y="298272"/>
                  </a:lnTo>
                  <a:lnTo>
                    <a:pt x="560425" y="280758"/>
                  </a:lnTo>
                  <a:lnTo>
                    <a:pt x="577938" y="280758"/>
                  </a:lnTo>
                  <a:lnTo>
                    <a:pt x="577938" y="263245"/>
                  </a:lnTo>
                  <a:close/>
                </a:path>
                <a:path w="648334" h="491489">
                  <a:moveTo>
                    <a:pt x="577951" y="158153"/>
                  </a:moveTo>
                  <a:lnTo>
                    <a:pt x="560438" y="158153"/>
                  </a:lnTo>
                  <a:lnTo>
                    <a:pt x="560438" y="175666"/>
                  </a:lnTo>
                  <a:lnTo>
                    <a:pt x="577951" y="175666"/>
                  </a:lnTo>
                  <a:lnTo>
                    <a:pt x="577951" y="158153"/>
                  </a:lnTo>
                  <a:close/>
                </a:path>
                <a:path w="648334" h="491489">
                  <a:moveTo>
                    <a:pt x="595464" y="280746"/>
                  </a:moveTo>
                  <a:lnTo>
                    <a:pt x="577951" y="280746"/>
                  </a:lnTo>
                  <a:lnTo>
                    <a:pt x="577951" y="298259"/>
                  </a:lnTo>
                  <a:lnTo>
                    <a:pt x="595464" y="298259"/>
                  </a:lnTo>
                  <a:lnTo>
                    <a:pt x="595464" y="280746"/>
                  </a:lnTo>
                  <a:close/>
                </a:path>
                <a:path w="648334" h="491489">
                  <a:moveTo>
                    <a:pt x="612965" y="35560"/>
                  </a:moveTo>
                  <a:lnTo>
                    <a:pt x="560425" y="35560"/>
                  </a:lnTo>
                  <a:lnTo>
                    <a:pt x="560425" y="88112"/>
                  </a:lnTo>
                  <a:lnTo>
                    <a:pt x="612965" y="88112"/>
                  </a:lnTo>
                  <a:lnTo>
                    <a:pt x="612965" y="70586"/>
                  </a:lnTo>
                  <a:lnTo>
                    <a:pt x="612965" y="35560"/>
                  </a:lnTo>
                  <a:close/>
                </a:path>
                <a:path w="648334" h="491489">
                  <a:moveTo>
                    <a:pt x="647992" y="228206"/>
                  </a:moveTo>
                  <a:lnTo>
                    <a:pt x="630478" y="228206"/>
                  </a:lnTo>
                  <a:lnTo>
                    <a:pt x="630478" y="210693"/>
                  </a:lnTo>
                  <a:lnTo>
                    <a:pt x="612965" y="210693"/>
                  </a:lnTo>
                  <a:lnTo>
                    <a:pt x="612965" y="228206"/>
                  </a:lnTo>
                  <a:lnTo>
                    <a:pt x="595452" y="228206"/>
                  </a:lnTo>
                  <a:lnTo>
                    <a:pt x="595452" y="210693"/>
                  </a:lnTo>
                  <a:lnTo>
                    <a:pt x="577938" y="210693"/>
                  </a:lnTo>
                  <a:lnTo>
                    <a:pt x="577938" y="245732"/>
                  </a:lnTo>
                  <a:lnTo>
                    <a:pt x="595452" y="245732"/>
                  </a:lnTo>
                  <a:lnTo>
                    <a:pt x="595452" y="263245"/>
                  </a:lnTo>
                  <a:lnTo>
                    <a:pt x="612965" y="263245"/>
                  </a:lnTo>
                  <a:lnTo>
                    <a:pt x="612965" y="245732"/>
                  </a:lnTo>
                  <a:lnTo>
                    <a:pt x="630478" y="245732"/>
                  </a:lnTo>
                  <a:lnTo>
                    <a:pt x="630478" y="280758"/>
                  </a:lnTo>
                  <a:lnTo>
                    <a:pt x="612965" y="280758"/>
                  </a:lnTo>
                  <a:lnTo>
                    <a:pt x="612965" y="298272"/>
                  </a:lnTo>
                  <a:lnTo>
                    <a:pt x="595452" y="298272"/>
                  </a:lnTo>
                  <a:lnTo>
                    <a:pt x="595452" y="315785"/>
                  </a:lnTo>
                  <a:lnTo>
                    <a:pt x="612965" y="315785"/>
                  </a:lnTo>
                  <a:lnTo>
                    <a:pt x="612965" y="368312"/>
                  </a:lnTo>
                  <a:lnTo>
                    <a:pt x="595452" y="368312"/>
                  </a:lnTo>
                  <a:lnTo>
                    <a:pt x="595452" y="385813"/>
                  </a:lnTo>
                  <a:lnTo>
                    <a:pt x="560438" y="385813"/>
                  </a:lnTo>
                  <a:lnTo>
                    <a:pt x="560438" y="403339"/>
                  </a:lnTo>
                  <a:lnTo>
                    <a:pt x="595464" y="403339"/>
                  </a:lnTo>
                  <a:lnTo>
                    <a:pt x="595464" y="385826"/>
                  </a:lnTo>
                  <a:lnTo>
                    <a:pt x="612965" y="385826"/>
                  </a:lnTo>
                  <a:lnTo>
                    <a:pt x="612965" y="420865"/>
                  </a:lnTo>
                  <a:lnTo>
                    <a:pt x="595452" y="420865"/>
                  </a:lnTo>
                  <a:lnTo>
                    <a:pt x="595452" y="438378"/>
                  </a:lnTo>
                  <a:lnTo>
                    <a:pt x="612965" y="438378"/>
                  </a:lnTo>
                  <a:lnTo>
                    <a:pt x="612965" y="473405"/>
                  </a:lnTo>
                  <a:lnTo>
                    <a:pt x="630478" y="473405"/>
                  </a:lnTo>
                  <a:lnTo>
                    <a:pt x="630478" y="490918"/>
                  </a:lnTo>
                  <a:lnTo>
                    <a:pt x="647992" y="490918"/>
                  </a:lnTo>
                  <a:lnTo>
                    <a:pt x="647992" y="420865"/>
                  </a:lnTo>
                  <a:lnTo>
                    <a:pt x="630478" y="420865"/>
                  </a:lnTo>
                  <a:lnTo>
                    <a:pt x="630478" y="403352"/>
                  </a:lnTo>
                  <a:lnTo>
                    <a:pt x="647992" y="403352"/>
                  </a:lnTo>
                  <a:lnTo>
                    <a:pt x="647992" y="350799"/>
                  </a:lnTo>
                  <a:lnTo>
                    <a:pt x="630478" y="350799"/>
                  </a:lnTo>
                  <a:lnTo>
                    <a:pt x="630478" y="333298"/>
                  </a:lnTo>
                  <a:lnTo>
                    <a:pt x="647992" y="333298"/>
                  </a:lnTo>
                  <a:lnTo>
                    <a:pt x="647992" y="228206"/>
                  </a:lnTo>
                  <a:close/>
                </a:path>
                <a:path w="648334" h="491489">
                  <a:moveTo>
                    <a:pt x="647992" y="140639"/>
                  </a:moveTo>
                  <a:lnTo>
                    <a:pt x="630478" y="140639"/>
                  </a:lnTo>
                  <a:lnTo>
                    <a:pt x="630478" y="158153"/>
                  </a:lnTo>
                  <a:lnTo>
                    <a:pt x="595464" y="158153"/>
                  </a:lnTo>
                  <a:lnTo>
                    <a:pt x="595464" y="140639"/>
                  </a:lnTo>
                  <a:lnTo>
                    <a:pt x="577951" y="140639"/>
                  </a:lnTo>
                  <a:lnTo>
                    <a:pt x="577951" y="158153"/>
                  </a:lnTo>
                  <a:lnTo>
                    <a:pt x="595452" y="158153"/>
                  </a:lnTo>
                  <a:lnTo>
                    <a:pt x="595452" y="175666"/>
                  </a:lnTo>
                  <a:lnTo>
                    <a:pt x="577951" y="175666"/>
                  </a:lnTo>
                  <a:lnTo>
                    <a:pt x="577951" y="193167"/>
                  </a:lnTo>
                  <a:lnTo>
                    <a:pt x="560438" y="193167"/>
                  </a:lnTo>
                  <a:lnTo>
                    <a:pt x="560438" y="210680"/>
                  </a:lnTo>
                  <a:lnTo>
                    <a:pt x="577951" y="210680"/>
                  </a:lnTo>
                  <a:lnTo>
                    <a:pt x="577951" y="193179"/>
                  </a:lnTo>
                  <a:lnTo>
                    <a:pt x="595464" y="193179"/>
                  </a:lnTo>
                  <a:lnTo>
                    <a:pt x="595464" y="175666"/>
                  </a:lnTo>
                  <a:lnTo>
                    <a:pt x="630478" y="175666"/>
                  </a:lnTo>
                  <a:lnTo>
                    <a:pt x="630478" y="193179"/>
                  </a:lnTo>
                  <a:lnTo>
                    <a:pt x="647992" y="193179"/>
                  </a:lnTo>
                  <a:lnTo>
                    <a:pt x="647992" y="140639"/>
                  </a:lnTo>
                  <a:close/>
                </a:path>
                <a:path w="648334" h="491489">
                  <a:moveTo>
                    <a:pt x="647992" y="0"/>
                  </a:moveTo>
                  <a:lnTo>
                    <a:pt x="525399" y="0"/>
                  </a:lnTo>
                  <a:lnTo>
                    <a:pt x="525399" y="17780"/>
                  </a:lnTo>
                  <a:lnTo>
                    <a:pt x="525399" y="105410"/>
                  </a:lnTo>
                  <a:lnTo>
                    <a:pt x="525399" y="123190"/>
                  </a:lnTo>
                  <a:lnTo>
                    <a:pt x="647992" y="123190"/>
                  </a:lnTo>
                  <a:lnTo>
                    <a:pt x="647992" y="105625"/>
                  </a:lnTo>
                  <a:lnTo>
                    <a:pt x="647992" y="105410"/>
                  </a:lnTo>
                  <a:lnTo>
                    <a:pt x="647992" y="18046"/>
                  </a:lnTo>
                  <a:lnTo>
                    <a:pt x="630478" y="18046"/>
                  </a:lnTo>
                  <a:lnTo>
                    <a:pt x="630478" y="105410"/>
                  </a:lnTo>
                  <a:lnTo>
                    <a:pt x="542912" y="105410"/>
                  </a:lnTo>
                  <a:lnTo>
                    <a:pt x="542912" y="17780"/>
                  </a:lnTo>
                  <a:lnTo>
                    <a:pt x="647992" y="17780"/>
                  </a:lnTo>
                  <a:lnTo>
                    <a:pt x="647992" y="0"/>
                  </a:lnTo>
                  <a:close/>
                </a:path>
              </a:pathLst>
            </a:custGeom>
            <a:solidFill>
              <a:srgbClr val="040000"/>
            </a:solidFill>
          </p:spPr>
          <p:txBody>
            <a:bodyPr wrap="square" lIns="0" tIns="0" rIns="0" bIns="0" rtlCol="0"/>
            <a:lstStyle/>
            <a:p>
              <a:endParaRPr sz="1803" kern="0">
                <a:solidFill>
                  <a:sysClr val="windowText" lastClr="000000"/>
                </a:solidFill>
              </a:endParaRPr>
            </a:p>
          </p:txBody>
        </p:sp>
        <p:sp>
          <p:nvSpPr>
            <p:cNvPr id="6" name="object 6"/>
            <p:cNvSpPr/>
            <p:nvPr/>
          </p:nvSpPr>
          <p:spPr>
            <a:xfrm>
              <a:off x="7631773" y="5405716"/>
              <a:ext cx="648335" cy="298450"/>
            </a:xfrm>
            <a:custGeom>
              <a:avLst/>
              <a:gdLst/>
              <a:ahLst/>
              <a:cxnLst/>
              <a:rect l="l" t="t" r="r" b="b"/>
              <a:pathLst>
                <a:path w="648334" h="298450">
                  <a:moveTo>
                    <a:pt x="35026" y="122593"/>
                  </a:moveTo>
                  <a:lnTo>
                    <a:pt x="17513" y="122593"/>
                  </a:lnTo>
                  <a:lnTo>
                    <a:pt x="17513" y="105079"/>
                  </a:lnTo>
                  <a:lnTo>
                    <a:pt x="0" y="105079"/>
                  </a:lnTo>
                  <a:lnTo>
                    <a:pt x="0" y="122593"/>
                  </a:lnTo>
                  <a:lnTo>
                    <a:pt x="17500" y="122593"/>
                  </a:lnTo>
                  <a:lnTo>
                    <a:pt x="17500" y="140106"/>
                  </a:lnTo>
                  <a:lnTo>
                    <a:pt x="0" y="140106"/>
                  </a:lnTo>
                  <a:lnTo>
                    <a:pt x="0" y="157632"/>
                  </a:lnTo>
                  <a:lnTo>
                    <a:pt x="17513" y="157632"/>
                  </a:lnTo>
                  <a:lnTo>
                    <a:pt x="17513" y="140106"/>
                  </a:lnTo>
                  <a:lnTo>
                    <a:pt x="35026" y="140106"/>
                  </a:lnTo>
                  <a:lnTo>
                    <a:pt x="35026" y="122593"/>
                  </a:lnTo>
                  <a:close/>
                </a:path>
                <a:path w="648334" h="298450">
                  <a:moveTo>
                    <a:pt x="70053" y="122593"/>
                  </a:moveTo>
                  <a:lnTo>
                    <a:pt x="52539" y="122593"/>
                  </a:lnTo>
                  <a:lnTo>
                    <a:pt x="52539" y="140106"/>
                  </a:lnTo>
                  <a:lnTo>
                    <a:pt x="70053" y="140106"/>
                  </a:lnTo>
                  <a:lnTo>
                    <a:pt x="70053" y="122593"/>
                  </a:lnTo>
                  <a:close/>
                </a:path>
                <a:path w="648334" h="298450">
                  <a:moveTo>
                    <a:pt x="87566" y="210172"/>
                  </a:moveTo>
                  <a:lnTo>
                    <a:pt x="35026" y="210172"/>
                  </a:lnTo>
                  <a:lnTo>
                    <a:pt x="35026" y="262712"/>
                  </a:lnTo>
                  <a:lnTo>
                    <a:pt x="87566" y="262712"/>
                  </a:lnTo>
                  <a:lnTo>
                    <a:pt x="87566" y="245198"/>
                  </a:lnTo>
                  <a:lnTo>
                    <a:pt x="87566" y="210172"/>
                  </a:lnTo>
                  <a:close/>
                </a:path>
                <a:path w="648334" h="298450">
                  <a:moveTo>
                    <a:pt x="87566" y="87566"/>
                  </a:moveTo>
                  <a:lnTo>
                    <a:pt x="70053" y="87566"/>
                  </a:lnTo>
                  <a:lnTo>
                    <a:pt x="70053" y="122593"/>
                  </a:lnTo>
                  <a:lnTo>
                    <a:pt x="87566" y="122593"/>
                  </a:lnTo>
                  <a:lnTo>
                    <a:pt x="87566" y="105079"/>
                  </a:lnTo>
                  <a:lnTo>
                    <a:pt x="87566" y="87566"/>
                  </a:lnTo>
                  <a:close/>
                </a:path>
                <a:path w="648334" h="298450">
                  <a:moveTo>
                    <a:pt x="122580" y="140106"/>
                  </a:moveTo>
                  <a:lnTo>
                    <a:pt x="70053" y="140106"/>
                  </a:lnTo>
                  <a:lnTo>
                    <a:pt x="70053" y="157619"/>
                  </a:lnTo>
                  <a:lnTo>
                    <a:pt x="122580" y="157619"/>
                  </a:lnTo>
                  <a:lnTo>
                    <a:pt x="122580" y="140106"/>
                  </a:lnTo>
                  <a:close/>
                </a:path>
                <a:path w="648334" h="298450">
                  <a:moveTo>
                    <a:pt x="122593" y="174866"/>
                  </a:moveTo>
                  <a:lnTo>
                    <a:pt x="0" y="174866"/>
                  </a:lnTo>
                  <a:lnTo>
                    <a:pt x="0" y="192646"/>
                  </a:lnTo>
                  <a:lnTo>
                    <a:pt x="0" y="280276"/>
                  </a:lnTo>
                  <a:lnTo>
                    <a:pt x="0" y="298056"/>
                  </a:lnTo>
                  <a:lnTo>
                    <a:pt x="122593" y="298056"/>
                  </a:lnTo>
                  <a:lnTo>
                    <a:pt x="122593" y="280276"/>
                  </a:lnTo>
                  <a:lnTo>
                    <a:pt x="17513" y="280276"/>
                  </a:lnTo>
                  <a:lnTo>
                    <a:pt x="17513" y="192646"/>
                  </a:lnTo>
                  <a:lnTo>
                    <a:pt x="105079" y="192646"/>
                  </a:lnTo>
                  <a:lnTo>
                    <a:pt x="105079" y="280225"/>
                  </a:lnTo>
                  <a:lnTo>
                    <a:pt x="122593" y="280225"/>
                  </a:lnTo>
                  <a:lnTo>
                    <a:pt x="122593" y="192646"/>
                  </a:lnTo>
                  <a:lnTo>
                    <a:pt x="122593" y="174866"/>
                  </a:lnTo>
                  <a:close/>
                </a:path>
                <a:path w="648334" h="298450">
                  <a:moveTo>
                    <a:pt x="122593" y="105079"/>
                  </a:moveTo>
                  <a:lnTo>
                    <a:pt x="105079" y="105079"/>
                  </a:lnTo>
                  <a:lnTo>
                    <a:pt x="105079" y="122593"/>
                  </a:lnTo>
                  <a:lnTo>
                    <a:pt x="122593" y="122593"/>
                  </a:lnTo>
                  <a:lnTo>
                    <a:pt x="122593" y="105079"/>
                  </a:lnTo>
                  <a:close/>
                </a:path>
                <a:path w="648334" h="298450">
                  <a:moveTo>
                    <a:pt x="122605" y="70053"/>
                  </a:moveTo>
                  <a:lnTo>
                    <a:pt x="87579" y="70053"/>
                  </a:lnTo>
                  <a:lnTo>
                    <a:pt x="87579" y="87566"/>
                  </a:lnTo>
                  <a:lnTo>
                    <a:pt x="122605" y="87566"/>
                  </a:lnTo>
                  <a:lnTo>
                    <a:pt x="122605" y="70053"/>
                  </a:lnTo>
                  <a:close/>
                </a:path>
                <a:path w="648334" h="298450">
                  <a:moveTo>
                    <a:pt x="157619" y="140106"/>
                  </a:moveTo>
                  <a:lnTo>
                    <a:pt x="140119" y="140106"/>
                  </a:lnTo>
                  <a:lnTo>
                    <a:pt x="140119" y="122593"/>
                  </a:lnTo>
                  <a:lnTo>
                    <a:pt x="122605" y="122593"/>
                  </a:lnTo>
                  <a:lnTo>
                    <a:pt x="122605" y="140106"/>
                  </a:lnTo>
                  <a:lnTo>
                    <a:pt x="140106" y="140106"/>
                  </a:lnTo>
                  <a:lnTo>
                    <a:pt x="140106" y="157619"/>
                  </a:lnTo>
                  <a:lnTo>
                    <a:pt x="140106" y="175133"/>
                  </a:lnTo>
                  <a:lnTo>
                    <a:pt x="157619" y="175133"/>
                  </a:lnTo>
                  <a:lnTo>
                    <a:pt x="157619" y="140106"/>
                  </a:lnTo>
                  <a:close/>
                </a:path>
                <a:path w="648334" h="298450">
                  <a:moveTo>
                    <a:pt x="175133" y="210172"/>
                  </a:moveTo>
                  <a:lnTo>
                    <a:pt x="157619" y="210172"/>
                  </a:lnTo>
                  <a:lnTo>
                    <a:pt x="157619" y="192646"/>
                  </a:lnTo>
                  <a:lnTo>
                    <a:pt x="140106" y="192646"/>
                  </a:lnTo>
                  <a:lnTo>
                    <a:pt x="140106" y="227685"/>
                  </a:lnTo>
                  <a:lnTo>
                    <a:pt x="157619" y="227685"/>
                  </a:lnTo>
                  <a:lnTo>
                    <a:pt x="157619" y="245186"/>
                  </a:lnTo>
                  <a:lnTo>
                    <a:pt x="140106" y="245186"/>
                  </a:lnTo>
                  <a:lnTo>
                    <a:pt x="140106" y="262699"/>
                  </a:lnTo>
                  <a:lnTo>
                    <a:pt x="157619" y="262699"/>
                  </a:lnTo>
                  <a:lnTo>
                    <a:pt x="157619" y="245198"/>
                  </a:lnTo>
                  <a:lnTo>
                    <a:pt x="175133" y="245198"/>
                  </a:lnTo>
                  <a:lnTo>
                    <a:pt x="175133" y="210172"/>
                  </a:lnTo>
                  <a:close/>
                </a:path>
                <a:path w="648334" h="298450">
                  <a:moveTo>
                    <a:pt x="175133" y="122593"/>
                  </a:moveTo>
                  <a:lnTo>
                    <a:pt x="157619" y="122593"/>
                  </a:lnTo>
                  <a:lnTo>
                    <a:pt x="157619" y="140106"/>
                  </a:lnTo>
                  <a:lnTo>
                    <a:pt x="175133" y="140106"/>
                  </a:lnTo>
                  <a:lnTo>
                    <a:pt x="175133" y="122593"/>
                  </a:lnTo>
                  <a:close/>
                </a:path>
                <a:path w="648334" h="298450">
                  <a:moveTo>
                    <a:pt x="192646" y="87566"/>
                  </a:moveTo>
                  <a:lnTo>
                    <a:pt x="175133" y="87566"/>
                  </a:lnTo>
                  <a:lnTo>
                    <a:pt x="175133" y="105079"/>
                  </a:lnTo>
                  <a:lnTo>
                    <a:pt x="192646" y="105079"/>
                  </a:lnTo>
                  <a:lnTo>
                    <a:pt x="192646" y="87566"/>
                  </a:lnTo>
                  <a:close/>
                </a:path>
                <a:path w="648334" h="298450">
                  <a:moveTo>
                    <a:pt x="210159" y="280225"/>
                  </a:moveTo>
                  <a:lnTo>
                    <a:pt x="192646" y="280225"/>
                  </a:lnTo>
                  <a:lnTo>
                    <a:pt x="192646" y="245198"/>
                  </a:lnTo>
                  <a:lnTo>
                    <a:pt x="175133" y="245198"/>
                  </a:lnTo>
                  <a:lnTo>
                    <a:pt x="175133" y="262712"/>
                  </a:lnTo>
                  <a:lnTo>
                    <a:pt x="175133" y="280225"/>
                  </a:lnTo>
                  <a:lnTo>
                    <a:pt x="157619" y="280225"/>
                  </a:lnTo>
                  <a:lnTo>
                    <a:pt x="157619" y="297738"/>
                  </a:lnTo>
                  <a:lnTo>
                    <a:pt x="210159" y="297738"/>
                  </a:lnTo>
                  <a:lnTo>
                    <a:pt x="210159" y="280225"/>
                  </a:lnTo>
                  <a:close/>
                </a:path>
                <a:path w="648334" h="298450">
                  <a:moveTo>
                    <a:pt x="227672" y="227685"/>
                  </a:moveTo>
                  <a:lnTo>
                    <a:pt x="192646" y="227685"/>
                  </a:lnTo>
                  <a:lnTo>
                    <a:pt x="192646" y="245198"/>
                  </a:lnTo>
                  <a:lnTo>
                    <a:pt x="210159" y="245198"/>
                  </a:lnTo>
                  <a:lnTo>
                    <a:pt x="210159" y="262712"/>
                  </a:lnTo>
                  <a:lnTo>
                    <a:pt x="227672" y="262712"/>
                  </a:lnTo>
                  <a:lnTo>
                    <a:pt x="227672" y="227685"/>
                  </a:lnTo>
                  <a:close/>
                </a:path>
                <a:path w="648334" h="298450">
                  <a:moveTo>
                    <a:pt x="280212" y="192646"/>
                  </a:moveTo>
                  <a:lnTo>
                    <a:pt x="262699" y="192646"/>
                  </a:lnTo>
                  <a:lnTo>
                    <a:pt x="262699" y="175133"/>
                  </a:lnTo>
                  <a:lnTo>
                    <a:pt x="227672" y="175133"/>
                  </a:lnTo>
                  <a:lnTo>
                    <a:pt x="227672" y="192633"/>
                  </a:lnTo>
                  <a:lnTo>
                    <a:pt x="192646" y="192633"/>
                  </a:lnTo>
                  <a:lnTo>
                    <a:pt x="192646" y="210159"/>
                  </a:lnTo>
                  <a:lnTo>
                    <a:pt x="227672" y="210159"/>
                  </a:lnTo>
                  <a:lnTo>
                    <a:pt x="227672" y="192646"/>
                  </a:lnTo>
                  <a:lnTo>
                    <a:pt x="245186" y="192646"/>
                  </a:lnTo>
                  <a:lnTo>
                    <a:pt x="245186" y="227685"/>
                  </a:lnTo>
                  <a:lnTo>
                    <a:pt x="262699" y="227685"/>
                  </a:lnTo>
                  <a:lnTo>
                    <a:pt x="262699" y="245186"/>
                  </a:lnTo>
                  <a:lnTo>
                    <a:pt x="245186" y="245186"/>
                  </a:lnTo>
                  <a:lnTo>
                    <a:pt x="245186" y="262699"/>
                  </a:lnTo>
                  <a:lnTo>
                    <a:pt x="262699" y="262699"/>
                  </a:lnTo>
                  <a:lnTo>
                    <a:pt x="262699" y="245198"/>
                  </a:lnTo>
                  <a:lnTo>
                    <a:pt x="280212" y="245198"/>
                  </a:lnTo>
                  <a:lnTo>
                    <a:pt x="280212" y="227685"/>
                  </a:lnTo>
                  <a:lnTo>
                    <a:pt x="280212" y="192646"/>
                  </a:lnTo>
                  <a:close/>
                </a:path>
                <a:path w="648334" h="298450">
                  <a:moveTo>
                    <a:pt x="420319" y="122593"/>
                  </a:moveTo>
                  <a:lnTo>
                    <a:pt x="385292" y="122593"/>
                  </a:lnTo>
                  <a:lnTo>
                    <a:pt x="385292" y="157619"/>
                  </a:lnTo>
                  <a:lnTo>
                    <a:pt x="402805" y="157619"/>
                  </a:lnTo>
                  <a:lnTo>
                    <a:pt x="402805" y="140106"/>
                  </a:lnTo>
                  <a:lnTo>
                    <a:pt x="420319" y="140106"/>
                  </a:lnTo>
                  <a:lnTo>
                    <a:pt x="420319" y="122593"/>
                  </a:lnTo>
                  <a:close/>
                </a:path>
                <a:path w="648334" h="298450">
                  <a:moveTo>
                    <a:pt x="420331" y="87566"/>
                  </a:moveTo>
                  <a:lnTo>
                    <a:pt x="402818" y="87566"/>
                  </a:lnTo>
                  <a:lnTo>
                    <a:pt x="402818" y="105079"/>
                  </a:lnTo>
                  <a:lnTo>
                    <a:pt x="420331" y="105079"/>
                  </a:lnTo>
                  <a:lnTo>
                    <a:pt x="420331" y="87566"/>
                  </a:lnTo>
                  <a:close/>
                </a:path>
                <a:path w="648334" h="298450">
                  <a:moveTo>
                    <a:pt x="542925" y="175133"/>
                  </a:moveTo>
                  <a:lnTo>
                    <a:pt x="525411" y="175133"/>
                  </a:lnTo>
                  <a:lnTo>
                    <a:pt x="525411" y="192646"/>
                  </a:lnTo>
                  <a:lnTo>
                    <a:pt x="542925" y="192646"/>
                  </a:lnTo>
                  <a:lnTo>
                    <a:pt x="542925" y="175133"/>
                  </a:lnTo>
                  <a:close/>
                </a:path>
                <a:path w="648334" h="298450">
                  <a:moveTo>
                    <a:pt x="542925" y="70053"/>
                  </a:moveTo>
                  <a:lnTo>
                    <a:pt x="525411" y="70053"/>
                  </a:lnTo>
                  <a:lnTo>
                    <a:pt x="525411" y="87566"/>
                  </a:lnTo>
                  <a:lnTo>
                    <a:pt x="542925" y="87566"/>
                  </a:lnTo>
                  <a:lnTo>
                    <a:pt x="542925" y="70053"/>
                  </a:lnTo>
                  <a:close/>
                </a:path>
                <a:path w="648334" h="298450">
                  <a:moveTo>
                    <a:pt x="577951" y="280212"/>
                  </a:moveTo>
                  <a:lnTo>
                    <a:pt x="560438" y="280212"/>
                  </a:lnTo>
                  <a:lnTo>
                    <a:pt x="560438" y="297726"/>
                  </a:lnTo>
                  <a:lnTo>
                    <a:pt x="577951" y="297726"/>
                  </a:lnTo>
                  <a:lnTo>
                    <a:pt x="577951" y="280212"/>
                  </a:lnTo>
                  <a:close/>
                </a:path>
                <a:path w="648334" h="298450">
                  <a:moveTo>
                    <a:pt x="577951" y="70053"/>
                  </a:moveTo>
                  <a:lnTo>
                    <a:pt x="560425" y="70053"/>
                  </a:lnTo>
                  <a:lnTo>
                    <a:pt x="560425" y="87566"/>
                  </a:lnTo>
                  <a:lnTo>
                    <a:pt x="577951" y="87566"/>
                  </a:lnTo>
                  <a:lnTo>
                    <a:pt x="577951" y="70053"/>
                  </a:lnTo>
                  <a:close/>
                </a:path>
                <a:path w="648334" h="298450">
                  <a:moveTo>
                    <a:pt x="595464" y="87566"/>
                  </a:moveTo>
                  <a:lnTo>
                    <a:pt x="577951" y="87566"/>
                  </a:lnTo>
                  <a:lnTo>
                    <a:pt x="577951" y="105079"/>
                  </a:lnTo>
                  <a:lnTo>
                    <a:pt x="595464" y="105079"/>
                  </a:lnTo>
                  <a:lnTo>
                    <a:pt x="595464" y="87566"/>
                  </a:lnTo>
                  <a:close/>
                </a:path>
                <a:path w="648334" h="298450">
                  <a:moveTo>
                    <a:pt x="612965" y="245198"/>
                  </a:moveTo>
                  <a:lnTo>
                    <a:pt x="595452" y="245198"/>
                  </a:lnTo>
                  <a:lnTo>
                    <a:pt x="595452" y="210172"/>
                  </a:lnTo>
                  <a:lnTo>
                    <a:pt x="577938" y="210172"/>
                  </a:lnTo>
                  <a:lnTo>
                    <a:pt x="577938" y="157619"/>
                  </a:lnTo>
                  <a:lnTo>
                    <a:pt x="595452" y="157619"/>
                  </a:lnTo>
                  <a:lnTo>
                    <a:pt x="595452" y="140106"/>
                  </a:lnTo>
                  <a:lnTo>
                    <a:pt x="577938" y="140106"/>
                  </a:lnTo>
                  <a:lnTo>
                    <a:pt x="577938" y="105092"/>
                  </a:lnTo>
                  <a:lnTo>
                    <a:pt x="560425" y="105092"/>
                  </a:lnTo>
                  <a:lnTo>
                    <a:pt x="560425" y="157619"/>
                  </a:lnTo>
                  <a:lnTo>
                    <a:pt x="560425" y="210172"/>
                  </a:lnTo>
                  <a:lnTo>
                    <a:pt x="507885" y="210172"/>
                  </a:lnTo>
                  <a:lnTo>
                    <a:pt x="507885" y="192646"/>
                  </a:lnTo>
                  <a:lnTo>
                    <a:pt x="507885" y="157619"/>
                  </a:lnTo>
                  <a:lnTo>
                    <a:pt x="560425" y="157619"/>
                  </a:lnTo>
                  <a:lnTo>
                    <a:pt x="560425" y="105092"/>
                  </a:lnTo>
                  <a:lnTo>
                    <a:pt x="560425" y="87579"/>
                  </a:lnTo>
                  <a:lnTo>
                    <a:pt x="542912" y="87579"/>
                  </a:lnTo>
                  <a:lnTo>
                    <a:pt x="542912" y="105092"/>
                  </a:lnTo>
                  <a:lnTo>
                    <a:pt x="525399" y="105092"/>
                  </a:lnTo>
                  <a:lnTo>
                    <a:pt x="525399" y="140106"/>
                  </a:lnTo>
                  <a:lnTo>
                    <a:pt x="507885" y="140106"/>
                  </a:lnTo>
                  <a:lnTo>
                    <a:pt x="507885" y="105092"/>
                  </a:lnTo>
                  <a:lnTo>
                    <a:pt x="507885" y="70065"/>
                  </a:lnTo>
                  <a:lnTo>
                    <a:pt x="490372" y="70065"/>
                  </a:lnTo>
                  <a:lnTo>
                    <a:pt x="490372" y="122593"/>
                  </a:lnTo>
                  <a:lnTo>
                    <a:pt x="490372" y="140106"/>
                  </a:lnTo>
                  <a:lnTo>
                    <a:pt x="490372" y="192646"/>
                  </a:lnTo>
                  <a:lnTo>
                    <a:pt x="490372" y="227685"/>
                  </a:lnTo>
                  <a:lnTo>
                    <a:pt x="472859" y="227685"/>
                  </a:lnTo>
                  <a:lnTo>
                    <a:pt x="472859" y="245198"/>
                  </a:lnTo>
                  <a:lnTo>
                    <a:pt x="455345" y="245198"/>
                  </a:lnTo>
                  <a:lnTo>
                    <a:pt x="455345" y="262712"/>
                  </a:lnTo>
                  <a:lnTo>
                    <a:pt x="437832" y="262712"/>
                  </a:lnTo>
                  <a:lnTo>
                    <a:pt x="437832" y="245198"/>
                  </a:lnTo>
                  <a:lnTo>
                    <a:pt x="455345" y="245198"/>
                  </a:lnTo>
                  <a:lnTo>
                    <a:pt x="455345" y="210172"/>
                  </a:lnTo>
                  <a:lnTo>
                    <a:pt x="472859" y="210172"/>
                  </a:lnTo>
                  <a:lnTo>
                    <a:pt x="472859" y="192646"/>
                  </a:lnTo>
                  <a:lnTo>
                    <a:pt x="490372" y="192646"/>
                  </a:lnTo>
                  <a:lnTo>
                    <a:pt x="490372" y="140106"/>
                  </a:lnTo>
                  <a:lnTo>
                    <a:pt x="472859" y="140106"/>
                  </a:lnTo>
                  <a:lnTo>
                    <a:pt x="472859" y="157619"/>
                  </a:lnTo>
                  <a:lnTo>
                    <a:pt x="455345" y="157619"/>
                  </a:lnTo>
                  <a:lnTo>
                    <a:pt x="455345" y="140106"/>
                  </a:lnTo>
                  <a:lnTo>
                    <a:pt x="472859" y="140106"/>
                  </a:lnTo>
                  <a:lnTo>
                    <a:pt x="472859" y="122593"/>
                  </a:lnTo>
                  <a:lnTo>
                    <a:pt x="455345" y="122593"/>
                  </a:lnTo>
                  <a:lnTo>
                    <a:pt x="455345" y="105092"/>
                  </a:lnTo>
                  <a:lnTo>
                    <a:pt x="472859" y="105092"/>
                  </a:lnTo>
                  <a:lnTo>
                    <a:pt x="472859" y="122593"/>
                  </a:lnTo>
                  <a:lnTo>
                    <a:pt x="490372" y="122593"/>
                  </a:lnTo>
                  <a:lnTo>
                    <a:pt x="490372" y="70065"/>
                  </a:lnTo>
                  <a:lnTo>
                    <a:pt x="472859" y="70065"/>
                  </a:lnTo>
                  <a:lnTo>
                    <a:pt x="472859" y="35026"/>
                  </a:lnTo>
                  <a:lnTo>
                    <a:pt x="455345" y="35026"/>
                  </a:lnTo>
                  <a:lnTo>
                    <a:pt x="455345" y="52552"/>
                  </a:lnTo>
                  <a:lnTo>
                    <a:pt x="437832" y="52552"/>
                  </a:lnTo>
                  <a:lnTo>
                    <a:pt x="437832" y="70065"/>
                  </a:lnTo>
                  <a:lnTo>
                    <a:pt x="455345" y="70065"/>
                  </a:lnTo>
                  <a:lnTo>
                    <a:pt x="455345" y="87579"/>
                  </a:lnTo>
                  <a:lnTo>
                    <a:pt x="437832" y="87579"/>
                  </a:lnTo>
                  <a:lnTo>
                    <a:pt x="437832" y="157619"/>
                  </a:lnTo>
                  <a:lnTo>
                    <a:pt x="420306" y="157619"/>
                  </a:lnTo>
                  <a:lnTo>
                    <a:pt x="420306" y="175133"/>
                  </a:lnTo>
                  <a:lnTo>
                    <a:pt x="437832" y="175133"/>
                  </a:lnTo>
                  <a:lnTo>
                    <a:pt x="437832" y="210172"/>
                  </a:lnTo>
                  <a:lnTo>
                    <a:pt x="420306" y="210172"/>
                  </a:lnTo>
                  <a:lnTo>
                    <a:pt x="420306" y="227685"/>
                  </a:lnTo>
                  <a:lnTo>
                    <a:pt x="402805" y="227685"/>
                  </a:lnTo>
                  <a:lnTo>
                    <a:pt x="402805" y="175133"/>
                  </a:lnTo>
                  <a:lnTo>
                    <a:pt x="385292" y="175133"/>
                  </a:lnTo>
                  <a:lnTo>
                    <a:pt x="385292" y="192646"/>
                  </a:lnTo>
                  <a:lnTo>
                    <a:pt x="385292" y="210172"/>
                  </a:lnTo>
                  <a:lnTo>
                    <a:pt x="367779" y="210172"/>
                  </a:lnTo>
                  <a:lnTo>
                    <a:pt x="367779" y="192646"/>
                  </a:lnTo>
                  <a:lnTo>
                    <a:pt x="385292" y="192646"/>
                  </a:lnTo>
                  <a:lnTo>
                    <a:pt x="385292" y="175133"/>
                  </a:lnTo>
                  <a:lnTo>
                    <a:pt x="367779" y="175133"/>
                  </a:lnTo>
                  <a:lnTo>
                    <a:pt x="367779" y="157619"/>
                  </a:lnTo>
                  <a:lnTo>
                    <a:pt x="350253" y="157619"/>
                  </a:lnTo>
                  <a:lnTo>
                    <a:pt x="350253" y="175133"/>
                  </a:lnTo>
                  <a:lnTo>
                    <a:pt x="332740" y="175133"/>
                  </a:lnTo>
                  <a:lnTo>
                    <a:pt x="332740" y="140106"/>
                  </a:lnTo>
                  <a:lnTo>
                    <a:pt x="315239" y="140106"/>
                  </a:lnTo>
                  <a:lnTo>
                    <a:pt x="315239" y="157619"/>
                  </a:lnTo>
                  <a:lnTo>
                    <a:pt x="315239" y="175133"/>
                  </a:lnTo>
                  <a:lnTo>
                    <a:pt x="297726" y="175133"/>
                  </a:lnTo>
                  <a:lnTo>
                    <a:pt x="297726" y="157619"/>
                  </a:lnTo>
                  <a:lnTo>
                    <a:pt x="315239" y="157619"/>
                  </a:lnTo>
                  <a:lnTo>
                    <a:pt x="315239" y="140106"/>
                  </a:lnTo>
                  <a:lnTo>
                    <a:pt x="315239" y="122593"/>
                  </a:lnTo>
                  <a:lnTo>
                    <a:pt x="350253" y="122593"/>
                  </a:lnTo>
                  <a:lnTo>
                    <a:pt x="350253" y="105092"/>
                  </a:lnTo>
                  <a:lnTo>
                    <a:pt x="367779" y="105092"/>
                  </a:lnTo>
                  <a:lnTo>
                    <a:pt x="367779" y="122593"/>
                  </a:lnTo>
                  <a:lnTo>
                    <a:pt x="385292" y="122593"/>
                  </a:lnTo>
                  <a:lnTo>
                    <a:pt x="385292" y="17513"/>
                  </a:lnTo>
                  <a:lnTo>
                    <a:pt x="367779" y="17513"/>
                  </a:lnTo>
                  <a:lnTo>
                    <a:pt x="367779" y="0"/>
                  </a:lnTo>
                  <a:lnTo>
                    <a:pt x="350253" y="0"/>
                  </a:lnTo>
                  <a:lnTo>
                    <a:pt x="350253" y="35026"/>
                  </a:lnTo>
                  <a:lnTo>
                    <a:pt x="367779" y="35026"/>
                  </a:lnTo>
                  <a:lnTo>
                    <a:pt x="367779" y="87579"/>
                  </a:lnTo>
                  <a:lnTo>
                    <a:pt x="350253" y="87579"/>
                  </a:lnTo>
                  <a:lnTo>
                    <a:pt x="350253" y="52552"/>
                  </a:lnTo>
                  <a:lnTo>
                    <a:pt x="332740" y="52552"/>
                  </a:lnTo>
                  <a:lnTo>
                    <a:pt x="332740" y="35026"/>
                  </a:lnTo>
                  <a:lnTo>
                    <a:pt x="315239" y="35026"/>
                  </a:lnTo>
                  <a:lnTo>
                    <a:pt x="315239" y="87579"/>
                  </a:lnTo>
                  <a:lnTo>
                    <a:pt x="297726" y="87579"/>
                  </a:lnTo>
                  <a:lnTo>
                    <a:pt x="297726" y="52552"/>
                  </a:lnTo>
                  <a:lnTo>
                    <a:pt x="280212" y="52552"/>
                  </a:lnTo>
                  <a:lnTo>
                    <a:pt x="280212" y="35026"/>
                  </a:lnTo>
                  <a:lnTo>
                    <a:pt x="262686" y="35026"/>
                  </a:lnTo>
                  <a:lnTo>
                    <a:pt x="262686" y="0"/>
                  </a:lnTo>
                  <a:lnTo>
                    <a:pt x="227672" y="0"/>
                  </a:lnTo>
                  <a:lnTo>
                    <a:pt x="227672" y="17513"/>
                  </a:lnTo>
                  <a:lnTo>
                    <a:pt x="210159" y="17513"/>
                  </a:lnTo>
                  <a:lnTo>
                    <a:pt x="210159" y="35026"/>
                  </a:lnTo>
                  <a:lnTo>
                    <a:pt x="245173" y="35026"/>
                  </a:lnTo>
                  <a:lnTo>
                    <a:pt x="245173" y="52539"/>
                  </a:lnTo>
                  <a:lnTo>
                    <a:pt x="210159" y="52539"/>
                  </a:lnTo>
                  <a:lnTo>
                    <a:pt x="210159" y="105079"/>
                  </a:lnTo>
                  <a:lnTo>
                    <a:pt x="192646" y="105079"/>
                  </a:lnTo>
                  <a:lnTo>
                    <a:pt x="192646" y="140106"/>
                  </a:lnTo>
                  <a:lnTo>
                    <a:pt x="175133" y="140106"/>
                  </a:lnTo>
                  <a:lnTo>
                    <a:pt x="175133" y="157619"/>
                  </a:lnTo>
                  <a:lnTo>
                    <a:pt x="210159" y="157619"/>
                  </a:lnTo>
                  <a:lnTo>
                    <a:pt x="210159" y="175133"/>
                  </a:lnTo>
                  <a:lnTo>
                    <a:pt x="227672" y="175133"/>
                  </a:lnTo>
                  <a:lnTo>
                    <a:pt x="227672" y="140106"/>
                  </a:lnTo>
                  <a:lnTo>
                    <a:pt x="210159" y="140106"/>
                  </a:lnTo>
                  <a:lnTo>
                    <a:pt x="210159" y="122593"/>
                  </a:lnTo>
                  <a:lnTo>
                    <a:pt x="227672" y="122593"/>
                  </a:lnTo>
                  <a:lnTo>
                    <a:pt x="227672" y="87566"/>
                  </a:lnTo>
                  <a:lnTo>
                    <a:pt x="245186" y="87566"/>
                  </a:lnTo>
                  <a:lnTo>
                    <a:pt x="245186" y="52552"/>
                  </a:lnTo>
                  <a:lnTo>
                    <a:pt x="262686" y="52552"/>
                  </a:lnTo>
                  <a:lnTo>
                    <a:pt x="262686" y="87579"/>
                  </a:lnTo>
                  <a:lnTo>
                    <a:pt x="280212" y="87579"/>
                  </a:lnTo>
                  <a:lnTo>
                    <a:pt x="280212" y="105092"/>
                  </a:lnTo>
                  <a:lnTo>
                    <a:pt x="297726" y="105092"/>
                  </a:lnTo>
                  <a:lnTo>
                    <a:pt x="297726" y="140106"/>
                  </a:lnTo>
                  <a:lnTo>
                    <a:pt x="280212" y="140106"/>
                  </a:lnTo>
                  <a:lnTo>
                    <a:pt x="280212" y="122593"/>
                  </a:lnTo>
                  <a:lnTo>
                    <a:pt x="262699" y="122593"/>
                  </a:lnTo>
                  <a:lnTo>
                    <a:pt x="262699" y="105079"/>
                  </a:lnTo>
                  <a:lnTo>
                    <a:pt x="245186" y="105079"/>
                  </a:lnTo>
                  <a:lnTo>
                    <a:pt x="245186" y="122593"/>
                  </a:lnTo>
                  <a:lnTo>
                    <a:pt x="262686" y="122593"/>
                  </a:lnTo>
                  <a:lnTo>
                    <a:pt x="262686" y="140106"/>
                  </a:lnTo>
                  <a:lnTo>
                    <a:pt x="245173" y="140106"/>
                  </a:lnTo>
                  <a:lnTo>
                    <a:pt x="245173" y="157619"/>
                  </a:lnTo>
                  <a:lnTo>
                    <a:pt x="280212" y="157619"/>
                  </a:lnTo>
                  <a:lnTo>
                    <a:pt x="280212" y="192646"/>
                  </a:lnTo>
                  <a:lnTo>
                    <a:pt x="315239" y="192646"/>
                  </a:lnTo>
                  <a:lnTo>
                    <a:pt x="315239" y="210172"/>
                  </a:lnTo>
                  <a:lnTo>
                    <a:pt x="350253" y="210172"/>
                  </a:lnTo>
                  <a:lnTo>
                    <a:pt x="350253" y="227685"/>
                  </a:lnTo>
                  <a:lnTo>
                    <a:pt x="315239" y="227685"/>
                  </a:lnTo>
                  <a:lnTo>
                    <a:pt x="315239" y="245198"/>
                  </a:lnTo>
                  <a:lnTo>
                    <a:pt x="315239" y="262712"/>
                  </a:lnTo>
                  <a:lnTo>
                    <a:pt x="262699" y="262712"/>
                  </a:lnTo>
                  <a:lnTo>
                    <a:pt x="262699" y="280212"/>
                  </a:lnTo>
                  <a:lnTo>
                    <a:pt x="227672" y="280212"/>
                  </a:lnTo>
                  <a:lnTo>
                    <a:pt x="227672" y="297726"/>
                  </a:lnTo>
                  <a:lnTo>
                    <a:pt x="262699" y="297726"/>
                  </a:lnTo>
                  <a:lnTo>
                    <a:pt x="262699" y="280225"/>
                  </a:lnTo>
                  <a:lnTo>
                    <a:pt x="280212" y="280225"/>
                  </a:lnTo>
                  <a:lnTo>
                    <a:pt x="280212" y="297738"/>
                  </a:lnTo>
                  <a:lnTo>
                    <a:pt x="315239" y="297738"/>
                  </a:lnTo>
                  <a:lnTo>
                    <a:pt x="315239" y="280225"/>
                  </a:lnTo>
                  <a:lnTo>
                    <a:pt x="332752" y="280225"/>
                  </a:lnTo>
                  <a:lnTo>
                    <a:pt x="332752" y="245198"/>
                  </a:lnTo>
                  <a:lnTo>
                    <a:pt x="350266" y="245198"/>
                  </a:lnTo>
                  <a:lnTo>
                    <a:pt x="350266" y="227685"/>
                  </a:lnTo>
                  <a:lnTo>
                    <a:pt x="367779" y="227685"/>
                  </a:lnTo>
                  <a:lnTo>
                    <a:pt x="367779" y="262699"/>
                  </a:lnTo>
                  <a:lnTo>
                    <a:pt x="350266" y="262699"/>
                  </a:lnTo>
                  <a:lnTo>
                    <a:pt x="350266" y="280212"/>
                  </a:lnTo>
                  <a:lnTo>
                    <a:pt x="367779" y="280212"/>
                  </a:lnTo>
                  <a:lnTo>
                    <a:pt x="367779" y="262712"/>
                  </a:lnTo>
                  <a:lnTo>
                    <a:pt x="385292" y="262712"/>
                  </a:lnTo>
                  <a:lnTo>
                    <a:pt x="385292" y="245198"/>
                  </a:lnTo>
                  <a:lnTo>
                    <a:pt x="402805" y="245198"/>
                  </a:lnTo>
                  <a:lnTo>
                    <a:pt x="402805" y="262712"/>
                  </a:lnTo>
                  <a:lnTo>
                    <a:pt x="420306" y="262712"/>
                  </a:lnTo>
                  <a:lnTo>
                    <a:pt x="420306" y="280225"/>
                  </a:lnTo>
                  <a:lnTo>
                    <a:pt x="402805" y="280225"/>
                  </a:lnTo>
                  <a:lnTo>
                    <a:pt x="402805" y="262712"/>
                  </a:lnTo>
                  <a:lnTo>
                    <a:pt x="385292" y="262712"/>
                  </a:lnTo>
                  <a:lnTo>
                    <a:pt x="385292" y="297738"/>
                  </a:lnTo>
                  <a:lnTo>
                    <a:pt x="455345" y="297738"/>
                  </a:lnTo>
                  <a:lnTo>
                    <a:pt x="455345" y="280225"/>
                  </a:lnTo>
                  <a:lnTo>
                    <a:pt x="472859" y="280225"/>
                  </a:lnTo>
                  <a:lnTo>
                    <a:pt x="472859" y="297738"/>
                  </a:lnTo>
                  <a:lnTo>
                    <a:pt x="507885" y="297738"/>
                  </a:lnTo>
                  <a:lnTo>
                    <a:pt x="507885" y="262712"/>
                  </a:lnTo>
                  <a:lnTo>
                    <a:pt x="525399" y="262712"/>
                  </a:lnTo>
                  <a:lnTo>
                    <a:pt x="525399" y="227685"/>
                  </a:lnTo>
                  <a:lnTo>
                    <a:pt x="542912" y="227685"/>
                  </a:lnTo>
                  <a:lnTo>
                    <a:pt x="542912" y="262712"/>
                  </a:lnTo>
                  <a:lnTo>
                    <a:pt x="612965" y="262712"/>
                  </a:lnTo>
                  <a:lnTo>
                    <a:pt x="612965" y="245198"/>
                  </a:lnTo>
                  <a:close/>
                </a:path>
                <a:path w="648334" h="298450">
                  <a:moveTo>
                    <a:pt x="630491" y="140106"/>
                  </a:moveTo>
                  <a:lnTo>
                    <a:pt x="612978" y="140106"/>
                  </a:lnTo>
                  <a:lnTo>
                    <a:pt x="612978" y="157619"/>
                  </a:lnTo>
                  <a:lnTo>
                    <a:pt x="630491" y="157619"/>
                  </a:lnTo>
                  <a:lnTo>
                    <a:pt x="630491" y="140106"/>
                  </a:lnTo>
                  <a:close/>
                </a:path>
                <a:path w="648334" h="298450">
                  <a:moveTo>
                    <a:pt x="647992" y="280225"/>
                  </a:moveTo>
                  <a:lnTo>
                    <a:pt x="630478" y="280225"/>
                  </a:lnTo>
                  <a:lnTo>
                    <a:pt x="630478" y="262712"/>
                  </a:lnTo>
                  <a:lnTo>
                    <a:pt x="612965" y="262712"/>
                  </a:lnTo>
                  <a:lnTo>
                    <a:pt x="612965" y="280225"/>
                  </a:lnTo>
                  <a:lnTo>
                    <a:pt x="612965" y="297738"/>
                  </a:lnTo>
                  <a:lnTo>
                    <a:pt x="647992" y="297738"/>
                  </a:lnTo>
                  <a:lnTo>
                    <a:pt x="647992" y="280225"/>
                  </a:lnTo>
                  <a:close/>
                </a:path>
                <a:path w="648334" h="298450">
                  <a:moveTo>
                    <a:pt x="648004" y="157619"/>
                  </a:moveTo>
                  <a:lnTo>
                    <a:pt x="630491" y="157619"/>
                  </a:lnTo>
                  <a:lnTo>
                    <a:pt x="630491" y="175133"/>
                  </a:lnTo>
                  <a:lnTo>
                    <a:pt x="595464" y="175133"/>
                  </a:lnTo>
                  <a:lnTo>
                    <a:pt x="595464" y="192646"/>
                  </a:lnTo>
                  <a:lnTo>
                    <a:pt x="630491" y="192646"/>
                  </a:lnTo>
                  <a:lnTo>
                    <a:pt x="630491" y="210172"/>
                  </a:lnTo>
                  <a:lnTo>
                    <a:pt x="612978" y="210172"/>
                  </a:lnTo>
                  <a:lnTo>
                    <a:pt x="612978" y="245198"/>
                  </a:lnTo>
                  <a:lnTo>
                    <a:pt x="630491" y="245198"/>
                  </a:lnTo>
                  <a:lnTo>
                    <a:pt x="630491" y="262712"/>
                  </a:lnTo>
                  <a:lnTo>
                    <a:pt x="648004" y="262712"/>
                  </a:lnTo>
                  <a:lnTo>
                    <a:pt x="648004" y="157619"/>
                  </a:lnTo>
                  <a:close/>
                </a:path>
              </a:pathLst>
            </a:custGeom>
            <a:solidFill>
              <a:srgbClr val="040000"/>
            </a:solidFill>
          </p:spPr>
          <p:txBody>
            <a:bodyPr wrap="square" lIns="0" tIns="0" rIns="0" bIns="0" rtlCol="0"/>
            <a:lstStyle/>
            <a:p>
              <a:endParaRPr sz="1803" kern="0">
                <a:solidFill>
                  <a:sysClr val="windowText" lastClr="000000"/>
                </a:solidFill>
              </a:endParaRPr>
            </a:p>
          </p:txBody>
        </p:sp>
      </p:grpSp>
      <p:pic>
        <p:nvPicPr>
          <p:cNvPr id="7" name="object 7"/>
          <p:cNvPicPr/>
          <p:nvPr/>
        </p:nvPicPr>
        <p:blipFill>
          <a:blip r:embed="rId3" cstate="print"/>
          <a:stretch>
            <a:fillRect/>
          </a:stretch>
        </p:blipFill>
        <p:spPr>
          <a:xfrm>
            <a:off x="5520370" y="3310434"/>
            <a:ext cx="2155358" cy="1044375"/>
          </a:xfrm>
          <a:prstGeom prst="rect">
            <a:avLst/>
          </a:prstGeom>
        </p:spPr>
      </p:pic>
      <p:pic>
        <p:nvPicPr>
          <p:cNvPr id="8" name="object 8"/>
          <p:cNvPicPr/>
          <p:nvPr/>
        </p:nvPicPr>
        <p:blipFill>
          <a:blip r:embed="rId4" cstate="print"/>
          <a:stretch>
            <a:fillRect/>
          </a:stretch>
        </p:blipFill>
        <p:spPr>
          <a:xfrm>
            <a:off x="7888963" y="3310434"/>
            <a:ext cx="2155345" cy="1044375"/>
          </a:xfrm>
          <a:prstGeom prst="rect">
            <a:avLst/>
          </a:prstGeom>
        </p:spPr>
      </p:pic>
      <p:pic>
        <p:nvPicPr>
          <p:cNvPr id="9" name="object 9"/>
          <p:cNvPicPr/>
          <p:nvPr/>
        </p:nvPicPr>
        <p:blipFill>
          <a:blip r:embed="rId5" cstate="print"/>
          <a:stretch>
            <a:fillRect/>
          </a:stretch>
        </p:blipFill>
        <p:spPr>
          <a:xfrm>
            <a:off x="5520370" y="4959891"/>
            <a:ext cx="2155358" cy="1044362"/>
          </a:xfrm>
          <a:prstGeom prst="rect">
            <a:avLst/>
          </a:prstGeom>
        </p:spPr>
      </p:pic>
      <p:pic>
        <p:nvPicPr>
          <p:cNvPr id="10" name="object 10"/>
          <p:cNvPicPr/>
          <p:nvPr/>
        </p:nvPicPr>
        <p:blipFill>
          <a:blip r:embed="rId6" cstate="print"/>
          <a:stretch>
            <a:fillRect/>
          </a:stretch>
        </p:blipFill>
        <p:spPr>
          <a:xfrm>
            <a:off x="768066" y="642555"/>
            <a:ext cx="4241195" cy="5788889"/>
          </a:xfrm>
          <a:prstGeom prst="rect">
            <a:avLst/>
          </a:prstGeom>
        </p:spPr>
      </p:pic>
      <p:sp>
        <p:nvSpPr>
          <p:cNvPr id="11" name="object 11"/>
          <p:cNvSpPr txBox="1">
            <a:spLocks noGrp="1"/>
          </p:cNvSpPr>
          <p:nvPr>
            <p:ph type="title"/>
          </p:nvPr>
        </p:nvSpPr>
        <p:spPr>
          <a:xfrm>
            <a:off x="5507654" y="699264"/>
            <a:ext cx="5817564" cy="290297"/>
          </a:xfrm>
          <a:prstGeom prst="rect">
            <a:avLst/>
          </a:prstGeom>
        </p:spPr>
        <p:txBody>
          <a:bodyPr vert="horz" wrap="square" lIns="0" tIns="12724" rIns="0" bIns="0" rtlCol="0">
            <a:spAutoFit/>
          </a:bodyPr>
          <a:lstStyle/>
          <a:p>
            <a:pPr marL="12724">
              <a:spcBef>
                <a:spcPts val="100"/>
              </a:spcBef>
            </a:pPr>
            <a:r>
              <a:rPr sz="1803" b="1" dirty="0">
                <a:solidFill>
                  <a:srgbClr val="221815"/>
                </a:solidFill>
                <a:latin typeface="Roboto Medium" pitchFamily="2" charset="0"/>
                <a:ea typeface="Roboto Medium" pitchFamily="2" charset="0"/>
                <a:cs typeface="Gill Sans MT"/>
              </a:rPr>
              <a:t>The Global Leading Provider of Smart Intercom</a:t>
            </a:r>
            <a:endParaRPr sz="1803" b="1" dirty="0">
              <a:latin typeface="Roboto Medium" pitchFamily="2" charset="0"/>
              <a:ea typeface="Roboto Medium" pitchFamily="2" charset="0"/>
              <a:cs typeface="Gill Sans MT"/>
            </a:endParaRPr>
          </a:p>
        </p:txBody>
      </p:sp>
      <p:sp>
        <p:nvSpPr>
          <p:cNvPr id="12" name="object 12"/>
          <p:cNvSpPr txBox="1"/>
          <p:nvPr/>
        </p:nvSpPr>
        <p:spPr>
          <a:xfrm>
            <a:off x="5507654" y="1029133"/>
            <a:ext cx="4854003" cy="1815651"/>
          </a:xfrm>
          <a:prstGeom prst="rect">
            <a:avLst/>
          </a:prstGeom>
        </p:spPr>
        <p:txBody>
          <a:bodyPr vert="horz" wrap="square" lIns="0" tIns="12724" rIns="0" bIns="0" rtlCol="0">
            <a:spAutoFit/>
          </a:bodyPr>
          <a:lstStyle/>
          <a:p>
            <a:pPr marL="12724" marR="222672">
              <a:lnSpc>
                <a:spcPct val="150000"/>
              </a:lnSpc>
              <a:spcBef>
                <a:spcPts val="100"/>
              </a:spcBef>
            </a:pPr>
            <a:r>
              <a:rPr sz="1002" kern="0" dirty="0">
                <a:solidFill>
                  <a:srgbClr val="221815"/>
                </a:solidFill>
                <a:latin typeface="Roboto Light" pitchFamily="2" charset="0"/>
                <a:cs typeface="Gill Sans MT"/>
              </a:rPr>
              <a:t>Akuvox</a:t>
            </a:r>
            <a:r>
              <a:rPr sz="1002" kern="0" spc="-40"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is</a:t>
            </a:r>
            <a:r>
              <a:rPr sz="1002" kern="0" spc="-35" dirty="0">
                <a:solidFill>
                  <a:srgbClr val="221815"/>
                </a:solidFill>
                <a:latin typeface="Roboto Light" pitchFamily="2" charset="0"/>
                <a:cs typeface="Gill Sans MT"/>
              </a:rPr>
              <a:t> </a:t>
            </a:r>
            <a:r>
              <a:rPr sz="1002" kern="0" spc="110" dirty="0">
                <a:solidFill>
                  <a:srgbClr val="221815"/>
                </a:solidFill>
                <a:latin typeface="Roboto Light" pitchFamily="2" charset="0"/>
                <a:cs typeface="Gill Sans MT"/>
              </a:rPr>
              <a:t>a</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global</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leading</a:t>
            </a:r>
            <a:r>
              <a:rPr sz="1002" kern="0" spc="-3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innovator</a:t>
            </a:r>
            <a:r>
              <a:rPr sz="1002" kern="0" spc="-3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of</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smart</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intercom</a:t>
            </a:r>
            <a:r>
              <a:rPr sz="1002" kern="0" spc="-3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90" dirty="0">
                <a:solidFill>
                  <a:srgbClr val="221815"/>
                </a:solidFill>
                <a:latin typeface="Roboto Light" pitchFamily="2" charset="0"/>
                <a:cs typeface="Gill Sans MT"/>
              </a:rPr>
              <a:t>access</a:t>
            </a:r>
            <a:r>
              <a:rPr sz="1002" kern="0" spc="-35" dirty="0">
                <a:solidFill>
                  <a:srgbClr val="221815"/>
                </a:solidFill>
                <a:latin typeface="Roboto Light" pitchFamily="2" charset="0"/>
                <a:cs typeface="Gill Sans MT"/>
              </a:rPr>
              <a:t> </a:t>
            </a:r>
            <a:r>
              <a:rPr sz="1002" kern="0" spc="10" dirty="0">
                <a:solidFill>
                  <a:srgbClr val="221815"/>
                </a:solidFill>
                <a:latin typeface="Roboto Light" pitchFamily="2" charset="0"/>
                <a:cs typeface="Gill Sans MT"/>
              </a:rPr>
              <a:t>control </a:t>
            </a:r>
            <a:r>
              <a:rPr sz="1002" kern="0" spc="-26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products </a:t>
            </a:r>
            <a:r>
              <a:rPr sz="1002" kern="0" spc="70" dirty="0">
                <a:solidFill>
                  <a:srgbClr val="221815"/>
                </a:solidFill>
                <a:latin typeface="Roboto Light" pitchFamily="2" charset="0"/>
                <a:cs typeface="Gill Sans MT"/>
              </a:rPr>
              <a:t>and </a:t>
            </a:r>
            <a:r>
              <a:rPr sz="1002" kern="0" spc="35" dirty="0">
                <a:solidFill>
                  <a:srgbClr val="221815"/>
                </a:solidFill>
                <a:latin typeface="Roboto Light" pitchFamily="2" charset="0"/>
                <a:cs typeface="Gill Sans MT"/>
              </a:rPr>
              <a:t>solutions. </a:t>
            </a:r>
            <a:r>
              <a:rPr sz="1002" kern="0" spc="-75" dirty="0">
                <a:solidFill>
                  <a:srgbClr val="221815"/>
                </a:solidFill>
                <a:latin typeface="Roboto Light" pitchFamily="2" charset="0"/>
                <a:cs typeface="Gill Sans MT"/>
              </a:rPr>
              <a:t>We </a:t>
            </a:r>
            <a:r>
              <a:rPr sz="1002" kern="0" spc="25" dirty="0">
                <a:solidFill>
                  <a:srgbClr val="221815"/>
                </a:solidFill>
                <a:latin typeface="Roboto Light" pitchFamily="2" charset="0"/>
                <a:cs typeface="Gill Sans MT"/>
              </a:rPr>
              <a:t>are </a:t>
            </a:r>
            <a:r>
              <a:rPr sz="1002" kern="0" spc="40" dirty="0">
                <a:solidFill>
                  <a:srgbClr val="221815"/>
                </a:solidFill>
                <a:latin typeface="Roboto Light" pitchFamily="2" charset="0"/>
                <a:cs typeface="Gill Sans MT"/>
              </a:rPr>
              <a:t>committed </a:t>
            </a:r>
            <a:r>
              <a:rPr sz="1002" kern="0" spc="-5" dirty="0">
                <a:solidFill>
                  <a:srgbClr val="221815"/>
                </a:solidFill>
                <a:latin typeface="Roboto Light" pitchFamily="2" charset="0"/>
                <a:cs typeface="Gill Sans MT"/>
              </a:rPr>
              <a:t>to </a:t>
            </a:r>
            <a:r>
              <a:rPr sz="1002" kern="0" spc="60" dirty="0">
                <a:solidFill>
                  <a:srgbClr val="221815"/>
                </a:solidFill>
                <a:latin typeface="Roboto Light" pitchFamily="2" charset="0"/>
                <a:cs typeface="Gill Sans MT"/>
              </a:rPr>
              <a:t>unleashing </a:t>
            </a:r>
            <a:r>
              <a:rPr sz="1002" kern="0" spc="25" dirty="0">
                <a:solidFill>
                  <a:srgbClr val="221815"/>
                </a:solidFill>
                <a:latin typeface="Roboto Light" pitchFamily="2" charset="0"/>
                <a:cs typeface="Gill Sans MT"/>
              </a:rPr>
              <a:t>the </a:t>
            </a:r>
            <a:r>
              <a:rPr sz="1002" kern="0" spc="15" dirty="0">
                <a:solidFill>
                  <a:srgbClr val="221815"/>
                </a:solidFill>
                <a:latin typeface="Roboto Light" pitchFamily="2" charset="0"/>
                <a:cs typeface="Gill Sans MT"/>
              </a:rPr>
              <a:t>power </a:t>
            </a:r>
            <a:r>
              <a:rPr sz="1002" kern="0" spc="35" dirty="0">
                <a:solidFill>
                  <a:srgbClr val="221815"/>
                </a:solidFill>
                <a:latin typeface="Roboto Light" pitchFamily="2" charset="0"/>
                <a:cs typeface="Gill Sans MT"/>
              </a:rPr>
              <a:t>of </a:t>
            </a:r>
            <a:r>
              <a:rPr sz="1002" kern="0" spc="40" dirty="0">
                <a:solidFill>
                  <a:srgbClr val="221815"/>
                </a:solidFill>
                <a:latin typeface="Roboto Light" pitchFamily="2" charset="0"/>
                <a:cs typeface="Gill Sans MT"/>
              </a:rPr>
              <a:t> technologies</a:t>
            </a:r>
            <a:r>
              <a:rPr sz="1002" kern="0" spc="-3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25"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improve</a:t>
            </a:r>
            <a:r>
              <a:rPr sz="1002" kern="0" spc="-3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people's</a:t>
            </a:r>
            <a:r>
              <a:rPr sz="1002" kern="0" spc="-3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lives</a:t>
            </a:r>
            <a:r>
              <a:rPr sz="1002" kern="0" spc="-3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with</a:t>
            </a:r>
            <a:r>
              <a:rPr sz="1002" kern="0" spc="-2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better</a:t>
            </a:r>
            <a:r>
              <a:rPr sz="1002" kern="0" spc="-30"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communication,</a:t>
            </a:r>
            <a:r>
              <a:rPr sz="1002" kern="0" spc="-2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greater </a:t>
            </a:r>
            <a:r>
              <a:rPr sz="1002" kern="0" spc="-266"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security,</a:t>
            </a:r>
            <a:r>
              <a:rPr sz="1002" kern="0" spc="-45"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more</a:t>
            </a:r>
            <a:r>
              <a:rPr sz="1002" kern="0" spc="-35"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convenience.</a:t>
            </a:r>
            <a:endParaRPr sz="1002" kern="0" dirty="0">
              <a:solidFill>
                <a:sysClr val="windowText" lastClr="000000"/>
              </a:solidFill>
              <a:latin typeface="Roboto Light" pitchFamily="2" charset="0"/>
              <a:cs typeface="Gill Sans MT"/>
            </a:endParaRPr>
          </a:p>
          <a:p>
            <a:pPr marL="12724">
              <a:spcBef>
                <a:spcPts val="676"/>
              </a:spcBef>
            </a:pPr>
            <a:r>
              <a:rPr sz="1803" b="1" kern="0" dirty="0">
                <a:solidFill>
                  <a:srgbClr val="221815"/>
                </a:solidFill>
                <a:latin typeface="Roboto Medium" pitchFamily="2" charset="0"/>
                <a:ea typeface="Roboto Medium" pitchFamily="2" charset="0"/>
                <a:cs typeface="Gill Sans MT"/>
              </a:rPr>
              <a:t>Part of Star-net</a:t>
            </a:r>
            <a:endParaRPr sz="1803" kern="0" dirty="0">
              <a:solidFill>
                <a:sysClr val="windowText" lastClr="000000"/>
              </a:solidFill>
              <a:latin typeface="Roboto Medium" pitchFamily="2" charset="0"/>
              <a:ea typeface="Roboto Medium" pitchFamily="2" charset="0"/>
              <a:cs typeface="Gill Sans MT"/>
            </a:endParaRPr>
          </a:p>
          <a:p>
            <a:pPr marL="12724" marR="5090">
              <a:lnSpc>
                <a:spcPct val="150000"/>
              </a:lnSpc>
              <a:spcBef>
                <a:spcPts val="431"/>
              </a:spcBef>
            </a:pPr>
            <a:r>
              <a:rPr sz="1002" kern="0" dirty="0">
                <a:solidFill>
                  <a:srgbClr val="221815"/>
                </a:solidFill>
                <a:latin typeface="Roboto Light" pitchFamily="2" charset="0"/>
                <a:cs typeface="Gill Sans MT"/>
              </a:rPr>
              <a:t>Akuvox</a:t>
            </a:r>
            <a:r>
              <a:rPr sz="1002" kern="0" spc="-35"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is</a:t>
            </a:r>
            <a:r>
              <a:rPr sz="1002" kern="0" spc="-3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part</a:t>
            </a:r>
            <a:r>
              <a:rPr sz="1002" kern="0" spc="-2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of</a:t>
            </a:r>
            <a:r>
              <a:rPr sz="1002" kern="0" spc="-3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Star-net,</a:t>
            </a:r>
            <a:r>
              <a:rPr sz="1002" kern="0" spc="-25" dirty="0">
                <a:solidFill>
                  <a:srgbClr val="221815"/>
                </a:solidFill>
                <a:latin typeface="Roboto Light" pitchFamily="2" charset="0"/>
                <a:cs typeface="Gill Sans MT"/>
              </a:rPr>
              <a:t> </a:t>
            </a:r>
            <a:r>
              <a:rPr sz="1002" kern="0" spc="110" dirty="0">
                <a:solidFill>
                  <a:srgbClr val="221815"/>
                </a:solidFill>
                <a:latin typeface="Roboto Light" pitchFamily="2" charset="0"/>
                <a:cs typeface="Gill Sans MT"/>
              </a:rPr>
              <a:t>a</a:t>
            </a:r>
            <a:r>
              <a:rPr sz="1002" kern="0" spc="-3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$1.6-billion</a:t>
            </a:r>
            <a:r>
              <a:rPr sz="1002" kern="0" spc="-3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international</a:t>
            </a:r>
            <a:r>
              <a:rPr sz="1002" kern="0" spc="-3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group,</a:t>
            </a:r>
            <a:r>
              <a:rPr sz="1002" kern="0" spc="-25"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which</a:t>
            </a:r>
            <a:r>
              <a:rPr sz="1002" kern="0" spc="-30"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is</a:t>
            </a:r>
            <a:r>
              <a:rPr sz="1002" kern="0" spc="-25" dirty="0">
                <a:solidFill>
                  <a:srgbClr val="221815"/>
                </a:solidFill>
                <a:latin typeface="Roboto Light" pitchFamily="2" charset="0"/>
                <a:cs typeface="Gill Sans MT"/>
              </a:rPr>
              <a:t> </a:t>
            </a:r>
            <a:r>
              <a:rPr sz="1002" kern="0" spc="110" dirty="0">
                <a:solidFill>
                  <a:srgbClr val="221815"/>
                </a:solidFill>
                <a:latin typeface="Roboto Light" pitchFamily="2" charset="0"/>
                <a:cs typeface="Gill Sans MT"/>
              </a:rPr>
              <a:t>a</a:t>
            </a:r>
            <a:r>
              <a:rPr sz="1002" kern="0" spc="-30"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leading </a:t>
            </a:r>
            <a:r>
              <a:rPr sz="1002" kern="0" spc="-26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ICT</a:t>
            </a:r>
            <a:r>
              <a:rPr sz="1002" kern="0" spc="-4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solution</a:t>
            </a:r>
            <a:r>
              <a:rPr sz="1002" kern="0" spc="-4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provider</a:t>
            </a:r>
            <a:r>
              <a:rPr sz="1002" kern="0" spc="-4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in</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China.</a:t>
            </a:r>
            <a:endParaRPr sz="1002" kern="0" dirty="0">
              <a:solidFill>
                <a:sysClr val="windowText" lastClr="000000"/>
              </a:solidFill>
              <a:latin typeface="Roboto Light" pitchFamily="2" charset="0"/>
              <a:cs typeface="Gill Sans MT"/>
            </a:endParaRPr>
          </a:p>
        </p:txBody>
      </p:sp>
      <p:sp>
        <p:nvSpPr>
          <p:cNvPr id="13" name="object 13"/>
          <p:cNvSpPr txBox="1"/>
          <p:nvPr/>
        </p:nvSpPr>
        <p:spPr>
          <a:xfrm>
            <a:off x="5520383" y="4383848"/>
            <a:ext cx="2155371" cy="464448"/>
          </a:xfrm>
          <a:prstGeom prst="rect">
            <a:avLst/>
          </a:prstGeom>
          <a:solidFill>
            <a:srgbClr val="EFEFEF"/>
          </a:solidFill>
        </p:spPr>
        <p:txBody>
          <a:bodyPr vert="horz" wrap="square" lIns="0" tIns="1909" rIns="0" bIns="0" rtlCol="0">
            <a:spAutoFit/>
          </a:bodyPr>
          <a:lstStyle/>
          <a:p>
            <a:pPr marL="514691"/>
            <a:endParaRPr lang="en-IN" sz="1002" b="1" kern="0" spc="-10" dirty="0">
              <a:solidFill>
                <a:srgbClr val="221815"/>
              </a:solidFill>
              <a:latin typeface="Roboto Light" pitchFamily="2" charset="0"/>
              <a:cs typeface="Gill Sans MT"/>
            </a:endParaRPr>
          </a:p>
          <a:p>
            <a:pPr marL="514691"/>
            <a:r>
              <a:rPr sz="1002" b="1" kern="0" dirty="0">
                <a:solidFill>
                  <a:srgbClr val="221815"/>
                </a:solidFill>
                <a:latin typeface="Roboto Light" pitchFamily="2" charset="0"/>
                <a:cs typeface="Gill Sans MT"/>
              </a:rPr>
              <a:t>Established in 1996</a:t>
            </a:r>
            <a:endParaRPr lang="en-IN" sz="1002" b="1" kern="0" dirty="0">
              <a:solidFill>
                <a:srgbClr val="221815"/>
              </a:solidFill>
              <a:latin typeface="Roboto Light" pitchFamily="2" charset="0"/>
              <a:cs typeface="Gill Sans MT"/>
            </a:endParaRPr>
          </a:p>
          <a:p>
            <a:pPr marL="514691"/>
            <a:endParaRPr sz="1002" kern="0" dirty="0">
              <a:solidFill>
                <a:sysClr val="windowText" lastClr="000000"/>
              </a:solidFill>
              <a:latin typeface="Roboto Light" pitchFamily="2" charset="0"/>
              <a:cs typeface="Gill Sans MT"/>
            </a:endParaRPr>
          </a:p>
        </p:txBody>
      </p:sp>
      <p:sp>
        <p:nvSpPr>
          <p:cNvPr id="14" name="object 14"/>
          <p:cNvSpPr txBox="1"/>
          <p:nvPr/>
        </p:nvSpPr>
        <p:spPr>
          <a:xfrm>
            <a:off x="7888963" y="4404934"/>
            <a:ext cx="2155371" cy="464448"/>
          </a:xfrm>
          <a:prstGeom prst="rect">
            <a:avLst/>
          </a:prstGeom>
          <a:solidFill>
            <a:srgbClr val="EFEFEF"/>
          </a:solidFill>
        </p:spPr>
        <p:txBody>
          <a:bodyPr vert="horz" wrap="square" lIns="0" tIns="1909" rIns="0" bIns="0" rtlCol="0">
            <a:spAutoFit/>
          </a:bodyPr>
          <a:lstStyle/>
          <a:p>
            <a:pPr marL="278658"/>
            <a:endParaRPr lang="en-IN" sz="1002" b="1" kern="0" spc="25" dirty="0">
              <a:solidFill>
                <a:srgbClr val="221815"/>
              </a:solidFill>
              <a:latin typeface="Roboto Light" pitchFamily="2" charset="0"/>
              <a:cs typeface="Gill Sans MT"/>
            </a:endParaRPr>
          </a:p>
          <a:p>
            <a:pPr marL="278658"/>
            <a:r>
              <a:rPr sz="1002" b="1" kern="0" dirty="0">
                <a:solidFill>
                  <a:srgbClr val="221815"/>
                </a:solidFill>
                <a:latin typeface="Roboto Light" pitchFamily="2" charset="0"/>
                <a:cs typeface="Gill Sans MT"/>
              </a:rPr>
              <a:t>$1.6 Billion Annual Revenue</a:t>
            </a:r>
            <a:endParaRPr lang="en-IN" sz="1002" b="1" kern="0" dirty="0">
              <a:solidFill>
                <a:srgbClr val="221815"/>
              </a:solidFill>
              <a:latin typeface="Roboto Light" pitchFamily="2" charset="0"/>
              <a:cs typeface="Gill Sans MT"/>
            </a:endParaRPr>
          </a:p>
          <a:p>
            <a:pPr marL="278658"/>
            <a:endParaRPr sz="1002" kern="0" dirty="0">
              <a:solidFill>
                <a:sysClr val="windowText" lastClr="000000"/>
              </a:solidFill>
              <a:latin typeface="Roboto Light" pitchFamily="2" charset="0"/>
              <a:cs typeface="Gill Sans MT"/>
            </a:endParaRPr>
          </a:p>
        </p:txBody>
      </p:sp>
      <p:sp>
        <p:nvSpPr>
          <p:cNvPr id="15" name="object 15"/>
          <p:cNvSpPr txBox="1"/>
          <p:nvPr/>
        </p:nvSpPr>
        <p:spPr>
          <a:xfrm>
            <a:off x="5520383" y="6054366"/>
            <a:ext cx="2155371" cy="477939"/>
          </a:xfrm>
          <a:prstGeom prst="rect">
            <a:avLst/>
          </a:prstGeom>
          <a:solidFill>
            <a:srgbClr val="EFEFEF"/>
          </a:solidFill>
        </p:spPr>
        <p:txBody>
          <a:bodyPr vert="horz" wrap="square" lIns="0" tIns="0" rIns="0" bIns="0" rtlCol="0">
            <a:spAutoFit/>
          </a:bodyPr>
          <a:lstStyle/>
          <a:p>
            <a:pPr marR="55349" algn="ctr"/>
            <a:endParaRPr lang="en-IN" sz="1102" kern="0" dirty="0">
              <a:solidFill>
                <a:sysClr val="windowText" lastClr="000000"/>
              </a:solidFill>
              <a:latin typeface="Times New Roman"/>
              <a:cs typeface="Times New Roman"/>
            </a:endParaRPr>
          </a:p>
          <a:p>
            <a:pPr marR="55349" algn="ctr"/>
            <a:r>
              <a:rPr sz="1002" b="1" kern="0" dirty="0">
                <a:solidFill>
                  <a:srgbClr val="221815"/>
                </a:solidFill>
                <a:latin typeface="Roboto Light" pitchFamily="2" charset="0"/>
                <a:cs typeface="Gill Sans MT"/>
              </a:rPr>
              <a:t>4000+ R&amp;D</a:t>
            </a:r>
            <a:endParaRPr lang="en-IN" sz="1002" b="1" kern="0" dirty="0">
              <a:solidFill>
                <a:srgbClr val="221815"/>
              </a:solidFill>
              <a:latin typeface="Roboto Light" pitchFamily="2" charset="0"/>
              <a:cs typeface="Gill Sans MT"/>
            </a:endParaRPr>
          </a:p>
          <a:p>
            <a:pPr marR="55349" algn="ctr"/>
            <a:endParaRPr sz="1002" kern="0" dirty="0">
              <a:solidFill>
                <a:sysClr val="windowText" lastClr="000000"/>
              </a:solidFill>
              <a:latin typeface="Roboto Light" pitchFamily="2" charset="0"/>
              <a:cs typeface="Gill Sans MT"/>
            </a:endParaRPr>
          </a:p>
        </p:txBody>
      </p:sp>
      <p:sp>
        <p:nvSpPr>
          <p:cNvPr id="16" name="object 16"/>
          <p:cNvSpPr txBox="1"/>
          <p:nvPr/>
        </p:nvSpPr>
        <p:spPr>
          <a:xfrm>
            <a:off x="7888963" y="6054366"/>
            <a:ext cx="2155371" cy="481151"/>
          </a:xfrm>
          <a:prstGeom prst="rect">
            <a:avLst/>
          </a:prstGeom>
          <a:solidFill>
            <a:srgbClr val="EFEFEF"/>
          </a:solidFill>
        </p:spPr>
        <p:txBody>
          <a:bodyPr vert="horz" wrap="square" lIns="0" tIns="3181" rIns="0" bIns="0" rtlCol="0">
            <a:spAutoFit/>
          </a:bodyPr>
          <a:lstStyle/>
          <a:p>
            <a:pPr marL="228398"/>
            <a:endParaRPr lang="en-IN" sz="1102" kern="0" dirty="0">
              <a:solidFill>
                <a:sysClr val="windowText" lastClr="000000"/>
              </a:solidFill>
              <a:latin typeface="Times New Roman"/>
              <a:cs typeface="Times New Roman"/>
            </a:endParaRPr>
          </a:p>
          <a:p>
            <a:pPr marL="228398"/>
            <a:r>
              <a:rPr sz="1002" b="1" kern="0" dirty="0">
                <a:solidFill>
                  <a:srgbClr val="221815"/>
                </a:solidFill>
                <a:latin typeface="Roboto Light" pitchFamily="2" charset="0"/>
                <a:cs typeface="Gill Sans MT"/>
              </a:rPr>
              <a:t>70,000+ m</a:t>
            </a:r>
            <a:r>
              <a:rPr sz="827" b="1" kern="0" baseline="50505" dirty="0">
                <a:solidFill>
                  <a:srgbClr val="221815"/>
                </a:solidFill>
                <a:latin typeface="Roboto Light" pitchFamily="2" charset="0"/>
                <a:cs typeface="Gill Sans MT"/>
              </a:rPr>
              <a:t>2  </a:t>
            </a:r>
            <a:r>
              <a:rPr sz="1002" b="1" kern="0" dirty="0">
                <a:solidFill>
                  <a:srgbClr val="221815"/>
                </a:solidFill>
                <a:latin typeface="Roboto Light" pitchFamily="2" charset="0"/>
                <a:cs typeface="Gill Sans MT"/>
              </a:rPr>
              <a:t>Manufacture Base</a:t>
            </a:r>
            <a:endParaRPr lang="en-IN" sz="1002" b="1" kern="0" dirty="0">
              <a:solidFill>
                <a:srgbClr val="221815"/>
              </a:solidFill>
              <a:latin typeface="Roboto Light" pitchFamily="2" charset="0"/>
              <a:cs typeface="Gill Sans MT"/>
            </a:endParaRPr>
          </a:p>
          <a:p>
            <a:pPr marL="228398"/>
            <a:endParaRPr sz="1002" kern="0" dirty="0">
              <a:solidFill>
                <a:sysClr val="windowText" lastClr="000000"/>
              </a:solidFill>
              <a:latin typeface="Roboto Light" pitchFamily="2" charset="0"/>
              <a:cs typeface="Gill Sans MT"/>
            </a:endParaRPr>
          </a:p>
        </p:txBody>
      </p:sp>
      <p:sp>
        <p:nvSpPr>
          <p:cNvPr id="17" name="object 17"/>
          <p:cNvSpPr txBox="1"/>
          <p:nvPr/>
        </p:nvSpPr>
        <p:spPr>
          <a:xfrm>
            <a:off x="7978917" y="5030940"/>
            <a:ext cx="908462" cy="908462"/>
          </a:xfrm>
          <a:prstGeom prst="rect">
            <a:avLst/>
          </a:prstGeom>
        </p:spPr>
        <p:txBody>
          <a:bodyPr vert="horz" wrap="square" lIns="0" tIns="0" rIns="0" bIns="0" rtlCol="0">
            <a:spAutoFit/>
          </a:bodyPr>
          <a:lstStyle/>
          <a:p>
            <a:endParaRPr sz="701" kern="0" dirty="0">
              <a:solidFill>
                <a:sysClr val="windowText" lastClr="000000"/>
              </a:solidFill>
              <a:latin typeface="Times New Roman"/>
              <a:cs typeface="Times New Roman"/>
            </a:endParaRPr>
          </a:p>
          <a:p>
            <a:endParaRPr sz="701" kern="0" dirty="0">
              <a:solidFill>
                <a:sysClr val="windowText" lastClr="000000"/>
              </a:solidFill>
              <a:latin typeface="Times New Roman"/>
              <a:cs typeface="Times New Roman"/>
            </a:endParaRPr>
          </a:p>
          <a:p>
            <a:endParaRPr sz="701" kern="0" dirty="0">
              <a:solidFill>
                <a:sysClr val="windowText" lastClr="000000"/>
              </a:solidFill>
              <a:latin typeface="Times New Roman"/>
              <a:cs typeface="Times New Roman"/>
            </a:endParaRPr>
          </a:p>
          <a:p>
            <a:endParaRPr sz="701" kern="0" dirty="0">
              <a:solidFill>
                <a:sysClr val="windowText" lastClr="000000"/>
              </a:solidFill>
              <a:latin typeface="Times New Roman"/>
              <a:cs typeface="Times New Roman"/>
            </a:endParaRPr>
          </a:p>
          <a:p>
            <a:endParaRPr sz="701" kern="0" dirty="0">
              <a:solidFill>
                <a:sysClr val="windowText" lastClr="000000"/>
              </a:solidFill>
              <a:latin typeface="Times New Roman"/>
              <a:cs typeface="Times New Roman"/>
            </a:endParaRPr>
          </a:p>
          <a:p>
            <a:endParaRPr sz="701" kern="0" dirty="0">
              <a:solidFill>
                <a:sysClr val="windowText" lastClr="000000"/>
              </a:solidFill>
              <a:latin typeface="Times New Roman"/>
              <a:cs typeface="Times New Roman"/>
            </a:endParaRPr>
          </a:p>
          <a:p>
            <a:pPr>
              <a:spcBef>
                <a:spcPts val="20"/>
              </a:spcBef>
            </a:pPr>
            <a:endParaRPr sz="1002" kern="0" dirty="0">
              <a:solidFill>
                <a:sysClr val="windowText" lastClr="000000"/>
              </a:solidFill>
              <a:latin typeface="Times New Roman"/>
              <a:cs typeface="Times New Roman"/>
            </a:endParaRPr>
          </a:p>
          <a:p>
            <a:pPr marL="83979">
              <a:spcBef>
                <a:spcPts val="5"/>
              </a:spcBef>
            </a:pPr>
            <a:r>
              <a:rPr sz="601" kern="0" spc="60" dirty="0">
                <a:solidFill>
                  <a:srgbClr val="221815"/>
                </a:solidFill>
                <a:latin typeface="Roboto Light" pitchFamily="2" charset="0"/>
                <a:cs typeface="Gill Sans MT"/>
              </a:rPr>
              <a:t>Scan</a:t>
            </a:r>
            <a:r>
              <a:rPr sz="601" kern="0" spc="-30" dirty="0">
                <a:solidFill>
                  <a:srgbClr val="221815"/>
                </a:solidFill>
                <a:latin typeface="Roboto Light" pitchFamily="2" charset="0"/>
                <a:cs typeface="Gill Sans MT"/>
              </a:rPr>
              <a:t> </a:t>
            </a:r>
            <a:r>
              <a:rPr sz="601" kern="0" spc="5" dirty="0">
                <a:solidFill>
                  <a:srgbClr val="221815"/>
                </a:solidFill>
                <a:latin typeface="Roboto Light" pitchFamily="2" charset="0"/>
                <a:cs typeface="Gill Sans MT"/>
              </a:rPr>
              <a:t>for</a:t>
            </a:r>
            <a:r>
              <a:rPr sz="601" kern="0" spc="-30" dirty="0">
                <a:solidFill>
                  <a:srgbClr val="221815"/>
                </a:solidFill>
                <a:latin typeface="Roboto Light" pitchFamily="2" charset="0"/>
                <a:cs typeface="Gill Sans MT"/>
              </a:rPr>
              <a:t> </a:t>
            </a:r>
            <a:r>
              <a:rPr sz="601" kern="0" spc="70" dirty="0">
                <a:solidFill>
                  <a:srgbClr val="221815"/>
                </a:solidFill>
                <a:latin typeface="Roboto Light" pitchFamily="2" charset="0"/>
                <a:cs typeface="Gill Sans MT"/>
              </a:rPr>
              <a:t>a</a:t>
            </a:r>
            <a:r>
              <a:rPr sz="601" kern="0" spc="-30" dirty="0">
                <a:solidFill>
                  <a:srgbClr val="221815"/>
                </a:solidFill>
                <a:latin typeface="Roboto Light" pitchFamily="2" charset="0"/>
                <a:cs typeface="Gill Sans MT"/>
              </a:rPr>
              <a:t> </a:t>
            </a:r>
            <a:r>
              <a:rPr sz="601" kern="0" spc="20" dirty="0">
                <a:solidFill>
                  <a:srgbClr val="221815"/>
                </a:solidFill>
                <a:latin typeface="Roboto Light" pitchFamily="2" charset="0"/>
                <a:cs typeface="Gill Sans MT"/>
              </a:rPr>
              <a:t>virtual</a:t>
            </a:r>
            <a:r>
              <a:rPr sz="601" kern="0" spc="-30" dirty="0">
                <a:solidFill>
                  <a:srgbClr val="221815"/>
                </a:solidFill>
                <a:latin typeface="Roboto Light" pitchFamily="2" charset="0"/>
                <a:cs typeface="Gill Sans MT"/>
              </a:rPr>
              <a:t> </a:t>
            </a:r>
            <a:r>
              <a:rPr sz="601" kern="0" spc="5" dirty="0">
                <a:solidFill>
                  <a:srgbClr val="221815"/>
                </a:solidFill>
                <a:latin typeface="Roboto Light" pitchFamily="2" charset="0"/>
                <a:cs typeface="Gill Sans MT"/>
              </a:rPr>
              <a:t>tour</a:t>
            </a:r>
            <a:endParaRPr sz="601" kern="0" dirty="0">
              <a:solidFill>
                <a:sysClr val="windowText" lastClr="000000"/>
              </a:solidFill>
              <a:latin typeface="Roboto Light" pitchFamily="2" charset="0"/>
              <a:cs typeface="Gill Sans MT"/>
            </a:endParaRPr>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5949" y="199326"/>
            <a:ext cx="1533717" cy="464497"/>
          </a:xfrm>
          <a:prstGeom prst="rect">
            <a:avLst/>
          </a:prstGeom>
        </p:spPr>
      </p:pic>
    </p:spTree>
    <p:extLst>
      <p:ext uri="{BB962C8B-B14F-4D97-AF65-F5344CB8AC3E}">
        <p14:creationId xmlns:p14="http://schemas.microsoft.com/office/powerpoint/2010/main" val="765059069"/>
      </p:ext>
    </p:extLst>
  </p:cSld>
  <p:clrMapOvr>
    <a:masterClrMapping/>
  </p:clrMapOvr>
  <p:transition spd="med">
    <p:pull/>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1247471365"/>
      </p:ext>
    </p:extLst>
  </p:cSld>
  <p:clrMapOvr>
    <a:masterClrMapping/>
  </p:clrMapOvr>
  <p:transition spd="med">
    <p:pull/>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a:spLocks noGrp="1"/>
          </p:cNvSpPr>
          <p:nvPr>
            <p:ph type="title"/>
          </p:nvPr>
        </p:nvSpPr>
        <p:spPr>
          <a:xfrm>
            <a:off x="683027" y="1330183"/>
            <a:ext cx="5150467" cy="830544"/>
          </a:xfrm>
          <a:prstGeom prst="rect">
            <a:avLst/>
          </a:prstGeom>
        </p:spPr>
        <p:txBody>
          <a:bodyPr vert="horz" wrap="square" lIns="0" tIns="101152" rIns="0" bIns="0" rtlCol="0">
            <a:spAutoFit/>
          </a:bodyPr>
          <a:lstStyle/>
          <a:p>
            <a:pPr marL="12724">
              <a:spcBef>
                <a:spcPts val="797"/>
              </a:spcBef>
            </a:pPr>
            <a:r>
              <a:rPr sz="2800" b="1" spc="-100" dirty="0">
                <a:solidFill>
                  <a:srgbClr val="221815"/>
                </a:solidFill>
                <a:latin typeface="Roboto" panose="02000000000000000000" pitchFamily="2" charset="0"/>
                <a:ea typeface="Roboto" panose="02000000000000000000" pitchFamily="2" charset="0"/>
              </a:rPr>
              <a:t>Aku</a:t>
            </a:r>
            <a:r>
              <a:rPr sz="2800" b="1" spc="-90" dirty="0">
                <a:solidFill>
                  <a:srgbClr val="221815"/>
                </a:solidFill>
                <a:latin typeface="Roboto" panose="02000000000000000000" pitchFamily="2" charset="0"/>
                <a:ea typeface="Roboto" panose="02000000000000000000" pitchFamily="2" charset="0"/>
              </a:rPr>
              <a:t>v</a:t>
            </a:r>
            <a:r>
              <a:rPr sz="2800" b="1" spc="-85" dirty="0">
                <a:solidFill>
                  <a:srgbClr val="221815"/>
                </a:solidFill>
                <a:latin typeface="Roboto" panose="02000000000000000000" pitchFamily="2" charset="0"/>
                <a:ea typeface="Roboto" panose="02000000000000000000" pitchFamily="2" charset="0"/>
              </a:rPr>
              <a:t>ox</a:t>
            </a:r>
            <a:r>
              <a:rPr sz="2800" b="1" spc="-60" dirty="0">
                <a:solidFill>
                  <a:srgbClr val="221815"/>
                </a:solidFill>
                <a:latin typeface="Roboto" panose="02000000000000000000" pitchFamily="2" charset="0"/>
                <a:ea typeface="Roboto" panose="02000000000000000000" pitchFamily="2" charset="0"/>
              </a:rPr>
              <a:t> </a:t>
            </a:r>
            <a:r>
              <a:rPr lang="en-IN" sz="2800" b="1" spc="-65" dirty="0">
                <a:solidFill>
                  <a:srgbClr val="221815"/>
                </a:solidFill>
                <a:latin typeface="Roboto" panose="02000000000000000000" pitchFamily="2" charset="0"/>
                <a:ea typeface="Roboto" panose="02000000000000000000" pitchFamily="2" charset="0"/>
              </a:rPr>
              <a:t>C313S/W</a:t>
            </a:r>
            <a:endParaRPr sz="2800" dirty="0">
              <a:latin typeface="Roboto" panose="02000000000000000000" pitchFamily="2" charset="0"/>
              <a:ea typeface="Roboto" panose="02000000000000000000" pitchFamily="2" charset="0"/>
            </a:endParaRPr>
          </a:p>
          <a:p>
            <a:pPr marL="12724">
              <a:spcBef>
                <a:spcPts val="416"/>
              </a:spcBef>
            </a:pPr>
            <a:r>
              <a:rPr lang="en-US" sz="1600" b="1" spc="-70" dirty="0">
                <a:solidFill>
                  <a:srgbClr val="221815"/>
                </a:solidFill>
                <a:latin typeface="Roboto" panose="02000000000000000000" pitchFamily="2" charset="0"/>
                <a:ea typeface="Roboto" panose="02000000000000000000" pitchFamily="2" charset="0"/>
              </a:rPr>
              <a:t>Compact but Powerful Indoor Monitor</a:t>
            </a:r>
            <a:endParaRPr sz="1600" dirty="0">
              <a:latin typeface="Roboto" panose="02000000000000000000" pitchFamily="2" charset="0"/>
              <a:ea typeface="Roboto" panose="02000000000000000000" pitchFamily="2" charset="0"/>
            </a:endParaRPr>
          </a:p>
        </p:txBody>
      </p:sp>
      <p:sp>
        <p:nvSpPr>
          <p:cNvPr id="6" name="object 4"/>
          <p:cNvSpPr txBox="1"/>
          <p:nvPr/>
        </p:nvSpPr>
        <p:spPr>
          <a:xfrm>
            <a:off x="657137" y="2526856"/>
            <a:ext cx="5510231" cy="2233713"/>
          </a:xfrm>
          <a:prstGeom prst="rect">
            <a:avLst/>
          </a:prstGeom>
        </p:spPr>
        <p:txBody>
          <a:bodyPr vert="horz" wrap="square" lIns="0" tIns="12724" rIns="0" bIns="0" rtlCol="0">
            <a:spAutoFit/>
          </a:bodyPr>
          <a:lstStyle/>
          <a:p>
            <a:pPr marL="298474" marR="5090" indent="-285750">
              <a:lnSpc>
                <a:spcPct val="145800"/>
              </a:lnSpc>
              <a:spcBef>
                <a:spcPts val="100"/>
              </a:spcBef>
              <a:buFont typeface="Arial" panose="020B0604020202020204" pitchFamily="34" charset="0"/>
              <a:buChar char="•"/>
            </a:pPr>
            <a:r>
              <a:rPr lang="en-US" sz="1600" kern="0" spc="5" dirty="0">
                <a:solidFill>
                  <a:srgbClr val="221815"/>
                </a:solidFill>
                <a:latin typeface="Roboto" panose="02000000000000000000" pitchFamily="2" charset="0"/>
                <a:ea typeface="Roboto" panose="02000000000000000000" pitchFamily="2" charset="0"/>
                <a:cs typeface="Gill Sans MT"/>
              </a:rPr>
              <a:t>7” capacitive touch screen with energy saving mode</a:t>
            </a:r>
          </a:p>
          <a:p>
            <a:pPr marL="298474" marR="5090" indent="-285750">
              <a:lnSpc>
                <a:spcPct val="145800"/>
              </a:lnSpc>
              <a:spcBef>
                <a:spcPts val="100"/>
              </a:spcBef>
              <a:buFont typeface="Arial" panose="020B0604020202020204" pitchFamily="34" charset="0"/>
              <a:buChar char="•"/>
            </a:pPr>
            <a:r>
              <a:rPr lang="en-US" sz="1600" kern="0" spc="5" dirty="0">
                <a:solidFill>
                  <a:srgbClr val="221815"/>
                </a:solidFill>
                <a:latin typeface="Roboto" panose="02000000000000000000" pitchFamily="2" charset="0"/>
                <a:ea typeface="Roboto" panose="02000000000000000000" pitchFamily="2" charset="0"/>
                <a:cs typeface="Gill Sans MT"/>
              </a:rPr>
              <a:t>Reception of a HD picture from the door communicator</a:t>
            </a:r>
          </a:p>
          <a:p>
            <a:pPr marL="298474" marR="5090" indent="-285750">
              <a:lnSpc>
                <a:spcPct val="145800"/>
              </a:lnSpc>
              <a:spcBef>
                <a:spcPts val="100"/>
              </a:spcBef>
              <a:buFont typeface="Arial" panose="020B0604020202020204" pitchFamily="34" charset="0"/>
              <a:buChar char="•"/>
            </a:pPr>
            <a:r>
              <a:rPr lang="en-US" sz="1600" kern="0" spc="5" dirty="0">
                <a:solidFill>
                  <a:srgbClr val="221815"/>
                </a:solidFill>
                <a:latin typeface="Roboto" panose="02000000000000000000" pitchFamily="2" charset="0"/>
                <a:ea typeface="Roboto" panose="02000000000000000000" pitchFamily="2" charset="0"/>
                <a:cs typeface="Gill Sans MT"/>
              </a:rPr>
              <a:t>Two-way communication based on SIP v2.0 protocol</a:t>
            </a:r>
          </a:p>
          <a:p>
            <a:pPr marL="298474" marR="5090" indent="-285750">
              <a:lnSpc>
                <a:spcPct val="145800"/>
              </a:lnSpc>
              <a:spcBef>
                <a:spcPts val="100"/>
              </a:spcBef>
              <a:buFont typeface="Arial" panose="020B0604020202020204" pitchFamily="34" charset="0"/>
              <a:buChar char="•"/>
            </a:pPr>
            <a:r>
              <a:rPr lang="en-US" sz="1600" kern="0" spc="5" dirty="0">
                <a:solidFill>
                  <a:srgbClr val="221815"/>
                </a:solidFill>
                <a:latin typeface="Roboto" panose="02000000000000000000" pitchFamily="2" charset="0"/>
                <a:ea typeface="Roboto" panose="02000000000000000000" pitchFamily="2" charset="0"/>
                <a:cs typeface="Gill Sans MT"/>
              </a:rPr>
              <a:t>Powered by </a:t>
            </a:r>
            <a:r>
              <a:rPr lang="en-US" sz="1600" kern="0" spc="5" dirty="0" err="1">
                <a:solidFill>
                  <a:srgbClr val="221815"/>
                </a:solidFill>
                <a:latin typeface="Roboto" panose="02000000000000000000" pitchFamily="2" charset="0"/>
                <a:ea typeface="Roboto" panose="02000000000000000000" pitchFamily="2" charset="0"/>
                <a:cs typeface="Gill Sans MT"/>
              </a:rPr>
              <a:t>PoE</a:t>
            </a:r>
            <a:r>
              <a:rPr lang="en-US" sz="1600" kern="0" spc="5" dirty="0">
                <a:solidFill>
                  <a:srgbClr val="221815"/>
                </a:solidFill>
                <a:latin typeface="Roboto" panose="02000000000000000000" pitchFamily="2" charset="0"/>
                <a:ea typeface="Roboto" panose="02000000000000000000" pitchFamily="2" charset="0"/>
                <a:cs typeface="Gill Sans MT"/>
              </a:rPr>
              <a:t> or external source</a:t>
            </a:r>
          </a:p>
          <a:p>
            <a:pPr marL="298474" marR="5090" indent="-285750">
              <a:lnSpc>
                <a:spcPct val="145800"/>
              </a:lnSpc>
              <a:spcBef>
                <a:spcPts val="100"/>
              </a:spcBef>
              <a:buFont typeface="Arial" panose="020B0604020202020204" pitchFamily="34" charset="0"/>
              <a:buChar char="•"/>
            </a:pPr>
            <a:r>
              <a:rPr lang="en-US" sz="1600" kern="0" spc="5" dirty="0">
                <a:solidFill>
                  <a:srgbClr val="221815"/>
                </a:solidFill>
                <a:latin typeface="Roboto" panose="02000000000000000000" pitchFamily="2" charset="0"/>
                <a:ea typeface="Roboto" panose="02000000000000000000" pitchFamily="2" charset="0"/>
                <a:cs typeface="Gill Sans MT"/>
              </a:rPr>
              <a:t>Supports US or European electrical wall box mounting</a:t>
            </a:r>
          </a:p>
          <a:p>
            <a:pPr marL="298474" marR="5090" indent="-285750">
              <a:lnSpc>
                <a:spcPct val="145800"/>
              </a:lnSpc>
              <a:spcBef>
                <a:spcPts val="100"/>
              </a:spcBef>
              <a:buFont typeface="Arial" panose="020B0604020202020204" pitchFamily="34" charset="0"/>
              <a:buChar char="•"/>
            </a:pPr>
            <a:r>
              <a:rPr lang="en-US" sz="1600" kern="0" spc="5" dirty="0">
                <a:solidFill>
                  <a:srgbClr val="221815"/>
                </a:solidFill>
                <a:latin typeface="Roboto" panose="02000000000000000000" pitchFamily="2" charset="0"/>
                <a:ea typeface="Roboto" panose="02000000000000000000" pitchFamily="2" charset="0"/>
                <a:cs typeface="Gill Sans MT"/>
              </a:rPr>
              <a:t>C313W – Built-in </a:t>
            </a:r>
            <a:r>
              <a:rPr lang="en-US" sz="1600" kern="0" spc="5" dirty="0" err="1">
                <a:solidFill>
                  <a:srgbClr val="221815"/>
                </a:solidFill>
                <a:latin typeface="Roboto" panose="02000000000000000000" pitchFamily="2" charset="0"/>
                <a:ea typeface="Roboto" panose="02000000000000000000" pitchFamily="2" charset="0"/>
                <a:cs typeface="Gill Sans MT"/>
              </a:rPr>
              <a:t>WiFi</a:t>
            </a:r>
            <a:endParaRPr sz="1600" kern="0" dirty="0">
              <a:solidFill>
                <a:sysClr val="windowText" lastClr="000000"/>
              </a:solidFill>
              <a:latin typeface="Roboto" panose="02000000000000000000" pitchFamily="2" charset="0"/>
              <a:ea typeface="Roboto" panose="02000000000000000000" pitchFamily="2" charset="0"/>
              <a:cs typeface="Gill Sans MT"/>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63360"/>
          <a:stretch/>
        </p:blipFill>
        <p:spPr>
          <a:xfrm>
            <a:off x="6811766" y="814052"/>
            <a:ext cx="5380234" cy="4703531"/>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800294045"/>
      </p:ext>
    </p:extLst>
  </p:cSld>
  <p:clrMapOvr>
    <a:masterClrMapping/>
  </p:clrMapOvr>
  <p:transition spd="med">
    <p:pull/>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7209" r="17211"/>
          <a:stretch/>
        </p:blipFill>
        <p:spPr>
          <a:xfrm>
            <a:off x="-1" y="0"/>
            <a:ext cx="12192001" cy="57150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712093789"/>
      </p:ext>
    </p:extLst>
  </p:cSld>
  <p:clrMapOvr>
    <a:masterClrMapping/>
  </p:clrMapOvr>
  <p:transition spd="med">
    <p:pull/>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294" r="7304"/>
          <a:stretch/>
        </p:blipFill>
        <p:spPr>
          <a:xfrm>
            <a:off x="0" y="145020"/>
            <a:ext cx="12192000" cy="5519854"/>
          </a:xfrm>
          <a:prstGeom prst="rect">
            <a:avLst/>
          </a:prstGeom>
        </p:spPr>
      </p:pic>
      <p:grpSp>
        <p:nvGrpSpPr>
          <p:cNvPr id="9" name="Group 8"/>
          <p:cNvGrpSpPr/>
          <p:nvPr/>
        </p:nvGrpSpPr>
        <p:grpSpPr>
          <a:xfrm>
            <a:off x="0" y="5956065"/>
            <a:ext cx="12192000" cy="901933"/>
            <a:chOff x="0" y="4467050"/>
            <a:chExt cx="9144000" cy="676450"/>
          </a:xfrm>
        </p:grpSpPr>
        <p:sp>
          <p:nvSpPr>
            <p:cNvPr id="10" name="Rectangle 9">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1" name="Group 10"/>
            <p:cNvGrpSpPr/>
            <p:nvPr userDrawn="1"/>
          </p:nvGrpSpPr>
          <p:grpSpPr>
            <a:xfrm>
              <a:off x="114300" y="4487369"/>
              <a:ext cx="8910322" cy="599050"/>
              <a:chOff x="114300" y="4487369"/>
              <a:chExt cx="8910322" cy="599050"/>
            </a:xfrm>
          </p:grpSpPr>
          <p:sp>
            <p:nvSpPr>
              <p:cNvPr id="12" name="TextBox 11">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3" name="TextBox 12">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4" name="TextBox 13">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5" name="Picture 14">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037711288"/>
      </p:ext>
    </p:extLst>
  </p:cSld>
  <p:clrMapOvr>
    <a:masterClrMapping/>
  </p:clrMapOvr>
  <p:transition spd="med">
    <p:pull/>
  </p:transition>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6" cy="6857745"/>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5856757" y="1687067"/>
              <a:ext cx="2685415" cy="3133090"/>
            </a:xfrm>
            <a:custGeom>
              <a:avLst/>
              <a:gdLst/>
              <a:ahLst/>
              <a:cxnLst/>
              <a:rect l="l" t="t" r="r" b="b"/>
              <a:pathLst>
                <a:path w="2685415" h="3133090">
                  <a:moveTo>
                    <a:pt x="1186218" y="2496235"/>
                  </a:moveTo>
                  <a:lnTo>
                    <a:pt x="778649" y="1795068"/>
                  </a:lnTo>
                  <a:lnTo>
                    <a:pt x="0" y="3132544"/>
                  </a:lnTo>
                  <a:lnTo>
                    <a:pt x="814489" y="3132544"/>
                  </a:lnTo>
                  <a:lnTo>
                    <a:pt x="1186218" y="2496235"/>
                  </a:lnTo>
                  <a:close/>
                </a:path>
                <a:path w="2685415" h="3133090">
                  <a:moveTo>
                    <a:pt x="2640266" y="0"/>
                  </a:moveTo>
                  <a:lnTo>
                    <a:pt x="1825866" y="0"/>
                  </a:lnTo>
                  <a:lnTo>
                    <a:pt x="1500212" y="557847"/>
                  </a:lnTo>
                  <a:lnTo>
                    <a:pt x="1906676" y="1257096"/>
                  </a:lnTo>
                  <a:lnTo>
                    <a:pt x="2640266" y="0"/>
                  </a:lnTo>
                  <a:close/>
                </a:path>
                <a:path w="2685415" h="3133090">
                  <a:moveTo>
                    <a:pt x="2685059" y="3132544"/>
                  </a:moveTo>
                  <a:lnTo>
                    <a:pt x="859205" y="12"/>
                  </a:lnTo>
                  <a:lnTo>
                    <a:pt x="44780" y="12"/>
                  </a:lnTo>
                  <a:lnTo>
                    <a:pt x="463346" y="717296"/>
                  </a:lnTo>
                  <a:lnTo>
                    <a:pt x="934364" y="1527581"/>
                  </a:lnTo>
                  <a:lnTo>
                    <a:pt x="934897" y="1526641"/>
                  </a:lnTo>
                  <a:lnTo>
                    <a:pt x="1870583" y="3132544"/>
                  </a:lnTo>
                  <a:lnTo>
                    <a:pt x="2685059" y="3132544"/>
                  </a:lnTo>
                  <a:close/>
                </a:path>
              </a:pathLst>
            </a:custGeom>
            <a:solidFill>
              <a:srgbClr val="FFFFFF">
                <a:alpha val="9999"/>
              </a:srgbClr>
            </a:solidFill>
          </p:spPr>
          <p:txBody>
            <a:bodyPr wrap="square" lIns="0" tIns="0" rIns="0" bIns="0" rtlCol="0"/>
            <a:lstStyle/>
            <a:p>
              <a:endParaRPr sz="1803" kern="0">
                <a:solidFill>
                  <a:sysClr val="windowText" lastClr="000000"/>
                </a:solidFill>
              </a:endParaRPr>
            </a:p>
          </p:txBody>
        </p:sp>
        <p:sp>
          <p:nvSpPr>
            <p:cNvPr id="8" name="object 8"/>
            <p:cNvSpPr/>
            <p:nvPr/>
          </p:nvSpPr>
          <p:spPr>
            <a:xfrm>
              <a:off x="6178500" y="4019503"/>
              <a:ext cx="495300" cy="495300"/>
            </a:xfrm>
            <a:custGeom>
              <a:avLst/>
              <a:gdLst/>
              <a:ahLst/>
              <a:cxnLst/>
              <a:rect l="l" t="t" r="r" b="b"/>
              <a:pathLst>
                <a:path w="495300" h="495300">
                  <a:moveTo>
                    <a:pt x="247650" y="0"/>
                  </a:moveTo>
                  <a:lnTo>
                    <a:pt x="197738" y="5031"/>
                  </a:lnTo>
                  <a:lnTo>
                    <a:pt x="151251" y="19460"/>
                  </a:lnTo>
                  <a:lnTo>
                    <a:pt x="109184" y="42293"/>
                  </a:lnTo>
                  <a:lnTo>
                    <a:pt x="72532" y="72532"/>
                  </a:lnTo>
                  <a:lnTo>
                    <a:pt x="42293" y="109184"/>
                  </a:lnTo>
                  <a:lnTo>
                    <a:pt x="19460" y="151251"/>
                  </a:lnTo>
                  <a:lnTo>
                    <a:pt x="5031" y="197738"/>
                  </a:lnTo>
                  <a:lnTo>
                    <a:pt x="0" y="247650"/>
                  </a:lnTo>
                  <a:lnTo>
                    <a:pt x="5031" y="297561"/>
                  </a:lnTo>
                  <a:lnTo>
                    <a:pt x="19460" y="344048"/>
                  </a:lnTo>
                  <a:lnTo>
                    <a:pt x="42293" y="386115"/>
                  </a:lnTo>
                  <a:lnTo>
                    <a:pt x="72532" y="422767"/>
                  </a:lnTo>
                  <a:lnTo>
                    <a:pt x="109184" y="453006"/>
                  </a:lnTo>
                  <a:lnTo>
                    <a:pt x="151251" y="475839"/>
                  </a:lnTo>
                  <a:lnTo>
                    <a:pt x="197738" y="490268"/>
                  </a:lnTo>
                  <a:lnTo>
                    <a:pt x="247650" y="495300"/>
                  </a:lnTo>
                  <a:lnTo>
                    <a:pt x="297561" y="490268"/>
                  </a:lnTo>
                  <a:lnTo>
                    <a:pt x="344048" y="475839"/>
                  </a:lnTo>
                  <a:lnTo>
                    <a:pt x="386115" y="453006"/>
                  </a:lnTo>
                  <a:lnTo>
                    <a:pt x="422767" y="422767"/>
                  </a:lnTo>
                  <a:lnTo>
                    <a:pt x="453006" y="386115"/>
                  </a:lnTo>
                  <a:lnTo>
                    <a:pt x="475839" y="344048"/>
                  </a:lnTo>
                  <a:lnTo>
                    <a:pt x="490268" y="297561"/>
                  </a:lnTo>
                  <a:lnTo>
                    <a:pt x="495300" y="247650"/>
                  </a:lnTo>
                  <a:lnTo>
                    <a:pt x="490268" y="197738"/>
                  </a:lnTo>
                  <a:lnTo>
                    <a:pt x="475839" y="151251"/>
                  </a:lnTo>
                  <a:lnTo>
                    <a:pt x="453006" y="109184"/>
                  </a:lnTo>
                  <a:lnTo>
                    <a:pt x="422767" y="72532"/>
                  </a:lnTo>
                  <a:lnTo>
                    <a:pt x="386115" y="42293"/>
                  </a:lnTo>
                  <a:lnTo>
                    <a:pt x="344048" y="19460"/>
                  </a:lnTo>
                  <a:lnTo>
                    <a:pt x="297561" y="5031"/>
                  </a:lnTo>
                  <a:lnTo>
                    <a:pt x="247650" y="0"/>
                  </a:lnTo>
                  <a:close/>
                </a:path>
              </a:pathLst>
            </a:custGeom>
            <a:solidFill>
              <a:srgbClr val="FFFFFF">
                <a:alpha val="9999"/>
              </a:srgbClr>
            </a:solidFill>
          </p:spPr>
          <p:txBody>
            <a:bodyPr wrap="square" lIns="0" tIns="0" rIns="0" bIns="0" rtlCol="0"/>
            <a:lstStyle/>
            <a:p>
              <a:endParaRPr sz="1803" kern="0">
                <a:solidFill>
                  <a:sysClr val="windowText" lastClr="000000"/>
                </a:solidFill>
              </a:endParaRPr>
            </a:p>
          </p:txBody>
        </p:sp>
        <p:sp>
          <p:nvSpPr>
            <p:cNvPr id="9" name="object 9"/>
            <p:cNvSpPr/>
            <p:nvPr/>
          </p:nvSpPr>
          <p:spPr>
            <a:xfrm>
              <a:off x="6178500" y="4019503"/>
              <a:ext cx="495300" cy="495300"/>
            </a:xfrm>
            <a:custGeom>
              <a:avLst/>
              <a:gdLst/>
              <a:ahLst/>
              <a:cxnLst/>
              <a:rect l="l" t="t" r="r" b="b"/>
              <a:pathLst>
                <a:path w="495300" h="495300">
                  <a:moveTo>
                    <a:pt x="495300" y="247650"/>
                  </a:moveTo>
                  <a:lnTo>
                    <a:pt x="490268" y="297561"/>
                  </a:lnTo>
                  <a:lnTo>
                    <a:pt x="475839" y="344048"/>
                  </a:lnTo>
                  <a:lnTo>
                    <a:pt x="453006" y="386115"/>
                  </a:lnTo>
                  <a:lnTo>
                    <a:pt x="422767" y="422767"/>
                  </a:lnTo>
                  <a:lnTo>
                    <a:pt x="386115" y="453006"/>
                  </a:lnTo>
                  <a:lnTo>
                    <a:pt x="344048" y="475839"/>
                  </a:lnTo>
                  <a:lnTo>
                    <a:pt x="297561" y="490268"/>
                  </a:lnTo>
                  <a:lnTo>
                    <a:pt x="247650" y="495300"/>
                  </a:lnTo>
                  <a:lnTo>
                    <a:pt x="197738" y="490268"/>
                  </a:lnTo>
                  <a:lnTo>
                    <a:pt x="151251" y="475839"/>
                  </a:lnTo>
                  <a:lnTo>
                    <a:pt x="109184" y="453006"/>
                  </a:lnTo>
                  <a:lnTo>
                    <a:pt x="72532" y="422767"/>
                  </a:lnTo>
                  <a:lnTo>
                    <a:pt x="42293" y="386115"/>
                  </a:lnTo>
                  <a:lnTo>
                    <a:pt x="19460" y="344048"/>
                  </a:lnTo>
                  <a:lnTo>
                    <a:pt x="5031" y="297561"/>
                  </a:lnTo>
                  <a:lnTo>
                    <a:pt x="0" y="247650"/>
                  </a:lnTo>
                  <a:lnTo>
                    <a:pt x="5031" y="197738"/>
                  </a:lnTo>
                  <a:lnTo>
                    <a:pt x="19460" y="151251"/>
                  </a:lnTo>
                  <a:lnTo>
                    <a:pt x="42293" y="109184"/>
                  </a:lnTo>
                  <a:lnTo>
                    <a:pt x="72532" y="72532"/>
                  </a:lnTo>
                  <a:lnTo>
                    <a:pt x="109184" y="42293"/>
                  </a:lnTo>
                  <a:lnTo>
                    <a:pt x="151251" y="19460"/>
                  </a:lnTo>
                  <a:lnTo>
                    <a:pt x="197738" y="5031"/>
                  </a:lnTo>
                  <a:lnTo>
                    <a:pt x="247650" y="0"/>
                  </a:lnTo>
                  <a:lnTo>
                    <a:pt x="297561" y="5031"/>
                  </a:lnTo>
                  <a:lnTo>
                    <a:pt x="344048" y="19460"/>
                  </a:lnTo>
                  <a:lnTo>
                    <a:pt x="386115" y="42293"/>
                  </a:lnTo>
                  <a:lnTo>
                    <a:pt x="422767" y="72532"/>
                  </a:lnTo>
                  <a:lnTo>
                    <a:pt x="453006" y="109184"/>
                  </a:lnTo>
                  <a:lnTo>
                    <a:pt x="475839" y="151251"/>
                  </a:lnTo>
                  <a:lnTo>
                    <a:pt x="490268" y="197738"/>
                  </a:lnTo>
                  <a:lnTo>
                    <a:pt x="495300" y="247650"/>
                  </a:lnTo>
                  <a:close/>
                </a:path>
              </a:pathLst>
            </a:custGeom>
            <a:ln w="3175">
              <a:solidFill>
                <a:srgbClr val="FFFFFF"/>
              </a:solidFill>
            </a:ln>
          </p:spPr>
          <p:txBody>
            <a:bodyPr wrap="square" lIns="0" tIns="0" rIns="0" bIns="0" rtlCol="0"/>
            <a:lstStyle/>
            <a:p>
              <a:endParaRPr sz="1803" kern="0">
                <a:solidFill>
                  <a:sysClr val="windowText" lastClr="000000"/>
                </a:solidFill>
              </a:endParaRPr>
            </a:p>
          </p:txBody>
        </p:sp>
        <p:sp>
          <p:nvSpPr>
            <p:cNvPr id="10" name="object 10"/>
            <p:cNvSpPr/>
            <p:nvPr/>
          </p:nvSpPr>
          <p:spPr>
            <a:xfrm>
              <a:off x="7131000" y="4019503"/>
              <a:ext cx="495300" cy="495300"/>
            </a:xfrm>
            <a:custGeom>
              <a:avLst/>
              <a:gdLst/>
              <a:ahLst/>
              <a:cxnLst/>
              <a:rect l="l" t="t" r="r" b="b"/>
              <a:pathLst>
                <a:path w="495300" h="495300">
                  <a:moveTo>
                    <a:pt x="247650" y="0"/>
                  </a:moveTo>
                  <a:lnTo>
                    <a:pt x="197738" y="5031"/>
                  </a:lnTo>
                  <a:lnTo>
                    <a:pt x="151251" y="19460"/>
                  </a:lnTo>
                  <a:lnTo>
                    <a:pt x="109184" y="42293"/>
                  </a:lnTo>
                  <a:lnTo>
                    <a:pt x="72532" y="72532"/>
                  </a:lnTo>
                  <a:lnTo>
                    <a:pt x="42293" y="109184"/>
                  </a:lnTo>
                  <a:lnTo>
                    <a:pt x="19460" y="151251"/>
                  </a:lnTo>
                  <a:lnTo>
                    <a:pt x="5031" y="197738"/>
                  </a:lnTo>
                  <a:lnTo>
                    <a:pt x="0" y="247650"/>
                  </a:lnTo>
                  <a:lnTo>
                    <a:pt x="5031" y="297561"/>
                  </a:lnTo>
                  <a:lnTo>
                    <a:pt x="19460" y="344048"/>
                  </a:lnTo>
                  <a:lnTo>
                    <a:pt x="42293" y="386115"/>
                  </a:lnTo>
                  <a:lnTo>
                    <a:pt x="72532" y="422767"/>
                  </a:lnTo>
                  <a:lnTo>
                    <a:pt x="109184" y="453006"/>
                  </a:lnTo>
                  <a:lnTo>
                    <a:pt x="151251" y="475839"/>
                  </a:lnTo>
                  <a:lnTo>
                    <a:pt x="197738" y="490268"/>
                  </a:lnTo>
                  <a:lnTo>
                    <a:pt x="247650" y="495300"/>
                  </a:lnTo>
                  <a:lnTo>
                    <a:pt x="297561" y="490268"/>
                  </a:lnTo>
                  <a:lnTo>
                    <a:pt x="344048" y="475839"/>
                  </a:lnTo>
                  <a:lnTo>
                    <a:pt x="386115" y="453006"/>
                  </a:lnTo>
                  <a:lnTo>
                    <a:pt x="422767" y="422767"/>
                  </a:lnTo>
                  <a:lnTo>
                    <a:pt x="453006" y="386115"/>
                  </a:lnTo>
                  <a:lnTo>
                    <a:pt x="475839" y="344048"/>
                  </a:lnTo>
                  <a:lnTo>
                    <a:pt x="490268" y="297561"/>
                  </a:lnTo>
                  <a:lnTo>
                    <a:pt x="495300" y="247650"/>
                  </a:lnTo>
                  <a:lnTo>
                    <a:pt x="490268" y="197738"/>
                  </a:lnTo>
                  <a:lnTo>
                    <a:pt x="475839" y="151251"/>
                  </a:lnTo>
                  <a:lnTo>
                    <a:pt x="453006" y="109184"/>
                  </a:lnTo>
                  <a:lnTo>
                    <a:pt x="422767" y="72532"/>
                  </a:lnTo>
                  <a:lnTo>
                    <a:pt x="386115" y="42293"/>
                  </a:lnTo>
                  <a:lnTo>
                    <a:pt x="344048" y="19460"/>
                  </a:lnTo>
                  <a:lnTo>
                    <a:pt x="297561" y="5031"/>
                  </a:lnTo>
                  <a:lnTo>
                    <a:pt x="247650" y="0"/>
                  </a:lnTo>
                  <a:close/>
                </a:path>
              </a:pathLst>
            </a:custGeom>
            <a:solidFill>
              <a:srgbClr val="FFFFFF">
                <a:alpha val="9999"/>
              </a:srgbClr>
            </a:solidFill>
          </p:spPr>
          <p:txBody>
            <a:bodyPr wrap="square" lIns="0" tIns="0" rIns="0" bIns="0" rtlCol="0"/>
            <a:lstStyle/>
            <a:p>
              <a:endParaRPr sz="1803" kern="0">
                <a:solidFill>
                  <a:sysClr val="windowText" lastClr="000000"/>
                </a:solidFill>
              </a:endParaRPr>
            </a:p>
          </p:txBody>
        </p:sp>
        <p:sp>
          <p:nvSpPr>
            <p:cNvPr id="11" name="object 11"/>
            <p:cNvSpPr/>
            <p:nvPr/>
          </p:nvSpPr>
          <p:spPr>
            <a:xfrm>
              <a:off x="7131000" y="4019503"/>
              <a:ext cx="495300" cy="495300"/>
            </a:xfrm>
            <a:custGeom>
              <a:avLst/>
              <a:gdLst/>
              <a:ahLst/>
              <a:cxnLst/>
              <a:rect l="l" t="t" r="r" b="b"/>
              <a:pathLst>
                <a:path w="495300" h="495300">
                  <a:moveTo>
                    <a:pt x="495300" y="247650"/>
                  </a:moveTo>
                  <a:lnTo>
                    <a:pt x="490268" y="297561"/>
                  </a:lnTo>
                  <a:lnTo>
                    <a:pt x="475839" y="344048"/>
                  </a:lnTo>
                  <a:lnTo>
                    <a:pt x="453006" y="386115"/>
                  </a:lnTo>
                  <a:lnTo>
                    <a:pt x="422767" y="422767"/>
                  </a:lnTo>
                  <a:lnTo>
                    <a:pt x="386115" y="453006"/>
                  </a:lnTo>
                  <a:lnTo>
                    <a:pt x="344048" y="475839"/>
                  </a:lnTo>
                  <a:lnTo>
                    <a:pt x="297561" y="490268"/>
                  </a:lnTo>
                  <a:lnTo>
                    <a:pt x="247650" y="495300"/>
                  </a:lnTo>
                  <a:lnTo>
                    <a:pt x="197738" y="490268"/>
                  </a:lnTo>
                  <a:lnTo>
                    <a:pt x="151251" y="475839"/>
                  </a:lnTo>
                  <a:lnTo>
                    <a:pt x="109184" y="453006"/>
                  </a:lnTo>
                  <a:lnTo>
                    <a:pt x="72532" y="422767"/>
                  </a:lnTo>
                  <a:lnTo>
                    <a:pt x="42293" y="386115"/>
                  </a:lnTo>
                  <a:lnTo>
                    <a:pt x="19460" y="344048"/>
                  </a:lnTo>
                  <a:lnTo>
                    <a:pt x="5031" y="297561"/>
                  </a:lnTo>
                  <a:lnTo>
                    <a:pt x="0" y="247650"/>
                  </a:lnTo>
                  <a:lnTo>
                    <a:pt x="5031" y="197738"/>
                  </a:lnTo>
                  <a:lnTo>
                    <a:pt x="19460" y="151251"/>
                  </a:lnTo>
                  <a:lnTo>
                    <a:pt x="42293" y="109184"/>
                  </a:lnTo>
                  <a:lnTo>
                    <a:pt x="72532" y="72532"/>
                  </a:lnTo>
                  <a:lnTo>
                    <a:pt x="109184" y="42293"/>
                  </a:lnTo>
                  <a:lnTo>
                    <a:pt x="151251" y="19460"/>
                  </a:lnTo>
                  <a:lnTo>
                    <a:pt x="197738" y="5031"/>
                  </a:lnTo>
                  <a:lnTo>
                    <a:pt x="247650" y="0"/>
                  </a:lnTo>
                  <a:lnTo>
                    <a:pt x="297561" y="5031"/>
                  </a:lnTo>
                  <a:lnTo>
                    <a:pt x="344048" y="19460"/>
                  </a:lnTo>
                  <a:lnTo>
                    <a:pt x="386115" y="42293"/>
                  </a:lnTo>
                  <a:lnTo>
                    <a:pt x="422767" y="72532"/>
                  </a:lnTo>
                  <a:lnTo>
                    <a:pt x="453006" y="109184"/>
                  </a:lnTo>
                  <a:lnTo>
                    <a:pt x="475839" y="151251"/>
                  </a:lnTo>
                  <a:lnTo>
                    <a:pt x="490268" y="197738"/>
                  </a:lnTo>
                  <a:lnTo>
                    <a:pt x="495300" y="247650"/>
                  </a:lnTo>
                  <a:close/>
                </a:path>
              </a:pathLst>
            </a:custGeom>
            <a:ln w="3175">
              <a:solidFill>
                <a:srgbClr val="FFFFFF"/>
              </a:solidFill>
            </a:ln>
          </p:spPr>
          <p:txBody>
            <a:bodyPr wrap="square" lIns="0" tIns="0" rIns="0" bIns="0" rtlCol="0"/>
            <a:lstStyle/>
            <a:p>
              <a:endParaRPr sz="1803" kern="0">
                <a:solidFill>
                  <a:sysClr val="windowText" lastClr="000000"/>
                </a:solidFill>
              </a:endParaRPr>
            </a:p>
          </p:txBody>
        </p:sp>
        <p:sp>
          <p:nvSpPr>
            <p:cNvPr id="12" name="object 12"/>
            <p:cNvSpPr/>
            <p:nvPr/>
          </p:nvSpPr>
          <p:spPr>
            <a:xfrm>
              <a:off x="8083500" y="4019503"/>
              <a:ext cx="495300" cy="495300"/>
            </a:xfrm>
            <a:custGeom>
              <a:avLst/>
              <a:gdLst/>
              <a:ahLst/>
              <a:cxnLst/>
              <a:rect l="l" t="t" r="r" b="b"/>
              <a:pathLst>
                <a:path w="495300" h="495300">
                  <a:moveTo>
                    <a:pt x="247650" y="0"/>
                  </a:moveTo>
                  <a:lnTo>
                    <a:pt x="197738" y="5031"/>
                  </a:lnTo>
                  <a:lnTo>
                    <a:pt x="151251" y="19460"/>
                  </a:lnTo>
                  <a:lnTo>
                    <a:pt x="109184" y="42293"/>
                  </a:lnTo>
                  <a:lnTo>
                    <a:pt x="72532" y="72532"/>
                  </a:lnTo>
                  <a:lnTo>
                    <a:pt x="42293" y="109184"/>
                  </a:lnTo>
                  <a:lnTo>
                    <a:pt x="19460" y="151251"/>
                  </a:lnTo>
                  <a:lnTo>
                    <a:pt x="5031" y="197738"/>
                  </a:lnTo>
                  <a:lnTo>
                    <a:pt x="0" y="247650"/>
                  </a:lnTo>
                  <a:lnTo>
                    <a:pt x="5031" y="297561"/>
                  </a:lnTo>
                  <a:lnTo>
                    <a:pt x="19460" y="344048"/>
                  </a:lnTo>
                  <a:lnTo>
                    <a:pt x="42293" y="386115"/>
                  </a:lnTo>
                  <a:lnTo>
                    <a:pt x="72532" y="422767"/>
                  </a:lnTo>
                  <a:lnTo>
                    <a:pt x="109184" y="453006"/>
                  </a:lnTo>
                  <a:lnTo>
                    <a:pt x="151251" y="475839"/>
                  </a:lnTo>
                  <a:lnTo>
                    <a:pt x="197738" y="490268"/>
                  </a:lnTo>
                  <a:lnTo>
                    <a:pt x="247650" y="495300"/>
                  </a:lnTo>
                  <a:lnTo>
                    <a:pt x="297561" y="490268"/>
                  </a:lnTo>
                  <a:lnTo>
                    <a:pt x="344048" y="475839"/>
                  </a:lnTo>
                  <a:lnTo>
                    <a:pt x="386115" y="453006"/>
                  </a:lnTo>
                  <a:lnTo>
                    <a:pt x="422767" y="422767"/>
                  </a:lnTo>
                  <a:lnTo>
                    <a:pt x="453006" y="386115"/>
                  </a:lnTo>
                  <a:lnTo>
                    <a:pt x="475839" y="344048"/>
                  </a:lnTo>
                  <a:lnTo>
                    <a:pt x="490268" y="297561"/>
                  </a:lnTo>
                  <a:lnTo>
                    <a:pt x="495300" y="247650"/>
                  </a:lnTo>
                  <a:lnTo>
                    <a:pt x="490268" y="197738"/>
                  </a:lnTo>
                  <a:lnTo>
                    <a:pt x="475839" y="151251"/>
                  </a:lnTo>
                  <a:lnTo>
                    <a:pt x="453006" y="109184"/>
                  </a:lnTo>
                  <a:lnTo>
                    <a:pt x="422767" y="72532"/>
                  </a:lnTo>
                  <a:lnTo>
                    <a:pt x="386115" y="42293"/>
                  </a:lnTo>
                  <a:lnTo>
                    <a:pt x="344048" y="19460"/>
                  </a:lnTo>
                  <a:lnTo>
                    <a:pt x="297561" y="5031"/>
                  </a:lnTo>
                  <a:lnTo>
                    <a:pt x="247650" y="0"/>
                  </a:lnTo>
                  <a:close/>
                </a:path>
              </a:pathLst>
            </a:custGeom>
            <a:solidFill>
              <a:srgbClr val="FFFFFF">
                <a:alpha val="9999"/>
              </a:srgbClr>
            </a:solidFill>
          </p:spPr>
          <p:txBody>
            <a:bodyPr wrap="square" lIns="0" tIns="0" rIns="0" bIns="0" rtlCol="0"/>
            <a:lstStyle/>
            <a:p>
              <a:endParaRPr sz="1803" kern="0">
                <a:solidFill>
                  <a:sysClr val="windowText" lastClr="000000"/>
                </a:solidFill>
              </a:endParaRPr>
            </a:p>
          </p:txBody>
        </p:sp>
        <p:sp>
          <p:nvSpPr>
            <p:cNvPr id="13" name="object 13"/>
            <p:cNvSpPr/>
            <p:nvPr/>
          </p:nvSpPr>
          <p:spPr>
            <a:xfrm>
              <a:off x="8083500" y="4019503"/>
              <a:ext cx="495300" cy="495300"/>
            </a:xfrm>
            <a:custGeom>
              <a:avLst/>
              <a:gdLst/>
              <a:ahLst/>
              <a:cxnLst/>
              <a:rect l="l" t="t" r="r" b="b"/>
              <a:pathLst>
                <a:path w="495300" h="495300">
                  <a:moveTo>
                    <a:pt x="495300" y="247650"/>
                  </a:moveTo>
                  <a:lnTo>
                    <a:pt x="490268" y="297561"/>
                  </a:lnTo>
                  <a:lnTo>
                    <a:pt x="475839" y="344048"/>
                  </a:lnTo>
                  <a:lnTo>
                    <a:pt x="453006" y="386115"/>
                  </a:lnTo>
                  <a:lnTo>
                    <a:pt x="422767" y="422767"/>
                  </a:lnTo>
                  <a:lnTo>
                    <a:pt x="386115" y="453006"/>
                  </a:lnTo>
                  <a:lnTo>
                    <a:pt x="344048" y="475839"/>
                  </a:lnTo>
                  <a:lnTo>
                    <a:pt x="297561" y="490268"/>
                  </a:lnTo>
                  <a:lnTo>
                    <a:pt x="247650" y="495300"/>
                  </a:lnTo>
                  <a:lnTo>
                    <a:pt x="197738" y="490268"/>
                  </a:lnTo>
                  <a:lnTo>
                    <a:pt x="151251" y="475839"/>
                  </a:lnTo>
                  <a:lnTo>
                    <a:pt x="109184" y="453006"/>
                  </a:lnTo>
                  <a:lnTo>
                    <a:pt x="72532" y="422767"/>
                  </a:lnTo>
                  <a:lnTo>
                    <a:pt x="42293" y="386115"/>
                  </a:lnTo>
                  <a:lnTo>
                    <a:pt x="19460" y="344048"/>
                  </a:lnTo>
                  <a:lnTo>
                    <a:pt x="5031" y="297561"/>
                  </a:lnTo>
                  <a:lnTo>
                    <a:pt x="0" y="247650"/>
                  </a:lnTo>
                  <a:lnTo>
                    <a:pt x="5031" y="197738"/>
                  </a:lnTo>
                  <a:lnTo>
                    <a:pt x="19460" y="151251"/>
                  </a:lnTo>
                  <a:lnTo>
                    <a:pt x="42293" y="109184"/>
                  </a:lnTo>
                  <a:lnTo>
                    <a:pt x="72532" y="72532"/>
                  </a:lnTo>
                  <a:lnTo>
                    <a:pt x="109184" y="42293"/>
                  </a:lnTo>
                  <a:lnTo>
                    <a:pt x="151251" y="19460"/>
                  </a:lnTo>
                  <a:lnTo>
                    <a:pt x="197738" y="5031"/>
                  </a:lnTo>
                  <a:lnTo>
                    <a:pt x="247650" y="0"/>
                  </a:lnTo>
                  <a:lnTo>
                    <a:pt x="297561" y="5031"/>
                  </a:lnTo>
                  <a:lnTo>
                    <a:pt x="344048" y="19460"/>
                  </a:lnTo>
                  <a:lnTo>
                    <a:pt x="386115" y="42293"/>
                  </a:lnTo>
                  <a:lnTo>
                    <a:pt x="422767" y="72532"/>
                  </a:lnTo>
                  <a:lnTo>
                    <a:pt x="453006" y="109184"/>
                  </a:lnTo>
                  <a:lnTo>
                    <a:pt x="475839" y="151251"/>
                  </a:lnTo>
                  <a:lnTo>
                    <a:pt x="490268" y="197738"/>
                  </a:lnTo>
                  <a:lnTo>
                    <a:pt x="495300" y="247650"/>
                  </a:lnTo>
                  <a:close/>
                </a:path>
              </a:pathLst>
            </a:custGeom>
            <a:ln w="3175">
              <a:solidFill>
                <a:srgbClr val="FFFFFF"/>
              </a:solidFill>
            </a:ln>
          </p:spPr>
          <p:txBody>
            <a:bodyPr wrap="square" lIns="0" tIns="0" rIns="0" bIns="0" rtlCol="0"/>
            <a:lstStyle/>
            <a:p>
              <a:endParaRPr sz="1803" kern="0">
                <a:solidFill>
                  <a:sysClr val="windowText" lastClr="000000"/>
                </a:solidFill>
              </a:endParaRPr>
            </a:p>
          </p:txBody>
        </p:sp>
      </p:grpSp>
      <p:sp>
        <p:nvSpPr>
          <p:cNvPr id="14" name="object 14"/>
          <p:cNvSpPr txBox="1"/>
          <p:nvPr/>
        </p:nvSpPr>
        <p:spPr>
          <a:xfrm>
            <a:off x="7245912" y="4566421"/>
            <a:ext cx="768503" cy="269740"/>
          </a:xfrm>
          <a:prstGeom prst="rect">
            <a:avLst/>
          </a:prstGeom>
        </p:spPr>
        <p:txBody>
          <a:bodyPr vert="horz" wrap="square" lIns="0" tIns="12724" rIns="0" bIns="0" rtlCol="0">
            <a:spAutoFit/>
          </a:bodyPr>
          <a:lstStyle/>
          <a:p>
            <a:pPr marL="225217" marR="5090" indent="-213129">
              <a:spcBef>
                <a:spcPts val="100"/>
              </a:spcBef>
            </a:pPr>
            <a:r>
              <a:rPr sz="802" kern="0" spc="45" dirty="0">
                <a:solidFill>
                  <a:srgbClr val="FFFFFF"/>
                </a:solidFill>
                <a:latin typeface="Gill Sans MT"/>
                <a:cs typeface="Gill Sans MT"/>
              </a:rPr>
              <a:t>Italian</a:t>
            </a:r>
            <a:r>
              <a:rPr sz="802" kern="0" spc="-25" dirty="0">
                <a:solidFill>
                  <a:srgbClr val="FFFFFF"/>
                </a:solidFill>
                <a:latin typeface="Gill Sans MT"/>
                <a:cs typeface="Gill Sans MT"/>
              </a:rPr>
              <a:t> </a:t>
            </a:r>
            <a:r>
              <a:rPr sz="802" kern="0" spc="35" dirty="0">
                <a:solidFill>
                  <a:srgbClr val="FFFFFF"/>
                </a:solidFill>
                <a:latin typeface="Gill Sans MT"/>
                <a:cs typeface="Gill Sans MT"/>
              </a:rPr>
              <a:t>Industrial  </a:t>
            </a:r>
            <a:r>
              <a:rPr sz="802" kern="0" spc="40" dirty="0">
                <a:solidFill>
                  <a:srgbClr val="FFFFFF"/>
                </a:solidFill>
                <a:latin typeface="Gill Sans MT"/>
                <a:cs typeface="Gill Sans MT"/>
              </a:rPr>
              <a:t>Design</a:t>
            </a:r>
            <a:endParaRPr sz="802" kern="0" dirty="0">
              <a:solidFill>
                <a:sysClr val="windowText" lastClr="000000"/>
              </a:solidFill>
              <a:latin typeface="Gill Sans MT"/>
              <a:cs typeface="Gill Sans MT"/>
            </a:endParaRPr>
          </a:p>
        </p:txBody>
      </p:sp>
      <p:sp>
        <p:nvSpPr>
          <p:cNvPr id="15" name="object 15"/>
          <p:cNvSpPr txBox="1"/>
          <p:nvPr/>
        </p:nvSpPr>
        <p:spPr>
          <a:xfrm>
            <a:off x="8391715" y="4566421"/>
            <a:ext cx="836574" cy="269740"/>
          </a:xfrm>
          <a:prstGeom prst="rect">
            <a:avLst/>
          </a:prstGeom>
        </p:spPr>
        <p:txBody>
          <a:bodyPr vert="horz" wrap="square" lIns="0" tIns="12724" rIns="0" bIns="0" rtlCol="0">
            <a:spAutoFit/>
          </a:bodyPr>
          <a:lstStyle/>
          <a:p>
            <a:pPr marL="202314" marR="5090" indent="-190226">
              <a:spcBef>
                <a:spcPts val="100"/>
              </a:spcBef>
            </a:pPr>
            <a:r>
              <a:rPr sz="802" kern="0" spc="20" dirty="0">
                <a:solidFill>
                  <a:srgbClr val="FFFFFF"/>
                </a:solidFill>
                <a:latin typeface="Gill Sans MT"/>
                <a:cs typeface="Gill Sans MT"/>
              </a:rPr>
              <a:t>AI-powere</a:t>
            </a:r>
            <a:r>
              <a:rPr sz="802" kern="0" spc="25" dirty="0">
                <a:solidFill>
                  <a:srgbClr val="FFFFFF"/>
                </a:solidFill>
                <a:latin typeface="Gill Sans MT"/>
                <a:cs typeface="Gill Sans MT"/>
              </a:rPr>
              <a:t>d</a:t>
            </a:r>
            <a:r>
              <a:rPr sz="802" kern="0" spc="-25" dirty="0">
                <a:solidFill>
                  <a:srgbClr val="FFFFFF"/>
                </a:solidFill>
                <a:latin typeface="Gill Sans MT"/>
                <a:cs typeface="Gill Sans MT"/>
              </a:rPr>
              <a:t> </a:t>
            </a:r>
            <a:r>
              <a:rPr sz="802" kern="0" spc="20" dirty="0">
                <a:solidFill>
                  <a:srgbClr val="FFFFFF"/>
                </a:solidFill>
                <a:latin typeface="Gill Sans MT"/>
                <a:cs typeface="Gill Sans MT"/>
              </a:rPr>
              <a:t>Voice  </a:t>
            </a:r>
            <a:r>
              <a:rPr sz="802" kern="0" spc="45" dirty="0">
                <a:solidFill>
                  <a:srgbClr val="FFFFFF"/>
                </a:solidFill>
                <a:latin typeface="Gill Sans MT"/>
                <a:cs typeface="Gill Sans MT"/>
              </a:rPr>
              <a:t>Assistant</a:t>
            </a:r>
            <a:endParaRPr sz="802" kern="0" dirty="0">
              <a:solidFill>
                <a:sysClr val="windowText" lastClr="000000"/>
              </a:solidFill>
              <a:latin typeface="Gill Sans MT"/>
              <a:cs typeface="Gill Sans MT"/>
            </a:endParaRPr>
          </a:p>
        </p:txBody>
      </p:sp>
      <p:sp>
        <p:nvSpPr>
          <p:cNvPr id="16" name="object 16"/>
          <p:cNvSpPr txBox="1"/>
          <p:nvPr/>
        </p:nvSpPr>
        <p:spPr>
          <a:xfrm>
            <a:off x="9671143" y="4566421"/>
            <a:ext cx="599916" cy="269740"/>
          </a:xfrm>
          <a:prstGeom prst="rect">
            <a:avLst/>
          </a:prstGeom>
        </p:spPr>
        <p:txBody>
          <a:bodyPr vert="horz" wrap="square" lIns="0" tIns="12724" rIns="0" bIns="0" rtlCol="0">
            <a:spAutoFit/>
          </a:bodyPr>
          <a:lstStyle/>
          <a:p>
            <a:pPr marL="49624" marR="5090" indent="-37536">
              <a:spcBef>
                <a:spcPts val="100"/>
              </a:spcBef>
            </a:pPr>
            <a:r>
              <a:rPr sz="802" kern="0" spc="50" dirty="0">
                <a:solidFill>
                  <a:srgbClr val="FFFFFF"/>
                </a:solidFill>
                <a:latin typeface="Gill Sans MT"/>
                <a:cs typeface="Gill Sans MT"/>
              </a:rPr>
              <a:t>Smar</a:t>
            </a:r>
            <a:r>
              <a:rPr sz="802" kern="0" spc="35" dirty="0">
                <a:solidFill>
                  <a:srgbClr val="FFFFFF"/>
                </a:solidFill>
                <a:latin typeface="Gill Sans MT"/>
                <a:cs typeface="Gill Sans MT"/>
              </a:rPr>
              <a:t>t</a:t>
            </a:r>
            <a:r>
              <a:rPr sz="802" kern="0" spc="-25" dirty="0">
                <a:solidFill>
                  <a:srgbClr val="FFFFFF"/>
                </a:solidFill>
                <a:latin typeface="Gill Sans MT"/>
                <a:cs typeface="Gill Sans MT"/>
              </a:rPr>
              <a:t> </a:t>
            </a:r>
            <a:r>
              <a:rPr sz="802" kern="0" spc="20" dirty="0">
                <a:solidFill>
                  <a:srgbClr val="FFFFFF"/>
                </a:solidFill>
                <a:latin typeface="Gill Sans MT"/>
                <a:cs typeface="Gill Sans MT"/>
              </a:rPr>
              <a:t>Home  </a:t>
            </a:r>
            <a:r>
              <a:rPr sz="802" kern="0" spc="35" dirty="0">
                <a:solidFill>
                  <a:srgbClr val="FFFFFF"/>
                </a:solidFill>
                <a:latin typeface="Gill Sans MT"/>
                <a:cs typeface="Gill Sans MT"/>
              </a:rPr>
              <a:t>Integration</a:t>
            </a:r>
            <a:endParaRPr sz="802" kern="0" dirty="0">
              <a:solidFill>
                <a:sysClr val="windowText" lastClr="000000"/>
              </a:solidFill>
              <a:latin typeface="Gill Sans MT"/>
              <a:cs typeface="Gill Sans MT"/>
            </a:endParaRPr>
          </a:p>
        </p:txBody>
      </p:sp>
      <p:grpSp>
        <p:nvGrpSpPr>
          <p:cNvPr id="25" name="Group 24"/>
          <p:cNvGrpSpPr/>
          <p:nvPr/>
        </p:nvGrpSpPr>
        <p:grpSpPr>
          <a:xfrm>
            <a:off x="7476659" y="4122103"/>
            <a:ext cx="306638" cy="306002"/>
            <a:chOff x="7240688" y="4122103"/>
            <a:chExt cx="306638" cy="306002"/>
          </a:xfrm>
        </p:grpSpPr>
        <p:sp>
          <p:nvSpPr>
            <p:cNvPr id="18" name="object 18"/>
            <p:cNvSpPr/>
            <p:nvPr/>
          </p:nvSpPr>
          <p:spPr>
            <a:xfrm>
              <a:off x="7240688" y="4122103"/>
              <a:ext cx="306638" cy="306002"/>
            </a:xfrm>
            <a:custGeom>
              <a:avLst/>
              <a:gdLst/>
              <a:ahLst/>
              <a:cxnLst/>
              <a:rect l="l" t="t" r="r" b="b"/>
              <a:pathLst>
                <a:path w="306070" h="305435">
                  <a:moveTo>
                    <a:pt x="305549" y="229984"/>
                  </a:moveTo>
                  <a:lnTo>
                    <a:pt x="303758" y="225653"/>
                  </a:lnTo>
                  <a:lnTo>
                    <a:pt x="293992" y="215900"/>
                  </a:lnTo>
                  <a:lnTo>
                    <a:pt x="293992" y="233083"/>
                  </a:lnTo>
                  <a:lnTo>
                    <a:pt x="293992" y="236194"/>
                  </a:lnTo>
                  <a:lnTo>
                    <a:pt x="293395" y="237642"/>
                  </a:lnTo>
                  <a:lnTo>
                    <a:pt x="236626" y="294411"/>
                  </a:lnTo>
                  <a:lnTo>
                    <a:pt x="232956" y="294411"/>
                  </a:lnTo>
                  <a:lnTo>
                    <a:pt x="162344" y="223748"/>
                  </a:lnTo>
                  <a:lnTo>
                    <a:pt x="223913" y="162179"/>
                  </a:lnTo>
                  <a:lnTo>
                    <a:pt x="293395" y="231648"/>
                  </a:lnTo>
                  <a:lnTo>
                    <a:pt x="293992" y="233083"/>
                  </a:lnTo>
                  <a:lnTo>
                    <a:pt x="293992" y="215900"/>
                  </a:lnTo>
                  <a:lnTo>
                    <a:pt x="232079" y="154012"/>
                  </a:lnTo>
                  <a:lnTo>
                    <a:pt x="300405" y="85686"/>
                  </a:lnTo>
                  <a:lnTo>
                    <a:pt x="302310" y="81127"/>
                  </a:lnTo>
                  <a:lnTo>
                    <a:pt x="302310" y="71488"/>
                  </a:lnTo>
                  <a:lnTo>
                    <a:pt x="300405" y="66941"/>
                  </a:lnTo>
                  <a:lnTo>
                    <a:pt x="290753" y="57302"/>
                  </a:lnTo>
                  <a:lnTo>
                    <a:pt x="290753" y="74510"/>
                  </a:lnTo>
                  <a:lnTo>
                    <a:pt x="290753" y="78003"/>
                  </a:lnTo>
                  <a:lnTo>
                    <a:pt x="290093" y="79654"/>
                  </a:lnTo>
                  <a:lnTo>
                    <a:pt x="265722" y="104025"/>
                  </a:lnTo>
                  <a:lnTo>
                    <a:pt x="257543" y="95859"/>
                  </a:lnTo>
                  <a:lnTo>
                    <a:pt x="257543" y="112204"/>
                  </a:lnTo>
                  <a:lnTo>
                    <a:pt x="101041" y="268706"/>
                  </a:lnTo>
                  <a:lnTo>
                    <a:pt x="99923" y="269341"/>
                  </a:lnTo>
                  <a:lnTo>
                    <a:pt x="98653" y="269582"/>
                  </a:lnTo>
                  <a:lnTo>
                    <a:pt x="19304" y="286067"/>
                  </a:lnTo>
                  <a:lnTo>
                    <a:pt x="35814" y="206756"/>
                  </a:lnTo>
                  <a:lnTo>
                    <a:pt x="36106" y="205486"/>
                  </a:lnTo>
                  <a:lnTo>
                    <a:pt x="36703" y="204355"/>
                  </a:lnTo>
                  <a:lnTo>
                    <a:pt x="193192" y="47853"/>
                  </a:lnTo>
                  <a:lnTo>
                    <a:pt x="257543" y="112204"/>
                  </a:lnTo>
                  <a:lnTo>
                    <a:pt x="257543" y="95859"/>
                  </a:lnTo>
                  <a:lnTo>
                    <a:pt x="201358" y="39674"/>
                  </a:lnTo>
                  <a:lnTo>
                    <a:pt x="225717" y="15316"/>
                  </a:lnTo>
                  <a:lnTo>
                    <a:pt x="227368" y="14643"/>
                  </a:lnTo>
                  <a:lnTo>
                    <a:pt x="230860" y="14643"/>
                  </a:lnTo>
                  <a:lnTo>
                    <a:pt x="232473" y="15316"/>
                  </a:lnTo>
                  <a:lnTo>
                    <a:pt x="290093" y="72898"/>
                  </a:lnTo>
                  <a:lnTo>
                    <a:pt x="290753" y="74510"/>
                  </a:lnTo>
                  <a:lnTo>
                    <a:pt x="290753" y="57302"/>
                  </a:lnTo>
                  <a:lnTo>
                    <a:pt x="248094" y="14643"/>
                  </a:lnTo>
                  <a:lnTo>
                    <a:pt x="241871" y="8420"/>
                  </a:lnTo>
                  <a:lnTo>
                    <a:pt x="235953" y="4572"/>
                  </a:lnTo>
                  <a:lnTo>
                    <a:pt x="229095" y="3289"/>
                  </a:lnTo>
                  <a:lnTo>
                    <a:pt x="222224" y="4572"/>
                  </a:lnTo>
                  <a:lnTo>
                    <a:pt x="216306" y="8420"/>
                  </a:lnTo>
                  <a:lnTo>
                    <a:pt x="191389" y="33337"/>
                  </a:lnTo>
                  <a:lnTo>
                    <a:pt x="186855" y="37846"/>
                  </a:lnTo>
                  <a:lnTo>
                    <a:pt x="151409" y="73317"/>
                  </a:lnTo>
                  <a:lnTo>
                    <a:pt x="143230" y="65138"/>
                  </a:lnTo>
                  <a:lnTo>
                    <a:pt x="143230" y="81495"/>
                  </a:lnTo>
                  <a:lnTo>
                    <a:pt x="81635" y="143090"/>
                  </a:lnTo>
                  <a:lnTo>
                    <a:pt x="10985" y="72428"/>
                  </a:lnTo>
                  <a:lnTo>
                    <a:pt x="10985" y="68770"/>
                  </a:lnTo>
                  <a:lnTo>
                    <a:pt x="66662" y="13081"/>
                  </a:lnTo>
                  <a:lnTo>
                    <a:pt x="68884" y="10896"/>
                  </a:lnTo>
                  <a:lnTo>
                    <a:pt x="72656" y="10896"/>
                  </a:lnTo>
                  <a:lnTo>
                    <a:pt x="143230" y="81495"/>
                  </a:lnTo>
                  <a:lnTo>
                    <a:pt x="143230" y="65138"/>
                  </a:lnTo>
                  <a:lnTo>
                    <a:pt x="88988" y="10896"/>
                  </a:lnTo>
                  <a:lnTo>
                    <a:pt x="83007" y="4914"/>
                  </a:lnTo>
                  <a:lnTo>
                    <a:pt x="77343" y="1231"/>
                  </a:lnTo>
                  <a:lnTo>
                    <a:pt x="70751" y="0"/>
                  </a:lnTo>
                  <a:lnTo>
                    <a:pt x="64173" y="1231"/>
                  </a:lnTo>
                  <a:lnTo>
                    <a:pt x="58496" y="4914"/>
                  </a:lnTo>
                  <a:lnTo>
                    <a:pt x="1790" y="61620"/>
                  </a:lnTo>
                  <a:lnTo>
                    <a:pt x="0" y="65951"/>
                  </a:lnTo>
                  <a:lnTo>
                    <a:pt x="0" y="75247"/>
                  </a:lnTo>
                  <a:lnTo>
                    <a:pt x="1790" y="79590"/>
                  </a:lnTo>
                  <a:lnTo>
                    <a:pt x="73482" y="151244"/>
                  </a:lnTo>
                  <a:lnTo>
                    <a:pt x="26949" y="197777"/>
                  </a:lnTo>
                  <a:lnTo>
                    <a:pt x="25260" y="200914"/>
                  </a:lnTo>
                  <a:lnTo>
                    <a:pt x="24511" y="204393"/>
                  </a:lnTo>
                  <a:lnTo>
                    <a:pt x="7226" y="287502"/>
                  </a:lnTo>
                  <a:lnTo>
                    <a:pt x="6654" y="290144"/>
                  </a:lnTo>
                  <a:lnTo>
                    <a:pt x="7327" y="292900"/>
                  </a:lnTo>
                  <a:lnTo>
                    <a:pt x="10782" y="297154"/>
                  </a:lnTo>
                  <a:lnTo>
                    <a:pt x="13309" y="298361"/>
                  </a:lnTo>
                  <a:lnTo>
                    <a:pt x="16624" y="298361"/>
                  </a:lnTo>
                  <a:lnTo>
                    <a:pt x="76174" y="286067"/>
                  </a:lnTo>
                  <a:lnTo>
                    <a:pt x="154165" y="231927"/>
                  </a:lnTo>
                  <a:lnTo>
                    <a:pt x="225920" y="303669"/>
                  </a:lnTo>
                  <a:lnTo>
                    <a:pt x="230352" y="305358"/>
                  </a:lnTo>
                  <a:lnTo>
                    <a:pt x="239229" y="305358"/>
                  </a:lnTo>
                  <a:lnTo>
                    <a:pt x="243674" y="303669"/>
                  </a:lnTo>
                  <a:lnTo>
                    <a:pt x="252958" y="294411"/>
                  </a:lnTo>
                  <a:lnTo>
                    <a:pt x="303758" y="243624"/>
                  </a:lnTo>
                  <a:lnTo>
                    <a:pt x="305549" y="239255"/>
                  </a:lnTo>
                  <a:lnTo>
                    <a:pt x="305549" y="229984"/>
                  </a:lnTo>
                  <a:close/>
                </a:path>
              </a:pathLst>
            </a:custGeom>
            <a:solidFill>
              <a:srgbClr val="FFFFFF"/>
            </a:solidFill>
          </p:spPr>
          <p:txBody>
            <a:bodyPr wrap="square" lIns="0" tIns="0" rIns="0" bIns="0" rtlCol="0"/>
            <a:lstStyle/>
            <a:p>
              <a:endParaRPr sz="1803" kern="0">
                <a:solidFill>
                  <a:sysClr val="windowText" lastClr="000000"/>
                </a:solidFill>
              </a:endParaRPr>
            </a:p>
          </p:txBody>
        </p:sp>
        <p:pic>
          <p:nvPicPr>
            <p:cNvPr id="19" name="object 19"/>
            <p:cNvPicPr/>
            <p:nvPr/>
          </p:nvPicPr>
          <p:blipFill>
            <a:blip r:embed="rId3" cstate="print"/>
            <a:stretch>
              <a:fillRect/>
            </a:stretch>
          </p:blipFill>
          <p:spPr>
            <a:xfrm>
              <a:off x="7268990" y="4185950"/>
              <a:ext cx="215200" cy="214666"/>
            </a:xfrm>
            <a:prstGeom prst="rect">
              <a:avLst/>
            </a:prstGeom>
          </p:spPr>
        </p:pic>
      </p:grpSp>
      <p:sp>
        <p:nvSpPr>
          <p:cNvPr id="20" name="object 20"/>
          <p:cNvSpPr/>
          <p:nvPr/>
        </p:nvSpPr>
        <p:spPr>
          <a:xfrm>
            <a:off x="7685276" y="3117162"/>
            <a:ext cx="2939143" cy="1323250"/>
          </a:xfrm>
          <a:custGeom>
            <a:avLst/>
            <a:gdLst/>
            <a:ahLst/>
            <a:cxnLst/>
            <a:rect l="l" t="t" r="r" b="b"/>
            <a:pathLst>
              <a:path w="2933700" h="1320800">
                <a:moveTo>
                  <a:pt x="2277059" y="1184465"/>
                </a:moveTo>
                <a:lnTo>
                  <a:pt x="2157577" y="1184465"/>
                </a:lnTo>
                <a:lnTo>
                  <a:pt x="2157577" y="1200645"/>
                </a:lnTo>
                <a:lnTo>
                  <a:pt x="2277059" y="1200645"/>
                </a:lnTo>
                <a:lnTo>
                  <a:pt x="2277059" y="1184465"/>
                </a:lnTo>
                <a:close/>
              </a:path>
              <a:path w="2933700" h="1320800">
                <a:moveTo>
                  <a:pt x="2277681" y="1239697"/>
                </a:moveTo>
                <a:lnTo>
                  <a:pt x="2158200" y="1239697"/>
                </a:lnTo>
                <a:lnTo>
                  <a:pt x="2158200" y="1255877"/>
                </a:lnTo>
                <a:lnTo>
                  <a:pt x="2213152" y="1255877"/>
                </a:lnTo>
                <a:lnTo>
                  <a:pt x="2213152" y="1269555"/>
                </a:lnTo>
                <a:lnTo>
                  <a:pt x="2182101" y="1269555"/>
                </a:lnTo>
                <a:lnTo>
                  <a:pt x="2182101" y="1285735"/>
                </a:lnTo>
                <a:lnTo>
                  <a:pt x="2253792" y="1285735"/>
                </a:lnTo>
                <a:lnTo>
                  <a:pt x="2253792" y="1269555"/>
                </a:lnTo>
                <a:lnTo>
                  <a:pt x="2222703" y="1269555"/>
                </a:lnTo>
                <a:lnTo>
                  <a:pt x="2222703" y="1255877"/>
                </a:lnTo>
                <a:lnTo>
                  <a:pt x="2277681" y="1255877"/>
                </a:lnTo>
                <a:lnTo>
                  <a:pt x="2277681" y="1239697"/>
                </a:lnTo>
                <a:close/>
              </a:path>
              <a:path w="2933700" h="1320800">
                <a:moveTo>
                  <a:pt x="2319058" y="1304340"/>
                </a:moveTo>
                <a:lnTo>
                  <a:pt x="2318766" y="1304340"/>
                </a:lnTo>
                <a:lnTo>
                  <a:pt x="2318766" y="1163078"/>
                </a:lnTo>
                <a:lnTo>
                  <a:pt x="2302586" y="1163078"/>
                </a:lnTo>
                <a:lnTo>
                  <a:pt x="2302586" y="1304340"/>
                </a:lnTo>
                <a:lnTo>
                  <a:pt x="2132380" y="1304340"/>
                </a:lnTo>
                <a:lnTo>
                  <a:pt x="2132380" y="1163078"/>
                </a:lnTo>
                <a:lnTo>
                  <a:pt x="2116188" y="1163078"/>
                </a:lnTo>
                <a:lnTo>
                  <a:pt x="2116188" y="1304340"/>
                </a:lnTo>
                <a:lnTo>
                  <a:pt x="2115934" y="1304340"/>
                </a:lnTo>
                <a:lnTo>
                  <a:pt x="2115934" y="1320520"/>
                </a:lnTo>
                <a:lnTo>
                  <a:pt x="2116188" y="1320520"/>
                </a:lnTo>
                <a:lnTo>
                  <a:pt x="2116188" y="1320800"/>
                </a:lnTo>
                <a:lnTo>
                  <a:pt x="2132380" y="1320800"/>
                </a:lnTo>
                <a:lnTo>
                  <a:pt x="2132380" y="1320520"/>
                </a:lnTo>
                <a:lnTo>
                  <a:pt x="2302586" y="1320520"/>
                </a:lnTo>
                <a:lnTo>
                  <a:pt x="2302586" y="1320800"/>
                </a:lnTo>
                <a:lnTo>
                  <a:pt x="2318766" y="1320800"/>
                </a:lnTo>
                <a:lnTo>
                  <a:pt x="2318766" y="1320520"/>
                </a:lnTo>
                <a:lnTo>
                  <a:pt x="2319058" y="1320520"/>
                </a:lnTo>
                <a:lnTo>
                  <a:pt x="2319058" y="1304340"/>
                </a:lnTo>
                <a:close/>
              </a:path>
              <a:path w="2933700" h="1320800">
                <a:moveTo>
                  <a:pt x="2385098" y="1197673"/>
                </a:moveTo>
                <a:lnTo>
                  <a:pt x="2227973" y="1040549"/>
                </a:lnTo>
                <a:lnTo>
                  <a:pt x="2216162" y="1028700"/>
                </a:lnTo>
                <a:lnTo>
                  <a:pt x="2204288" y="1040536"/>
                </a:lnTo>
                <a:lnTo>
                  <a:pt x="2047201" y="1197673"/>
                </a:lnTo>
                <a:lnTo>
                  <a:pt x="2059025" y="1209497"/>
                </a:lnTo>
                <a:lnTo>
                  <a:pt x="2216137" y="1052385"/>
                </a:lnTo>
                <a:lnTo>
                  <a:pt x="2373261" y="1209509"/>
                </a:lnTo>
                <a:lnTo>
                  <a:pt x="2385098" y="1197673"/>
                </a:lnTo>
                <a:close/>
              </a:path>
              <a:path w="2933700" h="1320800">
                <a:moveTo>
                  <a:pt x="2933700" y="0"/>
                </a:moveTo>
                <a:lnTo>
                  <a:pt x="0" y="0"/>
                </a:lnTo>
                <a:lnTo>
                  <a:pt x="0" y="12700"/>
                </a:lnTo>
                <a:lnTo>
                  <a:pt x="2933700" y="12700"/>
                </a:lnTo>
                <a:lnTo>
                  <a:pt x="2933700" y="0"/>
                </a:lnTo>
                <a:close/>
              </a:path>
            </a:pathLst>
          </a:custGeom>
          <a:solidFill>
            <a:srgbClr val="FFFFFF"/>
          </a:solidFill>
        </p:spPr>
        <p:txBody>
          <a:bodyPr wrap="square" lIns="0" tIns="0" rIns="0" bIns="0" rtlCol="0"/>
          <a:lstStyle/>
          <a:p>
            <a:endParaRPr sz="1803" kern="0">
              <a:solidFill>
                <a:sysClr val="windowText" lastClr="000000"/>
              </a:solidFill>
            </a:endParaRPr>
          </a:p>
        </p:txBody>
      </p:sp>
      <p:pic>
        <p:nvPicPr>
          <p:cNvPr id="21" name="object 21"/>
          <p:cNvPicPr/>
          <p:nvPr/>
        </p:nvPicPr>
        <p:blipFill>
          <a:blip r:embed="rId4" cstate="print"/>
          <a:stretch>
            <a:fillRect/>
          </a:stretch>
        </p:blipFill>
        <p:spPr>
          <a:xfrm>
            <a:off x="9846856" y="4229354"/>
            <a:ext cx="120046" cy="139998"/>
          </a:xfrm>
          <a:prstGeom prst="rect">
            <a:avLst/>
          </a:prstGeom>
        </p:spPr>
      </p:pic>
      <p:sp>
        <p:nvSpPr>
          <p:cNvPr id="22" name="object 22"/>
          <p:cNvSpPr/>
          <p:nvPr/>
        </p:nvSpPr>
        <p:spPr>
          <a:xfrm>
            <a:off x="8640952" y="4150328"/>
            <a:ext cx="260197" cy="250017"/>
          </a:xfrm>
          <a:custGeom>
            <a:avLst/>
            <a:gdLst/>
            <a:ahLst/>
            <a:cxnLst/>
            <a:rect l="l" t="t" r="r" b="b"/>
            <a:pathLst>
              <a:path w="259715" h="249554">
                <a:moveTo>
                  <a:pt x="195795" y="42976"/>
                </a:moveTo>
                <a:lnTo>
                  <a:pt x="180784" y="42976"/>
                </a:lnTo>
                <a:lnTo>
                  <a:pt x="174650" y="49110"/>
                </a:lnTo>
                <a:lnTo>
                  <a:pt x="174650" y="201942"/>
                </a:lnTo>
                <a:lnTo>
                  <a:pt x="180784" y="208076"/>
                </a:lnTo>
                <a:lnTo>
                  <a:pt x="195795" y="208076"/>
                </a:lnTo>
                <a:lnTo>
                  <a:pt x="201942" y="201942"/>
                </a:lnTo>
                <a:lnTo>
                  <a:pt x="201942" y="49110"/>
                </a:lnTo>
                <a:lnTo>
                  <a:pt x="195795" y="42976"/>
                </a:lnTo>
                <a:close/>
              </a:path>
              <a:path w="259715" h="249554">
                <a:moveTo>
                  <a:pt x="253111" y="83235"/>
                </a:moveTo>
                <a:lnTo>
                  <a:pt x="238086" y="83235"/>
                </a:lnTo>
                <a:lnTo>
                  <a:pt x="231952" y="89369"/>
                </a:lnTo>
                <a:lnTo>
                  <a:pt x="231952" y="166471"/>
                </a:lnTo>
                <a:lnTo>
                  <a:pt x="238086" y="172605"/>
                </a:lnTo>
                <a:lnTo>
                  <a:pt x="253111" y="172605"/>
                </a:lnTo>
                <a:lnTo>
                  <a:pt x="259245" y="166471"/>
                </a:lnTo>
                <a:lnTo>
                  <a:pt x="259245" y="89369"/>
                </a:lnTo>
                <a:lnTo>
                  <a:pt x="253111" y="83235"/>
                </a:lnTo>
                <a:close/>
              </a:path>
              <a:path w="259715" h="249554">
                <a:moveTo>
                  <a:pt x="21145" y="83235"/>
                </a:moveTo>
                <a:lnTo>
                  <a:pt x="6134" y="83235"/>
                </a:lnTo>
                <a:lnTo>
                  <a:pt x="0" y="89369"/>
                </a:lnTo>
                <a:lnTo>
                  <a:pt x="0" y="166471"/>
                </a:lnTo>
                <a:lnTo>
                  <a:pt x="6134" y="172605"/>
                </a:lnTo>
                <a:lnTo>
                  <a:pt x="21831" y="172605"/>
                </a:lnTo>
                <a:lnTo>
                  <a:pt x="27965" y="166471"/>
                </a:lnTo>
                <a:lnTo>
                  <a:pt x="27292" y="158965"/>
                </a:lnTo>
                <a:lnTo>
                  <a:pt x="27292" y="89369"/>
                </a:lnTo>
                <a:lnTo>
                  <a:pt x="21145" y="83235"/>
                </a:lnTo>
                <a:close/>
              </a:path>
              <a:path w="259715" h="249554">
                <a:moveTo>
                  <a:pt x="79133" y="43662"/>
                </a:moveTo>
                <a:lnTo>
                  <a:pt x="64122" y="43662"/>
                </a:lnTo>
                <a:lnTo>
                  <a:pt x="57988" y="49796"/>
                </a:lnTo>
                <a:lnTo>
                  <a:pt x="57988" y="202615"/>
                </a:lnTo>
                <a:lnTo>
                  <a:pt x="64122" y="208762"/>
                </a:lnTo>
                <a:lnTo>
                  <a:pt x="79133" y="208762"/>
                </a:lnTo>
                <a:lnTo>
                  <a:pt x="85280" y="202615"/>
                </a:lnTo>
                <a:lnTo>
                  <a:pt x="85280" y="49796"/>
                </a:lnTo>
                <a:lnTo>
                  <a:pt x="79133" y="43662"/>
                </a:lnTo>
                <a:close/>
              </a:path>
              <a:path w="259715" h="249554">
                <a:moveTo>
                  <a:pt x="137121" y="0"/>
                </a:moveTo>
                <a:lnTo>
                  <a:pt x="122123" y="0"/>
                </a:lnTo>
                <a:lnTo>
                  <a:pt x="115976" y="6146"/>
                </a:lnTo>
                <a:lnTo>
                  <a:pt x="115976" y="242874"/>
                </a:lnTo>
                <a:lnTo>
                  <a:pt x="122123" y="249021"/>
                </a:lnTo>
                <a:lnTo>
                  <a:pt x="137121" y="249021"/>
                </a:lnTo>
                <a:lnTo>
                  <a:pt x="143268" y="242874"/>
                </a:lnTo>
                <a:lnTo>
                  <a:pt x="143268" y="6146"/>
                </a:lnTo>
                <a:lnTo>
                  <a:pt x="137121" y="0"/>
                </a:lnTo>
                <a:close/>
              </a:path>
            </a:pathLst>
          </a:custGeom>
          <a:solidFill>
            <a:srgbClr val="FFFFFF"/>
          </a:solidFill>
        </p:spPr>
        <p:txBody>
          <a:bodyPr wrap="square" lIns="0" tIns="0" rIns="0" bIns="0" rtlCol="0"/>
          <a:lstStyle/>
          <a:p>
            <a:endParaRPr sz="1803" kern="0">
              <a:solidFill>
                <a:sysClr val="windowText" lastClr="000000"/>
              </a:solidFill>
            </a:endParaRPr>
          </a:p>
        </p:txBody>
      </p:sp>
      <p:sp>
        <p:nvSpPr>
          <p:cNvPr id="23" name="object 23"/>
          <p:cNvSpPr txBox="1"/>
          <p:nvPr/>
        </p:nvSpPr>
        <p:spPr>
          <a:xfrm>
            <a:off x="7230696" y="3154101"/>
            <a:ext cx="2928964" cy="575105"/>
          </a:xfrm>
          <a:prstGeom prst="rect">
            <a:avLst/>
          </a:prstGeom>
        </p:spPr>
        <p:txBody>
          <a:bodyPr vert="horz" wrap="square" lIns="0" tIns="12724" rIns="0" bIns="0" rtlCol="0">
            <a:spAutoFit/>
          </a:bodyPr>
          <a:lstStyle/>
          <a:p>
            <a:pPr marL="12724" marR="5090">
              <a:spcBef>
                <a:spcPts val="100"/>
              </a:spcBef>
            </a:pPr>
            <a:r>
              <a:rPr sz="1803" kern="0" spc="45" dirty="0">
                <a:solidFill>
                  <a:srgbClr val="FFFFFF"/>
                </a:solidFill>
                <a:latin typeface="Gill Sans MT"/>
                <a:cs typeface="Gill Sans MT"/>
              </a:rPr>
              <a:t>Luxury</a:t>
            </a:r>
            <a:r>
              <a:rPr sz="1803" kern="0" spc="-80" dirty="0">
                <a:solidFill>
                  <a:srgbClr val="FFFFFF"/>
                </a:solidFill>
                <a:latin typeface="Gill Sans MT"/>
                <a:cs typeface="Gill Sans MT"/>
              </a:rPr>
              <a:t> </a:t>
            </a:r>
            <a:r>
              <a:rPr sz="1803" kern="0" spc="110" dirty="0">
                <a:solidFill>
                  <a:srgbClr val="FFFFFF"/>
                </a:solidFill>
                <a:latin typeface="Gill Sans MT"/>
                <a:cs typeface="Gill Sans MT"/>
              </a:rPr>
              <a:t>Smart</a:t>
            </a:r>
            <a:r>
              <a:rPr sz="1803" kern="0" spc="-75" dirty="0">
                <a:solidFill>
                  <a:srgbClr val="FFFFFF"/>
                </a:solidFill>
                <a:latin typeface="Gill Sans MT"/>
                <a:cs typeface="Gill Sans MT"/>
              </a:rPr>
              <a:t> </a:t>
            </a:r>
            <a:r>
              <a:rPr sz="1803" kern="0" spc="20" dirty="0">
                <a:solidFill>
                  <a:srgbClr val="FFFFFF"/>
                </a:solidFill>
                <a:latin typeface="Gill Sans MT"/>
                <a:cs typeface="Gill Sans MT"/>
              </a:rPr>
              <a:t>Indoor</a:t>
            </a:r>
            <a:r>
              <a:rPr sz="1803" kern="0" spc="-80" dirty="0">
                <a:solidFill>
                  <a:srgbClr val="FFFFFF"/>
                </a:solidFill>
                <a:latin typeface="Gill Sans MT"/>
                <a:cs typeface="Gill Sans MT"/>
              </a:rPr>
              <a:t> </a:t>
            </a:r>
            <a:r>
              <a:rPr sz="1803" kern="0" spc="15" dirty="0">
                <a:solidFill>
                  <a:srgbClr val="FFFFFF"/>
                </a:solidFill>
                <a:latin typeface="Gill Sans MT"/>
                <a:cs typeface="Gill Sans MT"/>
              </a:rPr>
              <a:t>Monitor </a:t>
            </a:r>
            <a:r>
              <a:rPr sz="1803" kern="0" spc="-485" dirty="0">
                <a:solidFill>
                  <a:srgbClr val="FFFFFF"/>
                </a:solidFill>
                <a:latin typeface="Gill Sans MT"/>
                <a:cs typeface="Gill Sans MT"/>
              </a:rPr>
              <a:t> </a:t>
            </a:r>
            <a:r>
              <a:rPr sz="1803" kern="0" spc="65" dirty="0">
                <a:solidFill>
                  <a:srgbClr val="FFFFFF"/>
                </a:solidFill>
                <a:latin typeface="Gill Sans MT"/>
                <a:cs typeface="Gill Sans MT"/>
              </a:rPr>
              <a:t>Perfect</a:t>
            </a:r>
            <a:r>
              <a:rPr sz="1803" kern="0" spc="-70" dirty="0">
                <a:solidFill>
                  <a:srgbClr val="FFFFFF"/>
                </a:solidFill>
                <a:latin typeface="Gill Sans MT"/>
                <a:cs typeface="Gill Sans MT"/>
              </a:rPr>
              <a:t> </a:t>
            </a:r>
            <a:r>
              <a:rPr sz="1803" kern="0" spc="5" dirty="0">
                <a:solidFill>
                  <a:srgbClr val="FFFFFF"/>
                </a:solidFill>
                <a:latin typeface="Gill Sans MT"/>
                <a:cs typeface="Gill Sans MT"/>
              </a:rPr>
              <a:t>for</a:t>
            </a:r>
            <a:r>
              <a:rPr sz="1803" kern="0" spc="-70" dirty="0">
                <a:solidFill>
                  <a:srgbClr val="FFFFFF"/>
                </a:solidFill>
                <a:latin typeface="Gill Sans MT"/>
                <a:cs typeface="Gill Sans MT"/>
              </a:rPr>
              <a:t> </a:t>
            </a:r>
            <a:r>
              <a:rPr sz="1803" kern="0" dirty="0">
                <a:solidFill>
                  <a:srgbClr val="FFFFFF"/>
                </a:solidFill>
                <a:latin typeface="Gill Sans MT"/>
                <a:cs typeface="Gill Sans MT"/>
              </a:rPr>
              <a:t>Your</a:t>
            </a:r>
            <a:r>
              <a:rPr sz="1803" kern="0" spc="-65" dirty="0">
                <a:solidFill>
                  <a:srgbClr val="FFFFFF"/>
                </a:solidFill>
                <a:latin typeface="Gill Sans MT"/>
                <a:cs typeface="Gill Sans MT"/>
              </a:rPr>
              <a:t> </a:t>
            </a:r>
            <a:r>
              <a:rPr sz="1803" kern="0" spc="55" dirty="0">
                <a:solidFill>
                  <a:srgbClr val="FFFFFF"/>
                </a:solidFill>
                <a:latin typeface="Gill Sans MT"/>
                <a:cs typeface="Gill Sans MT"/>
              </a:rPr>
              <a:t>Home</a:t>
            </a:r>
            <a:endParaRPr sz="1803" kern="0" dirty="0">
              <a:solidFill>
                <a:sysClr val="windowText" lastClr="000000"/>
              </a:solidFill>
              <a:latin typeface="Gill Sans MT"/>
              <a:cs typeface="Gill Sans MT"/>
            </a:endParaRPr>
          </a:p>
        </p:txBody>
      </p:sp>
      <p:sp>
        <p:nvSpPr>
          <p:cNvPr id="26" name="Rectangle 25"/>
          <p:cNvSpPr/>
          <p:nvPr/>
        </p:nvSpPr>
        <p:spPr>
          <a:xfrm>
            <a:off x="7218572" y="3106880"/>
            <a:ext cx="339372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17" name="TextBox 16"/>
          <p:cNvSpPr txBox="1"/>
          <p:nvPr/>
        </p:nvSpPr>
        <p:spPr>
          <a:xfrm>
            <a:off x="7139916" y="2119085"/>
            <a:ext cx="4422164" cy="1015663"/>
          </a:xfrm>
          <a:prstGeom prst="rect">
            <a:avLst/>
          </a:prstGeom>
          <a:noFill/>
        </p:spPr>
        <p:txBody>
          <a:bodyPr wrap="square" rtlCol="0">
            <a:spAutoFit/>
          </a:bodyPr>
          <a:lstStyle/>
          <a:p>
            <a:r>
              <a:rPr lang="en-US" sz="6000" b="1" dirty="0">
                <a:solidFill>
                  <a:prstClr val="white"/>
                </a:solidFill>
                <a:latin typeface="Arial Black" panose="020B0A04020102020204" pitchFamily="34" charset="0"/>
              </a:rPr>
              <a:t>X933(S/W)</a:t>
            </a:r>
            <a:endParaRPr lang="en-IN" sz="6000" b="1" dirty="0">
              <a:solidFill>
                <a:prstClr val="white"/>
              </a:solidFill>
              <a:latin typeface="Arial Black" panose="020B0A04020102020204" pitchFamily="34" charset="0"/>
            </a:endParaRPr>
          </a:p>
        </p:txBody>
      </p:sp>
      <p:grpSp>
        <p:nvGrpSpPr>
          <p:cNvPr id="24" name="Group 23"/>
          <p:cNvGrpSpPr/>
          <p:nvPr/>
        </p:nvGrpSpPr>
        <p:grpSpPr>
          <a:xfrm>
            <a:off x="0" y="5956065"/>
            <a:ext cx="12192000" cy="901933"/>
            <a:chOff x="0" y="4467050"/>
            <a:chExt cx="9144000" cy="676450"/>
          </a:xfrm>
        </p:grpSpPr>
        <p:sp>
          <p:nvSpPr>
            <p:cNvPr id="27" name="Rectangle 2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8" name="Group 27"/>
            <p:cNvGrpSpPr/>
            <p:nvPr userDrawn="1"/>
          </p:nvGrpSpPr>
          <p:grpSpPr>
            <a:xfrm>
              <a:off x="114300" y="4487369"/>
              <a:ext cx="8910322" cy="599050"/>
              <a:chOff x="114300" y="4487369"/>
              <a:chExt cx="8910322" cy="599050"/>
            </a:xfrm>
          </p:grpSpPr>
          <p:sp>
            <p:nvSpPr>
              <p:cNvPr id="29" name="TextBox 2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0" name="TextBox 2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1" name="TextBox 3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2" name="Picture 31">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3" name="Picture 32">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5981" y="5141290"/>
            <a:ext cx="1916273" cy="534153"/>
          </a:xfrm>
          <a:prstGeom prst="rect">
            <a:avLst/>
          </a:prstGeom>
        </p:spPr>
      </p:pic>
    </p:spTree>
    <p:extLst>
      <p:ext uri="{BB962C8B-B14F-4D97-AF65-F5344CB8AC3E}">
        <p14:creationId xmlns:p14="http://schemas.microsoft.com/office/powerpoint/2010/main" val="1815658427"/>
      </p:ext>
    </p:extLst>
  </p:cSld>
  <p:clrMapOvr>
    <a:masterClrMapping/>
  </p:clrMapOvr>
  <p:transition spd="med">
    <p:pull/>
  </p:transition>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81279" y="268315"/>
            <a:ext cx="3734850" cy="5289468"/>
          </a:xfrm>
          <a:prstGeom prst="rect">
            <a:avLst/>
          </a:prstGeom>
        </p:spPr>
      </p:pic>
      <p:sp>
        <p:nvSpPr>
          <p:cNvPr id="3" name="object 3"/>
          <p:cNvSpPr txBox="1">
            <a:spLocks noGrp="1"/>
          </p:cNvSpPr>
          <p:nvPr>
            <p:ph type="title"/>
          </p:nvPr>
        </p:nvSpPr>
        <p:spPr>
          <a:xfrm>
            <a:off x="5652406" y="1038845"/>
            <a:ext cx="4727196" cy="830544"/>
          </a:xfrm>
          <a:prstGeom prst="rect">
            <a:avLst/>
          </a:prstGeom>
        </p:spPr>
        <p:txBody>
          <a:bodyPr vert="horz" wrap="square" lIns="0" tIns="101152" rIns="0" bIns="0" rtlCol="0">
            <a:spAutoFit/>
          </a:bodyPr>
          <a:lstStyle/>
          <a:p>
            <a:pPr marL="12724">
              <a:spcBef>
                <a:spcPts val="797"/>
              </a:spcBef>
            </a:pPr>
            <a:r>
              <a:rPr sz="2800" b="1" spc="-100" dirty="0">
                <a:solidFill>
                  <a:srgbClr val="221815"/>
                </a:solidFill>
                <a:latin typeface="Roboto" panose="02000000000000000000" pitchFamily="2" charset="0"/>
                <a:ea typeface="Roboto" panose="02000000000000000000" pitchFamily="2" charset="0"/>
              </a:rPr>
              <a:t>Aku</a:t>
            </a:r>
            <a:r>
              <a:rPr sz="2800" b="1" spc="-90" dirty="0">
                <a:solidFill>
                  <a:srgbClr val="221815"/>
                </a:solidFill>
                <a:latin typeface="Roboto" panose="02000000000000000000" pitchFamily="2" charset="0"/>
                <a:ea typeface="Roboto" panose="02000000000000000000" pitchFamily="2" charset="0"/>
              </a:rPr>
              <a:t>v</a:t>
            </a:r>
            <a:r>
              <a:rPr sz="2800" b="1" spc="-85" dirty="0">
                <a:solidFill>
                  <a:srgbClr val="221815"/>
                </a:solidFill>
                <a:latin typeface="Roboto" panose="02000000000000000000" pitchFamily="2" charset="0"/>
                <a:ea typeface="Roboto" panose="02000000000000000000" pitchFamily="2" charset="0"/>
              </a:rPr>
              <a:t>ox</a:t>
            </a:r>
            <a:r>
              <a:rPr sz="2800" b="1" spc="-60" dirty="0">
                <a:solidFill>
                  <a:srgbClr val="221815"/>
                </a:solidFill>
                <a:latin typeface="Roboto" panose="02000000000000000000" pitchFamily="2" charset="0"/>
                <a:ea typeface="Roboto" panose="02000000000000000000" pitchFamily="2" charset="0"/>
              </a:rPr>
              <a:t> </a:t>
            </a:r>
            <a:r>
              <a:rPr sz="2800" b="1" spc="-65" dirty="0">
                <a:solidFill>
                  <a:srgbClr val="221815"/>
                </a:solidFill>
                <a:latin typeface="Roboto" panose="02000000000000000000" pitchFamily="2" charset="0"/>
                <a:ea typeface="Roboto" panose="02000000000000000000" pitchFamily="2" charset="0"/>
              </a:rPr>
              <a:t>X933</a:t>
            </a:r>
            <a:r>
              <a:rPr lang="en-US" sz="2800" b="1" spc="-65" dirty="0">
                <a:solidFill>
                  <a:srgbClr val="221815"/>
                </a:solidFill>
                <a:latin typeface="Roboto" panose="02000000000000000000" pitchFamily="2" charset="0"/>
                <a:ea typeface="Roboto" panose="02000000000000000000" pitchFamily="2" charset="0"/>
              </a:rPr>
              <a:t>S/W</a:t>
            </a:r>
            <a:endParaRPr sz="2800" dirty="0">
              <a:latin typeface="Roboto" panose="02000000000000000000" pitchFamily="2" charset="0"/>
              <a:ea typeface="Roboto" panose="02000000000000000000" pitchFamily="2" charset="0"/>
            </a:endParaRPr>
          </a:p>
          <a:p>
            <a:pPr marL="12724">
              <a:spcBef>
                <a:spcPts val="416"/>
              </a:spcBef>
            </a:pPr>
            <a:r>
              <a:rPr sz="1600" b="1" spc="-70" dirty="0">
                <a:solidFill>
                  <a:srgbClr val="221815"/>
                </a:solidFill>
                <a:latin typeface="Roboto" panose="02000000000000000000" pitchFamily="2" charset="0"/>
                <a:ea typeface="Roboto" panose="02000000000000000000" pitchFamily="2" charset="0"/>
              </a:rPr>
              <a:t>Android</a:t>
            </a:r>
            <a:r>
              <a:rPr sz="1600" b="1" spc="-40" dirty="0">
                <a:solidFill>
                  <a:srgbClr val="221815"/>
                </a:solidFill>
                <a:latin typeface="Roboto" panose="02000000000000000000" pitchFamily="2" charset="0"/>
                <a:ea typeface="Roboto" panose="02000000000000000000" pitchFamily="2" charset="0"/>
              </a:rPr>
              <a:t> </a:t>
            </a:r>
            <a:r>
              <a:rPr sz="1600" b="1" spc="-50" dirty="0">
                <a:solidFill>
                  <a:srgbClr val="221815"/>
                </a:solidFill>
                <a:latin typeface="Roboto" panose="02000000000000000000" pitchFamily="2" charset="0"/>
                <a:ea typeface="Roboto" panose="02000000000000000000" pitchFamily="2" charset="0"/>
              </a:rPr>
              <a:t>Indoor</a:t>
            </a:r>
            <a:r>
              <a:rPr sz="1600" b="1" spc="-40" dirty="0">
                <a:solidFill>
                  <a:srgbClr val="221815"/>
                </a:solidFill>
                <a:latin typeface="Roboto" panose="02000000000000000000" pitchFamily="2" charset="0"/>
                <a:ea typeface="Roboto" panose="02000000000000000000" pitchFamily="2" charset="0"/>
              </a:rPr>
              <a:t> </a:t>
            </a:r>
            <a:r>
              <a:rPr sz="1600" b="1" spc="-50" dirty="0">
                <a:solidFill>
                  <a:srgbClr val="221815"/>
                </a:solidFill>
                <a:latin typeface="Roboto" panose="02000000000000000000" pitchFamily="2" charset="0"/>
                <a:ea typeface="Roboto" panose="02000000000000000000" pitchFamily="2" charset="0"/>
              </a:rPr>
              <a:t>Monitor</a:t>
            </a:r>
            <a:r>
              <a:rPr sz="1600" b="1" spc="-35" dirty="0">
                <a:solidFill>
                  <a:srgbClr val="221815"/>
                </a:solidFill>
                <a:latin typeface="Roboto" panose="02000000000000000000" pitchFamily="2" charset="0"/>
                <a:ea typeface="Roboto" panose="02000000000000000000" pitchFamily="2" charset="0"/>
              </a:rPr>
              <a:t> for</a:t>
            </a:r>
            <a:r>
              <a:rPr sz="1600" b="1" spc="-30" dirty="0">
                <a:solidFill>
                  <a:srgbClr val="221815"/>
                </a:solidFill>
                <a:latin typeface="Roboto" panose="02000000000000000000" pitchFamily="2" charset="0"/>
                <a:ea typeface="Roboto" panose="02000000000000000000" pitchFamily="2" charset="0"/>
              </a:rPr>
              <a:t> </a:t>
            </a:r>
            <a:r>
              <a:rPr sz="1600" b="1" spc="-60" dirty="0">
                <a:solidFill>
                  <a:srgbClr val="221815"/>
                </a:solidFill>
                <a:latin typeface="Roboto" panose="02000000000000000000" pitchFamily="2" charset="0"/>
                <a:ea typeface="Roboto" panose="02000000000000000000" pitchFamily="2" charset="0"/>
              </a:rPr>
              <a:t>Smart</a:t>
            </a:r>
            <a:r>
              <a:rPr sz="1600" b="1" spc="-35" dirty="0">
                <a:solidFill>
                  <a:srgbClr val="221815"/>
                </a:solidFill>
                <a:latin typeface="Roboto" panose="02000000000000000000" pitchFamily="2" charset="0"/>
                <a:ea typeface="Roboto" panose="02000000000000000000" pitchFamily="2" charset="0"/>
              </a:rPr>
              <a:t> </a:t>
            </a:r>
            <a:r>
              <a:rPr sz="1600" b="1" spc="-85" dirty="0">
                <a:solidFill>
                  <a:srgbClr val="221815"/>
                </a:solidFill>
                <a:latin typeface="Roboto" panose="02000000000000000000" pitchFamily="2" charset="0"/>
                <a:ea typeface="Roboto" panose="02000000000000000000" pitchFamily="2" charset="0"/>
              </a:rPr>
              <a:t>Home</a:t>
            </a:r>
            <a:r>
              <a:rPr sz="1600" b="1" spc="-35" dirty="0">
                <a:solidFill>
                  <a:srgbClr val="221815"/>
                </a:solidFill>
                <a:latin typeface="Roboto" panose="02000000000000000000" pitchFamily="2" charset="0"/>
                <a:ea typeface="Roboto" panose="02000000000000000000" pitchFamily="2" charset="0"/>
              </a:rPr>
              <a:t> </a:t>
            </a:r>
            <a:r>
              <a:rPr sz="1600" b="1" spc="-30" dirty="0">
                <a:solidFill>
                  <a:srgbClr val="221815"/>
                </a:solidFill>
                <a:latin typeface="Roboto" panose="02000000000000000000" pitchFamily="2" charset="0"/>
                <a:ea typeface="Roboto" panose="02000000000000000000" pitchFamily="2" charset="0"/>
              </a:rPr>
              <a:t>Solution</a:t>
            </a:r>
            <a:endParaRPr sz="1600" dirty="0">
              <a:latin typeface="Roboto" panose="02000000000000000000" pitchFamily="2" charset="0"/>
              <a:ea typeface="Roboto" panose="02000000000000000000" pitchFamily="2" charset="0"/>
            </a:endParaRPr>
          </a:p>
        </p:txBody>
      </p:sp>
      <p:sp>
        <p:nvSpPr>
          <p:cNvPr id="4" name="object 4"/>
          <p:cNvSpPr txBox="1"/>
          <p:nvPr/>
        </p:nvSpPr>
        <p:spPr>
          <a:xfrm>
            <a:off x="5574519" y="2097557"/>
            <a:ext cx="6248400" cy="2753983"/>
          </a:xfrm>
          <a:prstGeom prst="rect">
            <a:avLst/>
          </a:prstGeom>
        </p:spPr>
        <p:txBody>
          <a:bodyPr vert="horz" wrap="square" lIns="0" tIns="12724" rIns="0" bIns="0" rtlCol="0">
            <a:spAutoFit/>
          </a:bodyPr>
          <a:lstStyle/>
          <a:p>
            <a:pPr marL="298474" marR="5090" indent="-285750">
              <a:lnSpc>
                <a:spcPct val="145800"/>
              </a:lnSpc>
              <a:spcBef>
                <a:spcPts val="100"/>
              </a:spcBef>
              <a:buFont typeface="Arial" panose="020B0604020202020204" pitchFamily="34" charset="0"/>
              <a:buChar char="•"/>
            </a:pPr>
            <a:r>
              <a:rPr sz="1600" kern="0" spc="5" dirty="0">
                <a:solidFill>
                  <a:srgbClr val="221815"/>
                </a:solidFill>
                <a:latin typeface="Roboto" panose="02000000000000000000" pitchFamily="2" charset="0"/>
                <a:ea typeface="Roboto" panose="02000000000000000000" pitchFamily="2" charset="0"/>
                <a:cs typeface="Gill Sans MT"/>
              </a:rPr>
              <a:t>7" </a:t>
            </a:r>
            <a:r>
              <a:rPr sz="1600" kern="0" spc="25" dirty="0">
                <a:solidFill>
                  <a:srgbClr val="221815"/>
                </a:solidFill>
                <a:latin typeface="Roboto" panose="02000000000000000000" pitchFamily="2" charset="0"/>
                <a:ea typeface="Roboto" panose="02000000000000000000" pitchFamily="2" charset="0"/>
                <a:cs typeface="Gill Sans MT"/>
              </a:rPr>
              <a:t>touch </a:t>
            </a:r>
            <a:r>
              <a:rPr sz="1600" kern="0" spc="30" dirty="0">
                <a:solidFill>
                  <a:srgbClr val="221815"/>
                </a:solidFill>
                <a:latin typeface="Roboto" panose="02000000000000000000" pitchFamily="2" charset="0"/>
                <a:ea typeface="Roboto" panose="02000000000000000000" pitchFamily="2" charset="0"/>
                <a:cs typeface="Gill Sans MT"/>
              </a:rPr>
              <a:t>screen </a:t>
            </a:r>
            <a:r>
              <a:rPr sz="1600" kern="0" spc="15" dirty="0">
                <a:solidFill>
                  <a:srgbClr val="221815"/>
                </a:solidFill>
                <a:latin typeface="Roboto" panose="02000000000000000000" pitchFamily="2" charset="0"/>
                <a:ea typeface="Roboto" panose="02000000000000000000" pitchFamily="2" charset="0"/>
                <a:cs typeface="Gill Sans MT"/>
              </a:rPr>
              <a:t>with </a:t>
            </a:r>
            <a:r>
              <a:rPr sz="1600" kern="0" spc="35" dirty="0">
                <a:solidFill>
                  <a:srgbClr val="221815"/>
                </a:solidFill>
                <a:latin typeface="Roboto" panose="02000000000000000000" pitchFamily="2" charset="0"/>
                <a:ea typeface="Roboto" panose="02000000000000000000" pitchFamily="2" charset="0"/>
                <a:cs typeface="Gill Sans MT"/>
              </a:rPr>
              <a:t>1280 </a:t>
            </a:r>
            <a:r>
              <a:rPr sz="1600" kern="0" spc="-10" dirty="0">
                <a:solidFill>
                  <a:srgbClr val="221815"/>
                </a:solidFill>
                <a:latin typeface="Roboto" panose="02000000000000000000" pitchFamily="2" charset="0"/>
                <a:ea typeface="Roboto" panose="02000000000000000000" pitchFamily="2" charset="0"/>
                <a:cs typeface="Gill Sans MT"/>
              </a:rPr>
              <a:t>x </a:t>
            </a:r>
            <a:r>
              <a:rPr sz="1600" kern="0" spc="40" dirty="0">
                <a:solidFill>
                  <a:srgbClr val="221815"/>
                </a:solidFill>
                <a:latin typeface="Roboto" panose="02000000000000000000" pitchFamily="2" charset="0"/>
                <a:ea typeface="Roboto" panose="02000000000000000000" pitchFamily="2" charset="0"/>
                <a:cs typeface="Gill Sans MT"/>
              </a:rPr>
              <a:t>800 </a:t>
            </a:r>
            <a:r>
              <a:rPr sz="1600" kern="0" spc="15" dirty="0">
                <a:solidFill>
                  <a:srgbClr val="221815"/>
                </a:solidFill>
                <a:latin typeface="Roboto" panose="02000000000000000000" pitchFamily="2" charset="0"/>
                <a:ea typeface="Roboto" panose="02000000000000000000" pitchFamily="2" charset="0"/>
                <a:cs typeface="Gill Sans MT"/>
              </a:rPr>
              <a:t>resolution </a:t>
            </a:r>
            <a:endParaRPr lang="en-IN" sz="1600" kern="0" spc="15" dirty="0">
              <a:solidFill>
                <a:srgbClr val="221815"/>
              </a:solidFill>
              <a:latin typeface="Roboto" panose="02000000000000000000" pitchFamily="2" charset="0"/>
              <a:ea typeface="Roboto" panose="02000000000000000000" pitchFamily="2" charset="0"/>
              <a:cs typeface="Gill Sans MT"/>
            </a:endParaRPr>
          </a:p>
          <a:p>
            <a:pPr marL="298474" marR="5090" indent="-285750">
              <a:lnSpc>
                <a:spcPct val="145800"/>
              </a:lnSpc>
              <a:spcBef>
                <a:spcPts val="100"/>
              </a:spcBef>
              <a:buFont typeface="Arial" panose="020B0604020202020204" pitchFamily="34" charset="0"/>
              <a:buChar char="•"/>
            </a:pPr>
            <a:r>
              <a:rPr sz="1600" kern="0" spc="-210" dirty="0">
                <a:solidFill>
                  <a:srgbClr val="221815"/>
                </a:solidFill>
                <a:latin typeface="Roboto" panose="02000000000000000000" pitchFamily="2" charset="0"/>
                <a:ea typeface="Roboto" panose="02000000000000000000" pitchFamily="2" charset="0"/>
                <a:cs typeface="Gill Sans MT"/>
              </a:rPr>
              <a:t> </a:t>
            </a:r>
            <a:r>
              <a:rPr sz="1600" kern="0" spc="20" dirty="0">
                <a:solidFill>
                  <a:srgbClr val="221815"/>
                </a:solidFill>
                <a:latin typeface="Roboto" panose="02000000000000000000" pitchFamily="2" charset="0"/>
                <a:ea typeface="Roboto" panose="02000000000000000000" pitchFamily="2" charset="0"/>
                <a:cs typeface="Gill Sans MT"/>
              </a:rPr>
              <a:t>Excellent </a:t>
            </a:r>
            <a:r>
              <a:rPr sz="1600" kern="0" spc="25" dirty="0">
                <a:solidFill>
                  <a:srgbClr val="221815"/>
                </a:solidFill>
                <a:latin typeface="Roboto" panose="02000000000000000000" pitchFamily="2" charset="0"/>
                <a:ea typeface="Roboto" panose="02000000000000000000" pitchFamily="2" charset="0"/>
                <a:cs typeface="Gill Sans MT"/>
              </a:rPr>
              <a:t>performance </a:t>
            </a:r>
            <a:r>
              <a:rPr sz="1600" kern="0" spc="15" dirty="0">
                <a:solidFill>
                  <a:srgbClr val="221815"/>
                </a:solidFill>
                <a:latin typeface="Roboto" panose="02000000000000000000" pitchFamily="2" charset="0"/>
                <a:ea typeface="Roboto" panose="02000000000000000000" pitchFamily="2" charset="0"/>
                <a:cs typeface="Gill Sans MT"/>
              </a:rPr>
              <a:t>with </a:t>
            </a:r>
            <a:r>
              <a:rPr sz="1600" kern="0" dirty="0">
                <a:solidFill>
                  <a:srgbClr val="221815"/>
                </a:solidFill>
                <a:latin typeface="Roboto" panose="02000000000000000000" pitchFamily="2" charset="0"/>
                <a:ea typeface="Roboto" panose="02000000000000000000" pitchFamily="2" charset="0"/>
                <a:cs typeface="Gill Sans MT"/>
              </a:rPr>
              <a:t>Android </a:t>
            </a:r>
            <a:r>
              <a:rPr sz="1600" kern="0" spc="30" dirty="0">
                <a:solidFill>
                  <a:srgbClr val="221815"/>
                </a:solidFill>
                <a:latin typeface="Roboto" panose="02000000000000000000" pitchFamily="2" charset="0"/>
                <a:ea typeface="Roboto" panose="02000000000000000000" pitchFamily="2" charset="0"/>
                <a:cs typeface="Gill Sans MT"/>
              </a:rPr>
              <a:t>9.0 </a:t>
            </a:r>
            <a:r>
              <a:rPr sz="1600" kern="0" spc="-5" dirty="0">
                <a:solidFill>
                  <a:srgbClr val="221815"/>
                </a:solidFill>
                <a:latin typeface="Roboto" panose="02000000000000000000" pitchFamily="2" charset="0"/>
                <a:ea typeface="Roboto" panose="02000000000000000000" pitchFamily="2" charset="0"/>
                <a:cs typeface="Gill Sans MT"/>
              </a:rPr>
              <a:t>OS </a:t>
            </a:r>
            <a:r>
              <a:rPr sz="1600" kern="0" spc="-210" dirty="0">
                <a:solidFill>
                  <a:srgbClr val="221815"/>
                </a:solidFill>
                <a:latin typeface="Roboto" panose="02000000000000000000" pitchFamily="2" charset="0"/>
                <a:ea typeface="Roboto" panose="02000000000000000000" pitchFamily="2" charset="0"/>
                <a:cs typeface="Gill Sans MT"/>
              </a:rPr>
              <a:t> </a:t>
            </a:r>
            <a:endParaRPr lang="en-IN" sz="1600" kern="0" spc="-210" dirty="0">
              <a:solidFill>
                <a:srgbClr val="221815"/>
              </a:solidFill>
              <a:latin typeface="Roboto" panose="02000000000000000000" pitchFamily="2" charset="0"/>
              <a:ea typeface="Roboto" panose="02000000000000000000" pitchFamily="2" charset="0"/>
              <a:cs typeface="Gill Sans MT"/>
            </a:endParaRPr>
          </a:p>
          <a:p>
            <a:pPr marL="298474" marR="5090" indent="-285750">
              <a:lnSpc>
                <a:spcPct val="145800"/>
              </a:lnSpc>
              <a:spcBef>
                <a:spcPts val="100"/>
              </a:spcBef>
              <a:buFont typeface="Arial" panose="020B0604020202020204" pitchFamily="34" charset="0"/>
              <a:buChar char="•"/>
            </a:pPr>
            <a:r>
              <a:rPr sz="1600" kern="0" spc="40" dirty="0">
                <a:solidFill>
                  <a:srgbClr val="221815"/>
                </a:solidFill>
                <a:latin typeface="Roboto" panose="02000000000000000000" pitchFamily="2" charset="0"/>
                <a:ea typeface="Roboto" panose="02000000000000000000" pitchFamily="2" charset="0"/>
                <a:cs typeface="Gill Sans MT"/>
              </a:rPr>
              <a:t>Eight-channel</a:t>
            </a:r>
            <a:r>
              <a:rPr sz="1600" kern="0" spc="-35" dirty="0">
                <a:solidFill>
                  <a:srgbClr val="221815"/>
                </a:solidFill>
                <a:latin typeface="Roboto" panose="02000000000000000000" pitchFamily="2" charset="0"/>
                <a:ea typeface="Roboto" panose="02000000000000000000" pitchFamily="2" charset="0"/>
                <a:cs typeface="Gill Sans MT"/>
              </a:rPr>
              <a:t> </a:t>
            </a:r>
            <a:r>
              <a:rPr sz="1600" kern="0" spc="30" dirty="0">
                <a:solidFill>
                  <a:srgbClr val="221815"/>
                </a:solidFill>
                <a:latin typeface="Roboto" panose="02000000000000000000" pitchFamily="2" charset="0"/>
                <a:ea typeface="Roboto" panose="02000000000000000000" pitchFamily="2" charset="0"/>
                <a:cs typeface="Gill Sans MT"/>
              </a:rPr>
              <a:t>inputs</a:t>
            </a:r>
            <a:r>
              <a:rPr sz="1600" kern="0" spc="-35" dirty="0">
                <a:solidFill>
                  <a:srgbClr val="221815"/>
                </a:solidFill>
                <a:latin typeface="Roboto" panose="02000000000000000000" pitchFamily="2" charset="0"/>
                <a:ea typeface="Roboto" panose="02000000000000000000" pitchFamily="2" charset="0"/>
                <a:cs typeface="Gill Sans MT"/>
              </a:rPr>
              <a:t> </a:t>
            </a:r>
            <a:r>
              <a:rPr sz="1600" kern="0" spc="55" dirty="0">
                <a:solidFill>
                  <a:srgbClr val="221815"/>
                </a:solidFill>
                <a:latin typeface="Roboto" panose="02000000000000000000" pitchFamily="2" charset="0"/>
                <a:ea typeface="Roboto" panose="02000000000000000000" pitchFamily="2" charset="0"/>
                <a:cs typeface="Gill Sans MT"/>
              </a:rPr>
              <a:t>and</a:t>
            </a:r>
            <a:r>
              <a:rPr sz="1600" kern="0" spc="-35" dirty="0">
                <a:solidFill>
                  <a:srgbClr val="221815"/>
                </a:solidFill>
                <a:latin typeface="Roboto" panose="02000000000000000000" pitchFamily="2" charset="0"/>
                <a:ea typeface="Roboto" panose="02000000000000000000" pitchFamily="2" charset="0"/>
                <a:cs typeface="Gill Sans MT"/>
              </a:rPr>
              <a:t> </a:t>
            </a:r>
            <a:r>
              <a:rPr sz="1600" kern="0" spc="5" dirty="0">
                <a:solidFill>
                  <a:srgbClr val="221815"/>
                </a:solidFill>
                <a:latin typeface="Roboto" panose="02000000000000000000" pitchFamily="2" charset="0"/>
                <a:ea typeface="Roboto" panose="02000000000000000000" pitchFamily="2" charset="0"/>
                <a:cs typeface="Gill Sans MT"/>
              </a:rPr>
              <a:t>two</a:t>
            </a:r>
            <a:r>
              <a:rPr sz="1600" kern="0" spc="-35" dirty="0">
                <a:solidFill>
                  <a:srgbClr val="221815"/>
                </a:solidFill>
                <a:latin typeface="Roboto" panose="02000000000000000000" pitchFamily="2" charset="0"/>
                <a:ea typeface="Roboto" panose="02000000000000000000" pitchFamily="2" charset="0"/>
                <a:cs typeface="Gill Sans MT"/>
              </a:rPr>
              <a:t> </a:t>
            </a:r>
            <a:r>
              <a:rPr sz="1600" kern="0" spc="25" dirty="0">
                <a:solidFill>
                  <a:srgbClr val="221815"/>
                </a:solidFill>
                <a:latin typeface="Roboto" panose="02000000000000000000" pitchFamily="2" charset="0"/>
                <a:ea typeface="Roboto" panose="02000000000000000000" pitchFamily="2" charset="0"/>
                <a:cs typeface="Gill Sans MT"/>
              </a:rPr>
              <a:t>built-in</a:t>
            </a:r>
            <a:r>
              <a:rPr sz="1600" kern="0" spc="-30" dirty="0">
                <a:solidFill>
                  <a:srgbClr val="221815"/>
                </a:solidFill>
                <a:latin typeface="Roboto" panose="02000000000000000000" pitchFamily="2" charset="0"/>
                <a:ea typeface="Roboto" panose="02000000000000000000" pitchFamily="2" charset="0"/>
                <a:cs typeface="Gill Sans MT"/>
              </a:rPr>
              <a:t> </a:t>
            </a:r>
            <a:r>
              <a:rPr sz="1600" kern="0" spc="30" dirty="0">
                <a:solidFill>
                  <a:srgbClr val="221815"/>
                </a:solidFill>
                <a:latin typeface="Roboto" panose="02000000000000000000" pitchFamily="2" charset="0"/>
                <a:ea typeface="Roboto" panose="02000000000000000000" pitchFamily="2" charset="0"/>
                <a:cs typeface="Gill Sans MT"/>
              </a:rPr>
              <a:t>relays </a:t>
            </a:r>
            <a:r>
              <a:rPr sz="1600" kern="0" spc="-210" dirty="0">
                <a:solidFill>
                  <a:srgbClr val="221815"/>
                </a:solidFill>
                <a:latin typeface="Roboto" panose="02000000000000000000" pitchFamily="2" charset="0"/>
                <a:ea typeface="Roboto" panose="02000000000000000000" pitchFamily="2" charset="0"/>
                <a:cs typeface="Gill Sans MT"/>
              </a:rPr>
              <a:t> </a:t>
            </a:r>
            <a:endParaRPr lang="en-IN" sz="1600" kern="0" spc="-210" dirty="0">
              <a:solidFill>
                <a:srgbClr val="221815"/>
              </a:solidFill>
              <a:latin typeface="Roboto" panose="02000000000000000000" pitchFamily="2" charset="0"/>
              <a:ea typeface="Roboto" panose="02000000000000000000" pitchFamily="2" charset="0"/>
              <a:cs typeface="Gill Sans MT"/>
            </a:endParaRPr>
          </a:p>
          <a:p>
            <a:pPr marL="298474" marR="5090" indent="-285750">
              <a:lnSpc>
                <a:spcPct val="145800"/>
              </a:lnSpc>
              <a:spcBef>
                <a:spcPts val="100"/>
              </a:spcBef>
              <a:buFont typeface="Arial" panose="020B0604020202020204" pitchFamily="34" charset="0"/>
              <a:buChar char="•"/>
            </a:pPr>
            <a:r>
              <a:rPr sz="1600" kern="0" spc="25" dirty="0">
                <a:solidFill>
                  <a:srgbClr val="221815"/>
                </a:solidFill>
                <a:latin typeface="Roboto" panose="02000000000000000000" pitchFamily="2" charset="0"/>
                <a:ea typeface="Roboto" panose="02000000000000000000" pitchFamily="2" charset="0"/>
                <a:cs typeface="Gill Sans MT"/>
              </a:rPr>
              <a:t>Dual-microphone </a:t>
            </a:r>
            <a:r>
              <a:rPr sz="1600" kern="0" dirty="0">
                <a:solidFill>
                  <a:srgbClr val="221815"/>
                </a:solidFill>
                <a:latin typeface="Roboto" panose="02000000000000000000" pitchFamily="2" charset="0"/>
                <a:ea typeface="Roboto" panose="02000000000000000000" pitchFamily="2" charset="0"/>
                <a:cs typeface="Gill Sans MT"/>
              </a:rPr>
              <a:t>for </a:t>
            </a:r>
            <a:r>
              <a:rPr sz="1600" kern="0" spc="35" dirty="0">
                <a:solidFill>
                  <a:srgbClr val="221815"/>
                </a:solidFill>
                <a:latin typeface="Roboto" panose="02000000000000000000" pitchFamily="2" charset="0"/>
                <a:ea typeface="Roboto" panose="02000000000000000000" pitchFamily="2" charset="0"/>
                <a:cs typeface="Gill Sans MT"/>
              </a:rPr>
              <a:t>noise </a:t>
            </a:r>
            <a:r>
              <a:rPr sz="1600" kern="0" spc="15" dirty="0">
                <a:solidFill>
                  <a:srgbClr val="221815"/>
                </a:solidFill>
                <a:latin typeface="Roboto" panose="02000000000000000000" pitchFamily="2" charset="0"/>
                <a:ea typeface="Roboto" panose="02000000000000000000" pitchFamily="2" charset="0"/>
                <a:cs typeface="Gill Sans MT"/>
              </a:rPr>
              <a:t>reduction </a:t>
            </a:r>
            <a:r>
              <a:rPr sz="1600" kern="0" spc="20" dirty="0">
                <a:solidFill>
                  <a:srgbClr val="221815"/>
                </a:solidFill>
                <a:latin typeface="Roboto" panose="02000000000000000000" pitchFamily="2" charset="0"/>
                <a:ea typeface="Roboto" panose="02000000000000000000" pitchFamily="2" charset="0"/>
                <a:cs typeface="Gill Sans MT"/>
              </a:rPr>
              <a:t> </a:t>
            </a:r>
            <a:endParaRPr lang="en-IN" sz="1600" kern="0" spc="20" dirty="0">
              <a:solidFill>
                <a:srgbClr val="221815"/>
              </a:solidFill>
              <a:latin typeface="Roboto" panose="02000000000000000000" pitchFamily="2" charset="0"/>
              <a:ea typeface="Roboto" panose="02000000000000000000" pitchFamily="2" charset="0"/>
              <a:cs typeface="Gill Sans MT"/>
            </a:endParaRPr>
          </a:p>
          <a:p>
            <a:pPr marL="298474" marR="5090" indent="-285750">
              <a:lnSpc>
                <a:spcPct val="145800"/>
              </a:lnSpc>
              <a:spcBef>
                <a:spcPts val="100"/>
              </a:spcBef>
              <a:buFont typeface="Arial" panose="020B0604020202020204" pitchFamily="34" charset="0"/>
              <a:buChar char="•"/>
            </a:pPr>
            <a:r>
              <a:rPr sz="1600" kern="0" spc="25" dirty="0">
                <a:solidFill>
                  <a:srgbClr val="221815"/>
                </a:solidFill>
                <a:latin typeface="Roboto" panose="02000000000000000000" pitchFamily="2" charset="0"/>
                <a:ea typeface="Roboto" panose="02000000000000000000" pitchFamily="2" charset="0"/>
                <a:cs typeface="Gill Sans MT"/>
              </a:rPr>
              <a:t>Support</a:t>
            </a:r>
            <a:r>
              <a:rPr sz="1600" kern="0" spc="-35" dirty="0">
                <a:solidFill>
                  <a:srgbClr val="221815"/>
                </a:solidFill>
                <a:latin typeface="Roboto" panose="02000000000000000000" pitchFamily="2" charset="0"/>
                <a:ea typeface="Roboto" panose="02000000000000000000" pitchFamily="2" charset="0"/>
                <a:cs typeface="Gill Sans MT"/>
              </a:rPr>
              <a:t> </a:t>
            </a:r>
            <a:r>
              <a:rPr sz="1600" kern="0" spc="25" dirty="0">
                <a:solidFill>
                  <a:srgbClr val="221815"/>
                </a:solidFill>
                <a:latin typeface="Roboto" panose="02000000000000000000" pitchFamily="2" charset="0"/>
                <a:ea typeface="Roboto" panose="02000000000000000000" pitchFamily="2" charset="0"/>
                <a:cs typeface="Gill Sans MT"/>
              </a:rPr>
              <a:t>3rd-party</a:t>
            </a:r>
            <a:r>
              <a:rPr sz="1600" kern="0" spc="-30" dirty="0">
                <a:solidFill>
                  <a:srgbClr val="221815"/>
                </a:solidFill>
                <a:latin typeface="Roboto" panose="02000000000000000000" pitchFamily="2" charset="0"/>
                <a:ea typeface="Roboto" panose="02000000000000000000" pitchFamily="2" charset="0"/>
                <a:cs typeface="Gill Sans MT"/>
              </a:rPr>
              <a:t> </a:t>
            </a:r>
            <a:r>
              <a:rPr sz="1600" kern="0" spc="65" dirty="0">
                <a:solidFill>
                  <a:srgbClr val="221815"/>
                </a:solidFill>
                <a:latin typeface="Roboto" panose="02000000000000000000" pitchFamily="2" charset="0"/>
                <a:ea typeface="Roboto" panose="02000000000000000000" pitchFamily="2" charset="0"/>
                <a:cs typeface="Gill Sans MT"/>
              </a:rPr>
              <a:t>apps</a:t>
            </a:r>
            <a:endParaRPr sz="1600" kern="0" dirty="0">
              <a:solidFill>
                <a:sysClr val="windowText" lastClr="000000"/>
              </a:solidFill>
              <a:latin typeface="Roboto" panose="02000000000000000000" pitchFamily="2" charset="0"/>
              <a:ea typeface="Roboto" panose="02000000000000000000" pitchFamily="2" charset="0"/>
              <a:cs typeface="Gill Sans MT"/>
            </a:endParaRPr>
          </a:p>
          <a:p>
            <a:pPr marL="298474" indent="-285750">
              <a:spcBef>
                <a:spcPts val="441"/>
              </a:spcBef>
              <a:buFont typeface="Arial" panose="020B0604020202020204" pitchFamily="34" charset="0"/>
              <a:buChar char="•"/>
            </a:pPr>
            <a:r>
              <a:rPr sz="1600" kern="0" spc="-15" dirty="0">
                <a:solidFill>
                  <a:srgbClr val="221815"/>
                </a:solidFill>
                <a:latin typeface="Roboto" panose="02000000000000000000" pitchFamily="2" charset="0"/>
                <a:ea typeface="Roboto" panose="02000000000000000000" pitchFamily="2" charset="0"/>
                <a:cs typeface="Gill Sans MT"/>
              </a:rPr>
              <a:t>White</a:t>
            </a:r>
            <a:r>
              <a:rPr sz="1600" kern="0" spc="-40" dirty="0">
                <a:solidFill>
                  <a:srgbClr val="221815"/>
                </a:solidFill>
                <a:latin typeface="Roboto" panose="02000000000000000000" pitchFamily="2" charset="0"/>
                <a:ea typeface="Roboto" panose="02000000000000000000" pitchFamily="2" charset="0"/>
                <a:cs typeface="Gill Sans MT"/>
              </a:rPr>
              <a:t> </a:t>
            </a:r>
            <a:r>
              <a:rPr sz="1600" kern="0" spc="5" dirty="0">
                <a:solidFill>
                  <a:srgbClr val="221815"/>
                </a:solidFill>
                <a:latin typeface="Roboto" panose="02000000000000000000" pitchFamily="2" charset="0"/>
                <a:ea typeface="Roboto" panose="02000000000000000000" pitchFamily="2" charset="0"/>
                <a:cs typeface="Gill Sans MT"/>
              </a:rPr>
              <a:t>color</a:t>
            </a:r>
            <a:r>
              <a:rPr sz="1600" kern="0" spc="-40" dirty="0">
                <a:solidFill>
                  <a:srgbClr val="221815"/>
                </a:solidFill>
                <a:latin typeface="Roboto" panose="02000000000000000000" pitchFamily="2" charset="0"/>
                <a:ea typeface="Roboto" panose="02000000000000000000" pitchFamily="2" charset="0"/>
                <a:cs typeface="Gill Sans MT"/>
              </a:rPr>
              <a:t> </a:t>
            </a:r>
            <a:r>
              <a:rPr sz="1600" kern="0" spc="45" dirty="0">
                <a:solidFill>
                  <a:srgbClr val="221815"/>
                </a:solidFill>
                <a:latin typeface="Roboto" panose="02000000000000000000" pitchFamily="2" charset="0"/>
                <a:ea typeface="Roboto" panose="02000000000000000000" pitchFamily="2" charset="0"/>
                <a:cs typeface="Gill Sans MT"/>
              </a:rPr>
              <a:t>housing</a:t>
            </a:r>
            <a:r>
              <a:rPr sz="1600" kern="0" spc="-40" dirty="0">
                <a:solidFill>
                  <a:srgbClr val="221815"/>
                </a:solidFill>
                <a:latin typeface="Roboto" panose="02000000000000000000" pitchFamily="2" charset="0"/>
                <a:ea typeface="Roboto" panose="02000000000000000000" pitchFamily="2" charset="0"/>
                <a:cs typeface="Gill Sans MT"/>
              </a:rPr>
              <a:t> </a:t>
            </a:r>
            <a:r>
              <a:rPr sz="1600" kern="0" spc="40" dirty="0">
                <a:solidFill>
                  <a:srgbClr val="221815"/>
                </a:solidFill>
                <a:latin typeface="Roboto" panose="02000000000000000000" pitchFamily="2" charset="0"/>
                <a:ea typeface="Roboto" panose="02000000000000000000" pitchFamily="2" charset="0"/>
                <a:cs typeface="Gill Sans MT"/>
              </a:rPr>
              <a:t>available</a:t>
            </a:r>
            <a:endParaRPr sz="1600" kern="0" dirty="0">
              <a:solidFill>
                <a:sysClr val="windowText" lastClr="000000"/>
              </a:solidFill>
              <a:latin typeface="Roboto" panose="02000000000000000000" pitchFamily="2" charset="0"/>
              <a:ea typeface="Roboto" panose="02000000000000000000" pitchFamily="2" charset="0"/>
              <a:cs typeface="Gill Sans MT"/>
            </a:endParaRPr>
          </a:p>
          <a:p>
            <a:pPr marL="298474" indent="-285750">
              <a:spcBef>
                <a:spcPts val="441"/>
              </a:spcBef>
              <a:buFont typeface="Arial" panose="020B0604020202020204" pitchFamily="34" charset="0"/>
              <a:buChar char="•"/>
            </a:pPr>
            <a:r>
              <a:rPr sz="1600" kern="0" spc="35" dirty="0">
                <a:solidFill>
                  <a:srgbClr val="221815"/>
                </a:solidFill>
                <a:latin typeface="Roboto" panose="02000000000000000000" pitchFamily="2" charset="0"/>
                <a:ea typeface="Roboto" panose="02000000000000000000" pitchFamily="2" charset="0"/>
                <a:cs typeface="Gill Sans MT"/>
              </a:rPr>
              <a:t>In-wall</a:t>
            </a:r>
            <a:r>
              <a:rPr sz="1600" kern="0" spc="-35" dirty="0">
                <a:solidFill>
                  <a:srgbClr val="221815"/>
                </a:solidFill>
                <a:latin typeface="Roboto" panose="02000000000000000000" pitchFamily="2" charset="0"/>
                <a:ea typeface="Roboto" panose="02000000000000000000" pitchFamily="2" charset="0"/>
                <a:cs typeface="Gill Sans MT"/>
              </a:rPr>
              <a:t> </a:t>
            </a:r>
            <a:r>
              <a:rPr sz="1600" kern="0" spc="35" dirty="0">
                <a:solidFill>
                  <a:srgbClr val="221815"/>
                </a:solidFill>
                <a:latin typeface="Roboto" panose="02000000000000000000" pitchFamily="2" charset="0"/>
                <a:ea typeface="Roboto" panose="02000000000000000000" pitchFamily="2" charset="0"/>
                <a:cs typeface="Gill Sans MT"/>
              </a:rPr>
              <a:t>mounting</a:t>
            </a:r>
            <a:r>
              <a:rPr sz="1600" kern="0" spc="-30" dirty="0">
                <a:solidFill>
                  <a:srgbClr val="221815"/>
                </a:solidFill>
                <a:latin typeface="Roboto" panose="02000000000000000000" pitchFamily="2" charset="0"/>
                <a:ea typeface="Roboto" panose="02000000000000000000" pitchFamily="2" charset="0"/>
                <a:cs typeface="Gill Sans MT"/>
              </a:rPr>
              <a:t> </a:t>
            </a:r>
            <a:r>
              <a:rPr sz="1600" kern="0" spc="20" dirty="0">
                <a:solidFill>
                  <a:srgbClr val="221815"/>
                </a:solidFill>
                <a:latin typeface="Roboto" panose="02000000000000000000" pitchFamily="2" charset="0"/>
                <a:ea typeface="Roboto" panose="02000000000000000000" pitchFamily="2" charset="0"/>
                <a:cs typeface="Gill Sans MT"/>
              </a:rPr>
              <a:t>version</a:t>
            </a:r>
            <a:r>
              <a:rPr sz="1600" kern="0" spc="-30" dirty="0">
                <a:solidFill>
                  <a:srgbClr val="221815"/>
                </a:solidFill>
                <a:latin typeface="Roboto" panose="02000000000000000000" pitchFamily="2" charset="0"/>
                <a:ea typeface="Roboto" panose="02000000000000000000" pitchFamily="2" charset="0"/>
                <a:cs typeface="Gill Sans MT"/>
              </a:rPr>
              <a:t> </a:t>
            </a:r>
            <a:r>
              <a:rPr sz="1600" kern="0" spc="40" dirty="0">
                <a:solidFill>
                  <a:srgbClr val="221815"/>
                </a:solidFill>
                <a:latin typeface="Roboto" panose="02000000000000000000" pitchFamily="2" charset="0"/>
                <a:ea typeface="Roboto" panose="02000000000000000000" pitchFamily="2" charset="0"/>
                <a:cs typeface="Gill Sans MT"/>
              </a:rPr>
              <a:t>available</a:t>
            </a:r>
            <a:endParaRPr lang="en-US" sz="1600" kern="0" spc="40" dirty="0">
              <a:solidFill>
                <a:srgbClr val="221815"/>
              </a:solidFill>
              <a:latin typeface="Roboto" panose="02000000000000000000" pitchFamily="2" charset="0"/>
              <a:ea typeface="Roboto" panose="02000000000000000000" pitchFamily="2" charset="0"/>
              <a:cs typeface="Gill Sans MT"/>
            </a:endParaRPr>
          </a:p>
          <a:p>
            <a:pPr marL="298474" indent="-285750">
              <a:spcBef>
                <a:spcPts val="441"/>
              </a:spcBef>
              <a:buFont typeface="Arial" panose="020B0604020202020204" pitchFamily="34" charset="0"/>
              <a:buChar char="•"/>
            </a:pPr>
            <a:r>
              <a:rPr lang="en-US" sz="1600" kern="0" spc="40" dirty="0">
                <a:solidFill>
                  <a:srgbClr val="221815"/>
                </a:solidFill>
                <a:latin typeface="Roboto" panose="02000000000000000000" pitchFamily="2" charset="0"/>
                <a:ea typeface="Roboto" panose="02000000000000000000" pitchFamily="2" charset="0"/>
                <a:cs typeface="Gill Sans MT"/>
              </a:rPr>
              <a:t>X933W (Built-in </a:t>
            </a:r>
            <a:r>
              <a:rPr lang="en-US" sz="1600" kern="0" spc="40" dirty="0" err="1">
                <a:solidFill>
                  <a:srgbClr val="221815"/>
                </a:solidFill>
                <a:latin typeface="Roboto" panose="02000000000000000000" pitchFamily="2" charset="0"/>
                <a:ea typeface="Roboto" panose="02000000000000000000" pitchFamily="2" charset="0"/>
                <a:cs typeface="Gill Sans MT"/>
              </a:rPr>
              <a:t>WiFi</a:t>
            </a:r>
            <a:r>
              <a:rPr lang="en-US" sz="1600" kern="0" spc="40" dirty="0">
                <a:solidFill>
                  <a:srgbClr val="221815"/>
                </a:solidFill>
                <a:latin typeface="Roboto" panose="02000000000000000000" pitchFamily="2" charset="0"/>
                <a:ea typeface="Roboto" panose="02000000000000000000" pitchFamily="2" charset="0"/>
                <a:cs typeface="Gill Sans MT"/>
              </a:rPr>
              <a:t>)</a:t>
            </a:r>
            <a:endParaRPr sz="1600" kern="0" dirty="0">
              <a:solidFill>
                <a:sysClr val="windowText" lastClr="000000"/>
              </a:solidFill>
              <a:latin typeface="Roboto" panose="02000000000000000000" pitchFamily="2" charset="0"/>
              <a:ea typeface="Roboto" panose="02000000000000000000" pitchFamily="2" charset="0"/>
              <a:cs typeface="Gill Sans MT"/>
            </a:endParaRPr>
          </a:p>
        </p:txBody>
      </p:sp>
      <p:pic>
        <p:nvPicPr>
          <p:cNvPr id="21" name="Picture 20"/>
          <p:cNvPicPr>
            <a:picLocks noChangeAspect="1"/>
          </p:cNvPicPr>
          <p:nvPr/>
        </p:nvPicPr>
        <p:blipFill>
          <a:blip r:embed="rId3"/>
          <a:stretch>
            <a:fillRect/>
          </a:stretch>
        </p:blipFill>
        <p:spPr>
          <a:xfrm>
            <a:off x="5720474" y="4900175"/>
            <a:ext cx="2809875" cy="5810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3" name="Group 12"/>
          <p:cNvGrpSpPr/>
          <p:nvPr/>
        </p:nvGrpSpPr>
        <p:grpSpPr>
          <a:xfrm>
            <a:off x="0" y="5956065"/>
            <a:ext cx="12192000" cy="901933"/>
            <a:chOff x="0" y="4467050"/>
            <a:chExt cx="9144000" cy="676450"/>
          </a:xfrm>
        </p:grpSpPr>
        <p:sp>
          <p:nvSpPr>
            <p:cNvPr id="14" name="Rectangle 1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5" name="Group 14"/>
            <p:cNvGrpSpPr/>
            <p:nvPr userDrawn="1"/>
          </p:nvGrpSpPr>
          <p:grpSpPr>
            <a:xfrm>
              <a:off x="114300" y="4487369"/>
              <a:ext cx="8910322" cy="599050"/>
              <a:chOff x="114300" y="4487369"/>
              <a:chExt cx="8910322" cy="599050"/>
            </a:xfrm>
          </p:grpSpPr>
          <p:sp>
            <p:nvSpPr>
              <p:cNvPr id="16" name="TextBox 1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7" name="TextBox 1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8" name="TextBox 1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9" name="Picture 18">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246585071"/>
      </p:ext>
    </p:extLst>
  </p:cSld>
  <p:clrMapOvr>
    <a:masterClrMapping/>
  </p:clrMapOvr>
  <p:transition spd="med">
    <p:pull/>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633"/>
          <a:stretch/>
        </p:blipFill>
        <p:spPr>
          <a:xfrm>
            <a:off x="0" y="0"/>
            <a:ext cx="12192000" cy="6009150"/>
          </a:xfrm>
          <a:prstGeom prst="rect">
            <a:avLst/>
          </a:prstGeom>
        </p:spPr>
      </p:pic>
      <p:sp>
        <p:nvSpPr>
          <p:cNvPr id="6" name="TextBox 5"/>
          <p:cNvSpPr txBox="1"/>
          <p:nvPr/>
        </p:nvSpPr>
        <p:spPr>
          <a:xfrm>
            <a:off x="995083" y="441160"/>
            <a:ext cx="3630706" cy="1015663"/>
          </a:xfrm>
          <a:prstGeom prst="rect">
            <a:avLst/>
          </a:prstGeom>
          <a:noFill/>
        </p:spPr>
        <p:txBody>
          <a:bodyPr wrap="square" rtlCol="0">
            <a:spAutoFit/>
          </a:bodyPr>
          <a:lstStyle/>
          <a:p>
            <a:pPr algn="ctr"/>
            <a:r>
              <a:rPr lang="en-IN" sz="6000" b="1" dirty="0">
                <a:solidFill>
                  <a:prstClr val="white"/>
                </a:solidFill>
              </a:rPr>
              <a:t>C319A</a:t>
            </a:r>
          </a:p>
        </p:txBody>
      </p:sp>
      <p:grpSp>
        <p:nvGrpSpPr>
          <p:cNvPr id="5" name="Group 4"/>
          <p:cNvGrpSpPr/>
          <p:nvPr/>
        </p:nvGrpSpPr>
        <p:grpSpPr>
          <a:xfrm>
            <a:off x="0" y="5956065"/>
            <a:ext cx="12192000" cy="901933"/>
            <a:chOff x="0" y="4467050"/>
            <a:chExt cx="9144000" cy="676450"/>
          </a:xfrm>
        </p:grpSpPr>
        <p:sp>
          <p:nvSpPr>
            <p:cNvPr id="7" name="Rectangle 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8" name="Group 7"/>
            <p:cNvGrpSpPr/>
            <p:nvPr userDrawn="1"/>
          </p:nvGrpSpPr>
          <p:grpSpPr>
            <a:xfrm>
              <a:off x="114300" y="4487369"/>
              <a:ext cx="8910322" cy="599050"/>
              <a:chOff x="114300" y="4487369"/>
              <a:chExt cx="8910322" cy="599050"/>
            </a:xfrm>
          </p:grpSpPr>
          <p:sp>
            <p:nvSpPr>
              <p:cNvPr id="9" name="TextBox 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0" name="TextBox 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1" name="TextBox 1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3" name="Picture 12">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7030" y="5090338"/>
            <a:ext cx="1916273" cy="534153"/>
          </a:xfrm>
          <a:prstGeom prst="rect">
            <a:avLst/>
          </a:prstGeom>
        </p:spPr>
      </p:pic>
    </p:spTree>
    <p:extLst>
      <p:ext uri="{BB962C8B-B14F-4D97-AF65-F5344CB8AC3E}">
        <p14:creationId xmlns:p14="http://schemas.microsoft.com/office/powerpoint/2010/main" val="2941185148"/>
      </p:ext>
    </p:extLst>
  </p:cSld>
  <p:clrMapOvr>
    <a:masterClrMapping/>
  </p:clrMapOvr>
  <p:transition spd="med">
    <p:pull/>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58123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3" name="Group 12"/>
          <p:cNvGrpSpPr/>
          <p:nvPr/>
        </p:nvGrpSpPr>
        <p:grpSpPr>
          <a:xfrm>
            <a:off x="0" y="5956065"/>
            <a:ext cx="12192000" cy="901933"/>
            <a:chOff x="0" y="4467050"/>
            <a:chExt cx="9144000" cy="676450"/>
          </a:xfrm>
        </p:grpSpPr>
        <p:sp>
          <p:nvSpPr>
            <p:cNvPr id="14" name="Rectangle 1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5" name="Group 14"/>
            <p:cNvGrpSpPr/>
            <p:nvPr userDrawn="1"/>
          </p:nvGrpSpPr>
          <p:grpSpPr>
            <a:xfrm>
              <a:off x="114300" y="4487369"/>
              <a:ext cx="8910322" cy="599050"/>
              <a:chOff x="114300" y="4487369"/>
              <a:chExt cx="8910322" cy="599050"/>
            </a:xfrm>
          </p:grpSpPr>
          <p:sp>
            <p:nvSpPr>
              <p:cNvPr id="16" name="TextBox 1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7" name="TextBox 1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8" name="TextBox 1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9" name="Picture 18">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549584183"/>
      </p:ext>
    </p:extLst>
  </p:cSld>
  <p:clrMapOvr>
    <a:masterClrMapping/>
  </p:clrMapOvr>
  <p:transition spd="med">
    <p:pull/>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a:spLocks noGrp="1"/>
          </p:cNvSpPr>
          <p:nvPr>
            <p:ph type="title"/>
          </p:nvPr>
        </p:nvSpPr>
        <p:spPr>
          <a:xfrm>
            <a:off x="5956804" y="873219"/>
            <a:ext cx="5150467" cy="830544"/>
          </a:xfrm>
          <a:prstGeom prst="rect">
            <a:avLst/>
          </a:prstGeom>
        </p:spPr>
        <p:txBody>
          <a:bodyPr vert="horz" wrap="square" lIns="0" tIns="101152" rIns="0" bIns="0" rtlCol="0">
            <a:spAutoFit/>
          </a:bodyPr>
          <a:lstStyle/>
          <a:p>
            <a:pPr marL="12724">
              <a:spcBef>
                <a:spcPts val="797"/>
              </a:spcBef>
            </a:pPr>
            <a:r>
              <a:rPr sz="2800" b="1" spc="-100" dirty="0">
                <a:solidFill>
                  <a:srgbClr val="221815"/>
                </a:solidFill>
                <a:latin typeface="Roboto" panose="02000000000000000000" pitchFamily="2" charset="0"/>
                <a:ea typeface="Roboto" panose="02000000000000000000" pitchFamily="2" charset="0"/>
              </a:rPr>
              <a:t>Aku</a:t>
            </a:r>
            <a:r>
              <a:rPr sz="2800" b="1" spc="-90" dirty="0">
                <a:solidFill>
                  <a:srgbClr val="221815"/>
                </a:solidFill>
                <a:latin typeface="Roboto" panose="02000000000000000000" pitchFamily="2" charset="0"/>
                <a:ea typeface="Roboto" panose="02000000000000000000" pitchFamily="2" charset="0"/>
              </a:rPr>
              <a:t>v</a:t>
            </a:r>
            <a:r>
              <a:rPr sz="2800" b="1" spc="-85" dirty="0">
                <a:solidFill>
                  <a:srgbClr val="221815"/>
                </a:solidFill>
                <a:latin typeface="Roboto" panose="02000000000000000000" pitchFamily="2" charset="0"/>
                <a:ea typeface="Roboto" panose="02000000000000000000" pitchFamily="2" charset="0"/>
              </a:rPr>
              <a:t>ox</a:t>
            </a:r>
            <a:r>
              <a:rPr sz="2800" b="1" spc="-60" dirty="0">
                <a:solidFill>
                  <a:srgbClr val="221815"/>
                </a:solidFill>
                <a:latin typeface="Roboto" panose="02000000000000000000" pitchFamily="2" charset="0"/>
                <a:ea typeface="Roboto" panose="02000000000000000000" pitchFamily="2" charset="0"/>
              </a:rPr>
              <a:t> </a:t>
            </a:r>
            <a:r>
              <a:rPr lang="en-IN" sz="2800" b="1" spc="-65" dirty="0">
                <a:solidFill>
                  <a:srgbClr val="221815"/>
                </a:solidFill>
                <a:latin typeface="Roboto" panose="02000000000000000000" pitchFamily="2" charset="0"/>
                <a:ea typeface="Roboto" panose="02000000000000000000" pitchFamily="2" charset="0"/>
              </a:rPr>
              <a:t>C319A</a:t>
            </a:r>
            <a:endParaRPr sz="2800" dirty="0">
              <a:latin typeface="Roboto" panose="02000000000000000000" pitchFamily="2" charset="0"/>
              <a:ea typeface="Roboto" panose="02000000000000000000" pitchFamily="2" charset="0"/>
            </a:endParaRPr>
          </a:p>
          <a:p>
            <a:pPr marL="12724">
              <a:spcBef>
                <a:spcPts val="416"/>
              </a:spcBef>
            </a:pPr>
            <a:r>
              <a:rPr lang="en-US" sz="1600" b="1" spc="-70" dirty="0">
                <a:solidFill>
                  <a:srgbClr val="221815"/>
                </a:solidFill>
                <a:latin typeface="Roboto" panose="02000000000000000000" pitchFamily="2" charset="0"/>
                <a:ea typeface="Roboto" panose="02000000000000000000" pitchFamily="2" charset="0"/>
              </a:rPr>
              <a:t>Smart Indoor Monitor for Residents of All Ages</a:t>
            </a:r>
            <a:endParaRPr sz="1600" dirty="0">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46905" t="6061"/>
          <a:stretch/>
        </p:blipFill>
        <p:spPr>
          <a:xfrm>
            <a:off x="5757377" y="1872343"/>
            <a:ext cx="5349894" cy="3853900"/>
          </a:xfrm>
          <a:prstGeom prst="rect">
            <a:avLst/>
          </a:prstGeom>
        </p:spPr>
      </p:pic>
      <p:grpSp>
        <p:nvGrpSpPr>
          <p:cNvPr id="13" name="Group 12"/>
          <p:cNvGrpSpPr/>
          <p:nvPr/>
        </p:nvGrpSpPr>
        <p:grpSpPr>
          <a:xfrm>
            <a:off x="0" y="5956065"/>
            <a:ext cx="12192000" cy="901933"/>
            <a:chOff x="0" y="4467050"/>
            <a:chExt cx="9144000" cy="676450"/>
          </a:xfrm>
        </p:grpSpPr>
        <p:sp>
          <p:nvSpPr>
            <p:cNvPr id="14" name="Rectangle 1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5" name="Group 14"/>
            <p:cNvGrpSpPr/>
            <p:nvPr userDrawn="1"/>
          </p:nvGrpSpPr>
          <p:grpSpPr>
            <a:xfrm>
              <a:off x="114300" y="4487369"/>
              <a:ext cx="8910322" cy="599050"/>
              <a:chOff x="114300" y="4487369"/>
              <a:chExt cx="8910322" cy="599050"/>
            </a:xfrm>
          </p:grpSpPr>
          <p:sp>
            <p:nvSpPr>
              <p:cNvPr id="16" name="TextBox 1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7" name="TextBox 1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8" name="TextBox 1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9" name="Picture 18">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 name="Picture 2"/>
          <p:cNvPicPr>
            <a:picLocks noChangeAspect="1"/>
          </p:cNvPicPr>
          <p:nvPr/>
        </p:nvPicPr>
        <p:blipFill>
          <a:blip r:embed="rId5"/>
          <a:stretch>
            <a:fillRect/>
          </a:stretch>
        </p:blipFill>
        <p:spPr>
          <a:xfrm>
            <a:off x="931232" y="1732885"/>
            <a:ext cx="4477375" cy="3391373"/>
          </a:xfrm>
          <a:prstGeom prst="rect">
            <a:avLst/>
          </a:prstGeom>
        </p:spPr>
      </p:pic>
    </p:spTree>
    <p:extLst>
      <p:ext uri="{BB962C8B-B14F-4D97-AF65-F5344CB8AC3E}">
        <p14:creationId xmlns:p14="http://schemas.microsoft.com/office/powerpoint/2010/main" val="3404245709"/>
      </p:ext>
    </p:extLst>
  </p:cSld>
  <p:clrMapOvr>
    <a:masterClrMapping/>
  </p:clrMapOvr>
  <p:transition spd="med">
    <p:pull/>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784975"/>
          </a:xfrm>
          <a:prstGeom prst="rect">
            <a:avLst/>
          </a:prstGeom>
        </p:spPr>
      </p:pic>
      <p:sp>
        <p:nvSpPr>
          <p:cNvPr id="6" name="TextBox 5"/>
          <p:cNvSpPr txBox="1"/>
          <p:nvPr/>
        </p:nvSpPr>
        <p:spPr>
          <a:xfrm>
            <a:off x="995083" y="762000"/>
            <a:ext cx="3630706" cy="1015663"/>
          </a:xfrm>
          <a:prstGeom prst="rect">
            <a:avLst/>
          </a:prstGeom>
          <a:noFill/>
        </p:spPr>
        <p:txBody>
          <a:bodyPr wrap="square" rtlCol="0">
            <a:spAutoFit/>
          </a:bodyPr>
          <a:lstStyle/>
          <a:p>
            <a:pPr algn="ctr"/>
            <a:r>
              <a:rPr lang="en-IN" sz="6000" b="1" dirty="0">
                <a:solidFill>
                  <a:schemeClr val="bg1"/>
                </a:solidFill>
              </a:rPr>
              <a:t>C319A</a:t>
            </a:r>
          </a:p>
        </p:txBody>
      </p:sp>
    </p:spTree>
    <p:extLst>
      <p:ext uri="{BB962C8B-B14F-4D97-AF65-F5344CB8AC3E}">
        <p14:creationId xmlns:p14="http://schemas.microsoft.com/office/powerpoint/2010/main" val="4186951861"/>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36464" y="2706501"/>
            <a:ext cx="3008486" cy="565562"/>
          </a:xfrm>
          <a:custGeom>
            <a:avLst/>
            <a:gdLst/>
            <a:ahLst/>
            <a:cxnLst/>
            <a:rect l="l" t="t" r="r" b="b"/>
            <a:pathLst>
              <a:path w="3002915" h="564514">
                <a:moveTo>
                  <a:pt x="3002838" y="0"/>
                </a:moveTo>
                <a:lnTo>
                  <a:pt x="0" y="0"/>
                </a:lnTo>
                <a:lnTo>
                  <a:pt x="0" y="564438"/>
                </a:lnTo>
                <a:lnTo>
                  <a:pt x="3002838" y="564438"/>
                </a:lnTo>
                <a:lnTo>
                  <a:pt x="3002838" y="0"/>
                </a:lnTo>
                <a:close/>
              </a:path>
            </a:pathLst>
          </a:custGeom>
          <a:solidFill>
            <a:srgbClr val="EFEFEF"/>
          </a:solidFill>
        </p:spPr>
        <p:txBody>
          <a:bodyPr wrap="square" lIns="0" tIns="0" rIns="0" bIns="0" rtlCol="0"/>
          <a:lstStyle/>
          <a:p>
            <a:endParaRPr sz="1803" kern="0">
              <a:solidFill>
                <a:sysClr val="windowText" lastClr="000000"/>
              </a:solidFill>
            </a:endParaRPr>
          </a:p>
        </p:txBody>
      </p:sp>
      <p:sp>
        <p:nvSpPr>
          <p:cNvPr id="3" name="object 3"/>
          <p:cNvSpPr/>
          <p:nvPr/>
        </p:nvSpPr>
        <p:spPr>
          <a:xfrm>
            <a:off x="7634418" y="3199335"/>
            <a:ext cx="2332229" cy="818125"/>
          </a:xfrm>
          <a:custGeom>
            <a:avLst/>
            <a:gdLst/>
            <a:ahLst/>
            <a:cxnLst/>
            <a:rect l="l" t="t" r="r" b="b"/>
            <a:pathLst>
              <a:path w="2327909" h="816610">
                <a:moveTo>
                  <a:pt x="2327452" y="0"/>
                </a:moveTo>
                <a:lnTo>
                  <a:pt x="0" y="0"/>
                </a:lnTo>
                <a:lnTo>
                  <a:pt x="0" y="816165"/>
                </a:lnTo>
                <a:lnTo>
                  <a:pt x="2327452" y="816165"/>
                </a:lnTo>
                <a:lnTo>
                  <a:pt x="2327452" y="0"/>
                </a:lnTo>
                <a:close/>
              </a:path>
            </a:pathLst>
          </a:custGeom>
          <a:solidFill>
            <a:srgbClr val="EFEFEF"/>
          </a:solidFill>
        </p:spPr>
        <p:txBody>
          <a:bodyPr wrap="square" lIns="0" tIns="0" rIns="0" bIns="0" rtlCol="0"/>
          <a:lstStyle/>
          <a:p>
            <a:endParaRPr sz="1803" kern="0">
              <a:solidFill>
                <a:sysClr val="windowText" lastClr="000000"/>
              </a:solidFill>
            </a:endParaRPr>
          </a:p>
        </p:txBody>
      </p:sp>
      <p:sp>
        <p:nvSpPr>
          <p:cNvPr id="4" name="object 4"/>
          <p:cNvSpPr/>
          <p:nvPr/>
        </p:nvSpPr>
        <p:spPr>
          <a:xfrm>
            <a:off x="5554994" y="5137529"/>
            <a:ext cx="1862729" cy="879197"/>
          </a:xfrm>
          <a:custGeom>
            <a:avLst/>
            <a:gdLst/>
            <a:ahLst/>
            <a:cxnLst/>
            <a:rect l="l" t="t" r="r" b="b"/>
            <a:pathLst>
              <a:path w="1859279" h="877570">
                <a:moveTo>
                  <a:pt x="1858695" y="0"/>
                </a:moveTo>
                <a:lnTo>
                  <a:pt x="0" y="0"/>
                </a:lnTo>
                <a:lnTo>
                  <a:pt x="0" y="877354"/>
                </a:lnTo>
                <a:lnTo>
                  <a:pt x="1858695" y="877354"/>
                </a:lnTo>
                <a:lnTo>
                  <a:pt x="1858695" y="0"/>
                </a:lnTo>
                <a:close/>
              </a:path>
            </a:pathLst>
          </a:custGeom>
          <a:solidFill>
            <a:srgbClr val="EFEFEF"/>
          </a:solidFill>
        </p:spPr>
        <p:txBody>
          <a:bodyPr wrap="square" lIns="0" tIns="0" rIns="0" bIns="0" rtlCol="0"/>
          <a:lstStyle/>
          <a:p>
            <a:endParaRPr sz="1803" kern="0">
              <a:solidFill>
                <a:sysClr val="windowText" lastClr="000000"/>
              </a:solidFill>
            </a:endParaRPr>
          </a:p>
        </p:txBody>
      </p:sp>
      <p:sp>
        <p:nvSpPr>
          <p:cNvPr id="5" name="object 5"/>
          <p:cNvSpPr txBox="1">
            <a:spLocks noGrp="1"/>
          </p:cNvSpPr>
          <p:nvPr>
            <p:ph type="title"/>
          </p:nvPr>
        </p:nvSpPr>
        <p:spPr>
          <a:xfrm>
            <a:off x="746994" y="530933"/>
            <a:ext cx="2736202" cy="300276"/>
          </a:xfrm>
          <a:prstGeom prst="rect">
            <a:avLst/>
          </a:prstGeom>
        </p:spPr>
        <p:txBody>
          <a:bodyPr vert="horz" wrap="square" lIns="0" tIns="12724" rIns="0" bIns="0" rtlCol="0">
            <a:spAutoFit/>
          </a:bodyPr>
          <a:lstStyle/>
          <a:p>
            <a:pPr marL="12724">
              <a:spcBef>
                <a:spcPts val="100"/>
              </a:spcBef>
            </a:pPr>
            <a:r>
              <a:rPr sz="1803" b="1" dirty="0">
                <a:solidFill>
                  <a:srgbClr val="221815"/>
                </a:solidFill>
                <a:latin typeface="Roboto Medium" pitchFamily="2" charset="0"/>
                <a:ea typeface="Roboto Medium" pitchFamily="2" charset="0"/>
                <a:cs typeface="Gill Sans MT"/>
              </a:rPr>
              <a:t>Pioneer of Smart Intercom</a:t>
            </a:r>
            <a:endParaRPr sz="1803" dirty="0">
              <a:latin typeface="Roboto Medium" pitchFamily="2" charset="0"/>
              <a:ea typeface="Roboto Medium" pitchFamily="2" charset="0"/>
              <a:cs typeface="Gill Sans MT"/>
            </a:endParaRPr>
          </a:p>
        </p:txBody>
      </p:sp>
      <p:sp>
        <p:nvSpPr>
          <p:cNvPr id="6" name="object 6"/>
          <p:cNvSpPr txBox="1"/>
          <p:nvPr/>
        </p:nvSpPr>
        <p:spPr>
          <a:xfrm>
            <a:off x="2618541" y="2692180"/>
            <a:ext cx="2370128" cy="510059"/>
          </a:xfrm>
          <a:prstGeom prst="rect">
            <a:avLst/>
          </a:prstGeom>
        </p:spPr>
        <p:txBody>
          <a:bodyPr vert="horz" wrap="square" lIns="0" tIns="87793" rIns="0" bIns="0" rtlCol="0">
            <a:spAutoFit/>
          </a:bodyPr>
          <a:lstStyle/>
          <a:p>
            <a:pPr marL="12724">
              <a:spcBef>
                <a:spcPts val="691"/>
              </a:spcBef>
            </a:pPr>
            <a:r>
              <a:rPr sz="1403" b="1" kern="0" dirty="0">
                <a:solidFill>
                  <a:srgbClr val="221815"/>
                </a:solidFill>
                <a:latin typeface="Roboto Light" pitchFamily="2" charset="0"/>
                <a:cs typeface="Gill Sans MT"/>
              </a:rPr>
              <a:t>CONVERGENCE</a:t>
            </a:r>
            <a:endParaRPr sz="1403" kern="0" dirty="0">
              <a:solidFill>
                <a:sysClr val="windowText" lastClr="000000"/>
              </a:solidFill>
              <a:latin typeface="Roboto Light" pitchFamily="2" charset="0"/>
              <a:cs typeface="Gill Sans MT"/>
            </a:endParaRPr>
          </a:p>
          <a:p>
            <a:pPr marL="12724">
              <a:spcBef>
                <a:spcPts val="426"/>
              </a:spcBef>
            </a:pPr>
            <a:r>
              <a:rPr sz="1002" kern="0" spc="50" dirty="0">
                <a:solidFill>
                  <a:srgbClr val="221815"/>
                </a:solidFill>
                <a:latin typeface="Roboto Light" pitchFamily="2" charset="0"/>
                <a:cs typeface="Gill Sans MT"/>
              </a:rPr>
              <a:t>Latest</a:t>
            </a:r>
            <a:r>
              <a:rPr sz="1002" kern="0" spc="-3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Technologies</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in</a:t>
            </a:r>
            <a:r>
              <a:rPr sz="1002" kern="0" spc="-3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Multiple</a:t>
            </a:r>
            <a:r>
              <a:rPr sz="1002" kern="0" spc="-40"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Fields</a:t>
            </a:r>
            <a:endParaRPr sz="1002" kern="0" dirty="0">
              <a:solidFill>
                <a:sysClr val="windowText" lastClr="000000"/>
              </a:solidFill>
              <a:latin typeface="Roboto Light" pitchFamily="2" charset="0"/>
              <a:cs typeface="Gill Sans MT"/>
            </a:endParaRPr>
          </a:p>
        </p:txBody>
      </p:sp>
      <p:sp>
        <p:nvSpPr>
          <p:cNvPr id="7" name="object 7"/>
          <p:cNvSpPr txBox="1"/>
          <p:nvPr/>
        </p:nvSpPr>
        <p:spPr>
          <a:xfrm>
            <a:off x="8357501" y="3160958"/>
            <a:ext cx="2089957" cy="741319"/>
          </a:xfrm>
          <a:prstGeom prst="rect">
            <a:avLst/>
          </a:prstGeom>
        </p:spPr>
        <p:txBody>
          <a:bodyPr vert="horz" wrap="square" lIns="0" tIns="87793" rIns="0" bIns="0" rtlCol="0">
            <a:spAutoFit/>
          </a:bodyPr>
          <a:lstStyle/>
          <a:p>
            <a:pPr marL="12724">
              <a:spcBef>
                <a:spcPts val="691"/>
              </a:spcBef>
            </a:pPr>
            <a:r>
              <a:rPr sz="1403" b="1" kern="0" dirty="0">
                <a:solidFill>
                  <a:srgbClr val="221815"/>
                </a:solidFill>
                <a:latin typeface="Roboto Light" pitchFamily="2" charset="0"/>
                <a:cs typeface="Gill Sans MT"/>
              </a:rPr>
              <a:t>OPENNESS</a:t>
            </a:r>
            <a:endParaRPr sz="1403" kern="0" dirty="0">
              <a:solidFill>
                <a:sysClr val="windowText" lastClr="000000"/>
              </a:solidFill>
              <a:latin typeface="Roboto Light" pitchFamily="2" charset="0"/>
              <a:cs typeface="Gill Sans MT"/>
            </a:endParaRPr>
          </a:p>
          <a:p>
            <a:pPr marL="12724">
              <a:spcBef>
                <a:spcPts val="426"/>
              </a:spcBef>
            </a:pPr>
            <a:r>
              <a:rPr sz="1002" kern="0" dirty="0">
                <a:solidFill>
                  <a:srgbClr val="221815"/>
                </a:solidFill>
                <a:latin typeface="Roboto Light" pitchFamily="2" charset="0"/>
                <a:cs typeface="Gill Sans MT"/>
              </a:rPr>
              <a:t>Excellent Interoperability</a:t>
            </a:r>
            <a:endParaRPr sz="1002" kern="0" dirty="0">
              <a:solidFill>
                <a:sysClr val="windowText" lastClr="000000"/>
              </a:solidFill>
              <a:latin typeface="Roboto Light" pitchFamily="2" charset="0"/>
              <a:cs typeface="Gill Sans MT"/>
            </a:endParaRPr>
          </a:p>
          <a:p>
            <a:pPr marL="12724">
              <a:spcBef>
                <a:spcPts val="601"/>
              </a:spcBef>
            </a:pPr>
            <a:r>
              <a:rPr sz="1002" kern="0" dirty="0">
                <a:solidFill>
                  <a:srgbClr val="221815"/>
                </a:solidFill>
                <a:latin typeface="Roboto Light" pitchFamily="2" charset="0"/>
                <a:cs typeface="Gill Sans MT"/>
              </a:rPr>
              <a:t>with 3rd-party Systems</a:t>
            </a:r>
            <a:endParaRPr sz="1002" kern="0" dirty="0">
              <a:solidFill>
                <a:sysClr val="windowText" lastClr="000000"/>
              </a:solidFill>
              <a:latin typeface="Roboto Light" pitchFamily="2" charset="0"/>
              <a:cs typeface="Gill Sans MT"/>
            </a:endParaRPr>
          </a:p>
        </p:txBody>
      </p:sp>
      <p:sp>
        <p:nvSpPr>
          <p:cNvPr id="8" name="object 8"/>
          <p:cNvSpPr txBox="1"/>
          <p:nvPr/>
        </p:nvSpPr>
        <p:spPr>
          <a:xfrm>
            <a:off x="6206056" y="5106949"/>
            <a:ext cx="1211667" cy="877926"/>
          </a:xfrm>
          <a:prstGeom prst="rect">
            <a:avLst/>
          </a:prstGeom>
        </p:spPr>
        <p:txBody>
          <a:bodyPr vert="horz" wrap="square" lIns="0" tIns="87793" rIns="0" bIns="0" rtlCol="0">
            <a:spAutoFit/>
          </a:bodyPr>
          <a:lstStyle/>
          <a:p>
            <a:pPr marL="12724">
              <a:spcBef>
                <a:spcPts val="691"/>
              </a:spcBef>
            </a:pPr>
            <a:r>
              <a:rPr sz="1403" b="1" kern="0" dirty="0">
                <a:solidFill>
                  <a:srgbClr val="221815"/>
                </a:solidFill>
                <a:latin typeface="Roboto Light" pitchFamily="2" charset="0"/>
                <a:cs typeface="Gill Sans MT"/>
              </a:rPr>
              <a:t>VERSATILITY</a:t>
            </a:r>
            <a:endParaRPr sz="1403" kern="0" dirty="0">
              <a:solidFill>
                <a:sysClr val="windowText" lastClr="000000"/>
              </a:solidFill>
              <a:latin typeface="Roboto Light" pitchFamily="2" charset="0"/>
              <a:cs typeface="Gill Sans MT"/>
            </a:endParaRPr>
          </a:p>
          <a:p>
            <a:pPr marL="12724" marR="173048">
              <a:lnSpc>
                <a:spcPct val="116700"/>
              </a:lnSpc>
              <a:spcBef>
                <a:spcPts val="225"/>
              </a:spcBef>
            </a:pPr>
            <a:r>
              <a:rPr sz="1002" kern="0" dirty="0">
                <a:solidFill>
                  <a:srgbClr val="221815"/>
                </a:solidFill>
                <a:latin typeface="Roboto Light" pitchFamily="2" charset="0"/>
                <a:cs typeface="Gill Sans MT"/>
              </a:rPr>
              <a:t>Communication  Security  Convenience</a:t>
            </a:r>
            <a:endParaRPr sz="1002" kern="0" dirty="0">
              <a:solidFill>
                <a:sysClr val="windowText" lastClr="000000"/>
              </a:solidFill>
              <a:latin typeface="Roboto Light" pitchFamily="2" charset="0"/>
              <a:cs typeface="Gill Sans MT"/>
            </a:endParaRPr>
          </a:p>
        </p:txBody>
      </p:sp>
      <p:sp>
        <p:nvSpPr>
          <p:cNvPr id="9" name="object 9"/>
          <p:cNvSpPr txBox="1"/>
          <p:nvPr/>
        </p:nvSpPr>
        <p:spPr>
          <a:xfrm>
            <a:off x="746957" y="860777"/>
            <a:ext cx="3988201" cy="1170568"/>
          </a:xfrm>
          <a:prstGeom prst="rect">
            <a:avLst/>
          </a:prstGeom>
        </p:spPr>
        <p:txBody>
          <a:bodyPr vert="horz" wrap="square" lIns="0" tIns="12724" rIns="0" bIns="0" rtlCol="0">
            <a:spAutoFit/>
          </a:bodyPr>
          <a:lstStyle/>
          <a:p>
            <a:pPr marL="12724" marR="5090">
              <a:lnSpc>
                <a:spcPct val="150000"/>
              </a:lnSpc>
              <a:spcBef>
                <a:spcPts val="100"/>
              </a:spcBef>
            </a:pPr>
            <a:r>
              <a:rPr sz="1002" kern="0" dirty="0">
                <a:solidFill>
                  <a:srgbClr val="221815"/>
                </a:solidFill>
                <a:latin typeface="Arial Narrow"/>
                <a:cs typeface="Arial Narrow"/>
              </a:rPr>
              <a:t>Encompassing Artificial Intelligence, Cloud, Android, SIP, Security, and  </a:t>
            </a:r>
            <a:r>
              <a:rPr sz="1002" kern="0" dirty="0">
                <a:solidFill>
                  <a:srgbClr val="221815"/>
                </a:solidFill>
                <a:latin typeface="Roboto Light" pitchFamily="2" charset="0"/>
                <a:cs typeface="Gill Sans MT"/>
              </a:rPr>
              <a:t>other advanced technologies, Akuvox continuously drives breakthrough  changes in the industry and creatively delivers an unrivaled portfolio of  smart intercom products and solutions, allowing more people to take  advantage of smart living easily.</a:t>
            </a:r>
            <a:endParaRPr sz="1002" kern="0" dirty="0">
              <a:solidFill>
                <a:sysClr val="windowText" lastClr="000000"/>
              </a:solidFill>
              <a:latin typeface="Roboto Light" pitchFamily="2" charset="0"/>
              <a:cs typeface="Gill Sans MT"/>
            </a:endParaRPr>
          </a:p>
        </p:txBody>
      </p:sp>
      <p:grpSp>
        <p:nvGrpSpPr>
          <p:cNvPr id="10" name="object 10"/>
          <p:cNvGrpSpPr/>
          <p:nvPr/>
        </p:nvGrpSpPr>
        <p:grpSpPr>
          <a:xfrm>
            <a:off x="8981663" y="1187782"/>
            <a:ext cx="463138" cy="463138"/>
            <a:chOff x="8011119" y="1185583"/>
            <a:chExt cx="462280" cy="462280"/>
          </a:xfrm>
        </p:grpSpPr>
        <p:sp>
          <p:nvSpPr>
            <p:cNvPr id="11" name="object 11"/>
            <p:cNvSpPr/>
            <p:nvPr/>
          </p:nvSpPr>
          <p:spPr>
            <a:xfrm>
              <a:off x="8011119" y="1185583"/>
              <a:ext cx="462280" cy="462280"/>
            </a:xfrm>
            <a:custGeom>
              <a:avLst/>
              <a:gdLst/>
              <a:ahLst/>
              <a:cxnLst/>
              <a:rect l="l" t="t" r="r" b="b"/>
              <a:pathLst>
                <a:path w="462279" h="462280">
                  <a:moveTo>
                    <a:pt x="230847" y="0"/>
                  </a:moveTo>
                  <a:lnTo>
                    <a:pt x="184385" y="4698"/>
                  </a:lnTo>
                  <a:lnTo>
                    <a:pt x="141081" y="18169"/>
                  </a:lnTo>
                  <a:lnTo>
                    <a:pt x="101872" y="39478"/>
                  </a:lnTo>
                  <a:lnTo>
                    <a:pt x="67694" y="67689"/>
                  </a:lnTo>
                  <a:lnTo>
                    <a:pt x="39481" y="101867"/>
                  </a:lnTo>
                  <a:lnTo>
                    <a:pt x="18171" y="141076"/>
                  </a:lnTo>
                  <a:lnTo>
                    <a:pt x="4698" y="184381"/>
                  </a:lnTo>
                  <a:lnTo>
                    <a:pt x="0" y="230847"/>
                  </a:lnTo>
                  <a:lnTo>
                    <a:pt x="4698" y="277309"/>
                  </a:lnTo>
                  <a:lnTo>
                    <a:pt x="18171" y="320611"/>
                  </a:lnTo>
                  <a:lnTo>
                    <a:pt x="39481" y="359818"/>
                  </a:lnTo>
                  <a:lnTo>
                    <a:pt x="67694" y="393995"/>
                  </a:lnTo>
                  <a:lnTo>
                    <a:pt x="101872" y="422205"/>
                  </a:lnTo>
                  <a:lnTo>
                    <a:pt x="141081" y="443513"/>
                  </a:lnTo>
                  <a:lnTo>
                    <a:pt x="184385" y="456984"/>
                  </a:lnTo>
                  <a:lnTo>
                    <a:pt x="230847" y="461683"/>
                  </a:lnTo>
                  <a:lnTo>
                    <a:pt x="277310" y="456984"/>
                  </a:lnTo>
                  <a:lnTo>
                    <a:pt x="304991" y="448373"/>
                  </a:lnTo>
                  <a:lnTo>
                    <a:pt x="230847" y="448373"/>
                  </a:lnTo>
                  <a:lnTo>
                    <a:pt x="181033" y="442618"/>
                  </a:lnTo>
                  <a:lnTo>
                    <a:pt x="135271" y="426229"/>
                  </a:lnTo>
                  <a:lnTo>
                    <a:pt x="94879" y="400523"/>
                  </a:lnTo>
                  <a:lnTo>
                    <a:pt x="61172" y="366816"/>
                  </a:lnTo>
                  <a:lnTo>
                    <a:pt x="35466" y="326423"/>
                  </a:lnTo>
                  <a:lnTo>
                    <a:pt x="19077" y="280662"/>
                  </a:lnTo>
                  <a:lnTo>
                    <a:pt x="13322" y="230847"/>
                  </a:lnTo>
                  <a:lnTo>
                    <a:pt x="19077" y="181033"/>
                  </a:lnTo>
                  <a:lnTo>
                    <a:pt x="35466" y="135271"/>
                  </a:lnTo>
                  <a:lnTo>
                    <a:pt x="61172" y="94879"/>
                  </a:lnTo>
                  <a:lnTo>
                    <a:pt x="94879" y="61172"/>
                  </a:lnTo>
                  <a:lnTo>
                    <a:pt x="135271" y="35466"/>
                  </a:lnTo>
                  <a:lnTo>
                    <a:pt x="181033" y="19077"/>
                  </a:lnTo>
                  <a:lnTo>
                    <a:pt x="230847" y="13322"/>
                  </a:lnTo>
                  <a:lnTo>
                    <a:pt x="305032" y="13322"/>
                  </a:lnTo>
                  <a:lnTo>
                    <a:pt x="277310" y="4698"/>
                  </a:lnTo>
                  <a:lnTo>
                    <a:pt x="230847" y="0"/>
                  </a:lnTo>
                  <a:close/>
                </a:path>
                <a:path w="462279" h="462280">
                  <a:moveTo>
                    <a:pt x="305032" y="13322"/>
                  </a:moveTo>
                  <a:lnTo>
                    <a:pt x="230847" y="13322"/>
                  </a:lnTo>
                  <a:lnTo>
                    <a:pt x="280662" y="19077"/>
                  </a:lnTo>
                  <a:lnTo>
                    <a:pt x="326423" y="35466"/>
                  </a:lnTo>
                  <a:lnTo>
                    <a:pt x="366816" y="61172"/>
                  </a:lnTo>
                  <a:lnTo>
                    <a:pt x="400523" y="94879"/>
                  </a:lnTo>
                  <a:lnTo>
                    <a:pt x="426229" y="135271"/>
                  </a:lnTo>
                  <a:lnTo>
                    <a:pt x="442618" y="181033"/>
                  </a:lnTo>
                  <a:lnTo>
                    <a:pt x="448373" y="230847"/>
                  </a:lnTo>
                  <a:lnTo>
                    <a:pt x="442618" y="280662"/>
                  </a:lnTo>
                  <a:lnTo>
                    <a:pt x="426229" y="326423"/>
                  </a:lnTo>
                  <a:lnTo>
                    <a:pt x="400523" y="366816"/>
                  </a:lnTo>
                  <a:lnTo>
                    <a:pt x="366816" y="400523"/>
                  </a:lnTo>
                  <a:lnTo>
                    <a:pt x="326423" y="426229"/>
                  </a:lnTo>
                  <a:lnTo>
                    <a:pt x="280662" y="442618"/>
                  </a:lnTo>
                  <a:lnTo>
                    <a:pt x="230847" y="448373"/>
                  </a:lnTo>
                  <a:lnTo>
                    <a:pt x="304991" y="448373"/>
                  </a:lnTo>
                  <a:lnTo>
                    <a:pt x="359822" y="422205"/>
                  </a:lnTo>
                  <a:lnTo>
                    <a:pt x="394001" y="393995"/>
                  </a:lnTo>
                  <a:lnTo>
                    <a:pt x="422214" y="359818"/>
                  </a:lnTo>
                  <a:lnTo>
                    <a:pt x="443524" y="320611"/>
                  </a:lnTo>
                  <a:lnTo>
                    <a:pt x="456996" y="277309"/>
                  </a:lnTo>
                  <a:lnTo>
                    <a:pt x="461695" y="230847"/>
                  </a:lnTo>
                  <a:lnTo>
                    <a:pt x="456996" y="184381"/>
                  </a:lnTo>
                  <a:lnTo>
                    <a:pt x="443524" y="141076"/>
                  </a:lnTo>
                  <a:lnTo>
                    <a:pt x="422214" y="101867"/>
                  </a:lnTo>
                  <a:lnTo>
                    <a:pt x="394001" y="67689"/>
                  </a:lnTo>
                  <a:lnTo>
                    <a:pt x="359822" y="39478"/>
                  </a:lnTo>
                  <a:lnTo>
                    <a:pt x="320613" y="18169"/>
                  </a:lnTo>
                  <a:lnTo>
                    <a:pt x="305032" y="13322"/>
                  </a:lnTo>
                  <a:close/>
                </a:path>
              </a:pathLst>
            </a:custGeom>
            <a:solidFill>
              <a:srgbClr val="425368"/>
            </a:solidFill>
          </p:spPr>
          <p:txBody>
            <a:bodyPr wrap="square" lIns="0" tIns="0" rIns="0" bIns="0" rtlCol="0"/>
            <a:lstStyle/>
            <a:p>
              <a:endParaRPr sz="1803" kern="0">
                <a:solidFill>
                  <a:sysClr val="windowText" lastClr="000000"/>
                </a:solidFill>
              </a:endParaRPr>
            </a:p>
          </p:txBody>
        </p:sp>
        <p:pic>
          <p:nvPicPr>
            <p:cNvPr id="12" name="object 12"/>
            <p:cNvPicPr/>
            <p:nvPr/>
          </p:nvPicPr>
          <p:blipFill>
            <a:blip r:embed="rId2" cstate="print"/>
            <a:stretch>
              <a:fillRect/>
            </a:stretch>
          </p:blipFill>
          <p:spPr>
            <a:xfrm>
              <a:off x="8098049" y="1361452"/>
              <a:ext cx="287836" cy="108769"/>
            </a:xfrm>
            <a:prstGeom prst="rect">
              <a:avLst/>
            </a:prstGeom>
          </p:spPr>
        </p:pic>
      </p:grpSp>
      <p:sp>
        <p:nvSpPr>
          <p:cNvPr id="13" name="object 13"/>
          <p:cNvSpPr txBox="1"/>
          <p:nvPr/>
        </p:nvSpPr>
        <p:spPr>
          <a:xfrm>
            <a:off x="9128344" y="1673178"/>
            <a:ext cx="228780" cy="125266"/>
          </a:xfrm>
          <a:prstGeom prst="rect">
            <a:avLst/>
          </a:prstGeom>
        </p:spPr>
        <p:txBody>
          <a:bodyPr vert="horz" wrap="square" lIns="0" tIns="17177" rIns="0" bIns="0" rtlCol="0">
            <a:spAutoFit/>
          </a:bodyPr>
          <a:lstStyle/>
          <a:p>
            <a:pPr marL="12724">
              <a:spcBef>
                <a:spcPts val="135"/>
              </a:spcBef>
            </a:pPr>
            <a:r>
              <a:rPr sz="701" kern="0" spc="90" dirty="0">
                <a:solidFill>
                  <a:srgbClr val="425368"/>
                </a:solidFill>
                <a:latin typeface="Roboto Light" pitchFamily="2" charset="0"/>
                <a:cs typeface="Gill Sans MT"/>
              </a:rPr>
              <a:t>SIP</a:t>
            </a:r>
            <a:endParaRPr sz="701" kern="0" dirty="0">
              <a:solidFill>
                <a:sysClr val="windowText" lastClr="000000"/>
              </a:solidFill>
              <a:latin typeface="Roboto Light" pitchFamily="2" charset="0"/>
              <a:cs typeface="Gill Sans MT"/>
            </a:endParaRPr>
          </a:p>
        </p:txBody>
      </p:sp>
      <p:grpSp>
        <p:nvGrpSpPr>
          <p:cNvPr id="14" name="object 14"/>
          <p:cNvGrpSpPr/>
          <p:nvPr/>
        </p:nvGrpSpPr>
        <p:grpSpPr>
          <a:xfrm>
            <a:off x="8139223" y="1187782"/>
            <a:ext cx="463138" cy="463138"/>
            <a:chOff x="7170239" y="1185583"/>
            <a:chExt cx="462280" cy="462280"/>
          </a:xfrm>
        </p:grpSpPr>
        <p:pic>
          <p:nvPicPr>
            <p:cNvPr id="15" name="object 15"/>
            <p:cNvPicPr/>
            <p:nvPr/>
          </p:nvPicPr>
          <p:blipFill>
            <a:blip r:embed="rId3" cstate="print"/>
            <a:stretch>
              <a:fillRect/>
            </a:stretch>
          </p:blipFill>
          <p:spPr>
            <a:xfrm>
              <a:off x="7323307" y="1315655"/>
              <a:ext cx="155585" cy="201536"/>
            </a:xfrm>
            <a:prstGeom prst="rect">
              <a:avLst/>
            </a:prstGeom>
          </p:spPr>
        </p:pic>
        <p:sp>
          <p:nvSpPr>
            <p:cNvPr id="16" name="object 16"/>
            <p:cNvSpPr/>
            <p:nvPr/>
          </p:nvSpPr>
          <p:spPr>
            <a:xfrm>
              <a:off x="7170239" y="1185583"/>
              <a:ext cx="462280" cy="462280"/>
            </a:xfrm>
            <a:custGeom>
              <a:avLst/>
              <a:gdLst/>
              <a:ahLst/>
              <a:cxnLst/>
              <a:rect l="l" t="t" r="r" b="b"/>
              <a:pathLst>
                <a:path w="462279" h="462280">
                  <a:moveTo>
                    <a:pt x="230847" y="0"/>
                  </a:moveTo>
                  <a:lnTo>
                    <a:pt x="184385" y="4698"/>
                  </a:lnTo>
                  <a:lnTo>
                    <a:pt x="141081" y="18169"/>
                  </a:lnTo>
                  <a:lnTo>
                    <a:pt x="101872" y="39478"/>
                  </a:lnTo>
                  <a:lnTo>
                    <a:pt x="67694" y="67689"/>
                  </a:lnTo>
                  <a:lnTo>
                    <a:pt x="39481" y="101867"/>
                  </a:lnTo>
                  <a:lnTo>
                    <a:pt x="18171" y="141076"/>
                  </a:lnTo>
                  <a:lnTo>
                    <a:pt x="4698" y="184381"/>
                  </a:lnTo>
                  <a:lnTo>
                    <a:pt x="0" y="230847"/>
                  </a:lnTo>
                  <a:lnTo>
                    <a:pt x="4698" y="277309"/>
                  </a:lnTo>
                  <a:lnTo>
                    <a:pt x="18171" y="320611"/>
                  </a:lnTo>
                  <a:lnTo>
                    <a:pt x="39481" y="359818"/>
                  </a:lnTo>
                  <a:lnTo>
                    <a:pt x="67694" y="393995"/>
                  </a:lnTo>
                  <a:lnTo>
                    <a:pt x="101872" y="422205"/>
                  </a:lnTo>
                  <a:lnTo>
                    <a:pt x="141081" y="443513"/>
                  </a:lnTo>
                  <a:lnTo>
                    <a:pt x="184385" y="456984"/>
                  </a:lnTo>
                  <a:lnTo>
                    <a:pt x="230847" y="461683"/>
                  </a:lnTo>
                  <a:lnTo>
                    <a:pt x="277310" y="456984"/>
                  </a:lnTo>
                  <a:lnTo>
                    <a:pt x="304991" y="448373"/>
                  </a:lnTo>
                  <a:lnTo>
                    <a:pt x="230847" y="448373"/>
                  </a:lnTo>
                  <a:lnTo>
                    <a:pt x="181033" y="442618"/>
                  </a:lnTo>
                  <a:lnTo>
                    <a:pt x="135271" y="426229"/>
                  </a:lnTo>
                  <a:lnTo>
                    <a:pt x="94879" y="400523"/>
                  </a:lnTo>
                  <a:lnTo>
                    <a:pt x="61172" y="366816"/>
                  </a:lnTo>
                  <a:lnTo>
                    <a:pt x="35466" y="326423"/>
                  </a:lnTo>
                  <a:lnTo>
                    <a:pt x="19077" y="280662"/>
                  </a:lnTo>
                  <a:lnTo>
                    <a:pt x="13322" y="230847"/>
                  </a:lnTo>
                  <a:lnTo>
                    <a:pt x="19077" y="181033"/>
                  </a:lnTo>
                  <a:lnTo>
                    <a:pt x="35466" y="135271"/>
                  </a:lnTo>
                  <a:lnTo>
                    <a:pt x="61172" y="94879"/>
                  </a:lnTo>
                  <a:lnTo>
                    <a:pt x="94879" y="61172"/>
                  </a:lnTo>
                  <a:lnTo>
                    <a:pt x="135271" y="35466"/>
                  </a:lnTo>
                  <a:lnTo>
                    <a:pt x="181033" y="19077"/>
                  </a:lnTo>
                  <a:lnTo>
                    <a:pt x="230847" y="13322"/>
                  </a:lnTo>
                  <a:lnTo>
                    <a:pt x="305032" y="13322"/>
                  </a:lnTo>
                  <a:lnTo>
                    <a:pt x="277310" y="4698"/>
                  </a:lnTo>
                  <a:lnTo>
                    <a:pt x="230847" y="0"/>
                  </a:lnTo>
                  <a:close/>
                </a:path>
                <a:path w="462279" h="462280">
                  <a:moveTo>
                    <a:pt x="305032" y="13322"/>
                  </a:moveTo>
                  <a:lnTo>
                    <a:pt x="230847" y="13322"/>
                  </a:lnTo>
                  <a:lnTo>
                    <a:pt x="280662" y="19077"/>
                  </a:lnTo>
                  <a:lnTo>
                    <a:pt x="326423" y="35466"/>
                  </a:lnTo>
                  <a:lnTo>
                    <a:pt x="366816" y="61172"/>
                  </a:lnTo>
                  <a:lnTo>
                    <a:pt x="400523" y="94879"/>
                  </a:lnTo>
                  <a:lnTo>
                    <a:pt x="426229" y="135271"/>
                  </a:lnTo>
                  <a:lnTo>
                    <a:pt x="442618" y="181033"/>
                  </a:lnTo>
                  <a:lnTo>
                    <a:pt x="448373" y="230847"/>
                  </a:lnTo>
                  <a:lnTo>
                    <a:pt x="442618" y="280662"/>
                  </a:lnTo>
                  <a:lnTo>
                    <a:pt x="426229" y="326423"/>
                  </a:lnTo>
                  <a:lnTo>
                    <a:pt x="400523" y="366816"/>
                  </a:lnTo>
                  <a:lnTo>
                    <a:pt x="366816" y="400523"/>
                  </a:lnTo>
                  <a:lnTo>
                    <a:pt x="326423" y="426229"/>
                  </a:lnTo>
                  <a:lnTo>
                    <a:pt x="280662" y="442618"/>
                  </a:lnTo>
                  <a:lnTo>
                    <a:pt x="230847" y="448373"/>
                  </a:lnTo>
                  <a:lnTo>
                    <a:pt x="304991" y="448373"/>
                  </a:lnTo>
                  <a:lnTo>
                    <a:pt x="359822" y="422205"/>
                  </a:lnTo>
                  <a:lnTo>
                    <a:pt x="394001" y="393995"/>
                  </a:lnTo>
                  <a:lnTo>
                    <a:pt x="422214" y="359818"/>
                  </a:lnTo>
                  <a:lnTo>
                    <a:pt x="443524" y="320611"/>
                  </a:lnTo>
                  <a:lnTo>
                    <a:pt x="456996" y="277309"/>
                  </a:lnTo>
                  <a:lnTo>
                    <a:pt x="461695" y="230847"/>
                  </a:lnTo>
                  <a:lnTo>
                    <a:pt x="456996" y="184381"/>
                  </a:lnTo>
                  <a:lnTo>
                    <a:pt x="443524" y="141076"/>
                  </a:lnTo>
                  <a:lnTo>
                    <a:pt x="422214" y="101867"/>
                  </a:lnTo>
                  <a:lnTo>
                    <a:pt x="394001" y="67689"/>
                  </a:lnTo>
                  <a:lnTo>
                    <a:pt x="359822" y="39478"/>
                  </a:lnTo>
                  <a:lnTo>
                    <a:pt x="320613" y="18169"/>
                  </a:lnTo>
                  <a:lnTo>
                    <a:pt x="305032" y="13322"/>
                  </a:lnTo>
                  <a:close/>
                </a:path>
              </a:pathLst>
            </a:custGeom>
            <a:solidFill>
              <a:srgbClr val="425368"/>
            </a:solidFill>
          </p:spPr>
          <p:txBody>
            <a:bodyPr wrap="square" lIns="0" tIns="0" rIns="0" bIns="0" rtlCol="0"/>
            <a:lstStyle/>
            <a:p>
              <a:endParaRPr sz="1803" kern="0">
                <a:solidFill>
                  <a:sysClr val="windowText" lastClr="000000"/>
                </a:solidFill>
              </a:endParaRPr>
            </a:p>
          </p:txBody>
        </p:sp>
      </p:grpSp>
      <p:sp>
        <p:nvSpPr>
          <p:cNvPr id="17" name="object 17"/>
          <p:cNvSpPr txBox="1"/>
          <p:nvPr/>
        </p:nvSpPr>
        <p:spPr>
          <a:xfrm>
            <a:off x="8195388" y="1673178"/>
            <a:ext cx="350534" cy="125266"/>
          </a:xfrm>
          <a:prstGeom prst="rect">
            <a:avLst/>
          </a:prstGeom>
        </p:spPr>
        <p:txBody>
          <a:bodyPr vert="horz" wrap="square" lIns="0" tIns="17177" rIns="0" bIns="0" rtlCol="0">
            <a:spAutoFit/>
          </a:bodyPr>
          <a:lstStyle/>
          <a:p>
            <a:pPr marL="12724">
              <a:spcBef>
                <a:spcPts val="135"/>
              </a:spcBef>
            </a:pPr>
            <a:r>
              <a:rPr sz="701" kern="0" spc="20" dirty="0">
                <a:solidFill>
                  <a:srgbClr val="425368"/>
                </a:solidFill>
                <a:latin typeface="Roboto Light" pitchFamily="2" charset="0"/>
                <a:cs typeface="Gill Sans MT"/>
              </a:rPr>
              <a:t>Android</a:t>
            </a:r>
            <a:endParaRPr sz="701" kern="0" dirty="0">
              <a:solidFill>
                <a:sysClr val="windowText" lastClr="000000"/>
              </a:solidFill>
              <a:latin typeface="Roboto Light" pitchFamily="2" charset="0"/>
              <a:cs typeface="Gill Sans MT"/>
            </a:endParaRPr>
          </a:p>
        </p:txBody>
      </p:sp>
      <p:sp>
        <p:nvSpPr>
          <p:cNvPr id="18" name="object 18"/>
          <p:cNvSpPr/>
          <p:nvPr/>
        </p:nvSpPr>
        <p:spPr>
          <a:xfrm>
            <a:off x="6454346" y="1187782"/>
            <a:ext cx="463138" cy="463138"/>
          </a:xfrm>
          <a:custGeom>
            <a:avLst/>
            <a:gdLst/>
            <a:ahLst/>
            <a:cxnLst/>
            <a:rect l="l" t="t" r="r" b="b"/>
            <a:pathLst>
              <a:path w="462279" h="462280">
                <a:moveTo>
                  <a:pt x="124574" y="325539"/>
                </a:moveTo>
                <a:lnTo>
                  <a:pt x="106235" y="307200"/>
                </a:lnTo>
                <a:lnTo>
                  <a:pt x="98907" y="325539"/>
                </a:lnTo>
                <a:lnTo>
                  <a:pt x="124574" y="325539"/>
                </a:lnTo>
                <a:close/>
              </a:path>
              <a:path w="462279" h="462280">
                <a:moveTo>
                  <a:pt x="294182" y="322834"/>
                </a:moveTo>
                <a:lnTo>
                  <a:pt x="273545" y="271170"/>
                </a:lnTo>
                <a:lnTo>
                  <a:pt x="264604" y="248780"/>
                </a:lnTo>
                <a:lnTo>
                  <a:pt x="231051" y="164795"/>
                </a:lnTo>
                <a:lnTo>
                  <a:pt x="231051" y="248780"/>
                </a:lnTo>
                <a:lnTo>
                  <a:pt x="171475" y="248780"/>
                </a:lnTo>
                <a:lnTo>
                  <a:pt x="180365" y="224421"/>
                </a:lnTo>
                <a:lnTo>
                  <a:pt x="185648" y="209562"/>
                </a:lnTo>
                <a:lnTo>
                  <a:pt x="190804" y="194551"/>
                </a:lnTo>
                <a:lnTo>
                  <a:pt x="195783" y="179412"/>
                </a:lnTo>
                <a:lnTo>
                  <a:pt x="200520" y="164147"/>
                </a:lnTo>
                <a:lnTo>
                  <a:pt x="201701" y="164147"/>
                </a:lnTo>
                <a:lnTo>
                  <a:pt x="206819" y="179514"/>
                </a:lnTo>
                <a:lnTo>
                  <a:pt x="211886" y="194640"/>
                </a:lnTo>
                <a:lnTo>
                  <a:pt x="217055" y="209600"/>
                </a:lnTo>
                <a:lnTo>
                  <a:pt x="222453" y="224421"/>
                </a:lnTo>
                <a:lnTo>
                  <a:pt x="231051" y="248780"/>
                </a:lnTo>
                <a:lnTo>
                  <a:pt x="231051" y="164795"/>
                </a:lnTo>
                <a:lnTo>
                  <a:pt x="230797" y="164147"/>
                </a:lnTo>
                <a:lnTo>
                  <a:pt x="221856" y="141757"/>
                </a:lnTo>
                <a:lnTo>
                  <a:pt x="182130" y="141757"/>
                </a:lnTo>
                <a:lnTo>
                  <a:pt x="117144" y="304495"/>
                </a:lnTo>
                <a:lnTo>
                  <a:pt x="135496" y="322834"/>
                </a:lnTo>
                <a:lnTo>
                  <a:pt x="144792" y="322834"/>
                </a:lnTo>
                <a:lnTo>
                  <a:pt x="163474" y="271170"/>
                </a:lnTo>
                <a:lnTo>
                  <a:pt x="239344" y="271170"/>
                </a:lnTo>
                <a:lnTo>
                  <a:pt x="257721" y="322834"/>
                </a:lnTo>
                <a:lnTo>
                  <a:pt x="294182" y="322834"/>
                </a:lnTo>
                <a:close/>
              </a:path>
              <a:path w="462279" h="462280">
                <a:moveTo>
                  <a:pt x="357327" y="164414"/>
                </a:moveTo>
                <a:lnTo>
                  <a:pt x="334683" y="141757"/>
                </a:lnTo>
                <a:lnTo>
                  <a:pt x="322948" y="141757"/>
                </a:lnTo>
                <a:lnTo>
                  <a:pt x="322948" y="322834"/>
                </a:lnTo>
                <a:lnTo>
                  <a:pt x="357327" y="322834"/>
                </a:lnTo>
                <a:lnTo>
                  <a:pt x="357327" y="164414"/>
                </a:lnTo>
                <a:close/>
              </a:path>
              <a:path w="462279" h="462280">
                <a:moveTo>
                  <a:pt x="362800" y="136156"/>
                </a:moveTo>
                <a:lnTo>
                  <a:pt x="340144" y="136156"/>
                </a:lnTo>
                <a:lnTo>
                  <a:pt x="362800" y="158813"/>
                </a:lnTo>
                <a:lnTo>
                  <a:pt x="362800" y="136156"/>
                </a:lnTo>
                <a:close/>
              </a:path>
              <a:path w="462279" h="462280">
                <a:moveTo>
                  <a:pt x="461695" y="230847"/>
                </a:moveTo>
                <a:lnTo>
                  <a:pt x="456996" y="184391"/>
                </a:lnTo>
                <a:lnTo>
                  <a:pt x="448373" y="156654"/>
                </a:lnTo>
                <a:lnTo>
                  <a:pt x="448373" y="230847"/>
                </a:lnTo>
                <a:lnTo>
                  <a:pt x="442620" y="280670"/>
                </a:lnTo>
                <a:lnTo>
                  <a:pt x="426237" y="326428"/>
                </a:lnTo>
                <a:lnTo>
                  <a:pt x="400532" y="366826"/>
                </a:lnTo>
                <a:lnTo>
                  <a:pt x="366826" y="400532"/>
                </a:lnTo>
                <a:lnTo>
                  <a:pt x="326428" y="426237"/>
                </a:lnTo>
                <a:lnTo>
                  <a:pt x="280670" y="442620"/>
                </a:lnTo>
                <a:lnTo>
                  <a:pt x="230847" y="448373"/>
                </a:lnTo>
                <a:lnTo>
                  <a:pt x="181038" y="442620"/>
                </a:lnTo>
                <a:lnTo>
                  <a:pt x="135280" y="426237"/>
                </a:lnTo>
                <a:lnTo>
                  <a:pt x="94881" y="400532"/>
                </a:lnTo>
                <a:lnTo>
                  <a:pt x="61175" y="366826"/>
                </a:lnTo>
                <a:lnTo>
                  <a:pt x="35471" y="326428"/>
                </a:lnTo>
                <a:lnTo>
                  <a:pt x="19088" y="280670"/>
                </a:lnTo>
                <a:lnTo>
                  <a:pt x="13322" y="230847"/>
                </a:lnTo>
                <a:lnTo>
                  <a:pt x="19088" y="181038"/>
                </a:lnTo>
                <a:lnTo>
                  <a:pt x="35471" y="135280"/>
                </a:lnTo>
                <a:lnTo>
                  <a:pt x="61175" y="94881"/>
                </a:lnTo>
                <a:lnTo>
                  <a:pt x="94881" y="61175"/>
                </a:lnTo>
                <a:lnTo>
                  <a:pt x="135280" y="35471"/>
                </a:lnTo>
                <a:lnTo>
                  <a:pt x="181038" y="19088"/>
                </a:lnTo>
                <a:lnTo>
                  <a:pt x="230847" y="13322"/>
                </a:lnTo>
                <a:lnTo>
                  <a:pt x="280670" y="19088"/>
                </a:lnTo>
                <a:lnTo>
                  <a:pt x="326428" y="35471"/>
                </a:lnTo>
                <a:lnTo>
                  <a:pt x="366826" y="61175"/>
                </a:lnTo>
                <a:lnTo>
                  <a:pt x="400532" y="94881"/>
                </a:lnTo>
                <a:lnTo>
                  <a:pt x="426237" y="135280"/>
                </a:lnTo>
                <a:lnTo>
                  <a:pt x="442620" y="181038"/>
                </a:lnTo>
                <a:lnTo>
                  <a:pt x="448373" y="230847"/>
                </a:lnTo>
                <a:lnTo>
                  <a:pt x="448373" y="156654"/>
                </a:lnTo>
                <a:lnTo>
                  <a:pt x="422224" y="101879"/>
                </a:lnTo>
                <a:lnTo>
                  <a:pt x="394004" y="67691"/>
                </a:lnTo>
                <a:lnTo>
                  <a:pt x="359829" y="39484"/>
                </a:lnTo>
                <a:lnTo>
                  <a:pt x="320624" y="18173"/>
                </a:lnTo>
                <a:lnTo>
                  <a:pt x="277317" y="4699"/>
                </a:lnTo>
                <a:lnTo>
                  <a:pt x="230847" y="0"/>
                </a:lnTo>
                <a:lnTo>
                  <a:pt x="184391" y="4699"/>
                </a:lnTo>
                <a:lnTo>
                  <a:pt x="141084" y="18173"/>
                </a:lnTo>
                <a:lnTo>
                  <a:pt x="101879" y="39484"/>
                </a:lnTo>
                <a:lnTo>
                  <a:pt x="67703" y="67691"/>
                </a:lnTo>
                <a:lnTo>
                  <a:pt x="39484" y="101879"/>
                </a:lnTo>
                <a:lnTo>
                  <a:pt x="18173" y="141084"/>
                </a:lnTo>
                <a:lnTo>
                  <a:pt x="4699" y="184391"/>
                </a:lnTo>
                <a:lnTo>
                  <a:pt x="0" y="230847"/>
                </a:lnTo>
                <a:lnTo>
                  <a:pt x="4699" y="277317"/>
                </a:lnTo>
                <a:lnTo>
                  <a:pt x="18173" y="320624"/>
                </a:lnTo>
                <a:lnTo>
                  <a:pt x="39484" y="359829"/>
                </a:lnTo>
                <a:lnTo>
                  <a:pt x="67703" y="394004"/>
                </a:lnTo>
                <a:lnTo>
                  <a:pt x="101879" y="422211"/>
                </a:lnTo>
                <a:lnTo>
                  <a:pt x="141084" y="443522"/>
                </a:lnTo>
                <a:lnTo>
                  <a:pt x="184391" y="456996"/>
                </a:lnTo>
                <a:lnTo>
                  <a:pt x="230847" y="461683"/>
                </a:lnTo>
                <a:lnTo>
                  <a:pt x="277317" y="456996"/>
                </a:lnTo>
                <a:lnTo>
                  <a:pt x="305003" y="448373"/>
                </a:lnTo>
                <a:lnTo>
                  <a:pt x="320624" y="443522"/>
                </a:lnTo>
                <a:lnTo>
                  <a:pt x="359829" y="422211"/>
                </a:lnTo>
                <a:lnTo>
                  <a:pt x="394004" y="394004"/>
                </a:lnTo>
                <a:lnTo>
                  <a:pt x="422224" y="359829"/>
                </a:lnTo>
                <a:lnTo>
                  <a:pt x="443534" y="320624"/>
                </a:lnTo>
                <a:lnTo>
                  <a:pt x="456996" y="277317"/>
                </a:lnTo>
                <a:lnTo>
                  <a:pt x="461695" y="230847"/>
                </a:lnTo>
                <a:close/>
              </a:path>
            </a:pathLst>
          </a:custGeom>
          <a:solidFill>
            <a:srgbClr val="425368"/>
          </a:solidFill>
        </p:spPr>
        <p:txBody>
          <a:bodyPr wrap="square" lIns="0" tIns="0" rIns="0" bIns="0" rtlCol="0"/>
          <a:lstStyle/>
          <a:p>
            <a:endParaRPr sz="1803" kern="0">
              <a:solidFill>
                <a:sysClr val="windowText" lastClr="000000"/>
              </a:solidFill>
            </a:endParaRPr>
          </a:p>
        </p:txBody>
      </p:sp>
      <p:sp>
        <p:nvSpPr>
          <p:cNvPr id="19" name="object 19"/>
          <p:cNvSpPr txBox="1"/>
          <p:nvPr/>
        </p:nvSpPr>
        <p:spPr>
          <a:xfrm>
            <a:off x="6629842" y="1673178"/>
            <a:ext cx="111967" cy="125266"/>
          </a:xfrm>
          <a:prstGeom prst="rect">
            <a:avLst/>
          </a:prstGeom>
        </p:spPr>
        <p:txBody>
          <a:bodyPr vert="horz" wrap="square" lIns="0" tIns="17177" rIns="0" bIns="0" rtlCol="0">
            <a:spAutoFit/>
          </a:bodyPr>
          <a:lstStyle/>
          <a:p>
            <a:pPr marL="12724">
              <a:spcBef>
                <a:spcPts val="135"/>
              </a:spcBef>
            </a:pPr>
            <a:r>
              <a:rPr sz="701" kern="0" spc="15" dirty="0">
                <a:solidFill>
                  <a:srgbClr val="425368"/>
                </a:solidFill>
                <a:latin typeface="Roboto Light" pitchFamily="2" charset="0"/>
                <a:cs typeface="Gill Sans MT"/>
              </a:rPr>
              <a:t>AI</a:t>
            </a:r>
            <a:endParaRPr sz="701" kern="0" dirty="0">
              <a:solidFill>
                <a:sysClr val="windowText" lastClr="000000"/>
              </a:solidFill>
              <a:latin typeface="Roboto Light" pitchFamily="2" charset="0"/>
              <a:cs typeface="Gill Sans MT"/>
            </a:endParaRPr>
          </a:p>
        </p:txBody>
      </p:sp>
      <p:sp>
        <p:nvSpPr>
          <p:cNvPr id="20" name="object 20"/>
          <p:cNvSpPr/>
          <p:nvPr/>
        </p:nvSpPr>
        <p:spPr>
          <a:xfrm>
            <a:off x="7296786" y="1187782"/>
            <a:ext cx="463138" cy="463138"/>
          </a:xfrm>
          <a:custGeom>
            <a:avLst/>
            <a:gdLst/>
            <a:ahLst/>
            <a:cxnLst/>
            <a:rect l="l" t="t" r="r" b="b"/>
            <a:pathLst>
              <a:path w="462279" h="462280">
                <a:moveTo>
                  <a:pt x="385902" y="260870"/>
                </a:moveTo>
                <a:lnTo>
                  <a:pt x="381596" y="237083"/>
                </a:lnTo>
                <a:lnTo>
                  <a:pt x="369735" y="217017"/>
                </a:lnTo>
                <a:lnTo>
                  <a:pt x="351891" y="202209"/>
                </a:lnTo>
                <a:lnTo>
                  <a:pt x="329615" y="194208"/>
                </a:lnTo>
                <a:lnTo>
                  <a:pt x="329679" y="193167"/>
                </a:lnTo>
                <a:lnTo>
                  <a:pt x="325170" y="170840"/>
                </a:lnTo>
                <a:lnTo>
                  <a:pt x="312877" y="152615"/>
                </a:lnTo>
                <a:lnTo>
                  <a:pt x="294640" y="140335"/>
                </a:lnTo>
                <a:lnTo>
                  <a:pt x="272326" y="135826"/>
                </a:lnTo>
                <a:lnTo>
                  <a:pt x="254876" y="138531"/>
                </a:lnTo>
                <a:lnTo>
                  <a:pt x="239610" y="146100"/>
                </a:lnTo>
                <a:lnTo>
                  <a:pt x="227355" y="157683"/>
                </a:lnTo>
                <a:lnTo>
                  <a:pt x="218922" y="172427"/>
                </a:lnTo>
                <a:lnTo>
                  <a:pt x="211899" y="169697"/>
                </a:lnTo>
                <a:lnTo>
                  <a:pt x="204292" y="168148"/>
                </a:lnTo>
                <a:lnTo>
                  <a:pt x="196303" y="168148"/>
                </a:lnTo>
                <a:lnTo>
                  <a:pt x="171970" y="173037"/>
                </a:lnTo>
                <a:lnTo>
                  <a:pt x="152082" y="186397"/>
                </a:lnTo>
                <a:lnTo>
                  <a:pt x="138633" y="206222"/>
                </a:lnTo>
                <a:lnTo>
                  <a:pt x="133616" y="230517"/>
                </a:lnTo>
                <a:lnTo>
                  <a:pt x="128092" y="229755"/>
                </a:lnTo>
                <a:lnTo>
                  <a:pt x="125209" y="229755"/>
                </a:lnTo>
                <a:lnTo>
                  <a:pt x="105981" y="233629"/>
                </a:lnTo>
                <a:lnTo>
                  <a:pt x="90271" y="244221"/>
                </a:lnTo>
                <a:lnTo>
                  <a:pt x="79679" y="259930"/>
                </a:lnTo>
                <a:lnTo>
                  <a:pt x="75806" y="279158"/>
                </a:lnTo>
                <a:lnTo>
                  <a:pt x="79679" y="298386"/>
                </a:lnTo>
                <a:lnTo>
                  <a:pt x="90271" y="314096"/>
                </a:lnTo>
                <a:lnTo>
                  <a:pt x="105981" y="324688"/>
                </a:lnTo>
                <a:lnTo>
                  <a:pt x="125209" y="328574"/>
                </a:lnTo>
                <a:lnTo>
                  <a:pt x="318211" y="328574"/>
                </a:lnTo>
                <a:lnTo>
                  <a:pt x="344563" y="323253"/>
                </a:lnTo>
                <a:lnTo>
                  <a:pt x="366077" y="308737"/>
                </a:lnTo>
                <a:lnTo>
                  <a:pt x="380580" y="287223"/>
                </a:lnTo>
                <a:lnTo>
                  <a:pt x="385902" y="260870"/>
                </a:lnTo>
                <a:close/>
              </a:path>
              <a:path w="462279" h="462280">
                <a:moveTo>
                  <a:pt x="461695" y="230847"/>
                </a:moveTo>
                <a:lnTo>
                  <a:pt x="456996" y="184391"/>
                </a:lnTo>
                <a:lnTo>
                  <a:pt x="448373" y="156654"/>
                </a:lnTo>
                <a:lnTo>
                  <a:pt x="448373" y="230847"/>
                </a:lnTo>
                <a:lnTo>
                  <a:pt x="442620" y="280670"/>
                </a:lnTo>
                <a:lnTo>
                  <a:pt x="426237" y="326428"/>
                </a:lnTo>
                <a:lnTo>
                  <a:pt x="400532" y="366826"/>
                </a:lnTo>
                <a:lnTo>
                  <a:pt x="366826" y="400532"/>
                </a:lnTo>
                <a:lnTo>
                  <a:pt x="326428" y="426237"/>
                </a:lnTo>
                <a:lnTo>
                  <a:pt x="280670" y="442620"/>
                </a:lnTo>
                <a:lnTo>
                  <a:pt x="230847" y="448373"/>
                </a:lnTo>
                <a:lnTo>
                  <a:pt x="181038" y="442620"/>
                </a:lnTo>
                <a:lnTo>
                  <a:pt x="135280" y="426237"/>
                </a:lnTo>
                <a:lnTo>
                  <a:pt x="94881" y="400532"/>
                </a:lnTo>
                <a:lnTo>
                  <a:pt x="61175" y="366826"/>
                </a:lnTo>
                <a:lnTo>
                  <a:pt x="35458" y="326428"/>
                </a:lnTo>
                <a:lnTo>
                  <a:pt x="19075" y="280670"/>
                </a:lnTo>
                <a:lnTo>
                  <a:pt x="13309" y="230847"/>
                </a:lnTo>
                <a:lnTo>
                  <a:pt x="19075" y="181038"/>
                </a:lnTo>
                <a:lnTo>
                  <a:pt x="35458" y="135280"/>
                </a:lnTo>
                <a:lnTo>
                  <a:pt x="61175" y="94881"/>
                </a:lnTo>
                <a:lnTo>
                  <a:pt x="94881" y="61175"/>
                </a:lnTo>
                <a:lnTo>
                  <a:pt x="135280" y="35471"/>
                </a:lnTo>
                <a:lnTo>
                  <a:pt x="181038" y="19088"/>
                </a:lnTo>
                <a:lnTo>
                  <a:pt x="230847" y="13322"/>
                </a:lnTo>
                <a:lnTo>
                  <a:pt x="280670" y="19088"/>
                </a:lnTo>
                <a:lnTo>
                  <a:pt x="326428" y="35471"/>
                </a:lnTo>
                <a:lnTo>
                  <a:pt x="366826" y="61175"/>
                </a:lnTo>
                <a:lnTo>
                  <a:pt x="400532" y="94881"/>
                </a:lnTo>
                <a:lnTo>
                  <a:pt x="426237" y="135280"/>
                </a:lnTo>
                <a:lnTo>
                  <a:pt x="442620" y="181038"/>
                </a:lnTo>
                <a:lnTo>
                  <a:pt x="448373" y="230847"/>
                </a:lnTo>
                <a:lnTo>
                  <a:pt x="448373" y="156654"/>
                </a:lnTo>
                <a:lnTo>
                  <a:pt x="422224" y="101879"/>
                </a:lnTo>
                <a:lnTo>
                  <a:pt x="394004" y="67691"/>
                </a:lnTo>
                <a:lnTo>
                  <a:pt x="359829" y="39484"/>
                </a:lnTo>
                <a:lnTo>
                  <a:pt x="320624" y="18173"/>
                </a:lnTo>
                <a:lnTo>
                  <a:pt x="277317" y="4699"/>
                </a:lnTo>
                <a:lnTo>
                  <a:pt x="230847" y="0"/>
                </a:lnTo>
                <a:lnTo>
                  <a:pt x="184391" y="4699"/>
                </a:lnTo>
                <a:lnTo>
                  <a:pt x="141084" y="18173"/>
                </a:lnTo>
                <a:lnTo>
                  <a:pt x="101879" y="39484"/>
                </a:lnTo>
                <a:lnTo>
                  <a:pt x="67703" y="67691"/>
                </a:lnTo>
                <a:lnTo>
                  <a:pt x="39484" y="101879"/>
                </a:lnTo>
                <a:lnTo>
                  <a:pt x="18173" y="141084"/>
                </a:lnTo>
                <a:lnTo>
                  <a:pt x="4699" y="184391"/>
                </a:lnTo>
                <a:lnTo>
                  <a:pt x="0" y="230847"/>
                </a:lnTo>
                <a:lnTo>
                  <a:pt x="4699" y="277317"/>
                </a:lnTo>
                <a:lnTo>
                  <a:pt x="18173" y="320624"/>
                </a:lnTo>
                <a:lnTo>
                  <a:pt x="39484" y="359829"/>
                </a:lnTo>
                <a:lnTo>
                  <a:pt x="67703" y="394004"/>
                </a:lnTo>
                <a:lnTo>
                  <a:pt x="101879" y="422211"/>
                </a:lnTo>
                <a:lnTo>
                  <a:pt x="141084" y="443522"/>
                </a:lnTo>
                <a:lnTo>
                  <a:pt x="184391" y="456996"/>
                </a:lnTo>
                <a:lnTo>
                  <a:pt x="230847" y="461683"/>
                </a:lnTo>
                <a:lnTo>
                  <a:pt x="277317" y="456996"/>
                </a:lnTo>
                <a:lnTo>
                  <a:pt x="305003" y="448373"/>
                </a:lnTo>
                <a:lnTo>
                  <a:pt x="320624" y="443522"/>
                </a:lnTo>
                <a:lnTo>
                  <a:pt x="359829" y="422211"/>
                </a:lnTo>
                <a:lnTo>
                  <a:pt x="394004" y="394004"/>
                </a:lnTo>
                <a:lnTo>
                  <a:pt x="422224" y="359829"/>
                </a:lnTo>
                <a:lnTo>
                  <a:pt x="443534" y="320624"/>
                </a:lnTo>
                <a:lnTo>
                  <a:pt x="456996" y="277317"/>
                </a:lnTo>
                <a:lnTo>
                  <a:pt x="461695" y="230847"/>
                </a:lnTo>
                <a:close/>
              </a:path>
            </a:pathLst>
          </a:custGeom>
          <a:solidFill>
            <a:srgbClr val="425368"/>
          </a:solidFill>
        </p:spPr>
        <p:txBody>
          <a:bodyPr wrap="square" lIns="0" tIns="0" rIns="0" bIns="0" rtlCol="0"/>
          <a:lstStyle/>
          <a:p>
            <a:endParaRPr sz="1803" kern="0">
              <a:solidFill>
                <a:sysClr val="windowText" lastClr="000000"/>
              </a:solidFill>
            </a:endParaRPr>
          </a:p>
        </p:txBody>
      </p:sp>
      <p:sp>
        <p:nvSpPr>
          <p:cNvPr id="21" name="object 21"/>
          <p:cNvSpPr txBox="1"/>
          <p:nvPr/>
        </p:nvSpPr>
        <p:spPr>
          <a:xfrm>
            <a:off x="7394251" y="1673178"/>
            <a:ext cx="267831" cy="125266"/>
          </a:xfrm>
          <a:prstGeom prst="rect">
            <a:avLst/>
          </a:prstGeom>
        </p:spPr>
        <p:txBody>
          <a:bodyPr vert="horz" wrap="square" lIns="0" tIns="17177" rIns="0" bIns="0" rtlCol="0">
            <a:spAutoFit/>
          </a:bodyPr>
          <a:lstStyle/>
          <a:p>
            <a:pPr marL="12724">
              <a:spcBef>
                <a:spcPts val="135"/>
              </a:spcBef>
            </a:pPr>
            <a:r>
              <a:rPr sz="701" kern="0" spc="30" dirty="0">
                <a:solidFill>
                  <a:srgbClr val="425368"/>
                </a:solidFill>
                <a:latin typeface="Roboto Light" pitchFamily="2" charset="0"/>
                <a:cs typeface="Gill Sans MT"/>
              </a:rPr>
              <a:t>Cloud</a:t>
            </a:r>
            <a:endParaRPr sz="701" kern="0" dirty="0">
              <a:solidFill>
                <a:sysClr val="windowText" lastClr="000000"/>
              </a:solidFill>
              <a:latin typeface="Roboto Light" pitchFamily="2" charset="0"/>
              <a:cs typeface="Gill Sans MT"/>
            </a:endParaRPr>
          </a:p>
        </p:txBody>
      </p:sp>
      <p:grpSp>
        <p:nvGrpSpPr>
          <p:cNvPr id="22" name="object 22"/>
          <p:cNvGrpSpPr/>
          <p:nvPr/>
        </p:nvGrpSpPr>
        <p:grpSpPr>
          <a:xfrm>
            <a:off x="9824101" y="1187782"/>
            <a:ext cx="463138" cy="463138"/>
            <a:chOff x="8851997" y="1185583"/>
            <a:chExt cx="462280" cy="462280"/>
          </a:xfrm>
        </p:grpSpPr>
        <p:sp>
          <p:nvSpPr>
            <p:cNvPr id="23" name="object 23"/>
            <p:cNvSpPr/>
            <p:nvPr/>
          </p:nvSpPr>
          <p:spPr>
            <a:xfrm>
              <a:off x="8851989" y="1185583"/>
              <a:ext cx="462280" cy="462280"/>
            </a:xfrm>
            <a:custGeom>
              <a:avLst/>
              <a:gdLst/>
              <a:ahLst/>
              <a:cxnLst/>
              <a:rect l="l" t="t" r="r" b="b"/>
              <a:pathLst>
                <a:path w="462279" h="462280">
                  <a:moveTo>
                    <a:pt x="336499" y="129997"/>
                  </a:moveTo>
                  <a:lnTo>
                    <a:pt x="319862" y="130568"/>
                  </a:lnTo>
                  <a:lnTo>
                    <a:pt x="319862" y="147218"/>
                  </a:lnTo>
                  <a:lnTo>
                    <a:pt x="319862" y="250913"/>
                  </a:lnTo>
                  <a:lnTo>
                    <a:pt x="317182" y="273113"/>
                  </a:lnTo>
                  <a:lnTo>
                    <a:pt x="305269" y="298005"/>
                  </a:lnTo>
                  <a:lnTo>
                    <a:pt x="278409" y="323659"/>
                  </a:lnTo>
                  <a:lnTo>
                    <a:pt x="230847" y="348107"/>
                  </a:lnTo>
                  <a:lnTo>
                    <a:pt x="183286" y="323659"/>
                  </a:lnTo>
                  <a:lnTo>
                    <a:pt x="156425" y="298005"/>
                  </a:lnTo>
                  <a:lnTo>
                    <a:pt x="144513" y="273113"/>
                  </a:lnTo>
                  <a:lnTo>
                    <a:pt x="141820" y="250913"/>
                  </a:lnTo>
                  <a:lnTo>
                    <a:pt x="141820" y="147218"/>
                  </a:lnTo>
                  <a:lnTo>
                    <a:pt x="179031" y="144335"/>
                  </a:lnTo>
                  <a:lnTo>
                    <a:pt x="205841" y="136105"/>
                  </a:lnTo>
                  <a:lnTo>
                    <a:pt x="215912" y="130556"/>
                  </a:lnTo>
                  <a:lnTo>
                    <a:pt x="222923" y="126707"/>
                  </a:lnTo>
                  <a:lnTo>
                    <a:pt x="230847" y="120345"/>
                  </a:lnTo>
                  <a:lnTo>
                    <a:pt x="238709" y="126631"/>
                  </a:lnTo>
                  <a:lnTo>
                    <a:pt x="255816" y="136055"/>
                  </a:lnTo>
                  <a:lnTo>
                    <a:pt x="282702" y="144335"/>
                  </a:lnTo>
                  <a:lnTo>
                    <a:pt x="319862" y="147218"/>
                  </a:lnTo>
                  <a:lnTo>
                    <a:pt x="319862" y="130568"/>
                  </a:lnTo>
                  <a:lnTo>
                    <a:pt x="318287" y="130619"/>
                  </a:lnTo>
                  <a:lnTo>
                    <a:pt x="314312" y="130644"/>
                  </a:lnTo>
                  <a:lnTo>
                    <a:pt x="262178" y="120345"/>
                  </a:lnTo>
                  <a:lnTo>
                    <a:pt x="230860" y="95732"/>
                  </a:lnTo>
                  <a:lnTo>
                    <a:pt x="219367" y="108292"/>
                  </a:lnTo>
                  <a:lnTo>
                    <a:pt x="214718" y="112141"/>
                  </a:lnTo>
                  <a:lnTo>
                    <a:pt x="200634" y="120218"/>
                  </a:lnTo>
                  <a:lnTo>
                    <a:pt x="176415" y="127901"/>
                  </a:lnTo>
                  <a:lnTo>
                    <a:pt x="141363" y="130556"/>
                  </a:lnTo>
                  <a:lnTo>
                    <a:pt x="125171" y="129997"/>
                  </a:lnTo>
                  <a:lnTo>
                    <a:pt x="125171" y="250913"/>
                  </a:lnTo>
                  <a:lnTo>
                    <a:pt x="141566" y="306298"/>
                  </a:lnTo>
                  <a:lnTo>
                    <a:pt x="171742" y="336003"/>
                  </a:lnTo>
                  <a:lnTo>
                    <a:pt x="225183" y="363766"/>
                  </a:lnTo>
                  <a:lnTo>
                    <a:pt x="230847" y="365963"/>
                  </a:lnTo>
                  <a:lnTo>
                    <a:pt x="236474" y="363766"/>
                  </a:lnTo>
                  <a:lnTo>
                    <a:pt x="266623" y="348107"/>
                  </a:lnTo>
                  <a:lnTo>
                    <a:pt x="289928" y="336003"/>
                  </a:lnTo>
                  <a:lnTo>
                    <a:pt x="320116" y="306298"/>
                  </a:lnTo>
                  <a:lnTo>
                    <a:pt x="333489" y="277114"/>
                  </a:lnTo>
                  <a:lnTo>
                    <a:pt x="336499" y="250913"/>
                  </a:lnTo>
                  <a:lnTo>
                    <a:pt x="336499" y="130644"/>
                  </a:lnTo>
                  <a:lnTo>
                    <a:pt x="336499" y="129997"/>
                  </a:lnTo>
                  <a:close/>
                </a:path>
                <a:path w="462279" h="462280">
                  <a:moveTo>
                    <a:pt x="461695" y="230847"/>
                  </a:moveTo>
                  <a:lnTo>
                    <a:pt x="456996" y="184391"/>
                  </a:lnTo>
                  <a:lnTo>
                    <a:pt x="448373" y="156679"/>
                  </a:lnTo>
                  <a:lnTo>
                    <a:pt x="448373" y="230847"/>
                  </a:lnTo>
                  <a:lnTo>
                    <a:pt x="442620" y="280670"/>
                  </a:lnTo>
                  <a:lnTo>
                    <a:pt x="426237" y="326428"/>
                  </a:lnTo>
                  <a:lnTo>
                    <a:pt x="400519" y="366826"/>
                  </a:lnTo>
                  <a:lnTo>
                    <a:pt x="366814" y="400532"/>
                  </a:lnTo>
                  <a:lnTo>
                    <a:pt x="326428" y="426237"/>
                  </a:lnTo>
                  <a:lnTo>
                    <a:pt x="280670" y="442620"/>
                  </a:lnTo>
                  <a:lnTo>
                    <a:pt x="230847" y="448373"/>
                  </a:lnTo>
                  <a:lnTo>
                    <a:pt x="181025" y="442620"/>
                  </a:lnTo>
                  <a:lnTo>
                    <a:pt x="135267" y="426237"/>
                  </a:lnTo>
                  <a:lnTo>
                    <a:pt x="94869" y="400532"/>
                  </a:lnTo>
                  <a:lnTo>
                    <a:pt x="61163" y="366826"/>
                  </a:lnTo>
                  <a:lnTo>
                    <a:pt x="35458" y="326428"/>
                  </a:lnTo>
                  <a:lnTo>
                    <a:pt x="19062" y="280670"/>
                  </a:lnTo>
                  <a:lnTo>
                    <a:pt x="13309" y="230847"/>
                  </a:lnTo>
                  <a:lnTo>
                    <a:pt x="19062" y="181038"/>
                  </a:lnTo>
                  <a:lnTo>
                    <a:pt x="35458" y="135280"/>
                  </a:lnTo>
                  <a:lnTo>
                    <a:pt x="61163" y="94881"/>
                  </a:lnTo>
                  <a:lnTo>
                    <a:pt x="94869" y="61175"/>
                  </a:lnTo>
                  <a:lnTo>
                    <a:pt x="135267" y="35471"/>
                  </a:lnTo>
                  <a:lnTo>
                    <a:pt x="181025" y="19088"/>
                  </a:lnTo>
                  <a:lnTo>
                    <a:pt x="230847" y="13322"/>
                  </a:lnTo>
                  <a:lnTo>
                    <a:pt x="280670" y="19088"/>
                  </a:lnTo>
                  <a:lnTo>
                    <a:pt x="326428" y="35471"/>
                  </a:lnTo>
                  <a:lnTo>
                    <a:pt x="366814" y="61175"/>
                  </a:lnTo>
                  <a:lnTo>
                    <a:pt x="400519" y="94881"/>
                  </a:lnTo>
                  <a:lnTo>
                    <a:pt x="426237" y="135280"/>
                  </a:lnTo>
                  <a:lnTo>
                    <a:pt x="442620" y="181038"/>
                  </a:lnTo>
                  <a:lnTo>
                    <a:pt x="448373" y="230847"/>
                  </a:lnTo>
                  <a:lnTo>
                    <a:pt x="448373" y="156679"/>
                  </a:lnTo>
                  <a:lnTo>
                    <a:pt x="422211" y="101879"/>
                  </a:lnTo>
                  <a:lnTo>
                    <a:pt x="394004" y="67691"/>
                  </a:lnTo>
                  <a:lnTo>
                    <a:pt x="359829" y="39484"/>
                  </a:lnTo>
                  <a:lnTo>
                    <a:pt x="320611" y="18173"/>
                  </a:lnTo>
                  <a:lnTo>
                    <a:pt x="277317" y="4699"/>
                  </a:lnTo>
                  <a:lnTo>
                    <a:pt x="230847" y="0"/>
                  </a:lnTo>
                  <a:lnTo>
                    <a:pt x="184378" y="4699"/>
                  </a:lnTo>
                  <a:lnTo>
                    <a:pt x="141084" y="18173"/>
                  </a:lnTo>
                  <a:lnTo>
                    <a:pt x="101866" y="39484"/>
                  </a:lnTo>
                  <a:lnTo>
                    <a:pt x="67691" y="67691"/>
                  </a:lnTo>
                  <a:lnTo>
                    <a:pt x="39484" y="101879"/>
                  </a:lnTo>
                  <a:lnTo>
                    <a:pt x="18173" y="141084"/>
                  </a:lnTo>
                  <a:lnTo>
                    <a:pt x="4699" y="184391"/>
                  </a:lnTo>
                  <a:lnTo>
                    <a:pt x="0" y="230847"/>
                  </a:lnTo>
                  <a:lnTo>
                    <a:pt x="4699" y="277317"/>
                  </a:lnTo>
                  <a:lnTo>
                    <a:pt x="18173" y="320624"/>
                  </a:lnTo>
                  <a:lnTo>
                    <a:pt x="39484" y="359829"/>
                  </a:lnTo>
                  <a:lnTo>
                    <a:pt x="67691" y="394004"/>
                  </a:lnTo>
                  <a:lnTo>
                    <a:pt x="101866" y="422211"/>
                  </a:lnTo>
                  <a:lnTo>
                    <a:pt x="141084" y="443522"/>
                  </a:lnTo>
                  <a:lnTo>
                    <a:pt x="184378" y="456996"/>
                  </a:lnTo>
                  <a:lnTo>
                    <a:pt x="230847" y="461683"/>
                  </a:lnTo>
                  <a:lnTo>
                    <a:pt x="277317" y="456996"/>
                  </a:lnTo>
                  <a:lnTo>
                    <a:pt x="304990" y="448373"/>
                  </a:lnTo>
                  <a:lnTo>
                    <a:pt x="320611" y="443522"/>
                  </a:lnTo>
                  <a:lnTo>
                    <a:pt x="359829" y="422211"/>
                  </a:lnTo>
                  <a:lnTo>
                    <a:pt x="394004" y="394004"/>
                  </a:lnTo>
                  <a:lnTo>
                    <a:pt x="422211" y="359829"/>
                  </a:lnTo>
                  <a:lnTo>
                    <a:pt x="443522" y="320624"/>
                  </a:lnTo>
                  <a:lnTo>
                    <a:pt x="456996" y="277317"/>
                  </a:lnTo>
                  <a:lnTo>
                    <a:pt x="461695" y="230847"/>
                  </a:lnTo>
                  <a:close/>
                </a:path>
              </a:pathLst>
            </a:custGeom>
            <a:solidFill>
              <a:srgbClr val="425368"/>
            </a:solidFill>
          </p:spPr>
          <p:txBody>
            <a:bodyPr wrap="square" lIns="0" tIns="0" rIns="0" bIns="0" rtlCol="0"/>
            <a:lstStyle/>
            <a:p>
              <a:endParaRPr sz="1803" kern="0">
                <a:solidFill>
                  <a:sysClr val="windowText" lastClr="000000"/>
                </a:solidFill>
              </a:endParaRPr>
            </a:p>
          </p:txBody>
        </p:sp>
        <p:pic>
          <p:nvPicPr>
            <p:cNvPr id="24" name="object 24"/>
            <p:cNvPicPr/>
            <p:nvPr/>
          </p:nvPicPr>
          <p:blipFill>
            <a:blip r:embed="rId4" cstate="print"/>
            <a:stretch>
              <a:fillRect/>
            </a:stretch>
          </p:blipFill>
          <p:spPr>
            <a:xfrm>
              <a:off x="9014210" y="1335932"/>
              <a:ext cx="137256" cy="167794"/>
            </a:xfrm>
            <a:prstGeom prst="rect">
              <a:avLst/>
            </a:prstGeom>
          </p:spPr>
        </p:pic>
      </p:grpSp>
      <p:sp>
        <p:nvSpPr>
          <p:cNvPr id="25" name="object 25"/>
          <p:cNvSpPr txBox="1"/>
          <p:nvPr/>
        </p:nvSpPr>
        <p:spPr>
          <a:xfrm>
            <a:off x="9870611" y="1673176"/>
            <a:ext cx="416620" cy="125266"/>
          </a:xfrm>
          <a:prstGeom prst="rect">
            <a:avLst/>
          </a:prstGeom>
        </p:spPr>
        <p:txBody>
          <a:bodyPr vert="horz" wrap="square" lIns="0" tIns="17177" rIns="0" bIns="0" rtlCol="0">
            <a:spAutoFit/>
          </a:bodyPr>
          <a:lstStyle/>
          <a:p>
            <a:pPr marL="12724">
              <a:spcBef>
                <a:spcPts val="135"/>
              </a:spcBef>
            </a:pPr>
            <a:r>
              <a:rPr sz="701" kern="0" spc="50" dirty="0">
                <a:solidFill>
                  <a:srgbClr val="425368"/>
                </a:solidFill>
                <a:latin typeface="Roboto Light" pitchFamily="2" charset="0"/>
                <a:cs typeface="Gill Sans MT"/>
              </a:rPr>
              <a:t>Security</a:t>
            </a:r>
            <a:endParaRPr sz="701" kern="0" dirty="0">
              <a:solidFill>
                <a:sysClr val="windowText" lastClr="000000"/>
              </a:solidFill>
              <a:latin typeface="Roboto Light" pitchFamily="2" charset="0"/>
              <a:cs typeface="Gill Sans MT"/>
            </a:endParaRPr>
          </a:p>
        </p:txBody>
      </p:sp>
      <p:grpSp>
        <p:nvGrpSpPr>
          <p:cNvPr id="26" name="object 26"/>
          <p:cNvGrpSpPr/>
          <p:nvPr/>
        </p:nvGrpSpPr>
        <p:grpSpPr>
          <a:xfrm>
            <a:off x="4527444" y="2141261"/>
            <a:ext cx="3655479" cy="3558780"/>
            <a:chOff x="3565149" y="2604266"/>
            <a:chExt cx="3648710" cy="3552190"/>
          </a:xfrm>
        </p:grpSpPr>
        <p:sp>
          <p:nvSpPr>
            <p:cNvPr id="27" name="object 27"/>
            <p:cNvSpPr/>
            <p:nvPr/>
          </p:nvSpPr>
          <p:spPr>
            <a:xfrm>
              <a:off x="3565149" y="2604268"/>
              <a:ext cx="2263775" cy="2677160"/>
            </a:xfrm>
            <a:custGeom>
              <a:avLst/>
              <a:gdLst/>
              <a:ahLst/>
              <a:cxnLst/>
              <a:rect l="l" t="t" r="r" b="b"/>
              <a:pathLst>
                <a:path w="2263775" h="2677160">
                  <a:moveTo>
                    <a:pt x="1558696" y="0"/>
                  </a:moveTo>
                  <a:lnTo>
                    <a:pt x="0" y="2676677"/>
                  </a:lnTo>
                  <a:lnTo>
                    <a:pt x="1560233" y="984872"/>
                  </a:lnTo>
                  <a:lnTo>
                    <a:pt x="2263559" y="2176691"/>
                  </a:lnTo>
                  <a:lnTo>
                    <a:pt x="1558696" y="0"/>
                  </a:lnTo>
                  <a:close/>
                </a:path>
              </a:pathLst>
            </a:custGeom>
            <a:solidFill>
              <a:srgbClr val="469AD5"/>
            </a:solidFill>
          </p:spPr>
          <p:txBody>
            <a:bodyPr wrap="square" lIns="0" tIns="0" rIns="0" bIns="0" rtlCol="0"/>
            <a:lstStyle/>
            <a:p>
              <a:endParaRPr sz="1803" kern="0">
                <a:solidFill>
                  <a:sysClr val="windowText" lastClr="000000"/>
                </a:solidFill>
              </a:endParaRPr>
            </a:p>
          </p:txBody>
        </p:sp>
        <p:sp>
          <p:nvSpPr>
            <p:cNvPr id="28" name="object 28"/>
            <p:cNvSpPr/>
            <p:nvPr/>
          </p:nvSpPr>
          <p:spPr>
            <a:xfrm>
              <a:off x="4429737" y="2604266"/>
              <a:ext cx="2265680" cy="2677160"/>
            </a:xfrm>
            <a:custGeom>
              <a:avLst/>
              <a:gdLst/>
              <a:ahLst/>
              <a:cxnLst/>
              <a:rect l="l" t="t" r="r" b="b"/>
              <a:pathLst>
                <a:path w="2265679" h="2677160">
                  <a:moveTo>
                    <a:pt x="694105" y="0"/>
                  </a:moveTo>
                  <a:lnTo>
                    <a:pt x="1398968" y="2176691"/>
                  </a:lnTo>
                  <a:lnTo>
                    <a:pt x="0" y="2176691"/>
                  </a:lnTo>
                  <a:lnTo>
                    <a:pt x="2265070" y="2676677"/>
                  </a:lnTo>
                  <a:lnTo>
                    <a:pt x="694105" y="0"/>
                  </a:lnTo>
                  <a:close/>
                </a:path>
              </a:pathLst>
            </a:custGeom>
            <a:solidFill>
              <a:srgbClr val="103673"/>
            </a:solidFill>
          </p:spPr>
          <p:txBody>
            <a:bodyPr wrap="square" lIns="0" tIns="0" rIns="0" bIns="0" rtlCol="0"/>
            <a:lstStyle/>
            <a:p>
              <a:endParaRPr sz="1803" kern="0">
                <a:solidFill>
                  <a:sysClr val="windowText" lastClr="000000"/>
                </a:solidFill>
              </a:endParaRPr>
            </a:p>
          </p:txBody>
        </p:sp>
        <p:sp>
          <p:nvSpPr>
            <p:cNvPr id="29" name="object 29"/>
            <p:cNvSpPr/>
            <p:nvPr/>
          </p:nvSpPr>
          <p:spPr>
            <a:xfrm>
              <a:off x="3565156" y="3589138"/>
              <a:ext cx="3129915" cy="1692275"/>
            </a:xfrm>
            <a:custGeom>
              <a:avLst/>
              <a:gdLst/>
              <a:ahLst/>
              <a:cxnLst/>
              <a:rect l="l" t="t" r="r" b="b"/>
              <a:pathLst>
                <a:path w="3129915" h="1692275">
                  <a:moveTo>
                    <a:pt x="1560220" y="0"/>
                  </a:moveTo>
                  <a:lnTo>
                    <a:pt x="0" y="1691805"/>
                  </a:lnTo>
                  <a:lnTo>
                    <a:pt x="3129661" y="1691805"/>
                  </a:lnTo>
                  <a:lnTo>
                    <a:pt x="864577" y="1191818"/>
                  </a:lnTo>
                  <a:lnTo>
                    <a:pt x="1560220" y="0"/>
                  </a:lnTo>
                  <a:close/>
                </a:path>
              </a:pathLst>
            </a:custGeom>
            <a:solidFill>
              <a:srgbClr val="425368"/>
            </a:solidFill>
          </p:spPr>
          <p:txBody>
            <a:bodyPr wrap="square" lIns="0" tIns="0" rIns="0" bIns="0" rtlCol="0"/>
            <a:lstStyle/>
            <a:p>
              <a:endParaRPr sz="1803" kern="0">
                <a:solidFill>
                  <a:sysClr val="windowText" lastClr="000000"/>
                </a:solidFill>
              </a:endParaRPr>
            </a:p>
          </p:txBody>
        </p:sp>
        <p:pic>
          <p:nvPicPr>
            <p:cNvPr id="30" name="object 30"/>
            <p:cNvPicPr/>
            <p:nvPr/>
          </p:nvPicPr>
          <p:blipFill>
            <a:blip r:embed="rId5" cstate="print"/>
            <a:stretch>
              <a:fillRect/>
            </a:stretch>
          </p:blipFill>
          <p:spPr>
            <a:xfrm>
              <a:off x="4826471" y="4195784"/>
              <a:ext cx="502319" cy="163262"/>
            </a:xfrm>
            <a:prstGeom prst="rect">
              <a:avLst/>
            </a:prstGeom>
          </p:spPr>
        </p:pic>
        <p:sp>
          <p:nvSpPr>
            <p:cNvPr id="31" name="object 31"/>
            <p:cNvSpPr/>
            <p:nvPr/>
          </p:nvSpPr>
          <p:spPr>
            <a:xfrm>
              <a:off x="4826470" y="4416361"/>
              <a:ext cx="726440" cy="163830"/>
            </a:xfrm>
            <a:custGeom>
              <a:avLst/>
              <a:gdLst/>
              <a:ahLst/>
              <a:cxnLst/>
              <a:rect l="l" t="t" r="r" b="b"/>
              <a:pathLst>
                <a:path w="726439" h="163829">
                  <a:moveTo>
                    <a:pt x="18681" y="0"/>
                  </a:moveTo>
                  <a:lnTo>
                    <a:pt x="0" y="0"/>
                  </a:lnTo>
                  <a:lnTo>
                    <a:pt x="0" y="163245"/>
                  </a:lnTo>
                  <a:lnTo>
                    <a:pt x="18681" y="163245"/>
                  </a:lnTo>
                  <a:lnTo>
                    <a:pt x="18681" y="0"/>
                  </a:lnTo>
                  <a:close/>
                </a:path>
                <a:path w="726439" h="163829">
                  <a:moveTo>
                    <a:pt x="117589" y="83693"/>
                  </a:moveTo>
                  <a:lnTo>
                    <a:pt x="103644" y="51943"/>
                  </a:lnTo>
                  <a:lnTo>
                    <a:pt x="72974" y="41376"/>
                  </a:lnTo>
                  <a:lnTo>
                    <a:pt x="42303" y="51981"/>
                  </a:lnTo>
                  <a:lnTo>
                    <a:pt x="28359" y="83693"/>
                  </a:lnTo>
                  <a:lnTo>
                    <a:pt x="28359" y="163245"/>
                  </a:lnTo>
                  <a:lnTo>
                    <a:pt x="47040" y="163245"/>
                  </a:lnTo>
                  <a:lnTo>
                    <a:pt x="47040" y="83693"/>
                  </a:lnTo>
                  <a:lnTo>
                    <a:pt x="55143" y="65862"/>
                  </a:lnTo>
                  <a:lnTo>
                    <a:pt x="72974" y="59944"/>
                  </a:lnTo>
                  <a:lnTo>
                    <a:pt x="90805" y="65900"/>
                  </a:lnTo>
                  <a:lnTo>
                    <a:pt x="98907" y="83693"/>
                  </a:lnTo>
                  <a:lnTo>
                    <a:pt x="98958" y="163245"/>
                  </a:lnTo>
                  <a:lnTo>
                    <a:pt x="117589" y="163245"/>
                  </a:lnTo>
                  <a:lnTo>
                    <a:pt x="117589" y="83693"/>
                  </a:lnTo>
                  <a:close/>
                </a:path>
                <a:path w="726439" h="163829">
                  <a:moveTo>
                    <a:pt x="167386" y="41516"/>
                  </a:moveTo>
                  <a:lnTo>
                    <a:pt x="145948" y="41516"/>
                  </a:lnTo>
                  <a:lnTo>
                    <a:pt x="145948" y="18694"/>
                  </a:lnTo>
                  <a:lnTo>
                    <a:pt x="127266" y="18694"/>
                  </a:lnTo>
                  <a:lnTo>
                    <a:pt x="127266" y="136283"/>
                  </a:lnTo>
                  <a:lnTo>
                    <a:pt x="130086" y="148348"/>
                  </a:lnTo>
                  <a:lnTo>
                    <a:pt x="137083" y="156743"/>
                  </a:lnTo>
                  <a:lnTo>
                    <a:pt x="146100" y="161658"/>
                  </a:lnTo>
                  <a:lnTo>
                    <a:pt x="154940" y="163258"/>
                  </a:lnTo>
                  <a:lnTo>
                    <a:pt x="167386" y="163258"/>
                  </a:lnTo>
                  <a:lnTo>
                    <a:pt x="167386" y="144576"/>
                  </a:lnTo>
                  <a:lnTo>
                    <a:pt x="154241" y="144576"/>
                  </a:lnTo>
                  <a:lnTo>
                    <a:pt x="149872" y="144576"/>
                  </a:lnTo>
                  <a:lnTo>
                    <a:pt x="145948" y="140855"/>
                  </a:lnTo>
                  <a:lnTo>
                    <a:pt x="145948" y="60185"/>
                  </a:lnTo>
                  <a:lnTo>
                    <a:pt x="167386" y="60185"/>
                  </a:lnTo>
                  <a:lnTo>
                    <a:pt x="167386" y="41516"/>
                  </a:lnTo>
                  <a:close/>
                </a:path>
                <a:path w="726439" h="163829">
                  <a:moveTo>
                    <a:pt x="278066" y="102374"/>
                  </a:moveTo>
                  <a:lnTo>
                    <a:pt x="266090" y="60185"/>
                  </a:lnTo>
                  <a:lnTo>
                    <a:pt x="265607" y="59486"/>
                  </a:lnTo>
                  <a:lnTo>
                    <a:pt x="259384" y="53733"/>
                  </a:lnTo>
                  <a:lnTo>
                    <a:pt x="259384" y="91313"/>
                  </a:lnTo>
                  <a:lnTo>
                    <a:pt x="195745" y="91313"/>
                  </a:lnTo>
                  <a:lnTo>
                    <a:pt x="198170" y="80416"/>
                  </a:lnTo>
                  <a:lnTo>
                    <a:pt x="204139" y="70383"/>
                  </a:lnTo>
                  <a:lnTo>
                    <a:pt x="213880" y="63042"/>
                  </a:lnTo>
                  <a:lnTo>
                    <a:pt x="227571" y="60185"/>
                  </a:lnTo>
                  <a:lnTo>
                    <a:pt x="241325" y="62966"/>
                  </a:lnTo>
                  <a:lnTo>
                    <a:pt x="251180" y="70180"/>
                  </a:lnTo>
                  <a:lnTo>
                    <a:pt x="257175" y="80187"/>
                  </a:lnTo>
                  <a:lnTo>
                    <a:pt x="259384" y="91313"/>
                  </a:lnTo>
                  <a:lnTo>
                    <a:pt x="259384" y="53733"/>
                  </a:lnTo>
                  <a:lnTo>
                    <a:pt x="257822" y="52285"/>
                  </a:lnTo>
                  <a:lnTo>
                    <a:pt x="248615" y="46596"/>
                  </a:lnTo>
                  <a:lnTo>
                    <a:pt x="238391" y="42849"/>
                  </a:lnTo>
                  <a:lnTo>
                    <a:pt x="227571" y="41503"/>
                  </a:lnTo>
                  <a:lnTo>
                    <a:pt x="216573" y="42824"/>
                  </a:lnTo>
                  <a:lnTo>
                    <a:pt x="183578" y="67970"/>
                  </a:lnTo>
                  <a:lnTo>
                    <a:pt x="177076" y="102374"/>
                  </a:lnTo>
                  <a:lnTo>
                    <a:pt x="177076" y="110020"/>
                  </a:lnTo>
                  <a:lnTo>
                    <a:pt x="190906" y="146659"/>
                  </a:lnTo>
                  <a:lnTo>
                    <a:pt x="229247" y="163245"/>
                  </a:lnTo>
                  <a:lnTo>
                    <a:pt x="237998" y="162382"/>
                  </a:lnTo>
                  <a:lnTo>
                    <a:pt x="270510" y="138696"/>
                  </a:lnTo>
                  <a:lnTo>
                    <a:pt x="275996" y="123825"/>
                  </a:lnTo>
                  <a:lnTo>
                    <a:pt x="257314" y="123825"/>
                  </a:lnTo>
                  <a:lnTo>
                    <a:pt x="251815" y="133705"/>
                  </a:lnTo>
                  <a:lnTo>
                    <a:pt x="244233" y="140106"/>
                  </a:lnTo>
                  <a:lnTo>
                    <a:pt x="236105" y="143548"/>
                  </a:lnTo>
                  <a:lnTo>
                    <a:pt x="228955" y="144576"/>
                  </a:lnTo>
                  <a:lnTo>
                    <a:pt x="214960" y="142036"/>
                  </a:lnTo>
                  <a:lnTo>
                    <a:pt x="204901" y="134937"/>
                  </a:lnTo>
                  <a:lnTo>
                    <a:pt x="198564" y="124002"/>
                  </a:lnTo>
                  <a:lnTo>
                    <a:pt x="195745" y="109994"/>
                  </a:lnTo>
                  <a:lnTo>
                    <a:pt x="233311" y="110020"/>
                  </a:lnTo>
                  <a:lnTo>
                    <a:pt x="278066" y="109994"/>
                  </a:lnTo>
                  <a:lnTo>
                    <a:pt x="277837" y="109994"/>
                  </a:lnTo>
                  <a:lnTo>
                    <a:pt x="278066" y="103555"/>
                  </a:lnTo>
                  <a:lnTo>
                    <a:pt x="278066" y="102374"/>
                  </a:lnTo>
                  <a:close/>
                </a:path>
                <a:path w="726439" h="163829">
                  <a:moveTo>
                    <a:pt x="347230" y="41503"/>
                  </a:moveTo>
                  <a:lnTo>
                    <a:pt x="332016" y="41503"/>
                  </a:lnTo>
                  <a:lnTo>
                    <a:pt x="313867" y="45631"/>
                  </a:lnTo>
                  <a:lnTo>
                    <a:pt x="299897" y="56184"/>
                  </a:lnTo>
                  <a:lnTo>
                    <a:pt x="290918" y="70446"/>
                  </a:lnTo>
                  <a:lnTo>
                    <a:pt x="287743" y="85686"/>
                  </a:lnTo>
                  <a:lnTo>
                    <a:pt x="287743" y="163245"/>
                  </a:lnTo>
                  <a:lnTo>
                    <a:pt x="306412" y="163245"/>
                  </a:lnTo>
                  <a:lnTo>
                    <a:pt x="306412" y="85788"/>
                  </a:lnTo>
                  <a:lnTo>
                    <a:pt x="308660" y="75831"/>
                  </a:lnTo>
                  <a:lnTo>
                    <a:pt x="314553" y="67691"/>
                  </a:lnTo>
                  <a:lnTo>
                    <a:pt x="322770" y="62204"/>
                  </a:lnTo>
                  <a:lnTo>
                    <a:pt x="332016" y="60185"/>
                  </a:lnTo>
                  <a:lnTo>
                    <a:pt x="347230" y="60185"/>
                  </a:lnTo>
                  <a:lnTo>
                    <a:pt x="347230" y="41503"/>
                  </a:lnTo>
                  <a:close/>
                </a:path>
                <a:path w="726439" h="163829">
                  <a:moveTo>
                    <a:pt x="455841" y="79552"/>
                  </a:moveTo>
                  <a:lnTo>
                    <a:pt x="433705" y="48425"/>
                  </a:lnTo>
                  <a:lnTo>
                    <a:pt x="408101" y="41503"/>
                  </a:lnTo>
                  <a:lnTo>
                    <a:pt x="400786" y="41910"/>
                  </a:lnTo>
                  <a:lnTo>
                    <a:pt x="365074" y="65862"/>
                  </a:lnTo>
                  <a:lnTo>
                    <a:pt x="356920" y="103771"/>
                  </a:lnTo>
                  <a:lnTo>
                    <a:pt x="357886" y="114719"/>
                  </a:lnTo>
                  <a:lnTo>
                    <a:pt x="378752" y="154609"/>
                  </a:lnTo>
                  <a:lnTo>
                    <a:pt x="407619" y="163245"/>
                  </a:lnTo>
                  <a:lnTo>
                    <a:pt x="416445" y="162534"/>
                  </a:lnTo>
                  <a:lnTo>
                    <a:pt x="449834" y="139090"/>
                  </a:lnTo>
                  <a:lnTo>
                    <a:pt x="455841" y="123825"/>
                  </a:lnTo>
                  <a:lnTo>
                    <a:pt x="437197" y="123926"/>
                  </a:lnTo>
                  <a:lnTo>
                    <a:pt x="435381" y="129349"/>
                  </a:lnTo>
                  <a:lnTo>
                    <a:pt x="432752" y="133388"/>
                  </a:lnTo>
                  <a:lnTo>
                    <a:pt x="423938" y="141478"/>
                  </a:lnTo>
                  <a:lnTo>
                    <a:pt x="414731" y="144576"/>
                  </a:lnTo>
                  <a:lnTo>
                    <a:pt x="397281" y="144576"/>
                  </a:lnTo>
                  <a:lnTo>
                    <a:pt x="375589" y="103771"/>
                  </a:lnTo>
                  <a:lnTo>
                    <a:pt x="375246" y="95008"/>
                  </a:lnTo>
                  <a:lnTo>
                    <a:pt x="376758" y="85839"/>
                  </a:lnTo>
                  <a:lnTo>
                    <a:pt x="408101" y="60185"/>
                  </a:lnTo>
                  <a:lnTo>
                    <a:pt x="420700" y="62534"/>
                  </a:lnTo>
                  <a:lnTo>
                    <a:pt x="429374" y="68072"/>
                  </a:lnTo>
                  <a:lnTo>
                    <a:pt x="434670" y="74498"/>
                  </a:lnTo>
                  <a:lnTo>
                    <a:pt x="437159" y="79552"/>
                  </a:lnTo>
                  <a:lnTo>
                    <a:pt x="455841" y="79552"/>
                  </a:lnTo>
                  <a:close/>
                </a:path>
                <a:path w="726439" h="163829">
                  <a:moveTo>
                    <a:pt x="566508" y="102387"/>
                  </a:moveTo>
                  <a:lnTo>
                    <a:pt x="565873" y="89357"/>
                  </a:lnTo>
                  <a:lnTo>
                    <a:pt x="563841" y="77647"/>
                  </a:lnTo>
                  <a:lnTo>
                    <a:pt x="560044" y="67411"/>
                  </a:lnTo>
                  <a:lnTo>
                    <a:pt x="555002" y="60185"/>
                  </a:lnTo>
                  <a:lnTo>
                    <a:pt x="554050" y="58813"/>
                  </a:lnTo>
                  <a:lnTo>
                    <a:pt x="547827" y="53009"/>
                  </a:lnTo>
                  <a:lnTo>
                    <a:pt x="547827" y="102387"/>
                  </a:lnTo>
                  <a:lnTo>
                    <a:pt x="546061" y="119964"/>
                  </a:lnTo>
                  <a:lnTo>
                    <a:pt x="539572" y="133248"/>
                  </a:lnTo>
                  <a:lnTo>
                    <a:pt x="529272" y="141643"/>
                  </a:lnTo>
                  <a:lnTo>
                    <a:pt x="516013" y="144576"/>
                  </a:lnTo>
                  <a:lnTo>
                    <a:pt x="502767" y="141605"/>
                  </a:lnTo>
                  <a:lnTo>
                    <a:pt x="492493" y="133134"/>
                  </a:lnTo>
                  <a:lnTo>
                    <a:pt x="486016" y="119849"/>
                  </a:lnTo>
                  <a:lnTo>
                    <a:pt x="484187" y="102387"/>
                  </a:lnTo>
                  <a:lnTo>
                    <a:pt x="486575" y="82892"/>
                  </a:lnTo>
                  <a:lnTo>
                    <a:pt x="493077" y="69862"/>
                  </a:lnTo>
                  <a:lnTo>
                    <a:pt x="503110" y="62509"/>
                  </a:lnTo>
                  <a:lnTo>
                    <a:pt x="516013" y="60185"/>
                  </a:lnTo>
                  <a:lnTo>
                    <a:pt x="529120" y="62471"/>
                  </a:lnTo>
                  <a:lnTo>
                    <a:pt x="539254" y="69811"/>
                  </a:lnTo>
                  <a:lnTo>
                    <a:pt x="545731" y="82931"/>
                  </a:lnTo>
                  <a:lnTo>
                    <a:pt x="547827" y="102387"/>
                  </a:lnTo>
                  <a:lnTo>
                    <a:pt x="547827" y="53009"/>
                  </a:lnTo>
                  <a:lnTo>
                    <a:pt x="546582" y="51841"/>
                  </a:lnTo>
                  <a:lnTo>
                    <a:pt x="537286" y="46367"/>
                  </a:lnTo>
                  <a:lnTo>
                    <a:pt x="526859" y="42786"/>
                  </a:lnTo>
                  <a:lnTo>
                    <a:pt x="516013" y="41516"/>
                  </a:lnTo>
                  <a:lnTo>
                    <a:pt x="505256" y="42786"/>
                  </a:lnTo>
                  <a:lnTo>
                    <a:pt x="472706" y="66522"/>
                  </a:lnTo>
                  <a:lnTo>
                    <a:pt x="465505" y="103428"/>
                  </a:lnTo>
                  <a:lnTo>
                    <a:pt x="466852" y="118275"/>
                  </a:lnTo>
                  <a:lnTo>
                    <a:pt x="492633" y="157784"/>
                  </a:lnTo>
                  <a:lnTo>
                    <a:pt x="515721" y="163258"/>
                  </a:lnTo>
                  <a:lnTo>
                    <a:pt x="528408" y="161785"/>
                  </a:lnTo>
                  <a:lnTo>
                    <a:pt x="559346" y="137617"/>
                  </a:lnTo>
                  <a:lnTo>
                    <a:pt x="565543" y="116293"/>
                  </a:lnTo>
                  <a:lnTo>
                    <a:pt x="566508" y="102387"/>
                  </a:lnTo>
                  <a:close/>
                </a:path>
                <a:path w="726439" h="163829">
                  <a:moveTo>
                    <a:pt x="726287" y="83693"/>
                  </a:moveTo>
                  <a:lnTo>
                    <a:pt x="717067" y="57238"/>
                  </a:lnTo>
                  <a:lnTo>
                    <a:pt x="695439" y="43218"/>
                  </a:lnTo>
                  <a:lnTo>
                    <a:pt x="670382" y="43383"/>
                  </a:lnTo>
                  <a:lnTo>
                    <a:pt x="650887" y="59486"/>
                  </a:lnTo>
                  <a:lnTo>
                    <a:pt x="631151" y="43180"/>
                  </a:lnTo>
                  <a:lnTo>
                    <a:pt x="606374" y="42824"/>
                  </a:lnTo>
                  <a:lnTo>
                    <a:pt x="585165" y="56845"/>
                  </a:lnTo>
                  <a:lnTo>
                    <a:pt x="576186" y="83693"/>
                  </a:lnTo>
                  <a:lnTo>
                    <a:pt x="576186" y="163245"/>
                  </a:lnTo>
                  <a:lnTo>
                    <a:pt x="594868" y="163245"/>
                  </a:lnTo>
                  <a:lnTo>
                    <a:pt x="594868" y="83693"/>
                  </a:lnTo>
                  <a:lnTo>
                    <a:pt x="602208" y="65747"/>
                  </a:lnTo>
                  <a:lnTo>
                    <a:pt x="618375" y="60083"/>
                  </a:lnTo>
                  <a:lnTo>
                    <a:pt x="634542" y="66243"/>
                  </a:lnTo>
                  <a:lnTo>
                    <a:pt x="641896" y="83693"/>
                  </a:lnTo>
                  <a:lnTo>
                    <a:pt x="641896" y="163245"/>
                  </a:lnTo>
                  <a:lnTo>
                    <a:pt x="660577" y="163245"/>
                  </a:lnTo>
                  <a:lnTo>
                    <a:pt x="660577" y="83693"/>
                  </a:lnTo>
                  <a:lnTo>
                    <a:pt x="667918" y="65824"/>
                  </a:lnTo>
                  <a:lnTo>
                    <a:pt x="684098" y="60058"/>
                  </a:lnTo>
                  <a:lnTo>
                    <a:pt x="700265" y="66116"/>
                  </a:lnTo>
                  <a:lnTo>
                    <a:pt x="707618" y="83693"/>
                  </a:lnTo>
                  <a:lnTo>
                    <a:pt x="707618" y="163245"/>
                  </a:lnTo>
                  <a:lnTo>
                    <a:pt x="726287" y="163245"/>
                  </a:lnTo>
                  <a:lnTo>
                    <a:pt x="726287" y="83693"/>
                  </a:lnTo>
                  <a:close/>
                </a:path>
              </a:pathLst>
            </a:custGeom>
            <a:solidFill>
              <a:srgbClr val="727171"/>
            </a:solidFill>
          </p:spPr>
          <p:txBody>
            <a:bodyPr wrap="square" lIns="0" tIns="0" rIns="0" bIns="0" rtlCol="0"/>
            <a:lstStyle/>
            <a:p>
              <a:endParaRPr sz="1803" kern="0">
                <a:solidFill>
                  <a:sysClr val="windowText" lastClr="000000"/>
                </a:solidFill>
              </a:endParaRPr>
            </a:p>
          </p:txBody>
        </p:sp>
        <p:sp>
          <p:nvSpPr>
            <p:cNvPr id="32" name="object 32"/>
            <p:cNvSpPr/>
            <p:nvPr/>
          </p:nvSpPr>
          <p:spPr>
            <a:xfrm>
              <a:off x="3608794" y="3661410"/>
              <a:ext cx="3324225" cy="2035810"/>
            </a:xfrm>
            <a:custGeom>
              <a:avLst/>
              <a:gdLst/>
              <a:ahLst/>
              <a:cxnLst/>
              <a:rect l="l" t="t" r="r" b="b"/>
              <a:pathLst>
                <a:path w="3324225" h="2035810">
                  <a:moveTo>
                    <a:pt x="865949" y="331127"/>
                  </a:moveTo>
                  <a:lnTo>
                    <a:pt x="373011" y="0"/>
                  </a:lnTo>
                  <a:lnTo>
                    <a:pt x="169811" y="37630"/>
                  </a:lnTo>
                  <a:lnTo>
                    <a:pt x="0" y="71488"/>
                  </a:lnTo>
                  <a:lnTo>
                    <a:pt x="865949" y="331127"/>
                  </a:lnTo>
                  <a:close/>
                </a:path>
                <a:path w="3324225" h="2035810">
                  <a:moveTo>
                    <a:pt x="1105966" y="1933575"/>
                  </a:moveTo>
                  <a:lnTo>
                    <a:pt x="897128" y="1429918"/>
                  </a:lnTo>
                  <a:lnTo>
                    <a:pt x="982014" y="2035759"/>
                  </a:lnTo>
                  <a:lnTo>
                    <a:pt x="1105966" y="1933575"/>
                  </a:lnTo>
                  <a:close/>
                </a:path>
                <a:path w="3324225" h="2035810">
                  <a:moveTo>
                    <a:pt x="3324021" y="815136"/>
                  </a:moveTo>
                  <a:lnTo>
                    <a:pt x="3099206" y="647585"/>
                  </a:lnTo>
                  <a:lnTo>
                    <a:pt x="3057575" y="616000"/>
                  </a:lnTo>
                  <a:lnTo>
                    <a:pt x="3049727" y="621487"/>
                  </a:lnTo>
                  <a:lnTo>
                    <a:pt x="2994812" y="663994"/>
                  </a:lnTo>
                  <a:lnTo>
                    <a:pt x="2555532" y="1006589"/>
                  </a:lnTo>
                  <a:lnTo>
                    <a:pt x="3324021" y="815136"/>
                  </a:lnTo>
                  <a:close/>
                </a:path>
              </a:pathLst>
            </a:custGeom>
            <a:solidFill>
              <a:srgbClr val="EFEFEF"/>
            </a:solidFill>
          </p:spPr>
          <p:txBody>
            <a:bodyPr wrap="square" lIns="0" tIns="0" rIns="0" bIns="0" rtlCol="0"/>
            <a:lstStyle/>
            <a:p>
              <a:endParaRPr sz="1803" kern="0">
                <a:solidFill>
                  <a:sysClr val="windowText" lastClr="000000"/>
                </a:solidFill>
              </a:endParaRPr>
            </a:p>
          </p:txBody>
        </p:sp>
        <p:sp>
          <p:nvSpPr>
            <p:cNvPr id="33" name="object 33"/>
            <p:cNvSpPr/>
            <p:nvPr/>
          </p:nvSpPr>
          <p:spPr>
            <a:xfrm>
              <a:off x="4686389" y="5697169"/>
              <a:ext cx="451484" cy="459105"/>
            </a:xfrm>
            <a:custGeom>
              <a:avLst/>
              <a:gdLst/>
              <a:ahLst/>
              <a:cxnLst/>
              <a:rect l="l" t="t" r="r" b="b"/>
              <a:pathLst>
                <a:path w="451485" h="459104">
                  <a:moveTo>
                    <a:pt x="450964" y="264083"/>
                  </a:moveTo>
                  <a:lnTo>
                    <a:pt x="449097" y="259562"/>
                  </a:lnTo>
                  <a:lnTo>
                    <a:pt x="442429" y="252882"/>
                  </a:lnTo>
                  <a:lnTo>
                    <a:pt x="437896" y="251015"/>
                  </a:lnTo>
                  <a:lnTo>
                    <a:pt x="421297" y="251015"/>
                  </a:lnTo>
                  <a:lnTo>
                    <a:pt x="421297" y="280682"/>
                  </a:lnTo>
                  <a:lnTo>
                    <a:pt x="421297" y="429031"/>
                  </a:lnTo>
                  <a:lnTo>
                    <a:pt x="272948" y="429031"/>
                  </a:lnTo>
                  <a:lnTo>
                    <a:pt x="272948" y="280682"/>
                  </a:lnTo>
                  <a:lnTo>
                    <a:pt x="421297" y="280682"/>
                  </a:lnTo>
                  <a:lnTo>
                    <a:pt x="421297" y="251015"/>
                  </a:lnTo>
                  <a:lnTo>
                    <a:pt x="404977" y="251015"/>
                  </a:lnTo>
                  <a:lnTo>
                    <a:pt x="406742" y="231216"/>
                  </a:lnTo>
                  <a:lnTo>
                    <a:pt x="402717" y="195300"/>
                  </a:lnTo>
                  <a:lnTo>
                    <a:pt x="391629" y="160896"/>
                  </a:lnTo>
                  <a:lnTo>
                    <a:pt x="388670" y="155638"/>
                  </a:lnTo>
                  <a:lnTo>
                    <a:pt x="388670" y="233197"/>
                  </a:lnTo>
                  <a:lnTo>
                    <a:pt x="388467" y="240995"/>
                  </a:lnTo>
                  <a:lnTo>
                    <a:pt x="387896" y="248754"/>
                  </a:lnTo>
                  <a:lnTo>
                    <a:pt x="387616" y="251015"/>
                  </a:lnTo>
                  <a:lnTo>
                    <a:pt x="256362" y="251015"/>
                  </a:lnTo>
                  <a:lnTo>
                    <a:pt x="251841" y="252882"/>
                  </a:lnTo>
                  <a:lnTo>
                    <a:pt x="245160" y="259562"/>
                  </a:lnTo>
                  <a:lnTo>
                    <a:pt x="243281" y="264083"/>
                  </a:lnTo>
                  <a:lnTo>
                    <a:pt x="243281" y="395490"/>
                  </a:lnTo>
                  <a:lnTo>
                    <a:pt x="239052" y="396074"/>
                  </a:lnTo>
                  <a:lnTo>
                    <a:pt x="220129" y="396557"/>
                  </a:lnTo>
                  <a:lnTo>
                    <a:pt x="201256" y="394881"/>
                  </a:lnTo>
                  <a:lnTo>
                    <a:pt x="199656" y="394563"/>
                  </a:lnTo>
                  <a:lnTo>
                    <a:pt x="207683" y="354863"/>
                  </a:lnTo>
                  <a:lnTo>
                    <a:pt x="199491" y="314439"/>
                  </a:lnTo>
                  <a:lnTo>
                    <a:pt x="178015" y="282600"/>
                  </a:lnTo>
                  <a:lnTo>
                    <a:pt x="178015" y="354863"/>
                  </a:lnTo>
                  <a:lnTo>
                    <a:pt x="172186" y="383730"/>
                  </a:lnTo>
                  <a:lnTo>
                    <a:pt x="156286" y="407301"/>
                  </a:lnTo>
                  <a:lnTo>
                    <a:pt x="132715" y="423202"/>
                  </a:lnTo>
                  <a:lnTo>
                    <a:pt x="103835" y="429031"/>
                  </a:lnTo>
                  <a:lnTo>
                    <a:pt x="74968" y="423202"/>
                  </a:lnTo>
                  <a:lnTo>
                    <a:pt x="51396" y="407301"/>
                  </a:lnTo>
                  <a:lnTo>
                    <a:pt x="35496" y="383730"/>
                  </a:lnTo>
                  <a:lnTo>
                    <a:pt x="29667" y="354863"/>
                  </a:lnTo>
                  <a:lnTo>
                    <a:pt x="35534" y="325983"/>
                  </a:lnTo>
                  <a:lnTo>
                    <a:pt x="51422" y="302437"/>
                  </a:lnTo>
                  <a:lnTo>
                    <a:pt x="74980" y="286537"/>
                  </a:lnTo>
                  <a:lnTo>
                    <a:pt x="103835" y="280682"/>
                  </a:lnTo>
                  <a:lnTo>
                    <a:pt x="132715" y="286512"/>
                  </a:lnTo>
                  <a:lnTo>
                    <a:pt x="156286" y="302399"/>
                  </a:lnTo>
                  <a:lnTo>
                    <a:pt x="172186" y="326009"/>
                  </a:lnTo>
                  <a:lnTo>
                    <a:pt x="178015" y="354863"/>
                  </a:lnTo>
                  <a:lnTo>
                    <a:pt x="178015" y="282600"/>
                  </a:lnTo>
                  <a:lnTo>
                    <a:pt x="177228" y="281432"/>
                  </a:lnTo>
                  <a:lnTo>
                    <a:pt x="176123" y="280682"/>
                  </a:lnTo>
                  <a:lnTo>
                    <a:pt x="144246" y="259181"/>
                  </a:lnTo>
                  <a:lnTo>
                    <a:pt x="103835" y="251015"/>
                  </a:lnTo>
                  <a:lnTo>
                    <a:pt x="65112" y="258838"/>
                  </a:lnTo>
                  <a:lnTo>
                    <a:pt x="62407" y="239318"/>
                  </a:lnTo>
                  <a:lnTo>
                    <a:pt x="72910" y="175361"/>
                  </a:lnTo>
                  <a:lnTo>
                    <a:pt x="107911" y="120065"/>
                  </a:lnTo>
                  <a:lnTo>
                    <a:pt x="161226" y="83210"/>
                  </a:lnTo>
                  <a:lnTo>
                    <a:pt x="173748" y="79286"/>
                  </a:lnTo>
                  <a:lnTo>
                    <a:pt x="117144" y="189064"/>
                  </a:lnTo>
                  <a:lnTo>
                    <a:pt x="117398" y="195668"/>
                  </a:lnTo>
                  <a:lnTo>
                    <a:pt x="123863" y="206248"/>
                  </a:lnTo>
                  <a:lnTo>
                    <a:pt x="129616" y="209473"/>
                  </a:lnTo>
                  <a:lnTo>
                    <a:pt x="316115" y="209473"/>
                  </a:lnTo>
                  <a:lnTo>
                    <a:pt x="321818" y="206311"/>
                  </a:lnTo>
                  <a:lnTo>
                    <a:pt x="328333" y="195922"/>
                  </a:lnTo>
                  <a:lnTo>
                    <a:pt x="328676" y="189407"/>
                  </a:lnTo>
                  <a:lnTo>
                    <a:pt x="324015" y="179806"/>
                  </a:lnTo>
                  <a:lnTo>
                    <a:pt x="290753" y="111493"/>
                  </a:lnTo>
                  <a:lnTo>
                    <a:pt x="290753" y="179806"/>
                  </a:lnTo>
                  <a:lnTo>
                    <a:pt x="155282" y="179806"/>
                  </a:lnTo>
                  <a:lnTo>
                    <a:pt x="225069" y="44335"/>
                  </a:lnTo>
                  <a:lnTo>
                    <a:pt x="290753" y="179806"/>
                  </a:lnTo>
                  <a:lnTo>
                    <a:pt x="290753" y="111493"/>
                  </a:lnTo>
                  <a:lnTo>
                    <a:pt x="275272" y="79692"/>
                  </a:lnTo>
                  <a:lnTo>
                    <a:pt x="295376" y="85966"/>
                  </a:lnTo>
                  <a:lnTo>
                    <a:pt x="333336" y="111150"/>
                  </a:lnTo>
                  <a:lnTo>
                    <a:pt x="362712" y="145478"/>
                  </a:lnTo>
                  <a:lnTo>
                    <a:pt x="381762" y="186855"/>
                  </a:lnTo>
                  <a:lnTo>
                    <a:pt x="388670" y="233197"/>
                  </a:lnTo>
                  <a:lnTo>
                    <a:pt x="388670" y="155638"/>
                  </a:lnTo>
                  <a:lnTo>
                    <a:pt x="349834" y="101523"/>
                  </a:lnTo>
                  <a:lnTo>
                    <a:pt x="288747" y="63576"/>
                  </a:lnTo>
                  <a:lnTo>
                    <a:pt x="264337" y="57213"/>
                  </a:lnTo>
                  <a:lnTo>
                    <a:pt x="258076" y="44335"/>
                  </a:lnTo>
                  <a:lnTo>
                    <a:pt x="241376" y="10033"/>
                  </a:lnTo>
                  <a:lnTo>
                    <a:pt x="238429" y="3937"/>
                  </a:lnTo>
                  <a:lnTo>
                    <a:pt x="232270" y="38"/>
                  </a:lnTo>
                  <a:lnTo>
                    <a:pt x="225475" y="0"/>
                  </a:lnTo>
                  <a:lnTo>
                    <a:pt x="218808" y="0"/>
                  </a:lnTo>
                  <a:lnTo>
                    <a:pt x="212699" y="3733"/>
                  </a:lnTo>
                  <a:lnTo>
                    <a:pt x="185178" y="57111"/>
                  </a:lnTo>
                  <a:lnTo>
                    <a:pt x="154203" y="66865"/>
                  </a:lnTo>
                  <a:lnTo>
                    <a:pt x="95110" y="107759"/>
                  </a:lnTo>
                  <a:lnTo>
                    <a:pt x="56299" y="169075"/>
                  </a:lnTo>
                  <a:lnTo>
                    <a:pt x="44627" y="239979"/>
                  </a:lnTo>
                  <a:lnTo>
                    <a:pt x="48641" y="269138"/>
                  </a:lnTo>
                  <a:lnTo>
                    <a:pt x="30403" y="281444"/>
                  </a:lnTo>
                  <a:lnTo>
                    <a:pt x="8153" y="314439"/>
                  </a:lnTo>
                  <a:lnTo>
                    <a:pt x="0" y="354863"/>
                  </a:lnTo>
                  <a:lnTo>
                    <a:pt x="8153" y="395274"/>
                  </a:lnTo>
                  <a:lnTo>
                    <a:pt x="30416" y="428282"/>
                  </a:lnTo>
                  <a:lnTo>
                    <a:pt x="63423" y="450532"/>
                  </a:lnTo>
                  <a:lnTo>
                    <a:pt x="103835" y="458698"/>
                  </a:lnTo>
                  <a:lnTo>
                    <a:pt x="144259" y="450532"/>
                  </a:lnTo>
                  <a:lnTo>
                    <a:pt x="176161" y="429031"/>
                  </a:lnTo>
                  <a:lnTo>
                    <a:pt x="177266" y="428282"/>
                  </a:lnTo>
                  <a:lnTo>
                    <a:pt x="189052" y="410794"/>
                  </a:lnTo>
                  <a:lnTo>
                    <a:pt x="189712" y="410933"/>
                  </a:lnTo>
                  <a:lnTo>
                    <a:pt x="201549" y="412800"/>
                  </a:lnTo>
                  <a:lnTo>
                    <a:pt x="213487" y="413893"/>
                  </a:lnTo>
                  <a:lnTo>
                    <a:pt x="225475" y="414185"/>
                  </a:lnTo>
                  <a:lnTo>
                    <a:pt x="234518" y="414032"/>
                  </a:lnTo>
                  <a:lnTo>
                    <a:pt x="243281" y="413448"/>
                  </a:lnTo>
                  <a:lnTo>
                    <a:pt x="243281" y="445617"/>
                  </a:lnTo>
                  <a:lnTo>
                    <a:pt x="245160" y="450151"/>
                  </a:lnTo>
                  <a:lnTo>
                    <a:pt x="251841" y="456819"/>
                  </a:lnTo>
                  <a:lnTo>
                    <a:pt x="256362" y="458698"/>
                  </a:lnTo>
                  <a:lnTo>
                    <a:pt x="437896" y="458698"/>
                  </a:lnTo>
                  <a:lnTo>
                    <a:pt x="442429" y="456819"/>
                  </a:lnTo>
                  <a:lnTo>
                    <a:pt x="449097" y="450151"/>
                  </a:lnTo>
                  <a:lnTo>
                    <a:pt x="450964" y="445617"/>
                  </a:lnTo>
                  <a:lnTo>
                    <a:pt x="450964" y="429031"/>
                  </a:lnTo>
                  <a:lnTo>
                    <a:pt x="450964" y="280682"/>
                  </a:lnTo>
                  <a:lnTo>
                    <a:pt x="450964" y="264083"/>
                  </a:lnTo>
                  <a:close/>
                </a:path>
              </a:pathLst>
            </a:custGeom>
            <a:solidFill>
              <a:srgbClr val="425368"/>
            </a:solidFill>
          </p:spPr>
          <p:txBody>
            <a:bodyPr wrap="square" lIns="0" tIns="0" rIns="0" bIns="0" rtlCol="0"/>
            <a:lstStyle/>
            <a:p>
              <a:endParaRPr sz="1803" kern="0">
                <a:solidFill>
                  <a:sysClr val="windowText" lastClr="000000"/>
                </a:solidFill>
              </a:endParaRPr>
            </a:p>
          </p:txBody>
        </p:sp>
        <p:pic>
          <p:nvPicPr>
            <p:cNvPr id="34" name="object 34"/>
            <p:cNvPicPr/>
            <p:nvPr/>
          </p:nvPicPr>
          <p:blipFill>
            <a:blip r:embed="rId6" cstate="print"/>
            <a:stretch>
              <a:fillRect/>
            </a:stretch>
          </p:blipFill>
          <p:spPr>
            <a:xfrm>
              <a:off x="6791065" y="3908881"/>
              <a:ext cx="422691" cy="319323"/>
            </a:xfrm>
            <a:prstGeom prst="rect">
              <a:avLst/>
            </a:prstGeom>
          </p:spPr>
        </p:pic>
      </p:grpSp>
      <p:sp>
        <p:nvSpPr>
          <p:cNvPr id="35" name="object 35"/>
          <p:cNvSpPr/>
          <p:nvPr/>
        </p:nvSpPr>
        <p:spPr>
          <a:xfrm>
            <a:off x="2081144" y="2806406"/>
            <a:ext cx="393794" cy="393794"/>
          </a:xfrm>
          <a:custGeom>
            <a:avLst/>
            <a:gdLst/>
            <a:ahLst/>
            <a:cxnLst/>
            <a:rect l="l" t="t" r="r" b="b"/>
            <a:pathLst>
              <a:path w="393065" h="393064">
                <a:moveTo>
                  <a:pt x="216420" y="196316"/>
                </a:moveTo>
                <a:lnTo>
                  <a:pt x="214934" y="188734"/>
                </a:lnTo>
                <a:lnTo>
                  <a:pt x="210515" y="182079"/>
                </a:lnTo>
                <a:lnTo>
                  <a:pt x="203860" y="177660"/>
                </a:lnTo>
                <a:lnTo>
                  <a:pt x="196291" y="176174"/>
                </a:lnTo>
                <a:lnTo>
                  <a:pt x="188709" y="177660"/>
                </a:lnTo>
                <a:lnTo>
                  <a:pt x="182054" y="182079"/>
                </a:lnTo>
                <a:lnTo>
                  <a:pt x="177634" y="188734"/>
                </a:lnTo>
                <a:lnTo>
                  <a:pt x="176149" y="196316"/>
                </a:lnTo>
                <a:lnTo>
                  <a:pt x="177634" y="203885"/>
                </a:lnTo>
                <a:lnTo>
                  <a:pt x="182054" y="210553"/>
                </a:lnTo>
                <a:lnTo>
                  <a:pt x="188709" y="214972"/>
                </a:lnTo>
                <a:lnTo>
                  <a:pt x="196291" y="216446"/>
                </a:lnTo>
                <a:lnTo>
                  <a:pt x="203860" y="214972"/>
                </a:lnTo>
                <a:lnTo>
                  <a:pt x="210515" y="210553"/>
                </a:lnTo>
                <a:lnTo>
                  <a:pt x="214934" y="203885"/>
                </a:lnTo>
                <a:lnTo>
                  <a:pt x="216420" y="196316"/>
                </a:lnTo>
                <a:close/>
              </a:path>
              <a:path w="393065" h="393064">
                <a:moveTo>
                  <a:pt x="392595" y="196303"/>
                </a:moveTo>
                <a:lnTo>
                  <a:pt x="384860" y="167995"/>
                </a:lnTo>
                <a:lnTo>
                  <a:pt x="363067" y="142989"/>
                </a:lnTo>
                <a:lnTo>
                  <a:pt x="362470" y="142633"/>
                </a:lnTo>
                <a:lnTo>
                  <a:pt x="362470" y="196303"/>
                </a:lnTo>
                <a:lnTo>
                  <a:pt x="357619" y="211823"/>
                </a:lnTo>
                <a:lnTo>
                  <a:pt x="343662" y="226974"/>
                </a:lnTo>
                <a:lnTo>
                  <a:pt x="321525" y="240830"/>
                </a:lnTo>
                <a:lnTo>
                  <a:pt x="292087" y="252450"/>
                </a:lnTo>
                <a:lnTo>
                  <a:pt x="293801" y="238963"/>
                </a:lnTo>
                <a:lnTo>
                  <a:pt x="295059" y="225082"/>
                </a:lnTo>
                <a:lnTo>
                  <a:pt x="295821" y="210845"/>
                </a:lnTo>
                <a:lnTo>
                  <a:pt x="296087" y="196303"/>
                </a:lnTo>
                <a:lnTo>
                  <a:pt x="295821" y="181762"/>
                </a:lnTo>
                <a:lnTo>
                  <a:pt x="295059" y="167525"/>
                </a:lnTo>
                <a:lnTo>
                  <a:pt x="293801" y="153644"/>
                </a:lnTo>
                <a:lnTo>
                  <a:pt x="292087" y="140144"/>
                </a:lnTo>
                <a:lnTo>
                  <a:pt x="321564" y="151777"/>
                </a:lnTo>
                <a:lnTo>
                  <a:pt x="343700" y="165633"/>
                </a:lnTo>
                <a:lnTo>
                  <a:pt x="357632" y="180784"/>
                </a:lnTo>
                <a:lnTo>
                  <a:pt x="362470" y="196303"/>
                </a:lnTo>
                <a:lnTo>
                  <a:pt x="362470" y="142633"/>
                </a:lnTo>
                <a:lnTo>
                  <a:pt x="358419" y="140144"/>
                </a:lnTo>
                <a:lnTo>
                  <a:pt x="336511" y="126771"/>
                </a:lnTo>
                <a:lnTo>
                  <a:pt x="329247" y="122339"/>
                </a:lnTo>
                <a:lnTo>
                  <a:pt x="285470" y="107111"/>
                </a:lnTo>
                <a:lnTo>
                  <a:pt x="283171" y="100507"/>
                </a:lnTo>
                <a:lnTo>
                  <a:pt x="270217" y="63347"/>
                </a:lnTo>
                <a:lnTo>
                  <a:pt x="265823" y="56146"/>
                </a:lnTo>
                <a:lnTo>
                  <a:pt x="265823" y="196303"/>
                </a:lnTo>
                <a:lnTo>
                  <a:pt x="265442" y="213334"/>
                </a:lnTo>
                <a:lnTo>
                  <a:pt x="264350" y="229692"/>
                </a:lnTo>
                <a:lnTo>
                  <a:pt x="262597" y="245338"/>
                </a:lnTo>
                <a:lnTo>
                  <a:pt x="260235" y="260235"/>
                </a:lnTo>
                <a:lnTo>
                  <a:pt x="252450" y="261480"/>
                </a:lnTo>
                <a:lnTo>
                  <a:pt x="252450" y="292087"/>
                </a:lnTo>
                <a:lnTo>
                  <a:pt x="240817" y="321525"/>
                </a:lnTo>
                <a:lnTo>
                  <a:pt x="226961" y="343649"/>
                </a:lnTo>
                <a:lnTo>
                  <a:pt x="211810" y="357568"/>
                </a:lnTo>
                <a:lnTo>
                  <a:pt x="196303" y="362394"/>
                </a:lnTo>
                <a:lnTo>
                  <a:pt x="180771" y="357568"/>
                </a:lnTo>
                <a:lnTo>
                  <a:pt x="165620" y="343649"/>
                </a:lnTo>
                <a:lnTo>
                  <a:pt x="151765" y="321525"/>
                </a:lnTo>
                <a:lnTo>
                  <a:pt x="140144" y="292087"/>
                </a:lnTo>
                <a:lnTo>
                  <a:pt x="153631" y="293814"/>
                </a:lnTo>
                <a:lnTo>
                  <a:pt x="167513" y="295071"/>
                </a:lnTo>
                <a:lnTo>
                  <a:pt x="181749" y="295846"/>
                </a:lnTo>
                <a:lnTo>
                  <a:pt x="196303" y="296100"/>
                </a:lnTo>
                <a:lnTo>
                  <a:pt x="210845" y="295846"/>
                </a:lnTo>
                <a:lnTo>
                  <a:pt x="225069" y="295071"/>
                </a:lnTo>
                <a:lnTo>
                  <a:pt x="238963" y="293814"/>
                </a:lnTo>
                <a:lnTo>
                  <a:pt x="252450" y="292087"/>
                </a:lnTo>
                <a:lnTo>
                  <a:pt x="252450" y="261480"/>
                </a:lnTo>
                <a:lnTo>
                  <a:pt x="245338" y="262610"/>
                </a:lnTo>
                <a:lnTo>
                  <a:pt x="229679" y="264363"/>
                </a:lnTo>
                <a:lnTo>
                  <a:pt x="213321" y="265455"/>
                </a:lnTo>
                <a:lnTo>
                  <a:pt x="196303" y="265823"/>
                </a:lnTo>
                <a:lnTo>
                  <a:pt x="179273" y="265455"/>
                </a:lnTo>
                <a:lnTo>
                  <a:pt x="132359" y="260235"/>
                </a:lnTo>
                <a:lnTo>
                  <a:pt x="127139" y="213334"/>
                </a:lnTo>
                <a:lnTo>
                  <a:pt x="126771" y="196303"/>
                </a:lnTo>
                <a:lnTo>
                  <a:pt x="127139" y="179285"/>
                </a:lnTo>
                <a:lnTo>
                  <a:pt x="131114" y="140144"/>
                </a:lnTo>
                <a:lnTo>
                  <a:pt x="179273" y="127152"/>
                </a:lnTo>
                <a:lnTo>
                  <a:pt x="196303" y="126771"/>
                </a:lnTo>
                <a:lnTo>
                  <a:pt x="213321" y="127152"/>
                </a:lnTo>
                <a:lnTo>
                  <a:pt x="260235" y="132359"/>
                </a:lnTo>
                <a:lnTo>
                  <a:pt x="265442" y="179285"/>
                </a:lnTo>
                <a:lnTo>
                  <a:pt x="265823" y="196303"/>
                </a:lnTo>
                <a:lnTo>
                  <a:pt x="265823" y="56146"/>
                </a:lnTo>
                <a:lnTo>
                  <a:pt x="252450" y="34226"/>
                </a:lnTo>
                <a:lnTo>
                  <a:pt x="252450" y="100507"/>
                </a:lnTo>
                <a:lnTo>
                  <a:pt x="238963" y="98793"/>
                </a:lnTo>
                <a:lnTo>
                  <a:pt x="225069" y="97536"/>
                </a:lnTo>
                <a:lnTo>
                  <a:pt x="210845" y="96761"/>
                </a:lnTo>
                <a:lnTo>
                  <a:pt x="196303" y="96494"/>
                </a:lnTo>
                <a:lnTo>
                  <a:pt x="181749" y="96761"/>
                </a:lnTo>
                <a:lnTo>
                  <a:pt x="167513" y="97536"/>
                </a:lnTo>
                <a:lnTo>
                  <a:pt x="153631" y="98793"/>
                </a:lnTo>
                <a:lnTo>
                  <a:pt x="140144" y="100507"/>
                </a:lnTo>
                <a:lnTo>
                  <a:pt x="151765" y="71081"/>
                </a:lnTo>
                <a:lnTo>
                  <a:pt x="165620" y="48958"/>
                </a:lnTo>
                <a:lnTo>
                  <a:pt x="180771" y="35039"/>
                </a:lnTo>
                <a:lnTo>
                  <a:pt x="196303" y="30200"/>
                </a:lnTo>
                <a:lnTo>
                  <a:pt x="211810" y="35039"/>
                </a:lnTo>
                <a:lnTo>
                  <a:pt x="226961" y="48958"/>
                </a:lnTo>
                <a:lnTo>
                  <a:pt x="240817" y="71081"/>
                </a:lnTo>
                <a:lnTo>
                  <a:pt x="252450" y="100507"/>
                </a:lnTo>
                <a:lnTo>
                  <a:pt x="252450" y="34226"/>
                </a:lnTo>
                <a:lnTo>
                  <a:pt x="249999" y="30200"/>
                </a:lnTo>
                <a:lnTo>
                  <a:pt x="249580" y="29527"/>
                </a:lnTo>
                <a:lnTo>
                  <a:pt x="224599" y="7734"/>
                </a:lnTo>
                <a:lnTo>
                  <a:pt x="196303" y="0"/>
                </a:lnTo>
                <a:lnTo>
                  <a:pt x="167982" y="7734"/>
                </a:lnTo>
                <a:lnTo>
                  <a:pt x="142976" y="29527"/>
                </a:lnTo>
                <a:lnTo>
                  <a:pt x="122339" y="63347"/>
                </a:lnTo>
                <a:lnTo>
                  <a:pt x="107124" y="107111"/>
                </a:lnTo>
                <a:lnTo>
                  <a:pt x="100507" y="109423"/>
                </a:lnTo>
                <a:lnTo>
                  <a:pt x="100507" y="140144"/>
                </a:lnTo>
                <a:lnTo>
                  <a:pt x="98780" y="153644"/>
                </a:lnTo>
                <a:lnTo>
                  <a:pt x="97536" y="167525"/>
                </a:lnTo>
                <a:lnTo>
                  <a:pt x="96761" y="181762"/>
                </a:lnTo>
                <a:lnTo>
                  <a:pt x="96507" y="196303"/>
                </a:lnTo>
                <a:lnTo>
                  <a:pt x="96761" y="210845"/>
                </a:lnTo>
                <a:lnTo>
                  <a:pt x="97536" y="225082"/>
                </a:lnTo>
                <a:lnTo>
                  <a:pt x="98780" y="238963"/>
                </a:lnTo>
                <a:lnTo>
                  <a:pt x="100507" y="252450"/>
                </a:lnTo>
                <a:lnTo>
                  <a:pt x="71069" y="240830"/>
                </a:lnTo>
                <a:lnTo>
                  <a:pt x="48958" y="226974"/>
                </a:lnTo>
                <a:lnTo>
                  <a:pt x="35039" y="211823"/>
                </a:lnTo>
                <a:lnTo>
                  <a:pt x="30200" y="196303"/>
                </a:lnTo>
                <a:lnTo>
                  <a:pt x="35039" y="180784"/>
                </a:lnTo>
                <a:lnTo>
                  <a:pt x="48958" y="165633"/>
                </a:lnTo>
                <a:lnTo>
                  <a:pt x="71069" y="151777"/>
                </a:lnTo>
                <a:lnTo>
                  <a:pt x="100507" y="140144"/>
                </a:lnTo>
                <a:lnTo>
                  <a:pt x="100507" y="109423"/>
                </a:lnTo>
                <a:lnTo>
                  <a:pt x="63347" y="122364"/>
                </a:lnTo>
                <a:lnTo>
                  <a:pt x="29527" y="143014"/>
                </a:lnTo>
                <a:lnTo>
                  <a:pt x="7721" y="168008"/>
                </a:lnTo>
                <a:lnTo>
                  <a:pt x="0" y="196303"/>
                </a:lnTo>
                <a:lnTo>
                  <a:pt x="7721" y="224624"/>
                </a:lnTo>
                <a:lnTo>
                  <a:pt x="29527" y="249631"/>
                </a:lnTo>
                <a:lnTo>
                  <a:pt x="63347" y="270268"/>
                </a:lnTo>
                <a:lnTo>
                  <a:pt x="107124" y="285483"/>
                </a:lnTo>
                <a:lnTo>
                  <a:pt x="122364" y="329260"/>
                </a:lnTo>
                <a:lnTo>
                  <a:pt x="143002" y="363080"/>
                </a:lnTo>
                <a:lnTo>
                  <a:pt x="167995" y="384873"/>
                </a:lnTo>
                <a:lnTo>
                  <a:pt x="196303" y="392595"/>
                </a:lnTo>
                <a:lnTo>
                  <a:pt x="224612" y="384873"/>
                </a:lnTo>
                <a:lnTo>
                  <a:pt x="249618" y="363080"/>
                </a:lnTo>
                <a:lnTo>
                  <a:pt x="250024" y="362394"/>
                </a:lnTo>
                <a:lnTo>
                  <a:pt x="270256" y="329260"/>
                </a:lnTo>
                <a:lnTo>
                  <a:pt x="283171" y="292087"/>
                </a:lnTo>
                <a:lnTo>
                  <a:pt x="285470" y="285483"/>
                </a:lnTo>
                <a:lnTo>
                  <a:pt x="329247" y="270268"/>
                </a:lnTo>
                <a:lnTo>
                  <a:pt x="336524" y="265823"/>
                </a:lnTo>
                <a:lnTo>
                  <a:pt x="358432" y="252450"/>
                </a:lnTo>
                <a:lnTo>
                  <a:pt x="363067" y="249631"/>
                </a:lnTo>
                <a:lnTo>
                  <a:pt x="384860" y="224624"/>
                </a:lnTo>
                <a:lnTo>
                  <a:pt x="392595" y="196303"/>
                </a:lnTo>
                <a:close/>
              </a:path>
            </a:pathLst>
          </a:custGeom>
          <a:solidFill>
            <a:srgbClr val="469AD5"/>
          </a:solidFill>
        </p:spPr>
        <p:txBody>
          <a:bodyPr wrap="square" lIns="0" tIns="0" rIns="0" bIns="0" rtlCol="0"/>
          <a:lstStyle/>
          <a:p>
            <a:endParaRPr sz="1803" kern="0">
              <a:solidFill>
                <a:sysClr val="windowText" lastClr="000000"/>
              </a:solidFill>
            </a:endParaRPr>
          </a:p>
        </p:txBody>
      </p:sp>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530773202"/>
      </p:ext>
    </p:extLst>
  </p:cSld>
  <p:clrMapOvr>
    <a:masterClrMapping/>
  </p:clrMapOvr>
  <p:transition spd="med">
    <p:pull/>
  </p:transition>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23889"/>
          <a:stretch/>
        </p:blipFill>
        <p:spPr>
          <a:xfrm>
            <a:off x="0" y="1797981"/>
            <a:ext cx="12192000" cy="3754542"/>
          </a:xfrm>
          <a:prstGeom prst="rect">
            <a:avLst/>
          </a:prstGeom>
        </p:spPr>
      </p:pic>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b="87523"/>
          <a:stretch/>
        </p:blipFill>
        <p:spPr>
          <a:xfrm>
            <a:off x="0" y="812617"/>
            <a:ext cx="12192000" cy="615494"/>
          </a:xfrm>
          <a:prstGeom prst="rect">
            <a:avLst/>
          </a:prstGeom>
        </p:spPr>
      </p:pic>
      <p:grpSp>
        <p:nvGrpSpPr>
          <p:cNvPr id="12" name="Group 11"/>
          <p:cNvGrpSpPr/>
          <p:nvPr/>
        </p:nvGrpSpPr>
        <p:grpSpPr>
          <a:xfrm>
            <a:off x="0" y="5956065"/>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064413643"/>
      </p:ext>
    </p:extLst>
  </p:cSld>
  <p:clrMapOvr>
    <a:masterClrMapping/>
  </p:clrMapOvr>
  <p:transition spd="med">
    <p:pull/>
  </p:transition>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2657"/>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900561"/>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1939931"/>
            <a:ext cx="11509930" cy="1121186"/>
          </a:xfrm>
          <a:prstGeom prst="rect">
            <a:avLst/>
          </a:prstGeom>
        </p:spPr>
        <p:txBody>
          <a:bodyPr vert="horz" wrap="square" lIns="0" tIns="195943" rIns="0" bIns="0" rtlCol="0">
            <a:spAutoFit/>
          </a:bodyPr>
          <a:lstStyle/>
          <a:p>
            <a:pPr marL="12724" marR="5090" lvl="0" indent="0" algn="l" defTabSz="914400" rtl="0" eaLnBrk="1" fontAlgn="auto" latinLnBrk="0" hangingPunct="1">
              <a:lnSpc>
                <a:spcPct val="100000"/>
              </a:lnSpc>
              <a:spcBef>
                <a:spcPts val="1543"/>
              </a:spcBef>
              <a:spcAft>
                <a:spcPts val="0"/>
              </a:spcAft>
              <a:buClrTx/>
              <a:buSzTx/>
              <a:buFontTx/>
              <a:buNone/>
              <a:tabLst/>
              <a:defRPr/>
            </a:pPr>
            <a:r>
              <a:rPr lang="en-US" sz="6000" b="1" dirty="0">
                <a:solidFill>
                  <a:srgbClr val="FFFFFF"/>
                </a:solidFill>
                <a:latin typeface="MicrosoftYaHei-Bold"/>
              </a:rPr>
              <a:t>2-Wire IP Video Intercom</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Tree>
    <p:extLst>
      <p:ext uri="{BB962C8B-B14F-4D97-AF65-F5344CB8AC3E}">
        <p14:creationId xmlns:p14="http://schemas.microsoft.com/office/powerpoint/2010/main" val="68936518"/>
      </p:ext>
    </p:extLst>
  </p:cSld>
  <p:clrMapOvr>
    <a:masterClrMapping/>
  </p:clrMapOvr>
  <p:transition spd="med">
    <p:pull/>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xfrm>
            <a:off x="1" y="1116721"/>
            <a:ext cx="12191999" cy="533400"/>
          </a:xfrm>
          <a:noFill/>
          <a:ln>
            <a:miter lim="800000"/>
            <a:headEnd/>
            <a:tailEnd/>
          </a:ln>
        </p:spPr>
        <p:txBody>
          <a:bodyPr vert="horz" wrap="square" lIns="121920" tIns="60960" rIns="121920" bIns="60960" numCol="1" anchor="t" anchorCtr="0" compatLnSpc="1">
            <a:prstTxWarp prst="textNoShape">
              <a:avLst/>
            </a:prstTxWarp>
          </a:bodyPr>
          <a:lstStyle/>
          <a:p>
            <a:r>
              <a:rPr lang="en-US" cap="none" dirty="0">
                <a:solidFill>
                  <a:srgbClr val="2C2C2C"/>
                </a:solidFill>
              </a:rPr>
              <a:t> 2-Wire IP Video Intercom</a:t>
            </a:r>
          </a:p>
        </p:txBody>
      </p:sp>
      <p:grpSp>
        <p:nvGrpSpPr>
          <p:cNvPr id="21" name="Skupina 8"/>
          <p:cNvGrpSpPr>
            <a:grpSpLocks/>
          </p:cNvGrpSpPr>
          <p:nvPr/>
        </p:nvGrpSpPr>
        <p:grpSpPr bwMode="auto">
          <a:xfrm>
            <a:off x="1" y="281518"/>
            <a:ext cx="3493165" cy="321733"/>
            <a:chOff x="0" y="211138"/>
            <a:chExt cx="2620186"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265642"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prstClr val="white"/>
                  </a:solidFill>
                  <a:latin typeface="Verdana" pitchFamily="34" charset="0"/>
                  <a:cs typeface="Arial" panose="020B0604020202020204" pitchFamily="34" charset="0"/>
                </a:rPr>
                <a:t>Newly Launch</a:t>
              </a:r>
              <a:endParaRPr lang="en-US" sz="1333" spc="133" dirty="0">
                <a:solidFill>
                  <a:prstClr val="white"/>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Obdélník 12"/>
          <p:cNvSpPr/>
          <p:nvPr/>
        </p:nvSpPr>
        <p:spPr bwMode="auto">
          <a:xfrm>
            <a:off x="709190" y="2468181"/>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2"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591766" y="4743506"/>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a:solidFill>
                  <a:srgbClr val="2C2C2C"/>
                </a:solidFill>
                <a:latin typeface="Verdana" pitchFamily="34" charset="0"/>
                <a:cs typeface="Arial" panose="020B0604020202020204" pitchFamily="34" charset="0"/>
              </a:rPr>
              <a:t>Akuvox R20A-2</a:t>
            </a:r>
          </a:p>
          <a:p>
            <a:pPr algn="ctr"/>
            <a:r>
              <a:rPr lang="en-US" sz="1200" dirty="0">
                <a:solidFill>
                  <a:srgbClr val="000000"/>
                </a:solidFill>
                <a:latin typeface="Robotol"/>
              </a:rPr>
              <a:t>2 Wire SIP Video Door Phone, </a:t>
            </a:r>
            <a:r>
              <a:rPr lang="en-US" sz="1200" dirty="0" err="1">
                <a:solidFill>
                  <a:srgbClr val="000000"/>
                </a:solidFill>
                <a:latin typeface="Robotol"/>
              </a:rPr>
              <a:t>PoE</a:t>
            </a:r>
            <a:r>
              <a:rPr lang="en-US" sz="1200" dirty="0">
                <a:solidFill>
                  <a:srgbClr val="000000"/>
                </a:solidFill>
                <a:latin typeface="Robotol"/>
              </a:rPr>
              <a:t>, ONVIF </a:t>
            </a:r>
          </a:p>
          <a:p>
            <a:pPr algn="ctr"/>
            <a:r>
              <a:rPr lang="en-US" sz="1200" dirty="0">
                <a:solidFill>
                  <a:srgbClr val="000000"/>
                </a:solidFill>
                <a:latin typeface="Robotol"/>
              </a:rPr>
              <a:t>&amp; IP65 Compliant</a:t>
            </a:r>
            <a:endParaRPr lang="en-IN" sz="1200" dirty="0">
              <a:solidFill>
                <a:srgbClr val="000000"/>
              </a:solidFill>
              <a:latin typeface="Robotol"/>
            </a:endParaRPr>
          </a:p>
        </p:txBody>
      </p:sp>
      <p:pic>
        <p:nvPicPr>
          <p:cNvPr id="2" name="Picture 1"/>
          <p:cNvPicPr>
            <a:picLocks noChangeAspect="1"/>
          </p:cNvPicPr>
          <p:nvPr/>
        </p:nvPicPr>
        <p:blipFill>
          <a:blip r:embed="rId4"/>
          <a:stretch>
            <a:fillRect/>
          </a:stretch>
        </p:blipFill>
        <p:spPr>
          <a:xfrm>
            <a:off x="1158774" y="2763983"/>
            <a:ext cx="904875" cy="1514475"/>
          </a:xfrm>
          <a:prstGeom prst="rect">
            <a:avLst/>
          </a:prstGeom>
        </p:spPr>
      </p:pic>
      <p:sp>
        <p:nvSpPr>
          <p:cNvPr id="36"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709190" y="1975921"/>
            <a:ext cx="1844217" cy="485416"/>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2 Wire SIP Video Door Phone</a:t>
            </a:r>
          </a:p>
        </p:txBody>
      </p:sp>
      <p:sp>
        <p:nvSpPr>
          <p:cNvPr id="14" name="Obdélník 13"/>
          <p:cNvSpPr/>
          <p:nvPr/>
        </p:nvSpPr>
        <p:spPr bwMode="auto">
          <a:xfrm>
            <a:off x="2890000" y="2468181"/>
            <a:ext cx="1826684"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1" name="Zástupný symbol pro text 13">
            <a:extLst>
              <a:ext uri="{FF2B5EF4-FFF2-40B4-BE49-F238E27FC236}">
                <a16:creationId xmlns:a16="http://schemas.microsoft.com/office/drawing/2014/main" id="{658DF90D-4D16-43A0-B86B-59AE913E14B2}"/>
              </a:ext>
            </a:extLst>
          </p:cNvPr>
          <p:cNvSpPr txBox="1">
            <a:spLocks/>
          </p:cNvSpPr>
          <p:nvPr/>
        </p:nvSpPr>
        <p:spPr bwMode="auto">
          <a:xfrm>
            <a:off x="2762249" y="4743506"/>
            <a:ext cx="204818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R20K-2</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2-Wire SIP video door phone with a numeric keypad.</a:t>
            </a:r>
            <a:endParaRPr lang="it-IT" sz="1200" dirty="0">
              <a:solidFill>
                <a:srgbClr val="2C2C2C"/>
              </a:solidFill>
              <a:latin typeface="Verdana" pitchFamily="34" charset="0"/>
              <a:cs typeface="Arial" panose="020B0604020202020204" pitchFamily="34" charset="0"/>
            </a:endParaRPr>
          </a:p>
        </p:txBody>
      </p:sp>
      <p:sp>
        <p:nvSpPr>
          <p:cNvPr id="40"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2893023" y="1975921"/>
            <a:ext cx="1844217" cy="528227"/>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2 Wire SIP Video Door Phone</a:t>
            </a:r>
          </a:p>
        </p:txBody>
      </p:sp>
      <p:sp>
        <p:nvSpPr>
          <p:cNvPr id="27" name="Obdélník 26">
            <a:extLst>
              <a:ext uri="{FF2B5EF4-FFF2-40B4-BE49-F238E27FC236}">
                <a16:creationId xmlns:a16="http://schemas.microsoft.com/office/drawing/2014/main" id="{159DB2FB-DC96-4AD0-BA5A-6F07B9077CA7}"/>
              </a:ext>
            </a:extLst>
          </p:cNvPr>
          <p:cNvSpPr/>
          <p:nvPr/>
        </p:nvSpPr>
        <p:spPr bwMode="auto">
          <a:xfrm>
            <a:off x="5030625" y="2468183"/>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0" name="Zástupný symbol pro text 13">
            <a:extLst>
              <a:ext uri="{FF2B5EF4-FFF2-40B4-BE49-F238E27FC236}">
                <a16:creationId xmlns:a16="http://schemas.microsoft.com/office/drawing/2014/main" id="{2F196FE7-8988-4601-B699-54EF67940620}"/>
              </a:ext>
            </a:extLst>
          </p:cNvPr>
          <p:cNvSpPr txBox="1">
            <a:spLocks/>
          </p:cNvSpPr>
          <p:nvPr/>
        </p:nvSpPr>
        <p:spPr bwMode="auto">
          <a:xfrm>
            <a:off x="4937996" y="4743506"/>
            <a:ext cx="1968318"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C313W</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7" indoor monitor Linux</a:t>
            </a:r>
          </a:p>
        </p:txBody>
      </p:sp>
      <p:sp>
        <p:nvSpPr>
          <p:cNvPr id="41"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5026398" y="1975921"/>
            <a:ext cx="1844217" cy="528227"/>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2 Wire SIP Video Indoor Monitor</a:t>
            </a:r>
          </a:p>
        </p:txBody>
      </p:sp>
      <p:sp>
        <p:nvSpPr>
          <p:cNvPr id="25" name="Obdélník 26">
            <a:extLst>
              <a:ext uri="{FF2B5EF4-FFF2-40B4-BE49-F238E27FC236}">
                <a16:creationId xmlns:a16="http://schemas.microsoft.com/office/drawing/2014/main" id="{159DB2FB-DC96-4AD0-BA5A-6F07B9077CA7}"/>
              </a:ext>
            </a:extLst>
          </p:cNvPr>
          <p:cNvSpPr/>
          <p:nvPr/>
        </p:nvSpPr>
        <p:spPr bwMode="auto">
          <a:xfrm>
            <a:off x="7204865" y="2478343"/>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6" name="Zástupný symbol pro text 13">
            <a:extLst>
              <a:ext uri="{FF2B5EF4-FFF2-40B4-BE49-F238E27FC236}">
                <a16:creationId xmlns:a16="http://schemas.microsoft.com/office/drawing/2014/main" id="{2F196FE7-8988-4601-B699-54EF67940620}"/>
              </a:ext>
            </a:extLst>
          </p:cNvPr>
          <p:cNvSpPr txBox="1">
            <a:spLocks/>
          </p:cNvSpPr>
          <p:nvPr/>
        </p:nvSpPr>
        <p:spPr bwMode="auto">
          <a:xfrm>
            <a:off x="7112236" y="4753666"/>
            <a:ext cx="1968318"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NS-2</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Long Data</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Transmission Distance </a:t>
            </a:r>
          </a:p>
        </p:txBody>
      </p:sp>
      <p:sp>
        <p:nvSpPr>
          <p:cNvPr id="29"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7200638" y="1986081"/>
            <a:ext cx="1844217" cy="528227"/>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2 Wire IP Network Switch</a:t>
            </a:r>
          </a:p>
        </p:txBody>
      </p:sp>
      <p:sp>
        <p:nvSpPr>
          <p:cNvPr id="30" name="Obdélník 26">
            <a:extLst>
              <a:ext uri="{FF2B5EF4-FFF2-40B4-BE49-F238E27FC236}">
                <a16:creationId xmlns:a16="http://schemas.microsoft.com/office/drawing/2014/main" id="{159DB2FB-DC96-4AD0-BA5A-6F07B9077CA7}"/>
              </a:ext>
            </a:extLst>
          </p:cNvPr>
          <p:cNvSpPr/>
          <p:nvPr/>
        </p:nvSpPr>
        <p:spPr bwMode="auto">
          <a:xfrm>
            <a:off x="9551825" y="2468183"/>
            <a:ext cx="1826685"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3" name="Zástupný symbol pro text 13">
            <a:extLst>
              <a:ext uri="{FF2B5EF4-FFF2-40B4-BE49-F238E27FC236}">
                <a16:creationId xmlns:a16="http://schemas.microsoft.com/office/drawing/2014/main" id="{2F196FE7-8988-4601-B699-54EF67940620}"/>
              </a:ext>
            </a:extLst>
          </p:cNvPr>
          <p:cNvSpPr txBox="1">
            <a:spLocks/>
          </p:cNvSpPr>
          <p:nvPr/>
        </p:nvSpPr>
        <p:spPr bwMode="auto">
          <a:xfrm>
            <a:off x="9459196" y="4743506"/>
            <a:ext cx="1968318"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NC-2</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Support </a:t>
            </a:r>
            <a:r>
              <a:rPr lang="en-US" sz="1200" dirty="0" err="1">
                <a:solidFill>
                  <a:srgbClr val="2C2C2C"/>
                </a:solidFill>
                <a:latin typeface="Verdana" pitchFamily="34" charset="0"/>
                <a:cs typeface="Arial" panose="020B0604020202020204" pitchFamily="34" charset="0"/>
              </a:rPr>
              <a:t>PoE</a:t>
            </a:r>
            <a:r>
              <a:rPr lang="en-US" sz="1200" dirty="0">
                <a:solidFill>
                  <a:srgbClr val="2C2C2C"/>
                </a:solidFill>
                <a:latin typeface="Verdana" pitchFamily="34" charset="0"/>
                <a:cs typeface="Arial" panose="020B0604020202020204" pitchFamily="34" charset="0"/>
              </a:rPr>
              <a:t> Output</a:t>
            </a:r>
          </a:p>
        </p:txBody>
      </p:sp>
      <p:sp>
        <p:nvSpPr>
          <p:cNvPr id="35"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9547598" y="1975921"/>
            <a:ext cx="1844217" cy="528227"/>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2 Wire IP Network Converter</a:t>
            </a:r>
          </a:p>
        </p:txBody>
      </p:sp>
      <p:pic>
        <p:nvPicPr>
          <p:cNvPr id="3" name="Picture 2"/>
          <p:cNvPicPr>
            <a:picLocks noChangeAspect="1"/>
          </p:cNvPicPr>
          <p:nvPr/>
        </p:nvPicPr>
        <p:blipFill>
          <a:blip r:embed="rId5"/>
          <a:stretch>
            <a:fillRect/>
          </a:stretch>
        </p:blipFill>
        <p:spPr>
          <a:xfrm>
            <a:off x="5260544" y="3106980"/>
            <a:ext cx="1314152" cy="884775"/>
          </a:xfrm>
          <a:prstGeom prst="rect">
            <a:avLst/>
          </a:prstGeom>
        </p:spPr>
      </p:pic>
      <p:pic>
        <p:nvPicPr>
          <p:cNvPr id="5" name="Picture 4"/>
          <p:cNvPicPr>
            <a:picLocks noChangeAspect="1"/>
          </p:cNvPicPr>
          <p:nvPr/>
        </p:nvPicPr>
        <p:blipFill>
          <a:blip r:embed="rId6"/>
          <a:stretch>
            <a:fillRect/>
          </a:stretch>
        </p:blipFill>
        <p:spPr>
          <a:xfrm>
            <a:off x="7377585" y="3170085"/>
            <a:ext cx="1338223" cy="758565"/>
          </a:xfrm>
          <a:prstGeom prst="rect">
            <a:avLst/>
          </a:prstGeom>
        </p:spPr>
      </p:pic>
      <p:pic>
        <p:nvPicPr>
          <p:cNvPr id="9" name="Picture 8"/>
          <p:cNvPicPr>
            <a:picLocks noChangeAspect="1"/>
          </p:cNvPicPr>
          <p:nvPr/>
        </p:nvPicPr>
        <p:blipFill>
          <a:blip r:embed="rId7"/>
          <a:stretch>
            <a:fillRect/>
          </a:stretch>
        </p:blipFill>
        <p:spPr>
          <a:xfrm>
            <a:off x="3488137" y="2744092"/>
            <a:ext cx="713556" cy="1554255"/>
          </a:xfrm>
          <a:prstGeom prst="rect">
            <a:avLst/>
          </a:prstGeom>
        </p:spPr>
      </p:pic>
      <p:pic>
        <p:nvPicPr>
          <p:cNvPr id="10" name="Picture 9"/>
          <p:cNvPicPr>
            <a:picLocks noChangeAspect="1"/>
          </p:cNvPicPr>
          <p:nvPr/>
        </p:nvPicPr>
        <p:blipFill>
          <a:blip r:embed="rId8"/>
          <a:stretch>
            <a:fillRect/>
          </a:stretch>
        </p:blipFill>
        <p:spPr>
          <a:xfrm>
            <a:off x="9875174" y="3260983"/>
            <a:ext cx="1299901" cy="556449"/>
          </a:xfrm>
          <a:prstGeom prst="rect">
            <a:avLst/>
          </a:prstGeom>
        </p:spPr>
      </p:pic>
    </p:spTree>
    <p:extLst>
      <p:ext uri="{BB962C8B-B14F-4D97-AF65-F5344CB8AC3E}">
        <p14:creationId xmlns:p14="http://schemas.microsoft.com/office/powerpoint/2010/main" val="944086950"/>
      </p:ext>
    </p:extLst>
  </p:cSld>
  <p:clrMapOvr>
    <a:masterClrMapping/>
  </p:clrMapOvr>
  <p:transition spd="med">
    <p:pull/>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Users/akuvox-design/Desktop/20230701 PPT优化-对讲产品介绍Akuvox Product Introduction 2/底图/27.jpg27"/>
          <p:cNvPicPr>
            <a:picLocks noChangeAspect="1"/>
          </p:cNvPicPr>
          <p:nvPr/>
        </p:nvPicPr>
        <p:blipFill>
          <a:blip r:embed="rId3"/>
          <a:srcRect/>
          <a:stretch>
            <a:fillRect/>
          </a:stretch>
        </p:blipFill>
        <p:spPr>
          <a:xfrm>
            <a:off x="0" y="0"/>
            <a:ext cx="12192000" cy="6858000"/>
          </a:xfrm>
          <a:prstGeom prst="rect">
            <a:avLst/>
          </a:prstGeom>
        </p:spPr>
      </p:pic>
      <p:sp>
        <p:nvSpPr>
          <p:cNvPr id="3" name="圆角矩形 2"/>
          <p:cNvSpPr/>
          <p:nvPr/>
        </p:nvSpPr>
        <p:spPr>
          <a:xfrm>
            <a:off x="5811520" y="1352233"/>
            <a:ext cx="3868420" cy="4153535"/>
          </a:xfrm>
          <a:prstGeom prst="roundRect">
            <a:avLst>
              <a:gd name="adj" fmla="val 2863"/>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 name="文本框 4"/>
          <p:cNvSpPr/>
          <p:nvPr/>
        </p:nvSpPr>
        <p:spPr>
          <a:xfrm>
            <a:off x="6160770" y="1577975"/>
            <a:ext cx="25603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R20A-2</a:t>
            </a:r>
          </a:p>
        </p:txBody>
      </p:sp>
      <p:sp>
        <p:nvSpPr>
          <p:cNvPr id="14" name="文本框 13"/>
          <p:cNvSpPr txBox="1"/>
          <p:nvPr/>
        </p:nvSpPr>
        <p:spPr>
          <a:xfrm>
            <a:off x="6442075" y="2794000"/>
            <a:ext cx="3124835" cy="2491740"/>
          </a:xfrm>
          <a:prstGeom prst="rect">
            <a:avLst/>
          </a:prstGeom>
          <a:noFill/>
        </p:spPr>
        <p:txBody>
          <a:bodyPr wrap="square" rtlCol="0">
            <a:spAutoFit/>
          </a:bodyPr>
          <a:lstStyle/>
          <a:p>
            <a:pPr>
              <a:lnSpc>
                <a:spcPct val="150000"/>
              </a:lnSpc>
            </a:pPr>
            <a:r>
              <a:rPr lang="en-US" altLang="zh-CN" sz="1300">
                <a:solidFill>
                  <a:srgbClr val="232323"/>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Support 2-wire transmission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Slim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One button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RFID (13.56MHz &amp; 125KHz)</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NFC</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SIP</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ONVIF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IP65</a:t>
            </a:r>
          </a:p>
        </p:txBody>
      </p:sp>
      <p:sp>
        <p:nvSpPr>
          <p:cNvPr id="16" name="文本框 15"/>
          <p:cNvSpPr txBox="1"/>
          <p:nvPr/>
        </p:nvSpPr>
        <p:spPr>
          <a:xfrm>
            <a:off x="6156960" y="2282825"/>
            <a:ext cx="3410585"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2-Wire SIP Video Door Phone</a:t>
            </a:r>
          </a:p>
        </p:txBody>
      </p:sp>
      <p:cxnSp>
        <p:nvCxnSpPr>
          <p:cNvPr id="17" name="直接连接符 16"/>
          <p:cNvCxnSpPr/>
          <p:nvPr/>
        </p:nvCxnSpPr>
        <p:spPr>
          <a:xfrm>
            <a:off x="6243320" y="268668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300470" y="29718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300470" y="32702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300470" y="35687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300470" y="38671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300470" y="41656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6300470" y="44640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4" name="椭圆 23"/>
          <p:cNvSpPr/>
          <p:nvPr/>
        </p:nvSpPr>
        <p:spPr>
          <a:xfrm>
            <a:off x="6300470" y="47625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5" name="椭圆 24"/>
          <p:cNvSpPr/>
          <p:nvPr/>
        </p:nvSpPr>
        <p:spPr>
          <a:xfrm>
            <a:off x="6300470" y="50609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27" name="Group 26"/>
          <p:cNvGrpSpPr/>
          <p:nvPr/>
        </p:nvGrpSpPr>
        <p:grpSpPr>
          <a:xfrm>
            <a:off x="0" y="5956065"/>
            <a:ext cx="12192000" cy="901933"/>
            <a:chOff x="0" y="4467050"/>
            <a:chExt cx="9144000" cy="676450"/>
          </a:xfrm>
        </p:grpSpPr>
        <p:sp>
          <p:nvSpPr>
            <p:cNvPr id="28" name="Rectangle 2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9" name="Group 28"/>
            <p:cNvGrpSpPr/>
            <p:nvPr userDrawn="1"/>
          </p:nvGrpSpPr>
          <p:grpSpPr>
            <a:xfrm>
              <a:off x="114300" y="4487369"/>
              <a:ext cx="8910322" cy="599050"/>
              <a:chOff x="114300" y="4487369"/>
              <a:chExt cx="8910322" cy="599050"/>
            </a:xfrm>
          </p:grpSpPr>
          <p:sp>
            <p:nvSpPr>
              <p:cNvPr id="30" name="TextBox 2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1" name="TextBox 3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2" name="TextBox 3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3" name="Picture 32">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693603541"/>
      </p:ext>
    </p:extLst>
  </p:cSld>
  <p:clrMapOvr>
    <a:masterClrMapping/>
  </p:clrMapOvr>
  <p:transition spd="med">
    <p:pull/>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Users/akuvox-design/Desktop/20230701 PPT优化-对讲产品介绍Akuvox Product Introduction 2/底图/28.jpg28"/>
          <p:cNvPicPr>
            <a:picLocks noChangeAspect="1"/>
          </p:cNvPicPr>
          <p:nvPr/>
        </p:nvPicPr>
        <p:blipFill>
          <a:blip r:embed="rId3"/>
          <a:srcRect/>
          <a:stretch>
            <a:fillRect/>
          </a:stretch>
        </p:blipFill>
        <p:spPr>
          <a:xfrm>
            <a:off x="0" y="0"/>
            <a:ext cx="12192000" cy="6858000"/>
          </a:xfrm>
          <a:prstGeom prst="rect">
            <a:avLst/>
          </a:prstGeom>
        </p:spPr>
      </p:pic>
      <p:sp>
        <p:nvSpPr>
          <p:cNvPr id="3" name="圆角矩形 2"/>
          <p:cNvSpPr/>
          <p:nvPr/>
        </p:nvSpPr>
        <p:spPr>
          <a:xfrm>
            <a:off x="5811520" y="1352233"/>
            <a:ext cx="3868420" cy="4153535"/>
          </a:xfrm>
          <a:prstGeom prst="roundRect">
            <a:avLst>
              <a:gd name="adj" fmla="val 2863"/>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 name="文本框 4"/>
          <p:cNvSpPr/>
          <p:nvPr/>
        </p:nvSpPr>
        <p:spPr>
          <a:xfrm>
            <a:off x="6160770" y="1558925"/>
            <a:ext cx="25603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R20K-2</a:t>
            </a:r>
          </a:p>
        </p:txBody>
      </p:sp>
      <p:sp>
        <p:nvSpPr>
          <p:cNvPr id="14" name="文本框 13"/>
          <p:cNvSpPr txBox="1"/>
          <p:nvPr/>
        </p:nvSpPr>
        <p:spPr>
          <a:xfrm>
            <a:off x="6442075" y="2774950"/>
            <a:ext cx="3124835" cy="2491740"/>
          </a:xfrm>
          <a:prstGeom prst="rect">
            <a:avLst/>
          </a:prstGeom>
          <a:noFill/>
        </p:spPr>
        <p:txBody>
          <a:bodyPr wrap="square" rtlCol="0">
            <a:spAutoFit/>
          </a:bodyPr>
          <a:lstStyle/>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Support 2-wire transmission </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Slim </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Numerical keypad</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RFID(13.56MHz &amp; 125KHz)</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NFC</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ONVIF</a:t>
            </a:r>
          </a:p>
          <a:p>
            <a:pPr>
              <a:lnSpc>
                <a:spcPct val="150000"/>
              </a:lnSpc>
            </a:pPr>
            <a:r>
              <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rPr>
              <a:t>IP65</a:t>
            </a:r>
          </a:p>
        </p:txBody>
      </p:sp>
      <p:sp>
        <p:nvSpPr>
          <p:cNvPr id="16" name="文本框 15"/>
          <p:cNvSpPr txBox="1"/>
          <p:nvPr/>
        </p:nvSpPr>
        <p:spPr>
          <a:xfrm>
            <a:off x="6156960" y="2271395"/>
            <a:ext cx="3410585"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2-Wire SIP Video Door Phone</a:t>
            </a:r>
          </a:p>
        </p:txBody>
      </p:sp>
      <p:cxnSp>
        <p:nvCxnSpPr>
          <p:cNvPr id="17" name="直接连接符 16"/>
          <p:cNvCxnSpPr/>
          <p:nvPr/>
        </p:nvCxnSpPr>
        <p:spPr>
          <a:xfrm>
            <a:off x="6243320" y="266763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300470" y="29527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300470" y="32512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300470" y="35496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300470" y="38481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300470" y="41465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6300470" y="44450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4" name="椭圆 23"/>
          <p:cNvSpPr/>
          <p:nvPr/>
        </p:nvSpPr>
        <p:spPr>
          <a:xfrm>
            <a:off x="6300470" y="47434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5" name="椭圆 24"/>
          <p:cNvSpPr/>
          <p:nvPr/>
        </p:nvSpPr>
        <p:spPr>
          <a:xfrm>
            <a:off x="6300470" y="50419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27" name="Group 26"/>
          <p:cNvGrpSpPr/>
          <p:nvPr/>
        </p:nvGrpSpPr>
        <p:grpSpPr>
          <a:xfrm>
            <a:off x="0" y="5956065"/>
            <a:ext cx="12192000" cy="901933"/>
            <a:chOff x="0" y="4467050"/>
            <a:chExt cx="9144000" cy="676450"/>
          </a:xfrm>
        </p:grpSpPr>
        <p:sp>
          <p:nvSpPr>
            <p:cNvPr id="28" name="Rectangle 2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9" name="Group 28"/>
            <p:cNvGrpSpPr/>
            <p:nvPr userDrawn="1"/>
          </p:nvGrpSpPr>
          <p:grpSpPr>
            <a:xfrm>
              <a:off x="114300" y="4487369"/>
              <a:ext cx="8910322" cy="599050"/>
              <a:chOff x="114300" y="4487369"/>
              <a:chExt cx="8910322" cy="599050"/>
            </a:xfrm>
          </p:grpSpPr>
          <p:sp>
            <p:nvSpPr>
              <p:cNvPr id="30" name="TextBox 2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1" name="TextBox 3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2" name="TextBox 3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3" name="Picture 32">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524519526"/>
      </p:ext>
    </p:extLst>
  </p:cSld>
  <p:clrMapOvr>
    <a:masterClrMapping/>
  </p:clrMapOvr>
  <p:transition spd="med">
    <p:pull/>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Users/akuvox-design/Desktop/20230701 PPT优化-对讲产品介绍Akuvox Product Introduction 2/底图/29.jpg29"/>
          <p:cNvPicPr>
            <a:picLocks noChangeAspect="1"/>
          </p:cNvPicPr>
          <p:nvPr/>
        </p:nvPicPr>
        <p:blipFill>
          <a:blip r:embed="rId3"/>
          <a:srcRect/>
          <a:stretch>
            <a:fillRect/>
          </a:stretch>
        </p:blipFill>
        <p:spPr>
          <a:xfrm>
            <a:off x="0" y="-317"/>
            <a:ext cx="12192000" cy="6858000"/>
          </a:xfrm>
          <a:prstGeom prst="rect">
            <a:avLst/>
          </a:prstGeom>
        </p:spPr>
      </p:pic>
      <p:sp>
        <p:nvSpPr>
          <p:cNvPr id="3" name="圆角矩形 2"/>
          <p:cNvSpPr/>
          <p:nvPr/>
        </p:nvSpPr>
        <p:spPr>
          <a:xfrm>
            <a:off x="5811520" y="1497965"/>
            <a:ext cx="3868420" cy="3861435"/>
          </a:xfrm>
          <a:prstGeom prst="roundRect">
            <a:avLst>
              <a:gd name="adj" fmla="val 2863"/>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 name="文本框 4"/>
          <p:cNvSpPr/>
          <p:nvPr/>
        </p:nvSpPr>
        <p:spPr>
          <a:xfrm>
            <a:off x="6160770" y="2020570"/>
            <a:ext cx="29921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C313W-2</a:t>
            </a:r>
          </a:p>
        </p:txBody>
      </p:sp>
      <p:sp>
        <p:nvSpPr>
          <p:cNvPr id="14" name="文本框 13"/>
          <p:cNvSpPr txBox="1"/>
          <p:nvPr/>
        </p:nvSpPr>
        <p:spPr>
          <a:xfrm>
            <a:off x="6442075" y="3236595"/>
            <a:ext cx="3124835" cy="1591310"/>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Support 2-wire transmission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Linux OS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7" touch screen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800x480 resolution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Support Wi-Fi </a:t>
            </a:r>
          </a:p>
        </p:txBody>
      </p:sp>
      <p:sp>
        <p:nvSpPr>
          <p:cNvPr id="16" name="文本框 15"/>
          <p:cNvSpPr txBox="1"/>
          <p:nvPr/>
        </p:nvSpPr>
        <p:spPr>
          <a:xfrm>
            <a:off x="6156960" y="2725420"/>
            <a:ext cx="3410585"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2-Wire SIP Indoor Monitor</a:t>
            </a:r>
          </a:p>
        </p:txBody>
      </p:sp>
      <p:cxnSp>
        <p:nvCxnSpPr>
          <p:cNvPr id="17" name="直接连接符 16"/>
          <p:cNvCxnSpPr/>
          <p:nvPr/>
        </p:nvCxnSpPr>
        <p:spPr>
          <a:xfrm>
            <a:off x="6243320" y="3129280"/>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300470" y="341439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300470" y="371284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300470" y="401129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300470" y="430974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300470" y="460819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5" name="Group 14"/>
          <p:cNvGrpSpPr/>
          <p:nvPr/>
        </p:nvGrpSpPr>
        <p:grpSpPr>
          <a:xfrm>
            <a:off x="0" y="5956065"/>
            <a:ext cx="12192000" cy="901933"/>
            <a:chOff x="0" y="4467050"/>
            <a:chExt cx="9144000" cy="676450"/>
          </a:xfrm>
        </p:grpSpPr>
        <p:sp>
          <p:nvSpPr>
            <p:cNvPr id="23" name="Rectangle 2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4" name="Group 23"/>
            <p:cNvGrpSpPr/>
            <p:nvPr userDrawn="1"/>
          </p:nvGrpSpPr>
          <p:grpSpPr>
            <a:xfrm>
              <a:off x="114300" y="4487369"/>
              <a:ext cx="8910322" cy="599050"/>
              <a:chOff x="114300" y="4487369"/>
              <a:chExt cx="8910322" cy="599050"/>
            </a:xfrm>
          </p:grpSpPr>
          <p:sp>
            <p:nvSpPr>
              <p:cNvPr id="25" name="TextBox 2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6" name="TextBox 2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7" name="TextBox 2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8" name="Picture 27">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484347872"/>
      </p:ext>
    </p:extLst>
  </p:cSld>
  <p:clrMapOvr>
    <a:masterClrMapping/>
  </p:clrMapOvr>
  <p:transition spd="med">
    <p:pull/>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30.jpg30"/>
          <p:cNvPicPr>
            <a:picLocks noChangeAspect="1"/>
          </p:cNvPicPr>
          <p:nvPr/>
        </p:nvPicPr>
        <p:blipFill>
          <a:blip r:embed="rId3"/>
          <a:srcRect/>
          <a:stretch>
            <a:fillRect/>
          </a:stretch>
        </p:blipFill>
        <p:spPr>
          <a:xfrm>
            <a:off x="0" y="0"/>
            <a:ext cx="12192000" cy="6858000"/>
          </a:xfrm>
          <a:prstGeom prst="rect">
            <a:avLst/>
          </a:prstGeom>
        </p:spPr>
      </p:pic>
      <p:sp>
        <p:nvSpPr>
          <p:cNvPr id="3" name="圆角矩形 2"/>
          <p:cNvSpPr/>
          <p:nvPr/>
        </p:nvSpPr>
        <p:spPr>
          <a:xfrm>
            <a:off x="5811520" y="1498283"/>
            <a:ext cx="3868420" cy="3861435"/>
          </a:xfrm>
          <a:prstGeom prst="roundRect">
            <a:avLst>
              <a:gd name="adj" fmla="val 2863"/>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文本框 4"/>
          <p:cNvSpPr/>
          <p:nvPr/>
        </p:nvSpPr>
        <p:spPr>
          <a:xfrm>
            <a:off x="6160770" y="2020570"/>
            <a:ext cx="29921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NS-2</a:t>
            </a:r>
          </a:p>
        </p:txBody>
      </p:sp>
      <p:sp>
        <p:nvSpPr>
          <p:cNvPr id="14" name="文本框 13"/>
          <p:cNvSpPr txBox="1"/>
          <p:nvPr/>
        </p:nvSpPr>
        <p:spPr>
          <a:xfrm>
            <a:off x="6442075" y="3236595"/>
            <a:ext cx="3124835" cy="1591310"/>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Support multi-level cascade</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6 pairs of 2-wire port</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Super long transmission distance</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Powerd by 48VDC or 24VDC</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Rail mounting installation</a:t>
            </a:r>
          </a:p>
        </p:txBody>
      </p:sp>
      <p:sp>
        <p:nvSpPr>
          <p:cNvPr id="16" name="文本框 15"/>
          <p:cNvSpPr txBox="1"/>
          <p:nvPr/>
        </p:nvSpPr>
        <p:spPr>
          <a:xfrm>
            <a:off x="6156960" y="2724150"/>
            <a:ext cx="3410585"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2-wire IP Network Switch</a:t>
            </a:r>
          </a:p>
        </p:txBody>
      </p:sp>
      <p:cxnSp>
        <p:nvCxnSpPr>
          <p:cNvPr id="17" name="直接连接符 16"/>
          <p:cNvCxnSpPr/>
          <p:nvPr/>
        </p:nvCxnSpPr>
        <p:spPr>
          <a:xfrm>
            <a:off x="6243320" y="3129280"/>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300470" y="341439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300470" y="371284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300470" y="401129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300470" y="430974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300470" y="460819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5" name="Group 14"/>
          <p:cNvGrpSpPr/>
          <p:nvPr/>
        </p:nvGrpSpPr>
        <p:grpSpPr>
          <a:xfrm>
            <a:off x="0" y="5956065"/>
            <a:ext cx="12192000" cy="901933"/>
            <a:chOff x="0" y="4467050"/>
            <a:chExt cx="9144000" cy="676450"/>
          </a:xfrm>
        </p:grpSpPr>
        <p:sp>
          <p:nvSpPr>
            <p:cNvPr id="23" name="Rectangle 2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4" name="Group 23"/>
            <p:cNvGrpSpPr/>
            <p:nvPr userDrawn="1"/>
          </p:nvGrpSpPr>
          <p:grpSpPr>
            <a:xfrm>
              <a:off x="114300" y="4487369"/>
              <a:ext cx="8910322" cy="599050"/>
              <a:chOff x="114300" y="4487369"/>
              <a:chExt cx="8910322" cy="599050"/>
            </a:xfrm>
          </p:grpSpPr>
          <p:sp>
            <p:nvSpPr>
              <p:cNvPr id="25" name="TextBox 2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6" name="TextBox 2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7" name="TextBox 2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8" name="Picture 27">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352589583"/>
      </p:ext>
    </p:extLst>
  </p:cSld>
  <p:clrMapOvr>
    <a:masterClrMapping/>
  </p:clrMapOvr>
  <p:transition spd="med">
    <p:pull/>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PPT优化-对讲产品介绍Akuvox Product Introduction/底图/PPT-NC-2.jpgPPT-NC-2"/>
          <p:cNvPicPr>
            <a:picLocks noChangeAspect="1"/>
          </p:cNvPicPr>
          <p:nvPr/>
        </p:nvPicPr>
        <p:blipFill>
          <a:blip r:embed="rId3"/>
          <a:srcRect/>
          <a:stretch>
            <a:fillRect/>
          </a:stretch>
        </p:blipFill>
        <p:spPr>
          <a:xfrm>
            <a:off x="0" y="0"/>
            <a:ext cx="12192000" cy="6858000"/>
          </a:xfrm>
          <a:prstGeom prst="rect">
            <a:avLst/>
          </a:prstGeom>
        </p:spPr>
      </p:pic>
      <p:sp>
        <p:nvSpPr>
          <p:cNvPr id="5" name="圆角矩形 4"/>
          <p:cNvSpPr/>
          <p:nvPr/>
        </p:nvSpPr>
        <p:spPr>
          <a:xfrm>
            <a:off x="5811520" y="1689100"/>
            <a:ext cx="4606290" cy="3480435"/>
          </a:xfrm>
          <a:prstGeom prst="roundRect">
            <a:avLst>
              <a:gd name="adj" fmla="val 2863"/>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文本框 4"/>
          <p:cNvSpPr/>
          <p:nvPr/>
        </p:nvSpPr>
        <p:spPr>
          <a:xfrm>
            <a:off x="6160770" y="2187575"/>
            <a:ext cx="29921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ea typeface="Arial" panose="020B0604020202020204" pitchFamily="34" charset="0"/>
                <a:cs typeface="Arial" panose="020B0604020202020204" pitchFamily="34" charset="0"/>
                <a:sym typeface="Arial" panose="020B0604020202020204" charset="-122"/>
              </a:rPr>
              <a:t>NC-2</a:t>
            </a:r>
          </a:p>
        </p:txBody>
      </p:sp>
      <p:sp>
        <p:nvSpPr>
          <p:cNvPr id="14" name="文本框 13"/>
          <p:cNvSpPr txBox="1"/>
          <p:nvPr/>
        </p:nvSpPr>
        <p:spPr>
          <a:xfrm>
            <a:off x="6442075" y="3403600"/>
            <a:ext cx="3797935" cy="1291590"/>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Support PoE Output</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Long transmission distance via 2-wire cable</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Support for paired use or use with Akuvox NS-2</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Powered by 48VDC unit or NS-2</a:t>
            </a:r>
          </a:p>
        </p:txBody>
      </p:sp>
      <p:sp>
        <p:nvSpPr>
          <p:cNvPr id="16" name="文本框 15"/>
          <p:cNvSpPr txBox="1"/>
          <p:nvPr/>
        </p:nvSpPr>
        <p:spPr>
          <a:xfrm>
            <a:off x="6156960" y="2891155"/>
            <a:ext cx="3410585" cy="337185"/>
          </a:xfrm>
          <a:prstGeom prst="rect">
            <a:avLst/>
          </a:prstGeom>
          <a:noFill/>
        </p:spPr>
        <p:txBody>
          <a:bodyPr wrap="square" rtlCol="0">
            <a:spAutoFit/>
          </a:bodyPr>
          <a:lstStyle/>
          <a:p>
            <a:r>
              <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rPr>
              <a:t>Ethernet to 2-Wire Adapter</a:t>
            </a:r>
          </a:p>
        </p:txBody>
      </p:sp>
      <p:cxnSp>
        <p:nvCxnSpPr>
          <p:cNvPr id="17" name="直接连接符 16"/>
          <p:cNvCxnSpPr/>
          <p:nvPr/>
        </p:nvCxnSpPr>
        <p:spPr>
          <a:xfrm>
            <a:off x="6243320" y="329628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300470" y="35814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300470" y="38798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300470" y="41783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300470" y="44767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3" name="Group 12"/>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2" name="Group 21"/>
            <p:cNvGrpSpPr/>
            <p:nvPr userDrawn="1"/>
          </p:nvGrpSpPr>
          <p:grpSpPr>
            <a:xfrm>
              <a:off x="114300" y="4487369"/>
              <a:ext cx="8910322" cy="599050"/>
              <a:chOff x="114300" y="4487369"/>
              <a:chExt cx="8910322" cy="599050"/>
            </a:xfrm>
          </p:grpSpPr>
          <p:sp>
            <p:nvSpPr>
              <p:cNvPr id="23" name="TextBox 2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4" name="TextBox 2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5" name="TextBox 2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6" name="Picture 25">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229303823"/>
      </p:ext>
    </p:extLst>
  </p:cSld>
  <p:clrMapOvr>
    <a:masterClrMapping/>
  </p:clrMapOvr>
  <p:transition spd="med">
    <p:pull/>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PPT-2-Wire-Adaptor-Kit"/>
          <p:cNvPicPr>
            <a:picLocks noChangeAspect="1"/>
          </p:cNvPicPr>
          <p:nvPr/>
        </p:nvPicPr>
        <p:blipFill>
          <a:blip r:embed="rId3"/>
          <a:stretch>
            <a:fillRect/>
          </a:stretch>
        </p:blipFill>
        <p:spPr>
          <a:xfrm>
            <a:off x="0" y="0"/>
            <a:ext cx="12192000" cy="6858000"/>
          </a:xfrm>
          <a:prstGeom prst="rect">
            <a:avLst/>
          </a:prstGeom>
        </p:spPr>
      </p:pic>
      <p:sp>
        <p:nvSpPr>
          <p:cNvPr id="4" name="文本框 4"/>
          <p:cNvSpPr/>
          <p:nvPr/>
        </p:nvSpPr>
        <p:spPr>
          <a:xfrm>
            <a:off x="7118350" y="1666240"/>
            <a:ext cx="4505960" cy="1398270"/>
          </a:xfrm>
          <a:prstGeom prst="rect">
            <a:avLst/>
          </a:prstGeom>
          <a:noFill/>
          <a:ln w="9525">
            <a:noFill/>
          </a:ln>
        </p:spPr>
        <p:txBody>
          <a:bodyPr wrap="square" anchor="t">
            <a:noAutofit/>
          </a:bodyPr>
          <a:lstStyle/>
          <a:p>
            <a:r>
              <a:rPr lang="en-US" altLang="zh-CN" sz="4400" b="1" spc="100" dirty="0" err="1">
                <a:solidFill>
                  <a:prstClr val="white"/>
                </a:solidFill>
                <a:latin typeface="Arial" panose="020B0604020202020204" pitchFamily="34" charset="0"/>
                <a:ea typeface="Arial" panose="020B0604020202020204" pitchFamily="34" charset="0"/>
                <a:cs typeface="Arial" panose="020B0604020202020204" pitchFamily="34" charset="0"/>
                <a:sym typeface="Arial" panose="020B0604020202020204" charset="-122"/>
              </a:rPr>
              <a:t>Akuvox 2-Wire Adaptor Kit</a:t>
            </a:r>
          </a:p>
        </p:txBody>
      </p:sp>
      <p:sp>
        <p:nvSpPr>
          <p:cNvPr id="14" name="文本框 13"/>
          <p:cNvSpPr txBox="1"/>
          <p:nvPr/>
        </p:nvSpPr>
        <p:spPr>
          <a:xfrm>
            <a:off x="7399655" y="3643630"/>
            <a:ext cx="3797935" cy="99123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Support PoE input and output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Long transmission distance via 2-wire cable</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Powered by PoE</a:t>
            </a:r>
          </a:p>
        </p:txBody>
      </p:sp>
      <p:sp>
        <p:nvSpPr>
          <p:cNvPr id="16" name="文本框 15"/>
          <p:cNvSpPr txBox="1"/>
          <p:nvPr/>
        </p:nvSpPr>
        <p:spPr>
          <a:xfrm>
            <a:off x="7114540" y="3131185"/>
            <a:ext cx="341058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Ethernet to 2-Wire Adaptor Kit</a:t>
            </a:r>
          </a:p>
        </p:txBody>
      </p:sp>
      <p:cxnSp>
        <p:nvCxnSpPr>
          <p:cNvPr id="17" name="直接连接符 16"/>
          <p:cNvCxnSpPr/>
          <p:nvPr/>
        </p:nvCxnSpPr>
        <p:spPr>
          <a:xfrm>
            <a:off x="7200900" y="3536315"/>
            <a:ext cx="291020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7258050" y="38214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7258050" y="411988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7258050" y="44183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500044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31" name="object 3"/>
          <p:cNvSpPr txBox="1">
            <a:spLocks noGrp="1"/>
          </p:cNvSpPr>
          <p:nvPr>
            <p:ph type="title"/>
          </p:nvPr>
        </p:nvSpPr>
        <p:spPr>
          <a:xfrm>
            <a:off x="603488" y="231324"/>
            <a:ext cx="11588511" cy="533027"/>
          </a:xfrm>
          <a:prstGeom prst="rect">
            <a:avLst/>
          </a:prstGeom>
        </p:spPr>
        <p:txBody>
          <a:bodyPr vert="horz" wrap="square" lIns="0" tIns="101152" rIns="0" bIns="0" rtlCol="0">
            <a:spAutoFit/>
          </a:bodyPr>
          <a:lstStyle/>
          <a:p>
            <a:pPr marL="12724" algn="l">
              <a:spcBef>
                <a:spcPts val="797"/>
              </a:spcBef>
            </a:pPr>
            <a:r>
              <a:rPr lang="en-US" sz="2800" b="1" spc="-100" dirty="0">
                <a:solidFill>
                  <a:srgbClr val="221815"/>
                </a:solidFill>
                <a:latin typeface="Roboto" panose="02000000000000000000" pitchFamily="2" charset="0"/>
                <a:ea typeface="Roboto" panose="02000000000000000000" pitchFamily="2" charset="0"/>
              </a:rPr>
              <a:t>Facilitate Intercom Upgrades over 2-Wire Cables</a:t>
            </a:r>
            <a:endParaRPr sz="2800" dirty="0">
              <a:latin typeface="Roboto" panose="02000000000000000000" pitchFamily="2" charset="0"/>
              <a:ea typeface="Roboto" panose="02000000000000000000" pitchFamily="2" charset="0"/>
            </a:endParaRPr>
          </a:p>
        </p:txBody>
      </p:sp>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t="41123" b="25474"/>
          <a:stretch/>
        </p:blipFill>
        <p:spPr>
          <a:xfrm>
            <a:off x="2542026" y="1005398"/>
            <a:ext cx="7107949" cy="4867324"/>
          </a:xfrm>
          <a:prstGeom prst="rect">
            <a:avLst/>
          </a:prstGeom>
        </p:spPr>
      </p:pic>
      <p:grpSp>
        <p:nvGrpSpPr>
          <p:cNvPr id="20" name="Group 19"/>
          <p:cNvGrpSpPr/>
          <p:nvPr/>
        </p:nvGrpSpPr>
        <p:grpSpPr>
          <a:xfrm>
            <a:off x="0" y="5956065"/>
            <a:ext cx="12192000" cy="901933"/>
            <a:chOff x="0" y="4467050"/>
            <a:chExt cx="9144000" cy="676450"/>
          </a:xfrm>
        </p:grpSpPr>
        <p:sp>
          <p:nvSpPr>
            <p:cNvPr id="21" name="Rectangle 2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2" name="Group 21"/>
            <p:cNvGrpSpPr/>
            <p:nvPr userDrawn="1"/>
          </p:nvGrpSpPr>
          <p:grpSpPr>
            <a:xfrm>
              <a:off x="114300" y="4487369"/>
              <a:ext cx="8910322" cy="599050"/>
              <a:chOff x="114300" y="4487369"/>
              <a:chExt cx="8910322" cy="599050"/>
            </a:xfrm>
          </p:grpSpPr>
          <p:sp>
            <p:nvSpPr>
              <p:cNvPr id="23" name="TextBox 2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4" name="TextBox 2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5" name="TextBox 2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6" name="Picture 25">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71809560"/>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2"/>
          <a:stretch>
            <a:fillRect/>
          </a:stretch>
        </p:blipFill>
        <p:spPr>
          <a:xfrm>
            <a:off x="592427" y="1443443"/>
            <a:ext cx="11083636" cy="4153992"/>
          </a:xfrm>
          <a:prstGeom prst="rect">
            <a:avLst/>
          </a:prstGeom>
        </p:spPr>
      </p:pic>
      <p:sp>
        <p:nvSpPr>
          <p:cNvPr id="39" name="文本框 2"/>
          <p:cNvSpPr txBox="1"/>
          <p:nvPr/>
        </p:nvSpPr>
        <p:spPr>
          <a:xfrm>
            <a:off x="665480" y="405130"/>
            <a:ext cx="5374005" cy="1014730"/>
          </a:xfrm>
          <a:prstGeom prst="rect">
            <a:avLst/>
          </a:prstGeom>
          <a:noFill/>
        </p:spPr>
        <p:txBody>
          <a:bodyPr wrap="square" rtlCol="0">
            <a:spAutoFit/>
          </a:bodyPr>
          <a:lstStyle/>
          <a:p>
            <a:r>
              <a:rPr lang="en-US" altLang="zh-CN" sz="3000" b="1" spc="100" dirty="0">
                <a:solidFill>
                  <a:srgbClr val="000000"/>
                </a:solidFill>
                <a:latin typeface="Arial" panose="020B0604020202020204" pitchFamily="34" charset="0"/>
                <a:cs typeface="Arial" panose="020B0604020202020204" pitchFamily="34" charset="0"/>
              </a:rPr>
              <a:t>Comprehensive</a:t>
            </a:r>
          </a:p>
          <a:p>
            <a:r>
              <a:rPr lang="en-US" altLang="zh-CN" sz="3000" b="1" spc="100" dirty="0">
                <a:solidFill>
                  <a:srgbClr val="000000"/>
                </a:solidFill>
                <a:latin typeface="Arial" panose="020B0604020202020204" pitchFamily="34" charset="0"/>
                <a:cs typeface="Arial" panose="020B0604020202020204" pitchFamily="34" charset="0"/>
              </a:rPr>
              <a:t>Product Portfolio</a:t>
            </a:r>
          </a:p>
        </p:txBody>
      </p:sp>
      <p:pic>
        <p:nvPicPr>
          <p:cNvPr id="40" name="图片 4" descr="Akuvox Logo 原版"/>
          <p:cNvPicPr>
            <a:picLocks noChangeAspect="1"/>
          </p:cNvPicPr>
          <p:nvPr/>
        </p:nvPicPr>
        <p:blipFill>
          <a:blip r:embed="rId3"/>
          <a:stretch>
            <a:fillRect/>
          </a:stretch>
        </p:blipFill>
        <p:spPr>
          <a:xfrm>
            <a:off x="10053638" y="572135"/>
            <a:ext cx="1622425" cy="484505"/>
          </a:xfrm>
          <a:prstGeom prst="rect">
            <a:avLst/>
          </a:prstGeom>
        </p:spPr>
      </p:pic>
      <p:grpSp>
        <p:nvGrpSpPr>
          <p:cNvPr id="41" name="Group 40"/>
          <p:cNvGrpSpPr/>
          <p:nvPr/>
        </p:nvGrpSpPr>
        <p:grpSpPr>
          <a:xfrm>
            <a:off x="0" y="5956065"/>
            <a:ext cx="12192000" cy="901933"/>
            <a:chOff x="0" y="4467050"/>
            <a:chExt cx="9144000" cy="676450"/>
          </a:xfrm>
        </p:grpSpPr>
        <p:sp>
          <p:nvSpPr>
            <p:cNvPr id="42" name="Rectangle 41">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43" name="Group 42"/>
            <p:cNvGrpSpPr/>
            <p:nvPr userDrawn="1"/>
          </p:nvGrpSpPr>
          <p:grpSpPr>
            <a:xfrm>
              <a:off x="114300" y="4487369"/>
              <a:ext cx="8910322" cy="599050"/>
              <a:chOff x="114300" y="4487369"/>
              <a:chExt cx="8910322" cy="599050"/>
            </a:xfrm>
          </p:grpSpPr>
          <p:sp>
            <p:nvSpPr>
              <p:cNvPr id="44" name="TextBox 43">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45" name="TextBox 44">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46" name="TextBox 45">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47" name="Picture 46">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831985220"/>
      </p:ext>
    </p:extLst>
  </p:cSld>
  <p:clrMapOvr>
    <a:masterClrMapping/>
  </p:clrMapOvr>
  <p:transition spd="med">
    <p:pull/>
  </p:transition>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33" y="952113"/>
            <a:ext cx="11083636" cy="5839858"/>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31" name="object 3"/>
          <p:cNvSpPr txBox="1">
            <a:spLocks noGrp="1"/>
          </p:cNvSpPr>
          <p:nvPr>
            <p:ph type="title"/>
          </p:nvPr>
        </p:nvSpPr>
        <p:spPr>
          <a:xfrm>
            <a:off x="603488" y="231324"/>
            <a:ext cx="11588511" cy="533027"/>
          </a:xfrm>
          <a:prstGeom prst="rect">
            <a:avLst/>
          </a:prstGeom>
        </p:spPr>
        <p:txBody>
          <a:bodyPr vert="horz" wrap="square" lIns="0" tIns="101152" rIns="0" bIns="0" rtlCol="0">
            <a:spAutoFit/>
          </a:bodyPr>
          <a:lstStyle/>
          <a:p>
            <a:pPr marL="12724" algn="l">
              <a:spcBef>
                <a:spcPts val="797"/>
              </a:spcBef>
            </a:pPr>
            <a:r>
              <a:rPr lang="en-IN" sz="2800" b="1" spc="-100" dirty="0">
                <a:solidFill>
                  <a:srgbClr val="221815"/>
                </a:solidFill>
                <a:latin typeface="Roboto" panose="02000000000000000000" pitchFamily="2" charset="0"/>
                <a:ea typeface="Roboto" panose="02000000000000000000" pitchFamily="2" charset="0"/>
              </a:rPr>
              <a:t>System Diagram</a:t>
            </a:r>
            <a:endParaRPr sz="2800" dirty="0">
              <a:latin typeface="Roboto" panose="02000000000000000000" pitchFamily="2" charset="0"/>
              <a:ea typeface="Roboto" panose="02000000000000000000" pitchFamily="2" charset="0"/>
            </a:endParaRPr>
          </a:p>
        </p:txBody>
      </p:sp>
      <p:cxnSp>
        <p:nvCxnSpPr>
          <p:cNvPr id="32" name="Straight Arrow Connector 31"/>
          <p:cNvCxnSpPr/>
          <p:nvPr/>
        </p:nvCxnSpPr>
        <p:spPr>
          <a:xfrm flipH="1">
            <a:off x="3462393" y="1445244"/>
            <a:ext cx="7191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181583" y="1434970"/>
            <a:ext cx="0" cy="928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750066" y="1151326"/>
            <a:ext cx="667822" cy="307777"/>
          </a:xfrm>
          <a:prstGeom prst="rect">
            <a:avLst/>
          </a:prstGeom>
          <a:noFill/>
        </p:spPr>
        <p:txBody>
          <a:bodyPr wrap="square" rtlCol="0">
            <a:spAutoFit/>
          </a:bodyPr>
          <a:lstStyle/>
          <a:p>
            <a:r>
              <a:rPr lang="en-US" sz="1400" b="1" dirty="0"/>
              <a:t>300m</a:t>
            </a:r>
            <a:endParaRPr lang="en-IN" sz="1400" b="1" dirty="0"/>
          </a:p>
        </p:txBody>
      </p:sp>
      <p:cxnSp>
        <p:nvCxnSpPr>
          <p:cNvPr id="43" name="Straight Arrow Connector 42"/>
          <p:cNvCxnSpPr/>
          <p:nvPr/>
        </p:nvCxnSpPr>
        <p:spPr>
          <a:xfrm>
            <a:off x="4887077" y="4027007"/>
            <a:ext cx="0" cy="1088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4887077" y="2702102"/>
            <a:ext cx="0" cy="10873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909336" y="3779798"/>
            <a:ext cx="710628" cy="307777"/>
          </a:xfrm>
          <a:prstGeom prst="rect">
            <a:avLst/>
          </a:prstGeom>
          <a:noFill/>
        </p:spPr>
        <p:txBody>
          <a:bodyPr wrap="square" rtlCol="0">
            <a:spAutoFit/>
          </a:bodyPr>
          <a:lstStyle/>
          <a:p>
            <a:r>
              <a:rPr lang="en-US" sz="1400" b="1" dirty="0"/>
              <a:t>200m</a:t>
            </a:r>
            <a:endParaRPr lang="en-IN" sz="1400" b="1" dirty="0"/>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0148" y="2613269"/>
            <a:ext cx="699074" cy="563515"/>
          </a:xfrm>
          <a:prstGeom prst="rect">
            <a:avLst/>
          </a:prstGeom>
        </p:spPr>
      </p:pic>
      <p:sp>
        <p:nvSpPr>
          <p:cNvPr id="15" name="TextBox 14"/>
          <p:cNvSpPr txBox="1"/>
          <p:nvPr/>
        </p:nvSpPr>
        <p:spPr>
          <a:xfrm>
            <a:off x="8485102" y="3188921"/>
            <a:ext cx="1350359" cy="230832"/>
          </a:xfrm>
          <a:prstGeom prst="rect">
            <a:avLst/>
          </a:prstGeom>
          <a:noFill/>
        </p:spPr>
        <p:txBody>
          <a:bodyPr wrap="square" rtlCol="0">
            <a:spAutoFit/>
          </a:bodyPr>
          <a:lstStyle/>
          <a:p>
            <a:r>
              <a:rPr lang="en-IN" sz="900" b="1" dirty="0"/>
              <a:t>IP Video Phone</a:t>
            </a: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5102" y="3937232"/>
            <a:ext cx="699074" cy="563515"/>
          </a:xfrm>
          <a:prstGeom prst="rect">
            <a:avLst/>
          </a:prstGeom>
        </p:spPr>
      </p:pic>
      <p:sp>
        <p:nvSpPr>
          <p:cNvPr id="17" name="TextBox 16"/>
          <p:cNvSpPr txBox="1"/>
          <p:nvPr/>
        </p:nvSpPr>
        <p:spPr>
          <a:xfrm>
            <a:off x="8460056" y="4512884"/>
            <a:ext cx="1350359" cy="230832"/>
          </a:xfrm>
          <a:prstGeom prst="rect">
            <a:avLst/>
          </a:prstGeom>
          <a:noFill/>
        </p:spPr>
        <p:txBody>
          <a:bodyPr wrap="square" rtlCol="0">
            <a:spAutoFit/>
          </a:bodyPr>
          <a:lstStyle/>
          <a:p>
            <a:r>
              <a:rPr lang="en-IN" sz="900" b="1" dirty="0"/>
              <a:t>IP Video Phone</a:t>
            </a:r>
          </a:p>
        </p:txBody>
      </p:sp>
      <p:pic>
        <p:nvPicPr>
          <p:cNvPr id="4" name="Picture 3"/>
          <p:cNvPicPr>
            <a:picLocks noChangeAspect="1"/>
          </p:cNvPicPr>
          <p:nvPr/>
        </p:nvPicPr>
        <p:blipFill>
          <a:blip r:embed="rId5"/>
          <a:stretch>
            <a:fillRect/>
          </a:stretch>
        </p:blipFill>
        <p:spPr>
          <a:xfrm>
            <a:off x="8629028" y="5168633"/>
            <a:ext cx="461314" cy="975855"/>
          </a:xfrm>
          <a:prstGeom prst="rect">
            <a:avLst/>
          </a:prstGeom>
        </p:spPr>
      </p:pic>
      <p:sp>
        <p:nvSpPr>
          <p:cNvPr id="19" name="TextBox 18"/>
          <p:cNvSpPr txBox="1"/>
          <p:nvPr/>
        </p:nvSpPr>
        <p:spPr>
          <a:xfrm>
            <a:off x="8365879" y="6165307"/>
            <a:ext cx="1024703" cy="507831"/>
          </a:xfrm>
          <a:prstGeom prst="rect">
            <a:avLst/>
          </a:prstGeom>
          <a:noFill/>
        </p:spPr>
        <p:txBody>
          <a:bodyPr wrap="square" rtlCol="0">
            <a:spAutoFit/>
          </a:bodyPr>
          <a:lstStyle/>
          <a:p>
            <a:pPr algn="ctr"/>
            <a:r>
              <a:rPr lang="en-IN" sz="900" b="1" dirty="0"/>
              <a:t>E16C </a:t>
            </a:r>
          </a:p>
          <a:p>
            <a:pPr algn="ctr"/>
            <a:r>
              <a:rPr lang="en-IN" sz="900" b="1" dirty="0"/>
              <a:t>Face Recognition Door Phone</a:t>
            </a:r>
          </a:p>
        </p:txBody>
      </p:sp>
    </p:spTree>
    <p:extLst>
      <p:ext uri="{BB962C8B-B14F-4D97-AF65-F5344CB8AC3E}">
        <p14:creationId xmlns:p14="http://schemas.microsoft.com/office/powerpoint/2010/main" val="2228726177"/>
      </p:ext>
    </p:extLst>
  </p:cSld>
  <p:clrMapOvr>
    <a:masterClrMapping/>
  </p:clrMapOvr>
  <p:transition spd="med">
    <p:pull/>
  </p:transition>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31" name="object 3"/>
          <p:cNvSpPr txBox="1">
            <a:spLocks noGrp="1"/>
          </p:cNvSpPr>
          <p:nvPr>
            <p:ph type="title"/>
          </p:nvPr>
        </p:nvSpPr>
        <p:spPr>
          <a:xfrm>
            <a:off x="603488" y="231324"/>
            <a:ext cx="11588511" cy="533027"/>
          </a:xfrm>
          <a:prstGeom prst="rect">
            <a:avLst/>
          </a:prstGeom>
        </p:spPr>
        <p:txBody>
          <a:bodyPr vert="horz" wrap="square" lIns="0" tIns="101152" rIns="0" bIns="0" rtlCol="0">
            <a:spAutoFit/>
          </a:bodyPr>
          <a:lstStyle/>
          <a:p>
            <a:pPr marL="12724" algn="l">
              <a:spcBef>
                <a:spcPts val="797"/>
              </a:spcBef>
            </a:pPr>
            <a:r>
              <a:rPr lang="en-IN" sz="2800" b="1" spc="-100" dirty="0">
                <a:solidFill>
                  <a:srgbClr val="221815"/>
                </a:solidFill>
                <a:latin typeface="Roboto" panose="02000000000000000000" pitchFamily="2" charset="0"/>
                <a:ea typeface="Roboto" panose="02000000000000000000" pitchFamily="2" charset="0"/>
              </a:rPr>
              <a:t>Features</a:t>
            </a:r>
            <a:endParaRPr sz="2800" dirty="0">
              <a:latin typeface="Roboto" panose="02000000000000000000" pitchFamily="2" charset="0"/>
              <a:ea typeface="Roboto" panose="02000000000000000000" pitchFamily="2" charset="0"/>
            </a:endParaRPr>
          </a:p>
        </p:txBody>
      </p:sp>
      <p:pic>
        <p:nvPicPr>
          <p:cNvPr id="3" name="Picture 2"/>
          <p:cNvPicPr>
            <a:picLocks noChangeAspect="1"/>
          </p:cNvPicPr>
          <p:nvPr/>
        </p:nvPicPr>
        <p:blipFill rotWithShape="1">
          <a:blip r:embed="rId3"/>
          <a:srcRect b="36129"/>
          <a:stretch/>
        </p:blipFill>
        <p:spPr>
          <a:xfrm>
            <a:off x="0" y="1012143"/>
            <a:ext cx="12192000" cy="3409792"/>
          </a:xfrm>
          <a:prstGeom prst="rect">
            <a:avLst/>
          </a:prstGeom>
        </p:spPr>
      </p:pic>
      <p:pic>
        <p:nvPicPr>
          <p:cNvPr id="19" name="Picture 18"/>
          <p:cNvPicPr>
            <a:picLocks noChangeAspect="1"/>
          </p:cNvPicPr>
          <p:nvPr/>
        </p:nvPicPr>
        <p:blipFill rotWithShape="1">
          <a:blip r:embed="rId3"/>
          <a:srcRect l="2266" t="82351" b="6294"/>
          <a:stretch/>
        </p:blipFill>
        <p:spPr>
          <a:xfrm>
            <a:off x="102742" y="4640279"/>
            <a:ext cx="11915682" cy="606176"/>
          </a:xfrm>
          <a:prstGeom prst="rect">
            <a:avLst/>
          </a:prstGeom>
        </p:spPr>
      </p:pic>
      <p:grpSp>
        <p:nvGrpSpPr>
          <p:cNvPr id="20" name="Group 19"/>
          <p:cNvGrpSpPr/>
          <p:nvPr/>
        </p:nvGrpSpPr>
        <p:grpSpPr>
          <a:xfrm>
            <a:off x="0" y="5956065"/>
            <a:ext cx="12192000" cy="901933"/>
            <a:chOff x="0" y="4467050"/>
            <a:chExt cx="9144000" cy="676450"/>
          </a:xfrm>
        </p:grpSpPr>
        <p:sp>
          <p:nvSpPr>
            <p:cNvPr id="21" name="Rectangle 2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2" name="Group 21"/>
            <p:cNvGrpSpPr/>
            <p:nvPr userDrawn="1"/>
          </p:nvGrpSpPr>
          <p:grpSpPr>
            <a:xfrm>
              <a:off x="114300" y="4487369"/>
              <a:ext cx="8910322" cy="599050"/>
              <a:chOff x="114300" y="4487369"/>
              <a:chExt cx="8910322" cy="599050"/>
            </a:xfrm>
          </p:grpSpPr>
          <p:sp>
            <p:nvSpPr>
              <p:cNvPr id="23" name="TextBox 2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4" name="TextBox 2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5" name="TextBox 2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6" name="Picture 25">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08462229"/>
      </p:ext>
    </p:extLst>
  </p:cSld>
  <p:clrMapOvr>
    <a:masterClrMapping/>
  </p:clrMapOvr>
  <p:transition spd="med">
    <p:pull/>
  </p:transition>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2657"/>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900561"/>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1939931"/>
            <a:ext cx="11509930" cy="1121186"/>
          </a:xfrm>
          <a:prstGeom prst="rect">
            <a:avLst/>
          </a:prstGeom>
        </p:spPr>
        <p:txBody>
          <a:bodyPr vert="horz" wrap="square" lIns="0" tIns="195943" rIns="0" bIns="0" rtlCol="0">
            <a:spAutoFit/>
          </a:bodyPr>
          <a:lstStyle/>
          <a:p>
            <a:pPr marL="12724" marR="5090">
              <a:lnSpc>
                <a:spcPts val="7214"/>
              </a:lnSpc>
              <a:spcBef>
                <a:spcPts val="1543"/>
              </a:spcBef>
            </a:pPr>
            <a:r>
              <a:rPr lang="en-US" sz="6000" dirty="0">
                <a:latin typeface="Roboto Medium" pitchFamily="2" charset="0"/>
                <a:ea typeface="Roboto Medium" pitchFamily="2" charset="0"/>
              </a:rPr>
              <a:t>Software Solutions</a:t>
            </a:r>
            <a:endParaRPr sz="6000" dirty="0">
              <a:latin typeface="Roboto Medium" pitchFamily="2" charset="0"/>
              <a:ea typeface="Roboto Medium"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
        <p:nvSpPr>
          <p:cNvPr id="7" name="object 5"/>
          <p:cNvSpPr txBox="1">
            <a:spLocks/>
          </p:cNvSpPr>
          <p:nvPr/>
        </p:nvSpPr>
        <p:spPr>
          <a:xfrm>
            <a:off x="632413" y="2883446"/>
            <a:ext cx="10574981" cy="567188"/>
          </a:xfrm>
          <a:prstGeom prst="rect">
            <a:avLst/>
          </a:prstGeom>
        </p:spPr>
        <p:txBody>
          <a:bodyPr vert="horz" wrap="square" lIns="0" tIns="195943" rIns="0" bIns="0" rtlCol="0">
            <a:spAutoFit/>
          </a:bodyPr>
          <a:lstStyle>
            <a:lvl1pPr>
              <a:defRPr sz="7214" b="0" i="0">
                <a:solidFill>
                  <a:schemeClr val="bg1"/>
                </a:solidFill>
                <a:latin typeface="Gill Sans MT"/>
                <a:ea typeface="+mj-ea"/>
                <a:cs typeface="Gill Sans MT"/>
              </a:defRPr>
            </a:lvl1pPr>
          </a:lstStyle>
          <a:p>
            <a:pPr marL="12724" marR="5090">
              <a:spcBef>
                <a:spcPts val="1543"/>
              </a:spcBef>
            </a:pPr>
            <a:r>
              <a:rPr lang="en-US" sz="2400" kern="0" dirty="0">
                <a:latin typeface="Roboto Medium" pitchFamily="2" charset="0"/>
                <a:ea typeface="Roboto Medium" pitchFamily="2" charset="0"/>
              </a:rPr>
              <a:t>(Intuitive software specially designed for intercom application.)</a:t>
            </a:r>
          </a:p>
        </p:txBody>
      </p:sp>
    </p:spTree>
    <p:extLst>
      <p:ext uri="{BB962C8B-B14F-4D97-AF65-F5344CB8AC3E}">
        <p14:creationId xmlns:p14="http://schemas.microsoft.com/office/powerpoint/2010/main" val="1411023230"/>
      </p:ext>
    </p:extLst>
  </p:cSld>
  <p:clrMapOvr>
    <a:masterClrMapping/>
  </p:clrMapOvr>
  <p:transition spd="med">
    <p:pull/>
  </p:transition>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rotWithShape="1">
          <a:blip r:embed="rId2" cstate="print"/>
          <a:srcRect t="9716" r="3684"/>
          <a:stretch/>
        </p:blipFill>
        <p:spPr>
          <a:xfrm>
            <a:off x="0" y="1"/>
            <a:ext cx="12192000" cy="6858000"/>
          </a:xfrm>
          <a:prstGeom prst="rect">
            <a:avLst/>
          </a:prstGeom>
        </p:spPr>
      </p:pic>
      <p:sp>
        <p:nvSpPr>
          <p:cNvPr id="4" name="object 4"/>
          <p:cNvSpPr/>
          <p:nvPr/>
        </p:nvSpPr>
        <p:spPr>
          <a:xfrm>
            <a:off x="4614257" y="4910665"/>
            <a:ext cx="7577743" cy="1592022"/>
          </a:xfrm>
          <a:custGeom>
            <a:avLst/>
            <a:gdLst/>
            <a:ahLst/>
            <a:cxnLst/>
            <a:rect l="l" t="t" r="r" b="b"/>
            <a:pathLst>
              <a:path w="6186170" h="1442720">
                <a:moveTo>
                  <a:pt x="6185903" y="0"/>
                </a:moveTo>
                <a:lnTo>
                  <a:pt x="0" y="0"/>
                </a:lnTo>
                <a:lnTo>
                  <a:pt x="0" y="1442613"/>
                </a:lnTo>
                <a:lnTo>
                  <a:pt x="6185903" y="1442613"/>
                </a:lnTo>
                <a:lnTo>
                  <a:pt x="6185903" y="0"/>
                </a:lnTo>
                <a:close/>
              </a:path>
            </a:pathLst>
          </a:custGeom>
          <a:solidFill>
            <a:srgbClr val="191919">
              <a:alpha val="29998"/>
            </a:srgbClr>
          </a:solidFill>
        </p:spPr>
        <p:txBody>
          <a:bodyPr wrap="square" lIns="0" tIns="0" rIns="0" bIns="0" rtlCol="0"/>
          <a:lstStyle/>
          <a:p>
            <a:endParaRPr sz="1803" kern="0">
              <a:solidFill>
                <a:sysClr val="windowText" lastClr="000000"/>
              </a:solidFill>
            </a:endParaRPr>
          </a:p>
        </p:txBody>
      </p:sp>
      <p:sp>
        <p:nvSpPr>
          <p:cNvPr id="5" name="object 5"/>
          <p:cNvSpPr txBox="1"/>
          <p:nvPr/>
        </p:nvSpPr>
        <p:spPr>
          <a:xfrm>
            <a:off x="4842779" y="4977000"/>
            <a:ext cx="6193839" cy="505291"/>
          </a:xfrm>
          <a:prstGeom prst="rect">
            <a:avLst/>
          </a:prstGeom>
        </p:spPr>
        <p:txBody>
          <a:bodyPr vert="horz" wrap="square" lIns="0" tIns="12724" rIns="0" bIns="0" rtlCol="0">
            <a:spAutoFit/>
          </a:bodyPr>
          <a:lstStyle/>
          <a:p>
            <a:pPr marL="12724">
              <a:spcBef>
                <a:spcPts val="100"/>
              </a:spcBef>
            </a:pPr>
            <a:r>
              <a:rPr sz="3200" b="1" kern="0" dirty="0">
                <a:solidFill>
                  <a:srgbClr val="FFFFFF"/>
                </a:solidFill>
                <a:latin typeface="Roboto Medium" pitchFamily="2" charset="0"/>
                <a:ea typeface="Roboto Medium" pitchFamily="2" charset="0"/>
                <a:cs typeface="Gill Sans MT"/>
              </a:rPr>
              <a:t>Akuvox SmartPlus</a:t>
            </a:r>
            <a:endParaRPr sz="3200" kern="0" dirty="0">
              <a:solidFill>
                <a:sysClr val="windowText" lastClr="000000"/>
              </a:solidFill>
              <a:latin typeface="Roboto Medium" pitchFamily="2" charset="0"/>
              <a:ea typeface="Roboto Medium" pitchFamily="2" charset="0"/>
              <a:cs typeface="Gill Sans MT"/>
            </a:endParaRPr>
          </a:p>
        </p:txBody>
      </p:sp>
      <p:sp>
        <p:nvSpPr>
          <p:cNvPr id="6" name="object 6"/>
          <p:cNvSpPr txBox="1"/>
          <p:nvPr/>
        </p:nvSpPr>
        <p:spPr>
          <a:xfrm>
            <a:off x="4840408" y="5486565"/>
            <a:ext cx="7351592" cy="1336287"/>
          </a:xfrm>
          <a:prstGeom prst="rect">
            <a:avLst/>
          </a:prstGeom>
        </p:spPr>
        <p:txBody>
          <a:bodyPr vert="horz" wrap="square" lIns="0" tIns="12724" rIns="0" bIns="0" rtlCol="0">
            <a:spAutoFit/>
          </a:bodyPr>
          <a:lstStyle/>
          <a:p>
            <a:pPr marL="12724" marR="33719">
              <a:spcBef>
                <a:spcPts val="100"/>
              </a:spcBef>
            </a:pPr>
            <a:r>
              <a:rPr sz="1400" kern="0" spc="5" dirty="0">
                <a:solidFill>
                  <a:srgbClr val="FFFFFF"/>
                </a:solidFill>
                <a:latin typeface="Roboto Medium" pitchFamily="2" charset="0"/>
                <a:ea typeface="Roboto Medium" pitchFamily="2" charset="0"/>
                <a:cs typeface="Gill Sans MT"/>
              </a:rPr>
              <a:t>Akuvox</a:t>
            </a:r>
            <a:r>
              <a:rPr sz="1400" kern="0" spc="-35" dirty="0">
                <a:solidFill>
                  <a:srgbClr val="FFFFFF"/>
                </a:solidFill>
                <a:latin typeface="Roboto Medium" pitchFamily="2" charset="0"/>
                <a:ea typeface="Roboto Medium" pitchFamily="2" charset="0"/>
                <a:cs typeface="Gill Sans MT"/>
              </a:rPr>
              <a:t> </a:t>
            </a:r>
            <a:r>
              <a:rPr sz="1400" kern="0" spc="55" dirty="0">
                <a:solidFill>
                  <a:srgbClr val="FFFFFF"/>
                </a:solidFill>
                <a:latin typeface="Roboto Medium" pitchFamily="2" charset="0"/>
                <a:ea typeface="Roboto Medium" pitchFamily="2" charset="0"/>
                <a:cs typeface="Gill Sans MT"/>
              </a:rPr>
              <a:t>SmartPlus,</a:t>
            </a:r>
            <a:r>
              <a:rPr sz="1400" kern="0" spc="-30" dirty="0">
                <a:solidFill>
                  <a:srgbClr val="FFFFFF"/>
                </a:solidFill>
                <a:latin typeface="Roboto Medium" pitchFamily="2" charset="0"/>
                <a:ea typeface="Roboto Medium" pitchFamily="2" charset="0"/>
                <a:cs typeface="Gill Sans MT"/>
              </a:rPr>
              <a:t> </a:t>
            </a:r>
            <a:r>
              <a:rPr sz="1400" kern="0" spc="110" dirty="0">
                <a:solidFill>
                  <a:srgbClr val="FFFFFF"/>
                </a:solidFill>
                <a:latin typeface="Roboto Medium" pitchFamily="2" charset="0"/>
                <a:ea typeface="Roboto Medium" pitchFamily="2" charset="0"/>
                <a:cs typeface="Gill Sans MT"/>
              </a:rPr>
              <a:t>a</a:t>
            </a:r>
            <a:r>
              <a:rPr sz="1400" kern="0" spc="-30" dirty="0">
                <a:solidFill>
                  <a:srgbClr val="FFFFFF"/>
                </a:solidFill>
                <a:latin typeface="Roboto Medium" pitchFamily="2" charset="0"/>
                <a:ea typeface="Roboto Medium" pitchFamily="2" charset="0"/>
                <a:cs typeface="Gill Sans MT"/>
              </a:rPr>
              <a:t> </a:t>
            </a:r>
            <a:r>
              <a:rPr sz="1400" kern="0" spc="50" dirty="0">
                <a:solidFill>
                  <a:srgbClr val="FFFFFF"/>
                </a:solidFill>
                <a:latin typeface="Roboto Medium" pitchFamily="2" charset="0"/>
                <a:ea typeface="Roboto Medium" pitchFamily="2" charset="0"/>
                <a:cs typeface="Gill Sans MT"/>
              </a:rPr>
              <a:t>smart</a:t>
            </a:r>
            <a:r>
              <a:rPr sz="1400" kern="0" spc="-35" dirty="0">
                <a:solidFill>
                  <a:srgbClr val="FFFFFF"/>
                </a:solidFill>
                <a:latin typeface="Roboto Medium" pitchFamily="2" charset="0"/>
                <a:ea typeface="Roboto Medium" pitchFamily="2" charset="0"/>
                <a:cs typeface="Gill Sans MT"/>
              </a:rPr>
              <a:t> </a:t>
            </a:r>
            <a:r>
              <a:rPr sz="1400" kern="0" spc="60" dirty="0">
                <a:solidFill>
                  <a:srgbClr val="FFFFFF"/>
                </a:solidFill>
                <a:latin typeface="Roboto Medium" pitchFamily="2" charset="0"/>
                <a:ea typeface="Roboto Medium" pitchFamily="2" charset="0"/>
                <a:cs typeface="Gill Sans MT"/>
              </a:rPr>
              <a:t>cloud-based</a:t>
            </a:r>
            <a:r>
              <a:rPr sz="1400" kern="0" spc="-25" dirty="0">
                <a:solidFill>
                  <a:srgbClr val="FFFFFF"/>
                </a:solidFill>
                <a:latin typeface="Roboto Medium" pitchFamily="2" charset="0"/>
                <a:ea typeface="Roboto Medium" pitchFamily="2" charset="0"/>
                <a:cs typeface="Gill Sans MT"/>
              </a:rPr>
              <a:t> </a:t>
            </a:r>
            <a:r>
              <a:rPr sz="1400" kern="0" spc="20" dirty="0">
                <a:solidFill>
                  <a:srgbClr val="FFFFFF"/>
                </a:solidFill>
                <a:latin typeface="Roboto Medium" pitchFamily="2" charset="0"/>
                <a:ea typeface="Roboto Medium" pitchFamily="2" charset="0"/>
                <a:cs typeface="Gill Sans MT"/>
              </a:rPr>
              <a:t>intercom</a:t>
            </a:r>
            <a:r>
              <a:rPr sz="1400" kern="0" spc="-30" dirty="0">
                <a:solidFill>
                  <a:srgbClr val="FFFFFF"/>
                </a:solidFill>
                <a:latin typeface="Roboto Medium" pitchFamily="2" charset="0"/>
                <a:ea typeface="Roboto Medium" pitchFamily="2" charset="0"/>
                <a:cs typeface="Gill Sans MT"/>
              </a:rPr>
              <a:t> </a:t>
            </a:r>
            <a:r>
              <a:rPr sz="1400" kern="0" spc="35" dirty="0">
                <a:solidFill>
                  <a:srgbClr val="FFFFFF"/>
                </a:solidFill>
                <a:latin typeface="Roboto Medium" pitchFamily="2" charset="0"/>
                <a:ea typeface="Roboto Medium" pitchFamily="2" charset="0"/>
                <a:cs typeface="Gill Sans MT"/>
              </a:rPr>
              <a:t>service</a:t>
            </a:r>
            <a:r>
              <a:rPr sz="1400" kern="0" spc="-35" dirty="0">
                <a:solidFill>
                  <a:srgbClr val="FFFFFF"/>
                </a:solidFill>
                <a:latin typeface="Roboto Medium" pitchFamily="2" charset="0"/>
                <a:ea typeface="Roboto Medium" pitchFamily="2" charset="0"/>
                <a:cs typeface="Gill Sans MT"/>
              </a:rPr>
              <a:t> </a:t>
            </a:r>
            <a:r>
              <a:rPr sz="1400" kern="0" dirty="0">
                <a:solidFill>
                  <a:srgbClr val="FFFFFF"/>
                </a:solidFill>
                <a:latin typeface="Roboto Medium" pitchFamily="2" charset="0"/>
                <a:ea typeface="Roboto Medium" pitchFamily="2" charset="0"/>
                <a:cs typeface="Gill Sans MT"/>
              </a:rPr>
              <a:t>for</a:t>
            </a:r>
            <a:r>
              <a:rPr sz="1400" kern="0" spc="-35" dirty="0">
                <a:solidFill>
                  <a:srgbClr val="FFFFFF"/>
                </a:solidFill>
                <a:latin typeface="Roboto Medium" pitchFamily="2" charset="0"/>
                <a:ea typeface="Roboto Medium" pitchFamily="2" charset="0"/>
                <a:cs typeface="Gill Sans MT"/>
              </a:rPr>
              <a:t> </a:t>
            </a:r>
            <a:r>
              <a:rPr sz="1400" kern="0" spc="25" dirty="0">
                <a:solidFill>
                  <a:srgbClr val="FFFFFF"/>
                </a:solidFill>
                <a:latin typeface="Roboto Medium" pitchFamily="2" charset="0"/>
                <a:ea typeface="Roboto Medium" pitchFamily="2" charset="0"/>
                <a:cs typeface="Gill Sans MT"/>
              </a:rPr>
              <a:t>residential</a:t>
            </a:r>
            <a:r>
              <a:rPr sz="1400" kern="0" spc="-30" dirty="0">
                <a:solidFill>
                  <a:srgbClr val="FFFFFF"/>
                </a:solidFill>
                <a:latin typeface="Roboto Medium" pitchFamily="2" charset="0"/>
                <a:ea typeface="Roboto Medium" pitchFamily="2" charset="0"/>
                <a:cs typeface="Gill Sans MT"/>
              </a:rPr>
              <a:t> </a:t>
            </a:r>
            <a:r>
              <a:rPr sz="1400" kern="0" spc="45" dirty="0">
                <a:solidFill>
                  <a:srgbClr val="FFFFFF"/>
                </a:solidFill>
                <a:latin typeface="Roboto Medium" pitchFamily="2" charset="0"/>
                <a:ea typeface="Roboto Medium" pitchFamily="2" charset="0"/>
                <a:cs typeface="Gill Sans MT"/>
              </a:rPr>
              <a:t>buildings,</a:t>
            </a:r>
            <a:r>
              <a:rPr sz="1400" kern="0" spc="-30" dirty="0">
                <a:solidFill>
                  <a:srgbClr val="FFFFFF"/>
                </a:solidFill>
                <a:latin typeface="Roboto Medium" pitchFamily="2" charset="0"/>
                <a:ea typeface="Roboto Medium" pitchFamily="2" charset="0"/>
                <a:cs typeface="Gill Sans MT"/>
              </a:rPr>
              <a:t> </a:t>
            </a:r>
            <a:r>
              <a:rPr sz="1400" kern="0" spc="45" dirty="0">
                <a:solidFill>
                  <a:srgbClr val="FFFFFF"/>
                </a:solidFill>
                <a:latin typeface="Roboto Medium" pitchFamily="2" charset="0"/>
                <a:ea typeface="Roboto Medium" pitchFamily="2" charset="0"/>
                <a:cs typeface="Gill Sans MT"/>
              </a:rPr>
              <a:t>caters</a:t>
            </a:r>
            <a:r>
              <a:rPr sz="1400" kern="0" spc="-30" dirty="0">
                <a:solidFill>
                  <a:srgbClr val="FFFFFF"/>
                </a:solidFill>
                <a:latin typeface="Roboto Medium" pitchFamily="2" charset="0"/>
                <a:ea typeface="Roboto Medium" pitchFamily="2" charset="0"/>
                <a:cs typeface="Gill Sans MT"/>
              </a:rPr>
              <a:t> </a:t>
            </a:r>
            <a:r>
              <a:rPr sz="1400" kern="0" spc="-5" dirty="0">
                <a:solidFill>
                  <a:srgbClr val="FFFFFF"/>
                </a:solidFill>
                <a:latin typeface="Roboto Medium" pitchFamily="2" charset="0"/>
                <a:ea typeface="Roboto Medium" pitchFamily="2" charset="0"/>
                <a:cs typeface="Gill Sans MT"/>
              </a:rPr>
              <a:t>to </a:t>
            </a:r>
            <a:r>
              <a:rPr sz="1400" kern="0" spc="-266" dirty="0">
                <a:solidFill>
                  <a:srgbClr val="FFFFFF"/>
                </a:solidFill>
                <a:latin typeface="Roboto Medium" pitchFamily="2" charset="0"/>
                <a:ea typeface="Roboto Medium" pitchFamily="2" charset="0"/>
                <a:cs typeface="Gill Sans MT"/>
              </a:rPr>
              <a:t> </a:t>
            </a:r>
            <a:r>
              <a:rPr sz="1400" kern="0" spc="25" dirty="0">
                <a:solidFill>
                  <a:srgbClr val="FFFFFF"/>
                </a:solidFill>
                <a:latin typeface="Roboto Medium" pitchFamily="2" charset="0"/>
                <a:ea typeface="Roboto Medium" pitchFamily="2" charset="0"/>
                <a:cs typeface="Gill Sans MT"/>
              </a:rPr>
              <a:t>the </a:t>
            </a:r>
            <a:r>
              <a:rPr sz="1400" kern="0" spc="50" dirty="0">
                <a:solidFill>
                  <a:srgbClr val="FFFFFF"/>
                </a:solidFill>
                <a:latin typeface="Roboto Medium" pitchFamily="2" charset="0"/>
                <a:ea typeface="Roboto Medium" pitchFamily="2" charset="0"/>
                <a:cs typeface="Gill Sans MT"/>
              </a:rPr>
              <a:t>on-the-go </a:t>
            </a:r>
            <a:r>
              <a:rPr sz="1400" kern="0" spc="40" dirty="0">
                <a:solidFill>
                  <a:srgbClr val="FFFFFF"/>
                </a:solidFill>
                <a:latin typeface="Roboto Medium" pitchFamily="2" charset="0"/>
                <a:ea typeface="Roboto Medium" pitchFamily="2" charset="0"/>
                <a:cs typeface="Gill Sans MT"/>
              </a:rPr>
              <a:t>lifestyles </a:t>
            </a:r>
            <a:r>
              <a:rPr sz="1400" kern="0" spc="50" dirty="0">
                <a:solidFill>
                  <a:srgbClr val="FFFFFF"/>
                </a:solidFill>
                <a:latin typeface="Roboto Medium" pitchFamily="2" charset="0"/>
                <a:ea typeface="Roboto Medium" pitchFamily="2" charset="0"/>
                <a:cs typeface="Gill Sans MT"/>
              </a:rPr>
              <a:t>by </a:t>
            </a:r>
            <a:r>
              <a:rPr sz="1400" kern="0" spc="40" dirty="0">
                <a:solidFill>
                  <a:srgbClr val="FFFFFF"/>
                </a:solidFill>
                <a:latin typeface="Roboto Medium" pitchFamily="2" charset="0"/>
                <a:ea typeface="Roboto Medium" pitchFamily="2" charset="0"/>
                <a:cs typeface="Gill Sans MT"/>
              </a:rPr>
              <a:t>offering </a:t>
            </a:r>
            <a:r>
              <a:rPr sz="1400" kern="0" spc="35" dirty="0">
                <a:solidFill>
                  <a:srgbClr val="FFFFFF"/>
                </a:solidFill>
                <a:latin typeface="Roboto Medium" pitchFamily="2" charset="0"/>
                <a:ea typeface="Roboto Medium" pitchFamily="2" charset="0"/>
                <a:cs typeface="Gill Sans MT"/>
              </a:rPr>
              <a:t>residents </a:t>
            </a:r>
            <a:r>
              <a:rPr sz="1400" kern="0" spc="55" dirty="0">
                <a:solidFill>
                  <a:srgbClr val="FFFFFF"/>
                </a:solidFill>
                <a:latin typeface="Roboto Medium" pitchFamily="2" charset="0"/>
                <a:ea typeface="Roboto Medium" pitchFamily="2" charset="0"/>
                <a:cs typeface="Gill Sans MT"/>
              </a:rPr>
              <a:t>smartphone-based </a:t>
            </a:r>
            <a:r>
              <a:rPr sz="1400" kern="0" spc="45" dirty="0">
                <a:solidFill>
                  <a:srgbClr val="FFFFFF"/>
                </a:solidFill>
                <a:latin typeface="Roboto Medium" pitchFamily="2" charset="0"/>
                <a:ea typeface="Roboto Medium" pitchFamily="2" charset="0"/>
                <a:cs typeface="Gill Sans MT"/>
              </a:rPr>
              <a:t>building </a:t>
            </a:r>
            <a:r>
              <a:rPr sz="1400" kern="0" spc="90" dirty="0">
                <a:solidFill>
                  <a:srgbClr val="FFFFFF"/>
                </a:solidFill>
                <a:latin typeface="Roboto Medium" pitchFamily="2" charset="0"/>
                <a:ea typeface="Roboto Medium" pitchFamily="2" charset="0"/>
                <a:cs typeface="Gill Sans MT"/>
              </a:rPr>
              <a:t>access </a:t>
            </a:r>
            <a:r>
              <a:rPr sz="1400" kern="0" spc="70" dirty="0">
                <a:solidFill>
                  <a:srgbClr val="FFFFFF"/>
                </a:solidFill>
                <a:latin typeface="Roboto Medium" pitchFamily="2" charset="0"/>
                <a:ea typeface="Roboto Medium" pitchFamily="2" charset="0"/>
                <a:cs typeface="Gill Sans MT"/>
              </a:rPr>
              <a:t>and </a:t>
            </a:r>
            <a:r>
              <a:rPr sz="1400" kern="0" spc="75" dirty="0">
                <a:solidFill>
                  <a:srgbClr val="FFFFFF"/>
                </a:solidFill>
                <a:latin typeface="Roboto Medium" pitchFamily="2" charset="0"/>
                <a:ea typeface="Roboto Medium" pitchFamily="2" charset="0"/>
                <a:cs typeface="Gill Sans MT"/>
              </a:rPr>
              <a:t> </a:t>
            </a:r>
            <a:r>
              <a:rPr sz="1400" kern="0" spc="50" dirty="0">
                <a:solidFill>
                  <a:srgbClr val="FFFFFF"/>
                </a:solidFill>
                <a:latin typeface="Roboto Medium" pitchFamily="2" charset="0"/>
                <a:ea typeface="Roboto Medium" pitchFamily="2" charset="0"/>
                <a:cs typeface="Gill Sans MT"/>
              </a:rPr>
              <a:t>simplifies</a:t>
            </a:r>
            <a:r>
              <a:rPr sz="1400" kern="0" spc="-45" dirty="0">
                <a:solidFill>
                  <a:srgbClr val="FFFFFF"/>
                </a:solidFill>
                <a:latin typeface="Roboto Medium" pitchFamily="2" charset="0"/>
                <a:ea typeface="Roboto Medium" pitchFamily="2" charset="0"/>
                <a:cs typeface="Gill Sans MT"/>
              </a:rPr>
              <a:t> </a:t>
            </a:r>
            <a:r>
              <a:rPr sz="1400" kern="0" spc="10" dirty="0">
                <a:solidFill>
                  <a:srgbClr val="FFFFFF"/>
                </a:solidFill>
                <a:latin typeface="Roboto Medium" pitchFamily="2" charset="0"/>
                <a:ea typeface="Roboto Medium" pitchFamily="2" charset="0"/>
                <a:cs typeface="Gill Sans MT"/>
              </a:rPr>
              <a:t>property</a:t>
            </a:r>
            <a:r>
              <a:rPr sz="1400" kern="0" spc="-35" dirty="0">
                <a:solidFill>
                  <a:srgbClr val="FFFFFF"/>
                </a:solidFill>
                <a:latin typeface="Roboto Medium" pitchFamily="2" charset="0"/>
                <a:ea typeface="Roboto Medium" pitchFamily="2" charset="0"/>
                <a:cs typeface="Gill Sans MT"/>
              </a:rPr>
              <a:t> </a:t>
            </a:r>
            <a:r>
              <a:rPr sz="1400" kern="0" spc="90" dirty="0">
                <a:solidFill>
                  <a:srgbClr val="FFFFFF"/>
                </a:solidFill>
                <a:latin typeface="Roboto Medium" pitchFamily="2" charset="0"/>
                <a:ea typeface="Roboto Medium" pitchFamily="2" charset="0"/>
                <a:cs typeface="Gill Sans MT"/>
              </a:rPr>
              <a:t>access</a:t>
            </a:r>
            <a:r>
              <a:rPr sz="1400" kern="0" spc="-35" dirty="0">
                <a:solidFill>
                  <a:srgbClr val="FFFFFF"/>
                </a:solidFill>
                <a:latin typeface="Roboto Medium" pitchFamily="2" charset="0"/>
                <a:ea typeface="Roboto Medium" pitchFamily="2" charset="0"/>
                <a:cs typeface="Gill Sans MT"/>
              </a:rPr>
              <a:t> </a:t>
            </a:r>
            <a:r>
              <a:rPr sz="1400" kern="0" spc="70" dirty="0">
                <a:solidFill>
                  <a:srgbClr val="FFFFFF"/>
                </a:solidFill>
                <a:latin typeface="Roboto Medium" pitchFamily="2" charset="0"/>
                <a:ea typeface="Roboto Medium" pitchFamily="2" charset="0"/>
                <a:cs typeface="Gill Sans MT"/>
              </a:rPr>
              <a:t>management</a:t>
            </a:r>
            <a:r>
              <a:rPr sz="1400" kern="0" spc="-40" dirty="0">
                <a:solidFill>
                  <a:srgbClr val="FFFFFF"/>
                </a:solidFill>
                <a:latin typeface="Roboto Medium" pitchFamily="2" charset="0"/>
                <a:ea typeface="Roboto Medium" pitchFamily="2" charset="0"/>
                <a:cs typeface="Gill Sans MT"/>
              </a:rPr>
              <a:t> </a:t>
            </a:r>
            <a:r>
              <a:rPr sz="1400" kern="0" dirty="0">
                <a:solidFill>
                  <a:srgbClr val="FFFFFF"/>
                </a:solidFill>
                <a:latin typeface="Roboto Medium" pitchFamily="2" charset="0"/>
                <a:ea typeface="Roboto Medium" pitchFamily="2" charset="0"/>
                <a:cs typeface="Gill Sans MT"/>
              </a:rPr>
              <a:t>for</a:t>
            </a:r>
            <a:r>
              <a:rPr sz="1400" kern="0" spc="-40" dirty="0">
                <a:solidFill>
                  <a:srgbClr val="FFFFFF"/>
                </a:solidFill>
                <a:latin typeface="Roboto Medium" pitchFamily="2" charset="0"/>
                <a:ea typeface="Roboto Medium" pitchFamily="2" charset="0"/>
                <a:cs typeface="Gill Sans MT"/>
              </a:rPr>
              <a:t> </a:t>
            </a:r>
            <a:r>
              <a:rPr sz="1400" kern="0" spc="10" dirty="0">
                <a:solidFill>
                  <a:srgbClr val="FFFFFF"/>
                </a:solidFill>
                <a:latin typeface="Roboto Medium" pitchFamily="2" charset="0"/>
                <a:ea typeface="Roboto Medium" pitchFamily="2" charset="0"/>
                <a:cs typeface="Gill Sans MT"/>
              </a:rPr>
              <a:t>property</a:t>
            </a:r>
            <a:r>
              <a:rPr sz="1400" kern="0" spc="-35" dirty="0">
                <a:solidFill>
                  <a:srgbClr val="FFFFFF"/>
                </a:solidFill>
                <a:latin typeface="Roboto Medium" pitchFamily="2" charset="0"/>
                <a:ea typeface="Roboto Medium" pitchFamily="2" charset="0"/>
                <a:cs typeface="Gill Sans MT"/>
              </a:rPr>
              <a:t> </a:t>
            </a:r>
            <a:r>
              <a:rPr sz="1400" kern="0" spc="30" dirty="0">
                <a:solidFill>
                  <a:srgbClr val="FFFFFF"/>
                </a:solidFill>
                <a:latin typeface="Roboto Medium" pitchFamily="2" charset="0"/>
                <a:ea typeface="Roboto Medium" pitchFamily="2" charset="0"/>
                <a:cs typeface="Gill Sans MT"/>
              </a:rPr>
              <a:t>owners</a:t>
            </a:r>
            <a:r>
              <a:rPr sz="1400" kern="0" spc="-35" dirty="0">
                <a:solidFill>
                  <a:srgbClr val="FFFFFF"/>
                </a:solidFill>
                <a:latin typeface="Roboto Medium" pitchFamily="2" charset="0"/>
                <a:ea typeface="Roboto Medium" pitchFamily="2" charset="0"/>
                <a:cs typeface="Gill Sans MT"/>
              </a:rPr>
              <a:t> </a:t>
            </a:r>
            <a:r>
              <a:rPr sz="1400" kern="0" spc="70" dirty="0">
                <a:solidFill>
                  <a:srgbClr val="FFFFFF"/>
                </a:solidFill>
                <a:latin typeface="Roboto Medium" pitchFamily="2" charset="0"/>
                <a:ea typeface="Roboto Medium" pitchFamily="2" charset="0"/>
                <a:cs typeface="Gill Sans MT"/>
              </a:rPr>
              <a:t>and</a:t>
            </a:r>
            <a:r>
              <a:rPr sz="1400" kern="0" spc="-35" dirty="0">
                <a:solidFill>
                  <a:srgbClr val="FFFFFF"/>
                </a:solidFill>
                <a:latin typeface="Roboto Medium" pitchFamily="2" charset="0"/>
                <a:ea typeface="Roboto Medium" pitchFamily="2" charset="0"/>
                <a:cs typeface="Gill Sans MT"/>
              </a:rPr>
              <a:t> </a:t>
            </a:r>
            <a:r>
              <a:rPr sz="1400" kern="0" spc="65" dirty="0">
                <a:solidFill>
                  <a:srgbClr val="FFFFFF"/>
                </a:solidFill>
                <a:latin typeface="Roboto Medium" pitchFamily="2" charset="0"/>
                <a:ea typeface="Roboto Medium" pitchFamily="2" charset="0"/>
                <a:cs typeface="Gill Sans MT"/>
              </a:rPr>
              <a:t>managers.</a:t>
            </a:r>
            <a:endParaRPr sz="1400" kern="0" dirty="0">
              <a:solidFill>
                <a:sysClr val="windowText" lastClr="000000"/>
              </a:solidFill>
              <a:latin typeface="Roboto Medium" pitchFamily="2" charset="0"/>
              <a:ea typeface="Roboto Medium" pitchFamily="2" charset="0"/>
              <a:cs typeface="Gill Sans MT"/>
            </a:endParaRPr>
          </a:p>
          <a:p>
            <a:endParaRPr kern="0" dirty="0">
              <a:solidFill>
                <a:sysClr val="windowText" lastClr="000000"/>
              </a:solidFill>
              <a:latin typeface="Roboto Medium" pitchFamily="2" charset="0"/>
              <a:ea typeface="Roboto Medium" pitchFamily="2" charset="0"/>
              <a:cs typeface="Gill Sans MT"/>
            </a:endParaRPr>
          </a:p>
          <a:p>
            <a:endParaRPr sz="1200" kern="0" dirty="0">
              <a:solidFill>
                <a:sysClr val="windowText" lastClr="000000"/>
              </a:solidFill>
              <a:latin typeface="Roboto Medium" pitchFamily="2" charset="0"/>
              <a:ea typeface="Roboto Medium" pitchFamily="2" charset="0"/>
              <a:cs typeface="Gill Sans MT"/>
            </a:endParaRPr>
          </a:p>
        </p:txBody>
      </p:sp>
    </p:spTree>
    <p:extLst>
      <p:ext uri="{BB962C8B-B14F-4D97-AF65-F5344CB8AC3E}">
        <p14:creationId xmlns:p14="http://schemas.microsoft.com/office/powerpoint/2010/main" val="2296850313"/>
      </p:ext>
    </p:extLst>
  </p:cSld>
  <p:clrMapOvr>
    <a:masterClrMapping/>
  </p:clrMapOvr>
  <p:transition spd="med">
    <p:pull/>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41.jpg41"/>
          <p:cNvPicPr>
            <a:picLocks noChangeAspect="1"/>
          </p:cNvPicPr>
          <p:nvPr/>
        </p:nvPicPr>
        <p:blipFill>
          <a:blip r:embed="rId3"/>
          <a:srcRect/>
          <a:stretch>
            <a:fillRect/>
          </a:stretch>
        </p:blipFill>
        <p:spPr>
          <a:xfrm>
            <a:off x="0" y="0"/>
            <a:ext cx="12192000" cy="6858000"/>
          </a:xfrm>
          <a:prstGeom prst="rect">
            <a:avLst/>
          </a:prstGeom>
        </p:spPr>
      </p:pic>
      <p:sp>
        <p:nvSpPr>
          <p:cNvPr id="3" name="文本框 2"/>
          <p:cNvSpPr txBox="1"/>
          <p:nvPr/>
        </p:nvSpPr>
        <p:spPr>
          <a:xfrm>
            <a:off x="4037330" y="1130300"/>
            <a:ext cx="4116705" cy="521970"/>
          </a:xfrm>
          <a:prstGeom prst="rect">
            <a:avLst/>
          </a:prstGeom>
          <a:noFill/>
        </p:spPr>
        <p:txBody>
          <a:bodyPr wrap="square" rtlCol="0">
            <a:spAutoFit/>
          </a:bodyPr>
          <a:lstStyle/>
          <a:p>
            <a:pPr algn="ctr"/>
            <a:r>
              <a:rPr lang="en-US" altLang="zh-CN" sz="2800" b="1" spc="100">
                <a:solidFill>
                  <a:prstClr val="white"/>
                </a:solidFill>
                <a:latin typeface="Arial" panose="020B0604020202020204" pitchFamily="34" charset="0"/>
                <a:cs typeface="Arial" panose="020B0604020202020204" pitchFamily="34" charset="0"/>
              </a:rPr>
              <a:t>Cloud &amp; SmartPlus</a:t>
            </a:r>
          </a:p>
        </p:txBody>
      </p:sp>
      <p:sp>
        <p:nvSpPr>
          <p:cNvPr id="4" name="文本框 3"/>
          <p:cNvSpPr txBox="1"/>
          <p:nvPr/>
        </p:nvSpPr>
        <p:spPr>
          <a:xfrm>
            <a:off x="1299845" y="260159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Built-in SIP server</a:t>
            </a:r>
          </a:p>
        </p:txBody>
      </p:sp>
      <p:sp>
        <p:nvSpPr>
          <p:cNvPr id="5" name="文本框 4"/>
          <p:cNvSpPr txBox="1"/>
          <p:nvPr/>
        </p:nvSpPr>
        <p:spPr>
          <a:xfrm>
            <a:off x="1054735" y="3248660"/>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Unified management</a:t>
            </a:r>
          </a:p>
        </p:txBody>
      </p:sp>
      <p:sp>
        <p:nvSpPr>
          <p:cNvPr id="6" name="文本框 5"/>
          <p:cNvSpPr txBox="1"/>
          <p:nvPr/>
        </p:nvSpPr>
        <p:spPr>
          <a:xfrm>
            <a:off x="1299845" y="389572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High-level security</a:t>
            </a:r>
          </a:p>
        </p:txBody>
      </p:sp>
      <p:sp>
        <p:nvSpPr>
          <p:cNvPr id="7" name="文本框 6"/>
          <p:cNvSpPr txBox="1"/>
          <p:nvPr/>
        </p:nvSpPr>
        <p:spPr>
          <a:xfrm>
            <a:off x="9431020" y="2305050"/>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Monitor &amp; preview</a:t>
            </a:r>
          </a:p>
        </p:txBody>
      </p:sp>
      <p:sp>
        <p:nvSpPr>
          <p:cNvPr id="8" name="文本框 7"/>
          <p:cNvSpPr txBox="1"/>
          <p:nvPr/>
        </p:nvSpPr>
        <p:spPr>
          <a:xfrm>
            <a:off x="9431020" y="292798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Audio/video call</a:t>
            </a:r>
          </a:p>
        </p:txBody>
      </p:sp>
      <p:sp>
        <p:nvSpPr>
          <p:cNvPr id="9" name="文本框 8"/>
          <p:cNvSpPr txBox="1"/>
          <p:nvPr/>
        </p:nvSpPr>
        <p:spPr>
          <a:xfrm>
            <a:off x="9431020" y="3550920"/>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Multiple access control</a:t>
            </a:r>
          </a:p>
        </p:txBody>
      </p:sp>
      <p:sp>
        <p:nvSpPr>
          <p:cNvPr id="10" name="文本框 9"/>
          <p:cNvSpPr txBox="1"/>
          <p:nvPr/>
        </p:nvSpPr>
        <p:spPr>
          <a:xfrm>
            <a:off x="9431020" y="4173855"/>
            <a:ext cx="2159635" cy="321945"/>
          </a:xfrm>
          <a:prstGeom prst="rect">
            <a:avLst/>
          </a:prstGeom>
          <a:noFill/>
        </p:spPr>
        <p:txBody>
          <a:bodyPr wrap="square" rtlCol="0">
            <a:spAutoFit/>
          </a:bodyPr>
          <a:lstStyle/>
          <a:p>
            <a:pPr>
              <a:lnSpc>
                <a:spcPct val="150000"/>
              </a:lnSpc>
            </a:pPr>
            <a:r>
              <a:rPr lang="zh-CN" altLang="en-US" sz="1000">
                <a:solidFill>
                  <a:prstClr val="white"/>
                </a:solidFill>
                <a:latin typeface="Arial" panose="020B0604020202020204" pitchFamily="34" charset="0"/>
                <a:ea typeface="Arial" panose="020B0604020202020204" pitchFamily="34" charset="0"/>
                <a:cs typeface="Arial" panose="020B0604020202020204" pitchFamily="34" charset="0"/>
              </a:rPr>
              <a:t>Message &amp; alarm </a:t>
            </a:r>
          </a:p>
        </p:txBody>
      </p:sp>
      <p:sp>
        <p:nvSpPr>
          <p:cNvPr id="11" name="文本框 10"/>
          <p:cNvSpPr txBox="1"/>
          <p:nvPr/>
        </p:nvSpPr>
        <p:spPr>
          <a:xfrm>
            <a:off x="4050030" y="3764915"/>
            <a:ext cx="1727835" cy="414020"/>
          </a:xfrm>
          <a:prstGeom prst="rect">
            <a:avLst/>
          </a:prstGeom>
          <a:noFill/>
        </p:spPr>
        <p:txBody>
          <a:bodyPr wrap="square" rtlCol="0">
            <a:spAutoFit/>
          </a:bodyPr>
          <a:lstStyle/>
          <a:p>
            <a:pPr algn="ctr">
              <a:lnSpc>
                <a:spcPct val="150000"/>
              </a:lnSpc>
            </a:pPr>
            <a:r>
              <a:rPr lang="zh-CN" altLang="en-US" sz="1400">
                <a:solidFill>
                  <a:prstClr val="white"/>
                </a:solidFill>
                <a:latin typeface="Arial" panose="020B0604020202020204" pitchFamily="34" charset="0"/>
                <a:ea typeface="Arial Black" panose="020B0A04020102020204" charset="0"/>
                <a:cs typeface="Arial" panose="020B0604020202020204" pitchFamily="34" charset="0"/>
              </a:rPr>
              <a:t>Intercom cloud</a:t>
            </a:r>
          </a:p>
        </p:txBody>
      </p:sp>
      <p:sp>
        <p:nvSpPr>
          <p:cNvPr id="12" name="文本框 11"/>
          <p:cNvSpPr txBox="1"/>
          <p:nvPr/>
        </p:nvSpPr>
        <p:spPr>
          <a:xfrm>
            <a:off x="6410325" y="3764915"/>
            <a:ext cx="1727835" cy="414020"/>
          </a:xfrm>
          <a:prstGeom prst="rect">
            <a:avLst/>
          </a:prstGeom>
          <a:noFill/>
        </p:spPr>
        <p:txBody>
          <a:bodyPr wrap="square" rtlCol="0">
            <a:spAutoFit/>
          </a:bodyPr>
          <a:lstStyle/>
          <a:p>
            <a:pPr algn="ctr">
              <a:lnSpc>
                <a:spcPct val="150000"/>
              </a:lnSpc>
            </a:pPr>
            <a:r>
              <a:rPr lang="zh-CN" altLang="en-US" sz="1400">
                <a:solidFill>
                  <a:prstClr val="white"/>
                </a:solidFill>
                <a:latin typeface="Arial" panose="020B0604020202020204" pitchFamily="34" charset="0"/>
                <a:ea typeface="Arial Black" panose="020B0A04020102020204" charset="0"/>
                <a:cs typeface="Arial" panose="020B0604020202020204" pitchFamily="34" charset="0"/>
              </a:rPr>
              <a:t>SmartPlus</a:t>
            </a:r>
          </a:p>
        </p:txBody>
      </p:sp>
    </p:spTree>
    <p:extLst>
      <p:ext uri="{BB962C8B-B14F-4D97-AF65-F5344CB8AC3E}">
        <p14:creationId xmlns:p14="http://schemas.microsoft.com/office/powerpoint/2010/main" val="96080964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62089" y="57539"/>
            <a:ext cx="2807798" cy="6358386"/>
          </a:xfrm>
          <a:prstGeom prst="rect">
            <a:avLst/>
          </a:prstGeom>
        </p:spPr>
      </p:pic>
      <p:sp>
        <p:nvSpPr>
          <p:cNvPr id="3" name="object 3"/>
          <p:cNvSpPr txBox="1">
            <a:spLocks noGrp="1"/>
          </p:cNvSpPr>
          <p:nvPr>
            <p:ph type="title"/>
          </p:nvPr>
        </p:nvSpPr>
        <p:spPr>
          <a:xfrm>
            <a:off x="5165158" y="213521"/>
            <a:ext cx="1731041" cy="330813"/>
          </a:xfrm>
          <a:prstGeom prst="rect">
            <a:avLst/>
          </a:prstGeom>
        </p:spPr>
        <p:txBody>
          <a:bodyPr vert="horz" wrap="square" lIns="0" tIns="12724" rIns="0" bIns="0" rtlCol="0">
            <a:spAutoFit/>
          </a:bodyPr>
          <a:lstStyle/>
          <a:p>
            <a:pPr marL="12724">
              <a:spcBef>
                <a:spcPts val="100"/>
              </a:spcBef>
            </a:pPr>
            <a:r>
              <a:rPr sz="2004" b="1" dirty="0">
                <a:solidFill>
                  <a:srgbClr val="221815"/>
                </a:solidFill>
                <a:latin typeface="Roboto Medium" pitchFamily="2" charset="0"/>
                <a:ea typeface="Roboto Medium" pitchFamily="2" charset="0"/>
              </a:rPr>
              <a:t>SmartPlus App</a:t>
            </a:r>
            <a:endParaRPr sz="2004" dirty="0">
              <a:latin typeface="Roboto Medium" pitchFamily="2" charset="0"/>
              <a:ea typeface="Roboto Medium" pitchFamily="2" charset="0"/>
            </a:endParaRPr>
          </a:p>
        </p:txBody>
      </p:sp>
      <p:sp>
        <p:nvSpPr>
          <p:cNvPr id="4" name="object 4"/>
          <p:cNvSpPr txBox="1"/>
          <p:nvPr/>
        </p:nvSpPr>
        <p:spPr>
          <a:xfrm>
            <a:off x="2010020" y="4089026"/>
            <a:ext cx="2197912" cy="717747"/>
          </a:xfrm>
          <a:prstGeom prst="rect">
            <a:avLst/>
          </a:prstGeom>
        </p:spPr>
        <p:txBody>
          <a:bodyPr vert="horz" wrap="square" lIns="0" tIns="95427" rIns="0" bIns="0" rtlCol="0">
            <a:spAutoFit/>
          </a:bodyPr>
          <a:lstStyle/>
          <a:p>
            <a:pPr marL="474609">
              <a:spcBef>
                <a:spcPts val="751"/>
              </a:spcBef>
            </a:pPr>
            <a:r>
              <a:rPr lang="en-US" sz="1202" b="1" kern="0" dirty="0">
                <a:solidFill>
                  <a:srgbClr val="221815"/>
                </a:solidFill>
                <a:latin typeface="Roboto Medium" pitchFamily="2" charset="0"/>
                <a:ea typeface="Roboto Medium" pitchFamily="2" charset="0"/>
                <a:cs typeface="Gill Sans MT"/>
              </a:rPr>
              <a:t>                 </a:t>
            </a:r>
            <a:r>
              <a:rPr sz="1202" b="1" kern="0" dirty="0">
                <a:solidFill>
                  <a:srgbClr val="221815"/>
                </a:solidFill>
                <a:latin typeface="Roboto Medium" pitchFamily="2" charset="0"/>
                <a:ea typeface="Roboto Medium" pitchFamily="2" charset="0"/>
                <a:cs typeface="Gill Sans MT"/>
              </a:rPr>
              <a:t>Door Unlocking</a:t>
            </a:r>
            <a:endParaRPr sz="1202" kern="0" dirty="0">
              <a:solidFill>
                <a:sysClr val="windowText" lastClr="000000"/>
              </a:solidFill>
              <a:latin typeface="Roboto Medium" pitchFamily="2" charset="0"/>
              <a:ea typeface="Roboto Medium" pitchFamily="2" charset="0"/>
              <a:cs typeface="Gill Sans MT"/>
            </a:endParaRPr>
          </a:p>
          <a:p>
            <a:pPr marL="78253" marR="5090" indent="-66165" algn="r">
              <a:lnSpc>
                <a:spcPct val="104200"/>
              </a:lnSpc>
              <a:spcBef>
                <a:spcPts val="396"/>
              </a:spcBef>
            </a:pPr>
            <a:r>
              <a:rPr sz="802" kern="0" dirty="0">
                <a:solidFill>
                  <a:srgbClr val="7F7F80"/>
                </a:solidFill>
                <a:latin typeface="Roboto Medium" pitchFamily="2" charset="0"/>
                <a:ea typeface="Roboto Medium" pitchFamily="2" charset="0"/>
                <a:cs typeface="Gill Sans MT"/>
              </a:rPr>
              <a:t>Open doors using the "Open Door"  button of the app or Bluetooth or  through a standard phone call</a:t>
            </a:r>
            <a:endParaRPr sz="802" kern="0" dirty="0">
              <a:solidFill>
                <a:sysClr val="windowText" lastClr="000000"/>
              </a:solidFill>
              <a:latin typeface="Roboto Medium" pitchFamily="2" charset="0"/>
              <a:ea typeface="Roboto Medium" pitchFamily="2" charset="0"/>
              <a:cs typeface="Gill Sans MT"/>
            </a:endParaRPr>
          </a:p>
        </p:txBody>
      </p:sp>
      <p:sp>
        <p:nvSpPr>
          <p:cNvPr id="5" name="object 5"/>
          <p:cNvSpPr txBox="1"/>
          <p:nvPr/>
        </p:nvSpPr>
        <p:spPr>
          <a:xfrm>
            <a:off x="0" y="684516"/>
            <a:ext cx="12192000" cy="408982"/>
          </a:xfrm>
          <a:prstGeom prst="rect">
            <a:avLst/>
          </a:prstGeom>
        </p:spPr>
        <p:txBody>
          <a:bodyPr vert="horz" wrap="square" lIns="0" tIns="12724" rIns="0" bIns="0" rtlCol="0">
            <a:spAutoFit/>
          </a:bodyPr>
          <a:lstStyle/>
          <a:p>
            <a:pPr marL="12088" marR="5090" algn="ctr">
              <a:lnSpc>
                <a:spcPct val="116700"/>
              </a:lnSpc>
              <a:spcBef>
                <a:spcPts val="100"/>
              </a:spcBef>
            </a:pPr>
            <a:r>
              <a:rPr sz="1100" kern="0" spc="25" dirty="0">
                <a:solidFill>
                  <a:srgbClr val="7F7F80"/>
                </a:solidFill>
                <a:latin typeface="Roboto Light" pitchFamily="2" charset="0"/>
                <a:ea typeface="Roboto Light" pitchFamily="2" charset="0"/>
                <a:cs typeface="Gill Sans MT"/>
              </a:rPr>
              <a:t>The</a:t>
            </a:r>
            <a:r>
              <a:rPr sz="1100" kern="0" spc="-30" dirty="0">
                <a:solidFill>
                  <a:srgbClr val="7F7F80"/>
                </a:solidFill>
                <a:latin typeface="Roboto Light" pitchFamily="2" charset="0"/>
                <a:ea typeface="Roboto Light" pitchFamily="2" charset="0"/>
                <a:cs typeface="Gill Sans MT"/>
              </a:rPr>
              <a:t> </a:t>
            </a:r>
            <a:r>
              <a:rPr sz="1100" kern="0" spc="65" dirty="0">
                <a:solidFill>
                  <a:srgbClr val="7F7F80"/>
                </a:solidFill>
                <a:latin typeface="Roboto Light" pitchFamily="2" charset="0"/>
                <a:ea typeface="Roboto Light" pitchFamily="2" charset="0"/>
                <a:cs typeface="Gill Sans MT"/>
              </a:rPr>
              <a:t>SmartPlus</a:t>
            </a:r>
            <a:r>
              <a:rPr sz="1100" kern="0" spc="-30" dirty="0">
                <a:solidFill>
                  <a:srgbClr val="7F7F80"/>
                </a:solidFill>
                <a:latin typeface="Roboto Light" pitchFamily="2" charset="0"/>
                <a:ea typeface="Roboto Light" pitchFamily="2" charset="0"/>
                <a:cs typeface="Gill Sans MT"/>
              </a:rPr>
              <a:t> </a:t>
            </a:r>
            <a:r>
              <a:rPr sz="1100" kern="0" spc="15" dirty="0">
                <a:solidFill>
                  <a:srgbClr val="7F7F80"/>
                </a:solidFill>
                <a:latin typeface="Roboto Light" pitchFamily="2" charset="0"/>
                <a:ea typeface="Roboto Light" pitchFamily="2" charset="0"/>
                <a:cs typeface="Gill Sans MT"/>
              </a:rPr>
              <a:t>App</a:t>
            </a:r>
            <a:r>
              <a:rPr sz="1100" kern="0" spc="-35" dirty="0">
                <a:solidFill>
                  <a:srgbClr val="7F7F80"/>
                </a:solidFill>
                <a:latin typeface="Roboto Light" pitchFamily="2" charset="0"/>
                <a:ea typeface="Roboto Light" pitchFamily="2" charset="0"/>
                <a:cs typeface="Gill Sans MT"/>
              </a:rPr>
              <a:t> </a:t>
            </a:r>
            <a:r>
              <a:rPr sz="1100" kern="0" spc="45" dirty="0">
                <a:solidFill>
                  <a:srgbClr val="7F7F80"/>
                </a:solidFill>
                <a:latin typeface="Roboto Light" pitchFamily="2" charset="0"/>
                <a:ea typeface="Roboto Light" pitchFamily="2" charset="0"/>
                <a:cs typeface="Gill Sans MT"/>
              </a:rPr>
              <a:t>allows</a:t>
            </a:r>
            <a:r>
              <a:rPr sz="1100" kern="0" spc="-30" dirty="0">
                <a:solidFill>
                  <a:srgbClr val="7F7F80"/>
                </a:solidFill>
                <a:latin typeface="Roboto Light" pitchFamily="2" charset="0"/>
                <a:ea typeface="Roboto Light" pitchFamily="2" charset="0"/>
                <a:cs typeface="Gill Sans MT"/>
              </a:rPr>
              <a:t> </a:t>
            </a:r>
            <a:r>
              <a:rPr sz="1100" kern="0" spc="35" dirty="0">
                <a:solidFill>
                  <a:srgbClr val="7F7F80"/>
                </a:solidFill>
                <a:latin typeface="Roboto Light" pitchFamily="2" charset="0"/>
                <a:ea typeface="Roboto Light" pitchFamily="2" charset="0"/>
                <a:cs typeface="Gill Sans MT"/>
              </a:rPr>
              <a:t>residents</a:t>
            </a:r>
            <a:r>
              <a:rPr sz="1100" kern="0" spc="-30" dirty="0">
                <a:solidFill>
                  <a:srgbClr val="7F7F80"/>
                </a:solidFill>
                <a:latin typeface="Roboto Light" pitchFamily="2" charset="0"/>
                <a:ea typeface="Roboto Light" pitchFamily="2" charset="0"/>
                <a:cs typeface="Gill Sans MT"/>
              </a:rPr>
              <a:t> </a:t>
            </a:r>
            <a:r>
              <a:rPr sz="1100" kern="0" spc="-5" dirty="0">
                <a:solidFill>
                  <a:srgbClr val="7F7F80"/>
                </a:solidFill>
                <a:latin typeface="Roboto Light" pitchFamily="2" charset="0"/>
                <a:ea typeface="Roboto Light" pitchFamily="2" charset="0"/>
                <a:cs typeface="Gill Sans MT"/>
              </a:rPr>
              <a:t>to</a:t>
            </a:r>
            <a:r>
              <a:rPr sz="1100" kern="0" spc="-30" dirty="0">
                <a:solidFill>
                  <a:srgbClr val="7F7F80"/>
                </a:solidFill>
                <a:latin typeface="Roboto Light" pitchFamily="2" charset="0"/>
                <a:ea typeface="Roboto Light" pitchFamily="2" charset="0"/>
                <a:cs typeface="Gill Sans MT"/>
              </a:rPr>
              <a:t> </a:t>
            </a:r>
            <a:r>
              <a:rPr sz="1100" kern="0" spc="60" dirty="0">
                <a:solidFill>
                  <a:srgbClr val="7F7F80"/>
                </a:solidFill>
                <a:latin typeface="Roboto Light" pitchFamily="2" charset="0"/>
                <a:ea typeface="Roboto Light" pitchFamily="2" charset="0"/>
                <a:cs typeface="Gill Sans MT"/>
              </a:rPr>
              <a:t>see</a:t>
            </a:r>
            <a:r>
              <a:rPr sz="1100" kern="0" spc="-35" dirty="0">
                <a:solidFill>
                  <a:srgbClr val="7F7F80"/>
                </a:solidFill>
                <a:latin typeface="Roboto Light" pitchFamily="2" charset="0"/>
                <a:ea typeface="Roboto Light" pitchFamily="2" charset="0"/>
                <a:cs typeface="Gill Sans MT"/>
              </a:rPr>
              <a:t> </a:t>
            </a:r>
            <a:r>
              <a:rPr sz="1100" kern="0" spc="70" dirty="0">
                <a:solidFill>
                  <a:srgbClr val="7F7F80"/>
                </a:solidFill>
                <a:latin typeface="Roboto Light" pitchFamily="2" charset="0"/>
                <a:ea typeface="Roboto Light" pitchFamily="2" charset="0"/>
                <a:cs typeface="Gill Sans MT"/>
              </a:rPr>
              <a:t>and</a:t>
            </a:r>
            <a:r>
              <a:rPr sz="1100" kern="0" spc="-30" dirty="0">
                <a:solidFill>
                  <a:srgbClr val="7F7F80"/>
                </a:solidFill>
                <a:latin typeface="Roboto Light" pitchFamily="2" charset="0"/>
                <a:ea typeface="Roboto Light" pitchFamily="2" charset="0"/>
                <a:cs typeface="Gill Sans MT"/>
              </a:rPr>
              <a:t> </a:t>
            </a:r>
            <a:r>
              <a:rPr sz="1100" kern="0" spc="25" dirty="0">
                <a:solidFill>
                  <a:srgbClr val="7F7F80"/>
                </a:solidFill>
                <a:latin typeface="Roboto Light" pitchFamily="2" charset="0"/>
                <a:ea typeface="Roboto Light" pitchFamily="2" charset="0"/>
                <a:cs typeface="Gill Sans MT"/>
              </a:rPr>
              <a:t>talk</a:t>
            </a:r>
            <a:r>
              <a:rPr sz="1100" kern="0" spc="-30" dirty="0">
                <a:solidFill>
                  <a:srgbClr val="7F7F80"/>
                </a:solidFill>
                <a:latin typeface="Roboto Light" pitchFamily="2" charset="0"/>
                <a:ea typeface="Roboto Light" pitchFamily="2" charset="0"/>
                <a:cs typeface="Gill Sans MT"/>
              </a:rPr>
              <a:t> </a:t>
            </a:r>
            <a:r>
              <a:rPr sz="1100" kern="0" spc="-5" dirty="0">
                <a:solidFill>
                  <a:srgbClr val="7F7F80"/>
                </a:solidFill>
                <a:latin typeface="Roboto Light" pitchFamily="2" charset="0"/>
                <a:ea typeface="Roboto Light" pitchFamily="2" charset="0"/>
                <a:cs typeface="Gill Sans MT"/>
              </a:rPr>
              <a:t>to</a:t>
            </a:r>
            <a:r>
              <a:rPr sz="1100" kern="0" spc="-30" dirty="0">
                <a:solidFill>
                  <a:srgbClr val="7F7F80"/>
                </a:solidFill>
                <a:latin typeface="Roboto Light" pitchFamily="2" charset="0"/>
                <a:ea typeface="Roboto Light" pitchFamily="2" charset="0"/>
                <a:cs typeface="Gill Sans MT"/>
              </a:rPr>
              <a:t> </a:t>
            </a:r>
            <a:r>
              <a:rPr sz="1100" kern="0" spc="20" dirty="0">
                <a:solidFill>
                  <a:srgbClr val="7F7F80"/>
                </a:solidFill>
                <a:latin typeface="Roboto Light" pitchFamily="2" charset="0"/>
                <a:ea typeface="Roboto Light" pitchFamily="2" charset="0"/>
                <a:cs typeface="Gill Sans MT"/>
              </a:rPr>
              <a:t>visitors,</a:t>
            </a:r>
            <a:r>
              <a:rPr sz="1100" kern="0" spc="-35" dirty="0">
                <a:solidFill>
                  <a:srgbClr val="7F7F80"/>
                </a:solidFill>
                <a:latin typeface="Roboto Light" pitchFamily="2" charset="0"/>
                <a:ea typeface="Roboto Light" pitchFamily="2" charset="0"/>
                <a:cs typeface="Gill Sans MT"/>
              </a:rPr>
              <a:t> </a:t>
            </a:r>
            <a:r>
              <a:rPr sz="1100" kern="0" spc="35" dirty="0">
                <a:solidFill>
                  <a:srgbClr val="7F7F80"/>
                </a:solidFill>
                <a:latin typeface="Roboto Light" pitchFamily="2" charset="0"/>
                <a:ea typeface="Roboto Light" pitchFamily="2" charset="0"/>
                <a:cs typeface="Gill Sans MT"/>
              </a:rPr>
              <a:t>open</a:t>
            </a:r>
            <a:r>
              <a:rPr sz="1100" kern="0" spc="-30" dirty="0">
                <a:solidFill>
                  <a:srgbClr val="7F7F80"/>
                </a:solidFill>
                <a:latin typeface="Roboto Light" pitchFamily="2" charset="0"/>
                <a:ea typeface="Roboto Light" pitchFamily="2" charset="0"/>
                <a:cs typeface="Gill Sans MT"/>
              </a:rPr>
              <a:t> </a:t>
            </a:r>
            <a:r>
              <a:rPr sz="1100" kern="0" spc="15" dirty="0">
                <a:solidFill>
                  <a:srgbClr val="7F7F80"/>
                </a:solidFill>
                <a:latin typeface="Roboto Light" pitchFamily="2" charset="0"/>
                <a:ea typeface="Roboto Light" pitchFamily="2" charset="0"/>
                <a:cs typeface="Gill Sans MT"/>
              </a:rPr>
              <a:t>doors, </a:t>
            </a:r>
            <a:r>
              <a:rPr sz="1100" kern="0" spc="-266" dirty="0">
                <a:solidFill>
                  <a:srgbClr val="7F7F80"/>
                </a:solidFill>
                <a:latin typeface="Roboto Light" pitchFamily="2" charset="0"/>
                <a:ea typeface="Roboto Light" pitchFamily="2" charset="0"/>
                <a:cs typeface="Gill Sans MT"/>
              </a:rPr>
              <a:t> </a:t>
            </a:r>
            <a:r>
              <a:rPr sz="1100" kern="0" spc="10" dirty="0">
                <a:solidFill>
                  <a:srgbClr val="7F7F80"/>
                </a:solidFill>
                <a:latin typeface="Roboto Light" pitchFamily="2" charset="0"/>
                <a:ea typeface="Roboto Light" pitchFamily="2" charset="0"/>
                <a:cs typeface="Gill Sans MT"/>
              </a:rPr>
              <a:t>monitor</a:t>
            </a:r>
            <a:r>
              <a:rPr sz="1100" kern="0" spc="-40" dirty="0">
                <a:solidFill>
                  <a:srgbClr val="7F7F80"/>
                </a:solidFill>
                <a:latin typeface="Roboto Light" pitchFamily="2" charset="0"/>
                <a:ea typeface="Roboto Light" pitchFamily="2" charset="0"/>
                <a:cs typeface="Gill Sans MT"/>
              </a:rPr>
              <a:t> </a:t>
            </a:r>
            <a:r>
              <a:rPr sz="1100" kern="0" spc="45" dirty="0">
                <a:solidFill>
                  <a:srgbClr val="7F7F80"/>
                </a:solidFill>
                <a:latin typeface="Roboto Light" pitchFamily="2" charset="0"/>
                <a:ea typeface="Roboto Light" pitchFamily="2" charset="0"/>
                <a:cs typeface="Gill Sans MT"/>
              </a:rPr>
              <a:t>building</a:t>
            </a:r>
            <a:r>
              <a:rPr sz="1100" kern="0" spc="-30" dirty="0">
                <a:solidFill>
                  <a:srgbClr val="7F7F80"/>
                </a:solidFill>
                <a:latin typeface="Roboto Light" pitchFamily="2" charset="0"/>
                <a:ea typeface="Roboto Light" pitchFamily="2" charset="0"/>
                <a:cs typeface="Gill Sans MT"/>
              </a:rPr>
              <a:t> </a:t>
            </a:r>
            <a:r>
              <a:rPr sz="1100" kern="0" spc="45" dirty="0">
                <a:solidFill>
                  <a:srgbClr val="7F7F80"/>
                </a:solidFill>
                <a:latin typeface="Roboto Light" pitchFamily="2" charset="0"/>
                <a:ea typeface="Roboto Light" pitchFamily="2" charset="0"/>
                <a:cs typeface="Gill Sans MT"/>
              </a:rPr>
              <a:t>entrances</a:t>
            </a:r>
            <a:r>
              <a:rPr sz="1100" kern="0" spc="-30" dirty="0">
                <a:solidFill>
                  <a:srgbClr val="7F7F80"/>
                </a:solidFill>
                <a:latin typeface="Roboto Light" pitchFamily="2" charset="0"/>
                <a:ea typeface="Roboto Light" pitchFamily="2" charset="0"/>
                <a:cs typeface="Gill Sans MT"/>
              </a:rPr>
              <a:t> </a:t>
            </a:r>
            <a:r>
              <a:rPr sz="1100" kern="0" spc="70" dirty="0">
                <a:solidFill>
                  <a:srgbClr val="7F7F80"/>
                </a:solidFill>
                <a:latin typeface="Roboto Light" pitchFamily="2" charset="0"/>
                <a:ea typeface="Roboto Light" pitchFamily="2" charset="0"/>
                <a:cs typeface="Gill Sans MT"/>
              </a:rPr>
              <a:t>and</a:t>
            </a:r>
            <a:r>
              <a:rPr sz="1100" kern="0" spc="-30" dirty="0">
                <a:solidFill>
                  <a:srgbClr val="7F7F80"/>
                </a:solidFill>
                <a:latin typeface="Roboto Light" pitchFamily="2" charset="0"/>
                <a:ea typeface="Roboto Light" pitchFamily="2" charset="0"/>
                <a:cs typeface="Gill Sans MT"/>
              </a:rPr>
              <a:t> </a:t>
            </a:r>
            <a:r>
              <a:rPr sz="1100" kern="0" spc="65" dirty="0">
                <a:solidFill>
                  <a:srgbClr val="7F7F80"/>
                </a:solidFill>
                <a:latin typeface="Roboto Light" pitchFamily="2" charset="0"/>
                <a:ea typeface="Roboto Light" pitchFamily="2" charset="0"/>
                <a:cs typeface="Gill Sans MT"/>
              </a:rPr>
              <a:t>issue</a:t>
            </a:r>
            <a:r>
              <a:rPr sz="1100" kern="0" spc="-30" dirty="0">
                <a:solidFill>
                  <a:srgbClr val="7F7F80"/>
                </a:solidFill>
                <a:latin typeface="Roboto Light" pitchFamily="2" charset="0"/>
                <a:ea typeface="Roboto Light" pitchFamily="2" charset="0"/>
                <a:cs typeface="Gill Sans MT"/>
              </a:rPr>
              <a:t> </a:t>
            </a:r>
            <a:r>
              <a:rPr sz="1100" kern="0" spc="20" dirty="0">
                <a:solidFill>
                  <a:srgbClr val="7F7F80"/>
                </a:solidFill>
                <a:latin typeface="Roboto Light" pitchFamily="2" charset="0"/>
                <a:ea typeface="Roboto Light" pitchFamily="2" charset="0"/>
                <a:cs typeface="Gill Sans MT"/>
              </a:rPr>
              <a:t>virtual</a:t>
            </a:r>
            <a:r>
              <a:rPr sz="1100" kern="0" spc="-30" dirty="0">
                <a:solidFill>
                  <a:srgbClr val="7F7F80"/>
                </a:solidFill>
                <a:latin typeface="Roboto Light" pitchFamily="2" charset="0"/>
                <a:ea typeface="Roboto Light" pitchFamily="2" charset="0"/>
                <a:cs typeface="Gill Sans MT"/>
              </a:rPr>
              <a:t> </a:t>
            </a:r>
            <a:r>
              <a:rPr sz="1100" kern="0" spc="45" dirty="0">
                <a:solidFill>
                  <a:srgbClr val="7F7F80"/>
                </a:solidFill>
                <a:latin typeface="Roboto Light" pitchFamily="2" charset="0"/>
                <a:ea typeface="Roboto Light" pitchFamily="2" charset="0"/>
                <a:cs typeface="Gill Sans MT"/>
              </a:rPr>
              <a:t>keys</a:t>
            </a:r>
            <a:r>
              <a:rPr sz="1100" kern="0" spc="-35" dirty="0">
                <a:solidFill>
                  <a:srgbClr val="7F7F80"/>
                </a:solidFill>
                <a:latin typeface="Roboto Light" pitchFamily="2" charset="0"/>
                <a:ea typeface="Roboto Light" pitchFamily="2" charset="0"/>
                <a:cs typeface="Gill Sans MT"/>
              </a:rPr>
              <a:t> </a:t>
            </a:r>
            <a:r>
              <a:rPr sz="1100" kern="0" spc="30" dirty="0">
                <a:solidFill>
                  <a:srgbClr val="7F7F80"/>
                </a:solidFill>
                <a:latin typeface="Roboto Light" pitchFamily="2" charset="0"/>
                <a:ea typeface="Roboto Light" pitchFamily="2" charset="0"/>
                <a:cs typeface="Gill Sans MT"/>
              </a:rPr>
              <a:t>from</a:t>
            </a:r>
            <a:r>
              <a:rPr sz="1100" kern="0" spc="-30" dirty="0">
                <a:solidFill>
                  <a:srgbClr val="7F7F80"/>
                </a:solidFill>
                <a:latin typeface="Roboto Light" pitchFamily="2" charset="0"/>
                <a:ea typeface="Roboto Light" pitchFamily="2" charset="0"/>
                <a:cs typeface="Gill Sans MT"/>
              </a:rPr>
              <a:t> </a:t>
            </a:r>
            <a:r>
              <a:rPr sz="1100" kern="0" spc="5" dirty="0">
                <a:solidFill>
                  <a:srgbClr val="7F7F80"/>
                </a:solidFill>
                <a:latin typeface="Roboto Light" pitchFamily="2" charset="0"/>
                <a:ea typeface="Roboto Light" pitchFamily="2" charset="0"/>
                <a:cs typeface="Gill Sans MT"/>
              </a:rPr>
              <a:t>their</a:t>
            </a:r>
            <a:r>
              <a:rPr sz="1100" kern="0" spc="-30" dirty="0">
                <a:solidFill>
                  <a:srgbClr val="7F7F80"/>
                </a:solidFill>
                <a:latin typeface="Roboto Light" pitchFamily="2" charset="0"/>
                <a:ea typeface="Roboto Light" pitchFamily="2" charset="0"/>
                <a:cs typeface="Gill Sans MT"/>
              </a:rPr>
              <a:t> </a:t>
            </a:r>
            <a:r>
              <a:rPr sz="1100" kern="0" spc="45" dirty="0">
                <a:solidFill>
                  <a:srgbClr val="7F7F80"/>
                </a:solidFill>
                <a:latin typeface="Roboto Light" pitchFamily="2" charset="0"/>
                <a:ea typeface="Roboto Light" pitchFamily="2" charset="0"/>
                <a:cs typeface="Gill Sans MT"/>
              </a:rPr>
              <a:t>smartphones, </a:t>
            </a:r>
            <a:r>
              <a:rPr sz="1100" kern="0" spc="50" dirty="0">
                <a:solidFill>
                  <a:srgbClr val="7F7F80"/>
                </a:solidFill>
                <a:latin typeface="Roboto Light" pitchFamily="2" charset="0"/>
                <a:ea typeface="Roboto Light" pitchFamily="2" charset="0"/>
                <a:cs typeface="Gill Sans MT"/>
              </a:rPr>
              <a:t> </a:t>
            </a:r>
            <a:endParaRPr lang="en-US" sz="1100" kern="0" spc="50" dirty="0">
              <a:solidFill>
                <a:srgbClr val="7F7F80"/>
              </a:solidFill>
              <a:latin typeface="Roboto Light" pitchFamily="2" charset="0"/>
              <a:ea typeface="Roboto Light" pitchFamily="2" charset="0"/>
              <a:cs typeface="Gill Sans MT"/>
            </a:endParaRPr>
          </a:p>
          <a:p>
            <a:pPr marL="12088" marR="5090" algn="ctr">
              <a:lnSpc>
                <a:spcPct val="116700"/>
              </a:lnSpc>
              <a:spcBef>
                <a:spcPts val="100"/>
              </a:spcBef>
            </a:pPr>
            <a:r>
              <a:rPr sz="1100" kern="0" spc="45" dirty="0">
                <a:solidFill>
                  <a:srgbClr val="7F7F80"/>
                </a:solidFill>
                <a:latin typeface="Roboto Light" pitchFamily="2" charset="0"/>
                <a:ea typeface="Roboto Light" pitchFamily="2" charset="0"/>
                <a:cs typeface="Gill Sans MT"/>
              </a:rPr>
              <a:t>which</a:t>
            </a:r>
            <a:r>
              <a:rPr sz="1100" kern="0" spc="-40" dirty="0">
                <a:solidFill>
                  <a:srgbClr val="7F7F80"/>
                </a:solidFill>
                <a:latin typeface="Roboto Light" pitchFamily="2" charset="0"/>
                <a:ea typeface="Roboto Light" pitchFamily="2" charset="0"/>
                <a:cs typeface="Gill Sans MT"/>
              </a:rPr>
              <a:t> </a:t>
            </a:r>
            <a:r>
              <a:rPr sz="1100" kern="0" spc="35" dirty="0">
                <a:solidFill>
                  <a:srgbClr val="7F7F80"/>
                </a:solidFill>
                <a:latin typeface="Roboto Light" pitchFamily="2" charset="0"/>
                <a:ea typeface="Roboto Light" pitchFamily="2" charset="0"/>
                <a:cs typeface="Gill Sans MT"/>
              </a:rPr>
              <a:t>offers</a:t>
            </a:r>
            <a:r>
              <a:rPr sz="1100" kern="0" spc="-35" dirty="0">
                <a:solidFill>
                  <a:srgbClr val="7F7F80"/>
                </a:solidFill>
                <a:latin typeface="Roboto Light" pitchFamily="2" charset="0"/>
                <a:ea typeface="Roboto Light" pitchFamily="2" charset="0"/>
                <a:cs typeface="Gill Sans MT"/>
              </a:rPr>
              <a:t> </a:t>
            </a:r>
            <a:r>
              <a:rPr sz="1100" kern="0" spc="80" dirty="0">
                <a:solidFill>
                  <a:srgbClr val="7F7F80"/>
                </a:solidFill>
                <a:latin typeface="Roboto Light" pitchFamily="2" charset="0"/>
                <a:ea typeface="Roboto Light" pitchFamily="2" charset="0"/>
                <a:cs typeface="Gill Sans MT"/>
              </a:rPr>
              <a:t>an</a:t>
            </a:r>
            <a:r>
              <a:rPr sz="1100" kern="0" spc="-35" dirty="0">
                <a:solidFill>
                  <a:srgbClr val="7F7F80"/>
                </a:solidFill>
                <a:latin typeface="Roboto Light" pitchFamily="2" charset="0"/>
                <a:ea typeface="Roboto Light" pitchFamily="2" charset="0"/>
                <a:cs typeface="Gill Sans MT"/>
              </a:rPr>
              <a:t> </a:t>
            </a:r>
            <a:r>
              <a:rPr sz="1100" kern="0" spc="35" dirty="0">
                <a:solidFill>
                  <a:srgbClr val="7F7F80"/>
                </a:solidFill>
                <a:latin typeface="Roboto Light" pitchFamily="2" charset="0"/>
                <a:ea typeface="Roboto Light" pitchFamily="2" charset="0"/>
                <a:cs typeface="Gill Sans MT"/>
              </a:rPr>
              <a:t>elevated</a:t>
            </a:r>
            <a:r>
              <a:rPr sz="1100" kern="0" spc="-35" dirty="0">
                <a:solidFill>
                  <a:srgbClr val="7F7F80"/>
                </a:solidFill>
                <a:latin typeface="Roboto Light" pitchFamily="2" charset="0"/>
                <a:ea typeface="Roboto Light" pitchFamily="2" charset="0"/>
                <a:cs typeface="Gill Sans MT"/>
              </a:rPr>
              <a:t> </a:t>
            </a:r>
            <a:r>
              <a:rPr sz="1100" kern="0" spc="45" dirty="0">
                <a:solidFill>
                  <a:srgbClr val="7F7F80"/>
                </a:solidFill>
                <a:latin typeface="Roboto Light" pitchFamily="2" charset="0"/>
                <a:ea typeface="Roboto Light" pitchFamily="2" charset="0"/>
                <a:cs typeface="Gill Sans MT"/>
              </a:rPr>
              <a:t>building</a:t>
            </a:r>
            <a:r>
              <a:rPr sz="1100" kern="0" spc="-35" dirty="0">
                <a:solidFill>
                  <a:srgbClr val="7F7F80"/>
                </a:solidFill>
                <a:latin typeface="Roboto Light" pitchFamily="2" charset="0"/>
                <a:ea typeface="Roboto Light" pitchFamily="2" charset="0"/>
                <a:cs typeface="Gill Sans MT"/>
              </a:rPr>
              <a:t> </a:t>
            </a:r>
            <a:r>
              <a:rPr sz="1100" kern="0" spc="15" dirty="0">
                <a:solidFill>
                  <a:srgbClr val="7F7F80"/>
                </a:solidFill>
                <a:latin typeface="Roboto Light" pitchFamily="2" charset="0"/>
                <a:ea typeface="Roboto Light" pitchFamily="2" charset="0"/>
                <a:cs typeface="Gill Sans MT"/>
              </a:rPr>
              <a:t>entry</a:t>
            </a:r>
            <a:r>
              <a:rPr sz="1100" kern="0" spc="-40" dirty="0">
                <a:solidFill>
                  <a:srgbClr val="7F7F80"/>
                </a:solidFill>
                <a:latin typeface="Roboto Light" pitchFamily="2" charset="0"/>
                <a:ea typeface="Roboto Light" pitchFamily="2" charset="0"/>
                <a:cs typeface="Gill Sans MT"/>
              </a:rPr>
              <a:t> </a:t>
            </a:r>
            <a:r>
              <a:rPr sz="1100" kern="0" spc="25" dirty="0">
                <a:solidFill>
                  <a:srgbClr val="7F7F80"/>
                </a:solidFill>
                <a:latin typeface="Roboto Light" pitchFamily="2" charset="0"/>
                <a:ea typeface="Roboto Light" pitchFamily="2" charset="0"/>
                <a:cs typeface="Gill Sans MT"/>
              </a:rPr>
              <a:t>experience.</a:t>
            </a:r>
            <a:endParaRPr sz="1100" kern="0" dirty="0">
              <a:solidFill>
                <a:sysClr val="windowText" lastClr="000000"/>
              </a:solidFill>
              <a:latin typeface="Roboto Light" pitchFamily="2" charset="0"/>
              <a:ea typeface="Roboto Light" pitchFamily="2" charset="0"/>
              <a:cs typeface="Gill Sans MT"/>
            </a:endParaRPr>
          </a:p>
        </p:txBody>
      </p:sp>
      <p:sp>
        <p:nvSpPr>
          <p:cNvPr id="6" name="object 6"/>
          <p:cNvSpPr txBox="1"/>
          <p:nvPr/>
        </p:nvSpPr>
        <p:spPr>
          <a:xfrm>
            <a:off x="7127307" y="4089026"/>
            <a:ext cx="2953286" cy="584441"/>
          </a:xfrm>
          <a:prstGeom prst="rect">
            <a:avLst/>
          </a:prstGeom>
        </p:spPr>
        <p:txBody>
          <a:bodyPr vert="horz" wrap="square" lIns="0" tIns="95427" rIns="0" bIns="0" rtlCol="0">
            <a:spAutoFit/>
          </a:bodyPr>
          <a:lstStyle/>
          <a:p>
            <a:pPr marL="12724">
              <a:spcBef>
                <a:spcPts val="751"/>
              </a:spcBef>
            </a:pPr>
            <a:r>
              <a:rPr sz="1202" b="1" kern="0" dirty="0">
                <a:solidFill>
                  <a:srgbClr val="221815"/>
                </a:solidFill>
                <a:latin typeface="Roboto Medium" pitchFamily="2" charset="0"/>
                <a:ea typeface="Roboto Medium" pitchFamily="2" charset="0"/>
                <a:cs typeface="Gill Sans MT"/>
              </a:rPr>
              <a:t>Door Release Log</a:t>
            </a:r>
            <a:endParaRPr sz="1202" kern="0" dirty="0">
              <a:solidFill>
                <a:sysClr val="windowText" lastClr="000000"/>
              </a:solidFill>
              <a:latin typeface="Roboto Medium" pitchFamily="2" charset="0"/>
              <a:ea typeface="Roboto Medium" pitchFamily="2" charset="0"/>
              <a:cs typeface="Gill Sans MT"/>
            </a:endParaRPr>
          </a:p>
          <a:p>
            <a:pPr marL="12724">
              <a:spcBef>
                <a:spcPts val="435"/>
              </a:spcBef>
            </a:pPr>
            <a:r>
              <a:rPr sz="802" kern="0" dirty="0">
                <a:solidFill>
                  <a:srgbClr val="7F7F80"/>
                </a:solidFill>
                <a:latin typeface="Roboto Medium" pitchFamily="2" charset="0"/>
                <a:ea typeface="Roboto Medium" pitchFamily="2" charset="0"/>
                <a:cs typeface="Gill Sans MT"/>
              </a:rPr>
              <a:t>Access to date- and</a:t>
            </a:r>
            <a:endParaRPr sz="802" kern="0" dirty="0">
              <a:solidFill>
                <a:sysClr val="windowText" lastClr="000000"/>
              </a:solidFill>
              <a:latin typeface="Roboto Medium" pitchFamily="2" charset="0"/>
              <a:ea typeface="Roboto Medium" pitchFamily="2" charset="0"/>
              <a:cs typeface="Gill Sans MT"/>
            </a:endParaRPr>
          </a:p>
          <a:p>
            <a:pPr marL="12724" marR="5090">
              <a:lnSpc>
                <a:spcPct val="104200"/>
              </a:lnSpc>
            </a:pPr>
            <a:r>
              <a:rPr sz="802" kern="0" dirty="0">
                <a:solidFill>
                  <a:srgbClr val="7F7F80"/>
                </a:solidFill>
                <a:latin typeface="Roboto Medium" pitchFamily="2" charset="0"/>
                <a:ea typeface="Roboto Medium" pitchFamily="2" charset="0"/>
                <a:cs typeface="Gill Sans MT"/>
              </a:rPr>
              <a:t>time-stamped photos of door  release events</a:t>
            </a:r>
            <a:endParaRPr sz="802" kern="0" dirty="0">
              <a:solidFill>
                <a:sysClr val="windowText" lastClr="000000"/>
              </a:solidFill>
              <a:latin typeface="Roboto Medium" pitchFamily="2" charset="0"/>
              <a:ea typeface="Roboto Medium" pitchFamily="2" charset="0"/>
              <a:cs typeface="Gill Sans MT"/>
            </a:endParaRPr>
          </a:p>
        </p:txBody>
      </p:sp>
      <p:sp>
        <p:nvSpPr>
          <p:cNvPr id="7" name="object 7"/>
          <p:cNvSpPr txBox="1"/>
          <p:nvPr/>
        </p:nvSpPr>
        <p:spPr>
          <a:xfrm>
            <a:off x="7127307" y="2935700"/>
            <a:ext cx="2770406" cy="579504"/>
          </a:xfrm>
          <a:prstGeom prst="rect">
            <a:avLst/>
          </a:prstGeom>
        </p:spPr>
        <p:txBody>
          <a:bodyPr vert="horz" wrap="square" lIns="0" tIns="95427" rIns="0" bIns="0" rtlCol="0">
            <a:spAutoFit/>
          </a:bodyPr>
          <a:lstStyle/>
          <a:p>
            <a:pPr marL="12724">
              <a:spcBef>
                <a:spcPts val="751"/>
              </a:spcBef>
            </a:pPr>
            <a:r>
              <a:rPr sz="1202" b="1" kern="0" dirty="0">
                <a:solidFill>
                  <a:srgbClr val="221815"/>
                </a:solidFill>
                <a:latin typeface="Roboto Medium" pitchFamily="2" charset="0"/>
                <a:ea typeface="Roboto Medium" pitchFamily="2" charset="0"/>
                <a:cs typeface="Arial Narrow"/>
              </a:rPr>
              <a:t>Push Notification</a:t>
            </a:r>
            <a:endParaRPr sz="1202" kern="0" dirty="0">
              <a:solidFill>
                <a:sysClr val="windowText" lastClr="000000"/>
              </a:solidFill>
              <a:latin typeface="Roboto Medium" pitchFamily="2" charset="0"/>
              <a:ea typeface="Roboto Medium" pitchFamily="2" charset="0"/>
              <a:cs typeface="Arial Narrow"/>
            </a:endParaRPr>
          </a:p>
          <a:p>
            <a:pPr marL="12724">
              <a:spcBef>
                <a:spcPts val="435"/>
              </a:spcBef>
            </a:pPr>
            <a:r>
              <a:rPr sz="802" kern="0" dirty="0">
                <a:solidFill>
                  <a:srgbClr val="7F7F80"/>
                </a:solidFill>
                <a:latin typeface="Roboto Medium" pitchFamily="2" charset="0"/>
                <a:ea typeface="Roboto Medium" pitchFamily="2" charset="0"/>
                <a:cs typeface="Gill Sans MT"/>
              </a:rPr>
              <a:t>Get instant notifications of</a:t>
            </a:r>
            <a:endParaRPr sz="802" kern="0" dirty="0">
              <a:solidFill>
                <a:sysClr val="windowText" lastClr="000000"/>
              </a:solidFill>
              <a:latin typeface="Roboto Medium" pitchFamily="2" charset="0"/>
              <a:ea typeface="Roboto Medium" pitchFamily="2" charset="0"/>
              <a:cs typeface="Gill Sans MT"/>
            </a:endParaRPr>
          </a:p>
          <a:p>
            <a:pPr marL="12724">
              <a:spcBef>
                <a:spcPts val="40"/>
              </a:spcBef>
            </a:pPr>
            <a:r>
              <a:rPr sz="802" kern="0" dirty="0">
                <a:solidFill>
                  <a:srgbClr val="7F7F80"/>
                </a:solidFill>
                <a:latin typeface="Roboto Medium" pitchFamily="2" charset="0"/>
                <a:ea typeface="Roboto Medium" pitchFamily="2" charset="0"/>
                <a:cs typeface="Gill Sans MT"/>
              </a:rPr>
              <a:t>incoming calls</a:t>
            </a:r>
            <a:endParaRPr sz="802" kern="0" dirty="0">
              <a:solidFill>
                <a:sysClr val="windowText" lastClr="000000"/>
              </a:solidFill>
              <a:latin typeface="Roboto Medium" pitchFamily="2" charset="0"/>
              <a:ea typeface="Roboto Medium" pitchFamily="2" charset="0"/>
              <a:cs typeface="Gill Sans MT"/>
            </a:endParaRPr>
          </a:p>
        </p:txBody>
      </p:sp>
      <p:sp>
        <p:nvSpPr>
          <p:cNvPr id="8" name="object 8"/>
          <p:cNvSpPr txBox="1"/>
          <p:nvPr/>
        </p:nvSpPr>
        <p:spPr>
          <a:xfrm>
            <a:off x="2786429" y="2935699"/>
            <a:ext cx="1419950" cy="717747"/>
          </a:xfrm>
          <a:prstGeom prst="rect">
            <a:avLst/>
          </a:prstGeom>
        </p:spPr>
        <p:txBody>
          <a:bodyPr vert="horz" wrap="square" lIns="0" tIns="95427" rIns="0" bIns="0" rtlCol="0">
            <a:spAutoFit/>
          </a:bodyPr>
          <a:lstStyle/>
          <a:p>
            <a:pPr marL="504512">
              <a:spcBef>
                <a:spcPts val="751"/>
              </a:spcBef>
            </a:pPr>
            <a:r>
              <a:rPr sz="1202" b="1" kern="0" dirty="0">
                <a:solidFill>
                  <a:srgbClr val="221815"/>
                </a:solidFill>
                <a:latin typeface="Roboto Medium" pitchFamily="2" charset="0"/>
                <a:ea typeface="Roboto Medium" pitchFamily="2" charset="0"/>
                <a:cs typeface="Gill Sans MT"/>
              </a:rPr>
              <a:t>Video Calling</a:t>
            </a:r>
            <a:endParaRPr sz="1202" kern="0" dirty="0">
              <a:solidFill>
                <a:sysClr val="windowText" lastClr="000000"/>
              </a:solidFill>
              <a:latin typeface="Roboto Medium" pitchFamily="2" charset="0"/>
              <a:ea typeface="Roboto Medium" pitchFamily="2" charset="0"/>
              <a:cs typeface="Gill Sans MT"/>
            </a:endParaRPr>
          </a:p>
          <a:p>
            <a:pPr marL="122788" marR="5090" indent="-110699" algn="r">
              <a:lnSpc>
                <a:spcPct val="104200"/>
              </a:lnSpc>
              <a:spcBef>
                <a:spcPts val="396"/>
              </a:spcBef>
            </a:pPr>
            <a:r>
              <a:rPr sz="802" kern="0" dirty="0">
                <a:solidFill>
                  <a:srgbClr val="7F7F80"/>
                </a:solidFill>
                <a:latin typeface="Roboto Medium" pitchFamily="2" charset="0"/>
                <a:ea typeface="Roboto Medium" pitchFamily="2" charset="0"/>
                <a:cs typeface="Gill Sans MT"/>
              </a:rPr>
              <a:t>See and talk to visitors with live  video before buzzing them in</a:t>
            </a:r>
            <a:r>
              <a:rPr lang="en-US" sz="802" kern="0" dirty="0">
                <a:solidFill>
                  <a:sysClr val="windowText" lastClr="000000"/>
                </a:solidFill>
                <a:latin typeface="Roboto Medium" pitchFamily="2" charset="0"/>
                <a:ea typeface="Roboto Medium" pitchFamily="2" charset="0"/>
                <a:cs typeface="Gill Sans MT"/>
              </a:rPr>
              <a:t> </a:t>
            </a:r>
            <a:r>
              <a:rPr sz="802" kern="0" dirty="0">
                <a:solidFill>
                  <a:srgbClr val="7F7F80"/>
                </a:solidFill>
                <a:latin typeface="Roboto Medium" pitchFamily="2" charset="0"/>
                <a:ea typeface="Roboto Medium" pitchFamily="2" charset="0"/>
                <a:cs typeface="Gill Sans MT"/>
              </a:rPr>
              <a:t>remotely</a:t>
            </a:r>
            <a:endParaRPr sz="802" kern="0" dirty="0">
              <a:solidFill>
                <a:sysClr val="windowText" lastClr="000000"/>
              </a:solidFill>
              <a:latin typeface="Roboto Medium" pitchFamily="2" charset="0"/>
              <a:ea typeface="Roboto Medium" pitchFamily="2" charset="0"/>
              <a:cs typeface="Gill Sans MT"/>
            </a:endParaRPr>
          </a:p>
        </p:txBody>
      </p:sp>
      <p:sp>
        <p:nvSpPr>
          <p:cNvPr id="9" name="object 9"/>
          <p:cNvSpPr txBox="1"/>
          <p:nvPr/>
        </p:nvSpPr>
        <p:spPr>
          <a:xfrm>
            <a:off x="7127307" y="1813008"/>
            <a:ext cx="2333084" cy="579504"/>
          </a:xfrm>
          <a:prstGeom prst="rect">
            <a:avLst/>
          </a:prstGeom>
        </p:spPr>
        <p:txBody>
          <a:bodyPr vert="horz" wrap="square" lIns="0" tIns="95427" rIns="0" bIns="0" rtlCol="0">
            <a:spAutoFit/>
          </a:bodyPr>
          <a:lstStyle/>
          <a:p>
            <a:pPr marL="12724">
              <a:spcBef>
                <a:spcPts val="751"/>
              </a:spcBef>
            </a:pPr>
            <a:r>
              <a:rPr sz="1202" b="1" kern="0" dirty="0">
                <a:solidFill>
                  <a:srgbClr val="221815"/>
                </a:solidFill>
                <a:latin typeface="Roboto Medium" pitchFamily="2" charset="0"/>
                <a:ea typeface="Roboto Medium" pitchFamily="2" charset="0"/>
                <a:cs typeface="Gill Sans MT"/>
              </a:rPr>
              <a:t>Virtual Key</a:t>
            </a:r>
            <a:endParaRPr sz="1202" kern="0" dirty="0">
              <a:solidFill>
                <a:sysClr val="windowText" lastClr="000000"/>
              </a:solidFill>
              <a:latin typeface="Roboto Medium" pitchFamily="2" charset="0"/>
              <a:ea typeface="Roboto Medium" pitchFamily="2" charset="0"/>
              <a:cs typeface="Gill Sans MT"/>
            </a:endParaRPr>
          </a:p>
          <a:p>
            <a:pPr marL="12724">
              <a:spcBef>
                <a:spcPts val="435"/>
              </a:spcBef>
            </a:pPr>
            <a:r>
              <a:rPr sz="802" kern="0" dirty="0">
                <a:solidFill>
                  <a:srgbClr val="7F7F80"/>
                </a:solidFill>
                <a:latin typeface="Roboto Medium" pitchFamily="2" charset="0"/>
                <a:ea typeface="Roboto Medium" pitchFamily="2" charset="0"/>
                <a:cs typeface="Gill Sans MT"/>
              </a:rPr>
              <a:t>Issue time-limited QR code keys</a:t>
            </a:r>
            <a:endParaRPr sz="802" kern="0" dirty="0">
              <a:solidFill>
                <a:sysClr val="windowText" lastClr="000000"/>
              </a:solidFill>
              <a:latin typeface="Roboto Medium" pitchFamily="2" charset="0"/>
              <a:ea typeface="Roboto Medium" pitchFamily="2" charset="0"/>
              <a:cs typeface="Gill Sans MT"/>
            </a:endParaRPr>
          </a:p>
          <a:p>
            <a:pPr marL="12724">
              <a:spcBef>
                <a:spcPts val="40"/>
              </a:spcBef>
            </a:pPr>
            <a:r>
              <a:rPr sz="802" kern="0" dirty="0">
                <a:solidFill>
                  <a:srgbClr val="7F7F80"/>
                </a:solidFill>
                <a:latin typeface="Roboto Medium" pitchFamily="2" charset="0"/>
                <a:ea typeface="Roboto Medium" pitchFamily="2" charset="0"/>
                <a:cs typeface="Gill Sans MT"/>
              </a:rPr>
              <a:t>and guest PINs</a:t>
            </a:r>
            <a:endParaRPr sz="802" kern="0" dirty="0">
              <a:solidFill>
                <a:sysClr val="windowText" lastClr="000000"/>
              </a:solidFill>
              <a:latin typeface="Roboto Medium" pitchFamily="2" charset="0"/>
              <a:ea typeface="Roboto Medium" pitchFamily="2" charset="0"/>
              <a:cs typeface="Gill Sans MT"/>
            </a:endParaRPr>
          </a:p>
        </p:txBody>
      </p:sp>
      <p:sp>
        <p:nvSpPr>
          <p:cNvPr id="10" name="object 10"/>
          <p:cNvSpPr txBox="1"/>
          <p:nvPr/>
        </p:nvSpPr>
        <p:spPr>
          <a:xfrm>
            <a:off x="2250931" y="1813008"/>
            <a:ext cx="1953738" cy="579504"/>
          </a:xfrm>
          <a:prstGeom prst="rect">
            <a:avLst/>
          </a:prstGeom>
        </p:spPr>
        <p:txBody>
          <a:bodyPr vert="horz" wrap="square" lIns="0" tIns="95427" rIns="0" bIns="0" rtlCol="0">
            <a:spAutoFit/>
          </a:bodyPr>
          <a:lstStyle/>
          <a:p>
            <a:pPr marL="959399">
              <a:spcBef>
                <a:spcPts val="751"/>
              </a:spcBef>
            </a:pPr>
            <a:r>
              <a:rPr lang="en-US" sz="1202" b="1" kern="0" dirty="0">
                <a:solidFill>
                  <a:srgbClr val="221815"/>
                </a:solidFill>
                <a:latin typeface="Roboto Medium" pitchFamily="2" charset="0"/>
                <a:ea typeface="Roboto Medium" pitchFamily="2" charset="0"/>
                <a:cs typeface="Gill Sans MT"/>
              </a:rPr>
              <a:t>           </a:t>
            </a:r>
            <a:r>
              <a:rPr sz="1202" b="1" kern="0" dirty="0">
                <a:solidFill>
                  <a:srgbClr val="221815"/>
                </a:solidFill>
                <a:latin typeface="Roboto Medium" pitchFamily="2" charset="0"/>
                <a:ea typeface="Roboto Medium" pitchFamily="2" charset="0"/>
                <a:cs typeface="Gill Sans MT"/>
              </a:rPr>
              <a:t>Preview</a:t>
            </a:r>
            <a:endParaRPr sz="1202" kern="0" dirty="0">
              <a:solidFill>
                <a:sysClr val="windowText" lastClr="000000"/>
              </a:solidFill>
              <a:latin typeface="Roboto Medium" pitchFamily="2" charset="0"/>
              <a:ea typeface="Roboto Medium" pitchFamily="2" charset="0"/>
              <a:cs typeface="Gill Sans MT"/>
            </a:endParaRPr>
          </a:p>
          <a:p>
            <a:pPr marR="5090" algn="r">
              <a:spcBef>
                <a:spcPts val="435"/>
              </a:spcBef>
            </a:pPr>
            <a:r>
              <a:rPr sz="802" kern="0" spc="55" dirty="0">
                <a:solidFill>
                  <a:srgbClr val="7F7F80"/>
                </a:solidFill>
                <a:latin typeface="Roboto Medium" pitchFamily="2" charset="0"/>
                <a:ea typeface="Roboto Medium" pitchFamily="2" charset="0"/>
                <a:cs typeface="Gill Sans MT"/>
              </a:rPr>
              <a:t>See</a:t>
            </a:r>
            <a:r>
              <a:rPr sz="802" kern="0" spc="-40" dirty="0">
                <a:solidFill>
                  <a:srgbClr val="7F7F80"/>
                </a:solidFill>
                <a:latin typeface="Roboto Medium" pitchFamily="2" charset="0"/>
                <a:ea typeface="Roboto Medium" pitchFamily="2" charset="0"/>
                <a:cs typeface="Gill Sans MT"/>
              </a:rPr>
              <a:t> </a:t>
            </a:r>
            <a:r>
              <a:rPr sz="802" kern="0" spc="25" dirty="0">
                <a:solidFill>
                  <a:srgbClr val="7F7F80"/>
                </a:solidFill>
                <a:latin typeface="Roboto Medium" pitchFamily="2" charset="0"/>
                <a:ea typeface="Roboto Medium" pitchFamily="2" charset="0"/>
                <a:cs typeface="Gill Sans MT"/>
              </a:rPr>
              <a:t>who</a:t>
            </a:r>
            <a:r>
              <a:rPr sz="802" kern="0" spc="-40" dirty="0">
                <a:solidFill>
                  <a:srgbClr val="7F7F80"/>
                </a:solidFill>
                <a:latin typeface="Roboto Medium" pitchFamily="2" charset="0"/>
                <a:ea typeface="Roboto Medium" pitchFamily="2" charset="0"/>
                <a:cs typeface="Gill Sans MT"/>
              </a:rPr>
              <a:t> </a:t>
            </a:r>
            <a:r>
              <a:rPr sz="802" kern="0" spc="50" dirty="0">
                <a:solidFill>
                  <a:srgbClr val="7F7F80"/>
                </a:solidFill>
                <a:latin typeface="Roboto Medium" pitchFamily="2" charset="0"/>
                <a:ea typeface="Roboto Medium" pitchFamily="2" charset="0"/>
                <a:cs typeface="Gill Sans MT"/>
              </a:rPr>
              <a:t>is</a:t>
            </a:r>
            <a:r>
              <a:rPr sz="802" kern="0" spc="-40" dirty="0">
                <a:solidFill>
                  <a:srgbClr val="7F7F80"/>
                </a:solidFill>
                <a:latin typeface="Roboto Medium" pitchFamily="2" charset="0"/>
                <a:ea typeface="Roboto Medium" pitchFamily="2" charset="0"/>
                <a:cs typeface="Gill Sans MT"/>
              </a:rPr>
              <a:t> </a:t>
            </a:r>
            <a:r>
              <a:rPr sz="802" kern="0" spc="35" dirty="0">
                <a:solidFill>
                  <a:srgbClr val="7F7F80"/>
                </a:solidFill>
                <a:latin typeface="Roboto Medium" pitchFamily="2" charset="0"/>
                <a:ea typeface="Roboto Medium" pitchFamily="2" charset="0"/>
                <a:cs typeface="Gill Sans MT"/>
              </a:rPr>
              <a:t>at</a:t>
            </a:r>
            <a:r>
              <a:rPr sz="802" kern="0" spc="-35" dirty="0">
                <a:solidFill>
                  <a:srgbClr val="7F7F80"/>
                </a:solidFill>
                <a:latin typeface="Roboto Medium" pitchFamily="2" charset="0"/>
                <a:ea typeface="Roboto Medium" pitchFamily="2" charset="0"/>
                <a:cs typeface="Gill Sans MT"/>
              </a:rPr>
              <a:t> </a:t>
            </a:r>
            <a:r>
              <a:rPr sz="802" kern="0" spc="20" dirty="0">
                <a:solidFill>
                  <a:srgbClr val="7F7F80"/>
                </a:solidFill>
                <a:latin typeface="Roboto Medium" pitchFamily="2" charset="0"/>
                <a:ea typeface="Roboto Medium" pitchFamily="2" charset="0"/>
                <a:cs typeface="Gill Sans MT"/>
              </a:rPr>
              <a:t>the</a:t>
            </a:r>
            <a:r>
              <a:rPr sz="802" kern="0" spc="-40" dirty="0">
                <a:solidFill>
                  <a:srgbClr val="7F7F80"/>
                </a:solidFill>
                <a:latin typeface="Roboto Medium" pitchFamily="2" charset="0"/>
                <a:ea typeface="Roboto Medium" pitchFamily="2" charset="0"/>
                <a:cs typeface="Gill Sans MT"/>
              </a:rPr>
              <a:t> </a:t>
            </a:r>
            <a:r>
              <a:rPr sz="802" kern="0" spc="30" dirty="0">
                <a:solidFill>
                  <a:srgbClr val="7F7F80"/>
                </a:solidFill>
                <a:latin typeface="Roboto Medium" pitchFamily="2" charset="0"/>
                <a:ea typeface="Roboto Medium" pitchFamily="2" charset="0"/>
                <a:cs typeface="Gill Sans MT"/>
              </a:rPr>
              <a:t>entrance</a:t>
            </a:r>
            <a:r>
              <a:rPr sz="802" kern="0" spc="-40" dirty="0">
                <a:solidFill>
                  <a:srgbClr val="7F7F80"/>
                </a:solidFill>
                <a:latin typeface="Roboto Medium" pitchFamily="2" charset="0"/>
                <a:ea typeface="Roboto Medium" pitchFamily="2" charset="0"/>
                <a:cs typeface="Gill Sans MT"/>
              </a:rPr>
              <a:t> </a:t>
            </a:r>
            <a:r>
              <a:rPr sz="802" kern="0" spc="15" dirty="0">
                <a:solidFill>
                  <a:srgbClr val="7F7F80"/>
                </a:solidFill>
                <a:latin typeface="Roboto Medium" pitchFamily="2" charset="0"/>
                <a:ea typeface="Roboto Medium" pitchFamily="2" charset="0"/>
                <a:cs typeface="Gill Sans MT"/>
              </a:rPr>
              <a:t>before</a:t>
            </a:r>
            <a:endParaRPr sz="802" kern="0" dirty="0">
              <a:solidFill>
                <a:sysClr val="windowText" lastClr="000000"/>
              </a:solidFill>
              <a:latin typeface="Roboto Medium" pitchFamily="2" charset="0"/>
              <a:ea typeface="Roboto Medium" pitchFamily="2" charset="0"/>
              <a:cs typeface="Gill Sans MT"/>
            </a:endParaRPr>
          </a:p>
          <a:p>
            <a:pPr marR="5090" algn="r">
              <a:spcBef>
                <a:spcPts val="40"/>
              </a:spcBef>
            </a:pPr>
            <a:r>
              <a:rPr sz="802" kern="0" spc="40" dirty="0">
                <a:solidFill>
                  <a:srgbClr val="7F7F80"/>
                </a:solidFill>
                <a:latin typeface="Roboto Medium" pitchFamily="2" charset="0"/>
                <a:ea typeface="Roboto Medium" pitchFamily="2" charset="0"/>
                <a:cs typeface="Gill Sans MT"/>
              </a:rPr>
              <a:t>answering</a:t>
            </a:r>
            <a:r>
              <a:rPr sz="802" kern="0" spc="-55" dirty="0">
                <a:solidFill>
                  <a:srgbClr val="7F7F80"/>
                </a:solidFill>
                <a:latin typeface="Roboto Medium" pitchFamily="2" charset="0"/>
                <a:ea typeface="Roboto Medium" pitchFamily="2" charset="0"/>
                <a:cs typeface="Gill Sans MT"/>
              </a:rPr>
              <a:t> </a:t>
            </a:r>
            <a:r>
              <a:rPr sz="802" kern="0" spc="20" dirty="0">
                <a:solidFill>
                  <a:srgbClr val="7F7F80"/>
                </a:solidFill>
                <a:latin typeface="Roboto Medium" pitchFamily="2" charset="0"/>
                <a:ea typeface="Roboto Medium" pitchFamily="2" charset="0"/>
                <a:cs typeface="Gill Sans MT"/>
              </a:rPr>
              <a:t>the</a:t>
            </a:r>
            <a:r>
              <a:rPr sz="802" kern="0" spc="-55" dirty="0">
                <a:solidFill>
                  <a:srgbClr val="7F7F80"/>
                </a:solidFill>
                <a:latin typeface="Roboto Medium" pitchFamily="2" charset="0"/>
                <a:ea typeface="Roboto Medium" pitchFamily="2" charset="0"/>
                <a:cs typeface="Gill Sans MT"/>
              </a:rPr>
              <a:t> </a:t>
            </a:r>
            <a:r>
              <a:rPr sz="802" kern="0" spc="40" dirty="0">
                <a:solidFill>
                  <a:srgbClr val="7F7F80"/>
                </a:solidFill>
                <a:latin typeface="Roboto Medium" pitchFamily="2" charset="0"/>
                <a:ea typeface="Roboto Medium" pitchFamily="2" charset="0"/>
                <a:cs typeface="Gill Sans MT"/>
              </a:rPr>
              <a:t>call</a:t>
            </a:r>
            <a:endParaRPr sz="802" kern="0" dirty="0">
              <a:solidFill>
                <a:sysClr val="windowText" lastClr="000000"/>
              </a:solidFill>
              <a:latin typeface="Roboto Medium" pitchFamily="2" charset="0"/>
              <a:ea typeface="Roboto Medium" pitchFamily="2" charset="0"/>
              <a:cs typeface="Gill Sans MT"/>
            </a:endParaRPr>
          </a:p>
        </p:txBody>
      </p:sp>
      <p:grpSp>
        <p:nvGrpSpPr>
          <p:cNvPr id="11" name="object 11"/>
          <p:cNvGrpSpPr/>
          <p:nvPr/>
        </p:nvGrpSpPr>
        <p:grpSpPr>
          <a:xfrm>
            <a:off x="4689136" y="5210041"/>
            <a:ext cx="1953703" cy="265286"/>
            <a:chOff x="4155208" y="6034328"/>
            <a:chExt cx="1950085" cy="264795"/>
          </a:xfrm>
        </p:grpSpPr>
        <p:pic>
          <p:nvPicPr>
            <p:cNvPr id="12" name="object 12"/>
            <p:cNvPicPr/>
            <p:nvPr/>
          </p:nvPicPr>
          <p:blipFill>
            <a:blip r:embed="rId3" cstate="print"/>
            <a:stretch>
              <a:fillRect/>
            </a:stretch>
          </p:blipFill>
          <p:spPr>
            <a:xfrm>
              <a:off x="5226798" y="6036909"/>
              <a:ext cx="877941" cy="260296"/>
            </a:xfrm>
            <a:prstGeom prst="rect">
              <a:avLst/>
            </a:prstGeom>
          </p:spPr>
        </p:pic>
        <p:pic>
          <p:nvPicPr>
            <p:cNvPr id="13" name="object 13"/>
            <p:cNvPicPr/>
            <p:nvPr/>
          </p:nvPicPr>
          <p:blipFill>
            <a:blip r:embed="rId4" cstate="print"/>
            <a:stretch>
              <a:fillRect/>
            </a:stretch>
          </p:blipFill>
          <p:spPr>
            <a:xfrm>
              <a:off x="4155208" y="6034328"/>
              <a:ext cx="898692" cy="264218"/>
            </a:xfrm>
            <a:prstGeom prst="rect">
              <a:avLst/>
            </a:prstGeom>
          </p:spPr>
        </p:pic>
      </p:grpSp>
      <p:grpSp>
        <p:nvGrpSpPr>
          <p:cNvPr id="20" name="Group 19"/>
          <p:cNvGrpSpPr/>
          <p:nvPr/>
        </p:nvGrpSpPr>
        <p:grpSpPr>
          <a:xfrm>
            <a:off x="0" y="5956065"/>
            <a:ext cx="12192000" cy="901933"/>
            <a:chOff x="0" y="4467050"/>
            <a:chExt cx="9144000" cy="676450"/>
          </a:xfrm>
        </p:grpSpPr>
        <p:sp>
          <p:nvSpPr>
            <p:cNvPr id="21" name="Rectangle 2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2" name="Group 21"/>
            <p:cNvGrpSpPr/>
            <p:nvPr userDrawn="1"/>
          </p:nvGrpSpPr>
          <p:grpSpPr>
            <a:xfrm>
              <a:off x="114300" y="4487369"/>
              <a:ext cx="8910322" cy="599050"/>
              <a:chOff x="114300" y="4487369"/>
              <a:chExt cx="8910322" cy="599050"/>
            </a:xfrm>
          </p:grpSpPr>
          <p:sp>
            <p:nvSpPr>
              <p:cNvPr id="23" name="TextBox 2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4" name="TextBox 2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5" name="TextBox 2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6" name="Picture 25">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739617291"/>
      </p:ext>
    </p:extLst>
  </p:cSld>
  <p:clrMapOvr>
    <a:masterClrMapping/>
  </p:clrMapOvr>
  <p:transition spd="med">
    <p:pull/>
  </p:transition>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rotWithShape="1">
          <a:blip r:embed="rId2" cstate="print"/>
          <a:srcRect t="7868"/>
          <a:stretch/>
        </p:blipFill>
        <p:spPr>
          <a:xfrm>
            <a:off x="1356210" y="0"/>
            <a:ext cx="9567878" cy="6313470"/>
          </a:xfrm>
          <a:prstGeom prst="rect">
            <a:avLst/>
          </a:prstGeom>
        </p:spPr>
      </p:pic>
      <p:sp>
        <p:nvSpPr>
          <p:cNvPr id="3" name="object 3"/>
          <p:cNvSpPr txBox="1"/>
          <p:nvPr/>
        </p:nvSpPr>
        <p:spPr>
          <a:xfrm>
            <a:off x="2217624" y="4817961"/>
            <a:ext cx="4319653" cy="382180"/>
          </a:xfrm>
          <a:prstGeom prst="rect">
            <a:avLst/>
          </a:prstGeom>
        </p:spPr>
        <p:txBody>
          <a:bodyPr vert="horz" wrap="square" lIns="0" tIns="12724" rIns="0" bIns="0" rtlCol="0">
            <a:spAutoFit/>
          </a:bodyPr>
          <a:lstStyle/>
          <a:p>
            <a:pPr marL="12724">
              <a:spcBef>
                <a:spcPts val="100"/>
              </a:spcBef>
            </a:pPr>
            <a:r>
              <a:rPr sz="2400" b="1" kern="0" spc="-145" dirty="0">
                <a:solidFill>
                  <a:srgbClr val="221815"/>
                </a:solidFill>
                <a:cs typeface="Gill Sans MT"/>
              </a:rPr>
              <a:t>P</a:t>
            </a:r>
            <a:r>
              <a:rPr sz="2400" b="1" kern="0" spc="-114" dirty="0">
                <a:solidFill>
                  <a:srgbClr val="221815"/>
                </a:solidFill>
                <a:cs typeface="Gill Sans MT"/>
              </a:rPr>
              <a:t>r</a:t>
            </a:r>
            <a:r>
              <a:rPr sz="2400" b="1" kern="0" spc="-100" dirty="0">
                <a:solidFill>
                  <a:srgbClr val="221815"/>
                </a:solidFill>
                <a:cs typeface="Gill Sans MT"/>
              </a:rPr>
              <a:t>ope</a:t>
            </a:r>
            <a:r>
              <a:rPr sz="2400" b="1" kern="0" spc="-60" dirty="0">
                <a:solidFill>
                  <a:srgbClr val="221815"/>
                </a:solidFill>
                <a:cs typeface="Gill Sans MT"/>
              </a:rPr>
              <a:t>rt</a:t>
            </a:r>
            <a:r>
              <a:rPr sz="2400" b="1" kern="0" spc="-65" dirty="0">
                <a:solidFill>
                  <a:srgbClr val="221815"/>
                </a:solidFill>
                <a:cs typeface="Gill Sans MT"/>
              </a:rPr>
              <a:t>y</a:t>
            </a:r>
            <a:r>
              <a:rPr sz="2400" b="1" kern="0" spc="-60" dirty="0">
                <a:solidFill>
                  <a:srgbClr val="221815"/>
                </a:solidFill>
                <a:cs typeface="Gill Sans MT"/>
              </a:rPr>
              <a:t> </a:t>
            </a:r>
            <a:r>
              <a:rPr sz="2400" b="1" kern="0" spc="-55" dirty="0">
                <a:solidFill>
                  <a:srgbClr val="221815"/>
                </a:solidFill>
                <a:cs typeface="Gill Sans MT"/>
              </a:rPr>
              <a:t>Managemen</a:t>
            </a:r>
            <a:r>
              <a:rPr sz="2400" b="1" kern="0" spc="-30" dirty="0">
                <a:solidFill>
                  <a:srgbClr val="221815"/>
                </a:solidFill>
                <a:cs typeface="Gill Sans MT"/>
              </a:rPr>
              <a:t>t</a:t>
            </a:r>
            <a:r>
              <a:rPr sz="2400" b="1" kern="0" spc="-60" dirty="0">
                <a:solidFill>
                  <a:srgbClr val="221815"/>
                </a:solidFill>
                <a:cs typeface="Gill Sans MT"/>
              </a:rPr>
              <a:t> </a:t>
            </a:r>
            <a:r>
              <a:rPr sz="2400" b="1" kern="0" spc="-50" dirty="0">
                <a:solidFill>
                  <a:srgbClr val="221815"/>
                </a:solidFill>
                <a:cs typeface="Gill Sans MT"/>
              </a:rPr>
              <a:t>P</a:t>
            </a:r>
            <a:r>
              <a:rPr sz="2400" b="1" kern="0" spc="-150" dirty="0">
                <a:solidFill>
                  <a:srgbClr val="221815"/>
                </a:solidFill>
                <a:cs typeface="Gill Sans MT"/>
              </a:rPr>
              <a:t>o</a:t>
            </a:r>
            <a:r>
              <a:rPr sz="2400" b="1" kern="0" spc="-95" dirty="0">
                <a:solidFill>
                  <a:srgbClr val="221815"/>
                </a:solidFill>
                <a:cs typeface="Gill Sans MT"/>
              </a:rPr>
              <a:t>r</a:t>
            </a:r>
            <a:r>
              <a:rPr sz="2400" b="1" kern="0" spc="-45" dirty="0">
                <a:solidFill>
                  <a:srgbClr val="221815"/>
                </a:solidFill>
                <a:cs typeface="Gill Sans MT"/>
              </a:rPr>
              <a:t>tal</a:t>
            </a:r>
            <a:endParaRPr sz="2400" kern="0" dirty="0">
              <a:solidFill>
                <a:sysClr val="windowText" lastClr="000000"/>
              </a:solidFill>
              <a:cs typeface="Gill Sans MT"/>
            </a:endParaRPr>
          </a:p>
        </p:txBody>
      </p:sp>
      <p:sp>
        <p:nvSpPr>
          <p:cNvPr id="4" name="object 4"/>
          <p:cNvSpPr txBox="1"/>
          <p:nvPr/>
        </p:nvSpPr>
        <p:spPr>
          <a:xfrm>
            <a:off x="2217618" y="5224171"/>
            <a:ext cx="3668839" cy="559837"/>
          </a:xfrm>
          <a:prstGeom prst="rect">
            <a:avLst/>
          </a:prstGeom>
        </p:spPr>
        <p:txBody>
          <a:bodyPr vert="horz" wrap="square" lIns="0" tIns="12724" rIns="0" bIns="0" rtlCol="0">
            <a:spAutoFit/>
          </a:bodyPr>
          <a:lstStyle/>
          <a:p>
            <a:pPr marL="12724" marR="5090">
              <a:lnSpc>
                <a:spcPct val="116700"/>
              </a:lnSpc>
              <a:spcBef>
                <a:spcPts val="100"/>
              </a:spcBef>
            </a:pPr>
            <a:r>
              <a:rPr sz="1002" kern="0" spc="25" dirty="0">
                <a:solidFill>
                  <a:srgbClr val="7F7F80"/>
                </a:solidFill>
                <a:latin typeface="Gill Sans MT"/>
                <a:cs typeface="Gill Sans MT"/>
              </a:rPr>
              <a:t>The </a:t>
            </a:r>
            <a:r>
              <a:rPr sz="1002" kern="0" spc="65" dirty="0">
                <a:solidFill>
                  <a:srgbClr val="7F7F80"/>
                </a:solidFill>
                <a:latin typeface="Gill Sans MT"/>
                <a:cs typeface="Gill Sans MT"/>
              </a:rPr>
              <a:t>web-based </a:t>
            </a:r>
            <a:r>
              <a:rPr sz="1002" kern="0" spc="5" dirty="0">
                <a:solidFill>
                  <a:srgbClr val="7F7F80"/>
                </a:solidFill>
                <a:latin typeface="Gill Sans MT"/>
                <a:cs typeface="Gill Sans MT"/>
              </a:rPr>
              <a:t>property </a:t>
            </a:r>
            <a:r>
              <a:rPr sz="1002" kern="0" spc="90" dirty="0">
                <a:solidFill>
                  <a:srgbClr val="7F7F80"/>
                </a:solidFill>
                <a:latin typeface="Gill Sans MT"/>
                <a:cs typeface="Gill Sans MT"/>
              </a:rPr>
              <a:t>access </a:t>
            </a:r>
            <a:r>
              <a:rPr sz="1002" kern="0" spc="70" dirty="0">
                <a:solidFill>
                  <a:srgbClr val="7F7F80"/>
                </a:solidFill>
                <a:latin typeface="Gill Sans MT"/>
                <a:cs typeface="Gill Sans MT"/>
              </a:rPr>
              <a:t>management </a:t>
            </a:r>
            <a:r>
              <a:rPr sz="1002" kern="0" spc="15" dirty="0">
                <a:solidFill>
                  <a:srgbClr val="7F7F80"/>
                </a:solidFill>
                <a:latin typeface="Gill Sans MT"/>
                <a:cs typeface="Gill Sans MT"/>
              </a:rPr>
              <a:t>portal </a:t>
            </a:r>
            <a:r>
              <a:rPr sz="1002" kern="0" spc="35" dirty="0">
                <a:solidFill>
                  <a:srgbClr val="7F7F80"/>
                </a:solidFill>
                <a:latin typeface="Gill Sans MT"/>
                <a:cs typeface="Gill Sans MT"/>
              </a:rPr>
              <a:t>of </a:t>
            </a:r>
            <a:r>
              <a:rPr sz="1002" kern="0" dirty="0">
                <a:solidFill>
                  <a:srgbClr val="7F7F80"/>
                </a:solidFill>
                <a:latin typeface="Gill Sans MT"/>
                <a:cs typeface="Gill Sans MT"/>
              </a:rPr>
              <a:t>Akuvox </a:t>
            </a:r>
            <a:r>
              <a:rPr sz="1002" kern="0" spc="5" dirty="0">
                <a:solidFill>
                  <a:srgbClr val="7F7F80"/>
                </a:solidFill>
                <a:latin typeface="Gill Sans MT"/>
                <a:cs typeface="Gill Sans MT"/>
              </a:rPr>
              <a:t> </a:t>
            </a:r>
            <a:r>
              <a:rPr sz="1002" kern="0" spc="65" dirty="0">
                <a:solidFill>
                  <a:srgbClr val="7F7F80"/>
                </a:solidFill>
                <a:latin typeface="Gill Sans MT"/>
                <a:cs typeface="Gill Sans MT"/>
              </a:rPr>
              <a:t>SmartPlus</a:t>
            </a:r>
            <a:r>
              <a:rPr sz="1002" kern="0" spc="-30" dirty="0">
                <a:solidFill>
                  <a:srgbClr val="7F7F80"/>
                </a:solidFill>
                <a:latin typeface="Gill Sans MT"/>
                <a:cs typeface="Gill Sans MT"/>
              </a:rPr>
              <a:t> </a:t>
            </a:r>
            <a:r>
              <a:rPr sz="1002" kern="0" spc="35" dirty="0">
                <a:solidFill>
                  <a:srgbClr val="7F7F80"/>
                </a:solidFill>
                <a:latin typeface="Gill Sans MT"/>
                <a:cs typeface="Gill Sans MT"/>
              </a:rPr>
              <a:t>offers</a:t>
            </a:r>
            <a:r>
              <a:rPr sz="1002" kern="0" spc="-30" dirty="0">
                <a:solidFill>
                  <a:srgbClr val="7F7F80"/>
                </a:solidFill>
                <a:latin typeface="Gill Sans MT"/>
                <a:cs typeface="Gill Sans MT"/>
              </a:rPr>
              <a:t> </a:t>
            </a:r>
            <a:r>
              <a:rPr sz="1002" kern="0" spc="110" dirty="0">
                <a:solidFill>
                  <a:srgbClr val="7F7F80"/>
                </a:solidFill>
                <a:latin typeface="Gill Sans MT"/>
                <a:cs typeface="Gill Sans MT"/>
              </a:rPr>
              <a:t>a</a:t>
            </a:r>
            <a:r>
              <a:rPr sz="1002" kern="0" spc="-30" dirty="0">
                <a:solidFill>
                  <a:srgbClr val="7F7F80"/>
                </a:solidFill>
                <a:latin typeface="Gill Sans MT"/>
                <a:cs typeface="Gill Sans MT"/>
              </a:rPr>
              <a:t> </a:t>
            </a:r>
            <a:r>
              <a:rPr sz="1002" kern="0" spc="60" dirty="0">
                <a:solidFill>
                  <a:srgbClr val="7F7F80"/>
                </a:solidFill>
                <a:latin typeface="Gill Sans MT"/>
                <a:cs typeface="Gill Sans MT"/>
              </a:rPr>
              <a:t>bunch</a:t>
            </a:r>
            <a:r>
              <a:rPr sz="1002" kern="0" spc="-25" dirty="0">
                <a:solidFill>
                  <a:srgbClr val="7F7F80"/>
                </a:solidFill>
                <a:latin typeface="Gill Sans MT"/>
                <a:cs typeface="Gill Sans MT"/>
              </a:rPr>
              <a:t> </a:t>
            </a:r>
            <a:r>
              <a:rPr sz="1002" kern="0" spc="35" dirty="0">
                <a:solidFill>
                  <a:srgbClr val="7F7F80"/>
                </a:solidFill>
                <a:latin typeface="Gill Sans MT"/>
                <a:cs typeface="Gill Sans MT"/>
              </a:rPr>
              <a:t>of</a:t>
            </a:r>
            <a:r>
              <a:rPr sz="1002" kern="0" spc="-30" dirty="0">
                <a:solidFill>
                  <a:srgbClr val="7F7F80"/>
                </a:solidFill>
                <a:latin typeface="Gill Sans MT"/>
                <a:cs typeface="Gill Sans MT"/>
              </a:rPr>
              <a:t> </a:t>
            </a:r>
            <a:r>
              <a:rPr sz="1002" kern="0" spc="25" dirty="0">
                <a:solidFill>
                  <a:srgbClr val="7F7F80"/>
                </a:solidFill>
                <a:latin typeface="Gill Sans MT"/>
                <a:cs typeface="Gill Sans MT"/>
              </a:rPr>
              <a:t>remote-working</a:t>
            </a:r>
            <a:r>
              <a:rPr sz="1002" kern="0" spc="-30" dirty="0">
                <a:solidFill>
                  <a:srgbClr val="7F7F80"/>
                </a:solidFill>
                <a:latin typeface="Gill Sans MT"/>
                <a:cs typeface="Gill Sans MT"/>
              </a:rPr>
              <a:t> </a:t>
            </a:r>
            <a:r>
              <a:rPr sz="1002" kern="0" spc="40" dirty="0">
                <a:solidFill>
                  <a:srgbClr val="7F7F80"/>
                </a:solidFill>
                <a:latin typeface="Gill Sans MT"/>
                <a:cs typeface="Gill Sans MT"/>
              </a:rPr>
              <a:t>features</a:t>
            </a:r>
            <a:r>
              <a:rPr sz="1002" kern="0" spc="-25" dirty="0">
                <a:solidFill>
                  <a:srgbClr val="7F7F80"/>
                </a:solidFill>
                <a:latin typeface="Gill Sans MT"/>
                <a:cs typeface="Gill Sans MT"/>
              </a:rPr>
              <a:t> </a:t>
            </a:r>
            <a:r>
              <a:rPr sz="1002" kern="0" spc="35" dirty="0">
                <a:solidFill>
                  <a:srgbClr val="7F7F80"/>
                </a:solidFill>
                <a:latin typeface="Gill Sans MT"/>
                <a:cs typeface="Gill Sans MT"/>
              </a:rPr>
              <a:t>that</a:t>
            </a:r>
            <a:r>
              <a:rPr sz="1002" kern="0" spc="-30" dirty="0">
                <a:solidFill>
                  <a:srgbClr val="7F7F80"/>
                </a:solidFill>
                <a:latin typeface="Gill Sans MT"/>
                <a:cs typeface="Gill Sans MT"/>
              </a:rPr>
              <a:t> </a:t>
            </a:r>
            <a:r>
              <a:rPr sz="1002" kern="0" spc="35" dirty="0">
                <a:solidFill>
                  <a:srgbClr val="7F7F80"/>
                </a:solidFill>
                <a:latin typeface="Gill Sans MT"/>
                <a:cs typeface="Gill Sans MT"/>
              </a:rPr>
              <a:t>greatly </a:t>
            </a:r>
            <a:r>
              <a:rPr sz="1002" kern="0" spc="-260" dirty="0">
                <a:solidFill>
                  <a:srgbClr val="7F7F80"/>
                </a:solidFill>
                <a:latin typeface="Gill Sans MT"/>
                <a:cs typeface="Gill Sans MT"/>
              </a:rPr>
              <a:t> </a:t>
            </a:r>
            <a:r>
              <a:rPr sz="1002" kern="0" spc="60" dirty="0">
                <a:solidFill>
                  <a:srgbClr val="7F7F80"/>
                </a:solidFill>
                <a:latin typeface="Gill Sans MT"/>
                <a:cs typeface="Gill Sans MT"/>
              </a:rPr>
              <a:t>enhance</a:t>
            </a:r>
            <a:r>
              <a:rPr sz="1002" kern="0" spc="-35" dirty="0">
                <a:solidFill>
                  <a:srgbClr val="7F7F80"/>
                </a:solidFill>
                <a:latin typeface="Gill Sans MT"/>
                <a:cs typeface="Gill Sans MT"/>
              </a:rPr>
              <a:t> </a:t>
            </a:r>
            <a:r>
              <a:rPr sz="1002" kern="0" spc="45" dirty="0">
                <a:solidFill>
                  <a:srgbClr val="7F7F80"/>
                </a:solidFill>
                <a:latin typeface="Gill Sans MT"/>
                <a:cs typeface="Gill Sans MT"/>
              </a:rPr>
              <a:t>building</a:t>
            </a:r>
            <a:r>
              <a:rPr sz="1002" kern="0" spc="-35" dirty="0">
                <a:solidFill>
                  <a:srgbClr val="7F7F80"/>
                </a:solidFill>
                <a:latin typeface="Gill Sans MT"/>
                <a:cs typeface="Gill Sans MT"/>
              </a:rPr>
              <a:t> </a:t>
            </a:r>
            <a:r>
              <a:rPr sz="1002" kern="0" spc="20" dirty="0">
                <a:solidFill>
                  <a:srgbClr val="7F7F80"/>
                </a:solidFill>
                <a:latin typeface="Gill Sans MT"/>
                <a:cs typeface="Gill Sans MT"/>
              </a:rPr>
              <a:t>operation</a:t>
            </a:r>
            <a:r>
              <a:rPr sz="1002" kern="0" spc="-35" dirty="0">
                <a:solidFill>
                  <a:srgbClr val="7F7F80"/>
                </a:solidFill>
                <a:latin typeface="Gill Sans MT"/>
                <a:cs typeface="Gill Sans MT"/>
              </a:rPr>
              <a:t> </a:t>
            </a:r>
            <a:r>
              <a:rPr sz="1002" kern="0" spc="35" dirty="0">
                <a:solidFill>
                  <a:srgbClr val="7F7F80"/>
                </a:solidFill>
                <a:latin typeface="Gill Sans MT"/>
                <a:cs typeface="Gill Sans MT"/>
              </a:rPr>
              <a:t>efficiency.</a:t>
            </a:r>
            <a:endParaRPr sz="1002" kern="0" dirty="0">
              <a:solidFill>
                <a:sysClr val="windowText" lastClr="000000"/>
              </a:solidFill>
              <a:latin typeface="Gill Sans MT"/>
              <a:cs typeface="Gill Sans MT"/>
            </a:endParaRPr>
          </a:p>
        </p:txBody>
      </p:sp>
      <p:sp>
        <p:nvSpPr>
          <p:cNvPr id="5" name="object 5"/>
          <p:cNvSpPr txBox="1"/>
          <p:nvPr/>
        </p:nvSpPr>
        <p:spPr>
          <a:xfrm>
            <a:off x="6813624" y="4846536"/>
            <a:ext cx="3427091" cy="1043332"/>
          </a:xfrm>
          <a:prstGeom prst="rect">
            <a:avLst/>
          </a:prstGeom>
        </p:spPr>
        <p:txBody>
          <a:bodyPr vert="horz" wrap="square" lIns="0" tIns="12724" rIns="0" bIns="0" rtlCol="0">
            <a:spAutoFit/>
          </a:bodyPr>
          <a:lstStyle/>
          <a:p>
            <a:pPr marL="12724" marR="5090" algn="just">
              <a:lnSpc>
                <a:spcPct val="133300"/>
              </a:lnSpc>
              <a:spcBef>
                <a:spcPts val="100"/>
              </a:spcBef>
            </a:pPr>
            <a:r>
              <a:rPr sz="1002" kern="0" spc="80" dirty="0">
                <a:solidFill>
                  <a:srgbClr val="7F7F80"/>
                </a:solidFill>
                <a:latin typeface="Gill Sans MT"/>
                <a:cs typeface="Gill Sans MT"/>
              </a:rPr>
              <a:t>Manage</a:t>
            </a:r>
            <a:r>
              <a:rPr sz="1002" kern="0" spc="-40" dirty="0">
                <a:solidFill>
                  <a:srgbClr val="7F7F80"/>
                </a:solidFill>
                <a:latin typeface="Gill Sans MT"/>
                <a:cs typeface="Gill Sans MT"/>
              </a:rPr>
              <a:t> </a:t>
            </a:r>
            <a:r>
              <a:rPr sz="1002" kern="0" spc="40" dirty="0">
                <a:solidFill>
                  <a:srgbClr val="7F7F80"/>
                </a:solidFill>
                <a:latin typeface="Gill Sans MT"/>
                <a:cs typeface="Gill Sans MT"/>
              </a:rPr>
              <a:t>all</a:t>
            </a:r>
            <a:r>
              <a:rPr sz="1002" kern="0" spc="-35" dirty="0">
                <a:solidFill>
                  <a:srgbClr val="7F7F80"/>
                </a:solidFill>
                <a:latin typeface="Gill Sans MT"/>
                <a:cs typeface="Gill Sans MT"/>
              </a:rPr>
              <a:t> </a:t>
            </a:r>
            <a:r>
              <a:rPr sz="1002" kern="0" spc="15" dirty="0">
                <a:solidFill>
                  <a:srgbClr val="7F7F80"/>
                </a:solidFill>
                <a:latin typeface="Gill Sans MT"/>
                <a:cs typeface="Gill Sans MT"/>
              </a:rPr>
              <a:t>properties</a:t>
            </a:r>
            <a:r>
              <a:rPr sz="1002" kern="0" spc="-30" dirty="0">
                <a:solidFill>
                  <a:srgbClr val="7F7F80"/>
                </a:solidFill>
                <a:latin typeface="Gill Sans MT"/>
                <a:cs typeface="Gill Sans MT"/>
              </a:rPr>
              <a:t> </a:t>
            </a:r>
            <a:r>
              <a:rPr sz="1002" kern="0" spc="35" dirty="0">
                <a:solidFill>
                  <a:srgbClr val="7F7F80"/>
                </a:solidFill>
                <a:latin typeface="Gill Sans MT"/>
                <a:cs typeface="Gill Sans MT"/>
              </a:rPr>
              <a:t>of</a:t>
            </a:r>
            <a:r>
              <a:rPr sz="1002" kern="0" spc="-35" dirty="0">
                <a:solidFill>
                  <a:srgbClr val="7F7F80"/>
                </a:solidFill>
                <a:latin typeface="Gill Sans MT"/>
                <a:cs typeface="Gill Sans MT"/>
              </a:rPr>
              <a:t> </a:t>
            </a:r>
            <a:r>
              <a:rPr sz="1002" kern="0" spc="30" dirty="0">
                <a:solidFill>
                  <a:srgbClr val="7F7F80"/>
                </a:solidFill>
                <a:latin typeface="Gill Sans MT"/>
                <a:cs typeface="Gill Sans MT"/>
              </a:rPr>
              <a:t>multiple</a:t>
            </a:r>
            <a:r>
              <a:rPr sz="1002" kern="0" spc="-35" dirty="0">
                <a:solidFill>
                  <a:srgbClr val="7F7F80"/>
                </a:solidFill>
                <a:latin typeface="Gill Sans MT"/>
                <a:cs typeface="Gill Sans MT"/>
              </a:rPr>
              <a:t> </a:t>
            </a:r>
            <a:r>
              <a:rPr sz="1002" kern="0" spc="50" dirty="0">
                <a:solidFill>
                  <a:srgbClr val="7F7F80"/>
                </a:solidFill>
                <a:latin typeface="Gill Sans MT"/>
                <a:cs typeface="Gill Sans MT"/>
              </a:rPr>
              <a:t>sites</a:t>
            </a:r>
            <a:r>
              <a:rPr sz="1002" kern="0" spc="-40" dirty="0">
                <a:solidFill>
                  <a:srgbClr val="7F7F80"/>
                </a:solidFill>
                <a:latin typeface="Gill Sans MT"/>
                <a:cs typeface="Gill Sans MT"/>
              </a:rPr>
              <a:t> </a:t>
            </a:r>
            <a:r>
              <a:rPr sz="1002" kern="0" spc="30" dirty="0">
                <a:solidFill>
                  <a:srgbClr val="7F7F80"/>
                </a:solidFill>
                <a:latin typeface="Gill Sans MT"/>
                <a:cs typeface="Gill Sans MT"/>
              </a:rPr>
              <a:t>from</a:t>
            </a:r>
            <a:r>
              <a:rPr sz="1002" kern="0" spc="-35" dirty="0">
                <a:solidFill>
                  <a:srgbClr val="7F7F80"/>
                </a:solidFill>
                <a:latin typeface="Gill Sans MT"/>
                <a:cs typeface="Gill Sans MT"/>
              </a:rPr>
              <a:t> </a:t>
            </a:r>
            <a:r>
              <a:rPr sz="1002" kern="0" spc="110" dirty="0">
                <a:solidFill>
                  <a:srgbClr val="7F7F80"/>
                </a:solidFill>
                <a:latin typeface="Gill Sans MT"/>
                <a:cs typeface="Gill Sans MT"/>
              </a:rPr>
              <a:t>a</a:t>
            </a:r>
            <a:r>
              <a:rPr sz="1002" kern="0" spc="-30" dirty="0">
                <a:solidFill>
                  <a:srgbClr val="7F7F80"/>
                </a:solidFill>
                <a:latin typeface="Gill Sans MT"/>
                <a:cs typeface="Gill Sans MT"/>
              </a:rPr>
              <a:t> </a:t>
            </a:r>
            <a:r>
              <a:rPr sz="1002" kern="0" spc="55" dirty="0">
                <a:solidFill>
                  <a:srgbClr val="7F7F80"/>
                </a:solidFill>
                <a:latin typeface="Gill Sans MT"/>
                <a:cs typeface="Gill Sans MT"/>
              </a:rPr>
              <a:t>single</a:t>
            </a:r>
            <a:r>
              <a:rPr sz="1002" kern="0" spc="-40" dirty="0">
                <a:solidFill>
                  <a:srgbClr val="7F7F80"/>
                </a:solidFill>
                <a:latin typeface="Gill Sans MT"/>
                <a:cs typeface="Gill Sans MT"/>
              </a:rPr>
              <a:t> </a:t>
            </a:r>
            <a:r>
              <a:rPr sz="1002" kern="0" spc="30" dirty="0">
                <a:solidFill>
                  <a:srgbClr val="7F7F80"/>
                </a:solidFill>
                <a:latin typeface="Gill Sans MT"/>
                <a:cs typeface="Gill Sans MT"/>
              </a:rPr>
              <a:t>interface </a:t>
            </a:r>
            <a:r>
              <a:rPr sz="1002" kern="0" spc="-266" dirty="0">
                <a:solidFill>
                  <a:srgbClr val="7F7F80"/>
                </a:solidFill>
                <a:latin typeface="Gill Sans MT"/>
                <a:cs typeface="Gill Sans MT"/>
              </a:rPr>
              <a:t> </a:t>
            </a:r>
            <a:r>
              <a:rPr sz="1002" kern="0" spc="55" dirty="0">
                <a:solidFill>
                  <a:srgbClr val="7F7F80"/>
                </a:solidFill>
                <a:latin typeface="Gill Sans MT"/>
                <a:cs typeface="Gill Sans MT"/>
              </a:rPr>
              <a:t>Access</a:t>
            </a:r>
            <a:r>
              <a:rPr sz="1002" kern="0" spc="-40" dirty="0">
                <a:solidFill>
                  <a:srgbClr val="7F7F80"/>
                </a:solidFill>
                <a:latin typeface="Gill Sans MT"/>
                <a:cs typeface="Gill Sans MT"/>
              </a:rPr>
              <a:t> </a:t>
            </a:r>
            <a:r>
              <a:rPr sz="1002" kern="0" spc="-5" dirty="0">
                <a:solidFill>
                  <a:srgbClr val="7F7F80"/>
                </a:solidFill>
                <a:latin typeface="Gill Sans MT"/>
                <a:cs typeface="Gill Sans MT"/>
              </a:rPr>
              <a:t>to</a:t>
            </a:r>
            <a:r>
              <a:rPr sz="1002" kern="0" spc="-30" dirty="0">
                <a:solidFill>
                  <a:srgbClr val="7F7F80"/>
                </a:solidFill>
                <a:latin typeface="Gill Sans MT"/>
                <a:cs typeface="Gill Sans MT"/>
              </a:rPr>
              <a:t> </a:t>
            </a:r>
            <a:r>
              <a:rPr sz="1002" kern="0" spc="45" dirty="0">
                <a:solidFill>
                  <a:srgbClr val="7F7F80"/>
                </a:solidFill>
                <a:latin typeface="Gill Sans MT"/>
                <a:cs typeface="Gill Sans MT"/>
              </a:rPr>
              <a:t>time-</a:t>
            </a:r>
            <a:r>
              <a:rPr sz="1002" kern="0" spc="-30" dirty="0">
                <a:solidFill>
                  <a:srgbClr val="7F7F80"/>
                </a:solidFill>
                <a:latin typeface="Gill Sans MT"/>
                <a:cs typeface="Gill Sans MT"/>
              </a:rPr>
              <a:t> </a:t>
            </a:r>
            <a:r>
              <a:rPr sz="1002" kern="0" spc="70" dirty="0">
                <a:solidFill>
                  <a:srgbClr val="7F7F80"/>
                </a:solidFill>
                <a:latin typeface="Gill Sans MT"/>
                <a:cs typeface="Gill Sans MT"/>
              </a:rPr>
              <a:t>and</a:t>
            </a:r>
            <a:r>
              <a:rPr sz="1002" kern="0" spc="-30" dirty="0">
                <a:solidFill>
                  <a:srgbClr val="7F7F80"/>
                </a:solidFill>
                <a:latin typeface="Gill Sans MT"/>
                <a:cs typeface="Gill Sans MT"/>
              </a:rPr>
              <a:t> </a:t>
            </a:r>
            <a:r>
              <a:rPr sz="1002" kern="0" spc="55" dirty="0">
                <a:solidFill>
                  <a:srgbClr val="7F7F80"/>
                </a:solidFill>
                <a:latin typeface="Gill Sans MT"/>
                <a:cs typeface="Gill Sans MT"/>
              </a:rPr>
              <a:t>date-</a:t>
            </a:r>
            <a:r>
              <a:rPr sz="1002" kern="0" spc="-30" dirty="0">
                <a:solidFill>
                  <a:srgbClr val="7F7F80"/>
                </a:solidFill>
                <a:latin typeface="Gill Sans MT"/>
                <a:cs typeface="Gill Sans MT"/>
              </a:rPr>
              <a:t> </a:t>
            </a:r>
            <a:r>
              <a:rPr sz="1002" kern="0" spc="60" dirty="0">
                <a:solidFill>
                  <a:srgbClr val="7F7F80"/>
                </a:solidFill>
                <a:latin typeface="Gill Sans MT"/>
                <a:cs typeface="Gill Sans MT"/>
              </a:rPr>
              <a:t>stamped</a:t>
            </a:r>
            <a:r>
              <a:rPr sz="1002" kern="0" spc="-35" dirty="0">
                <a:solidFill>
                  <a:srgbClr val="7F7F80"/>
                </a:solidFill>
                <a:latin typeface="Gill Sans MT"/>
                <a:cs typeface="Gill Sans MT"/>
              </a:rPr>
              <a:t> </a:t>
            </a:r>
            <a:r>
              <a:rPr sz="1002" kern="0" spc="35" dirty="0">
                <a:solidFill>
                  <a:srgbClr val="7F7F80"/>
                </a:solidFill>
                <a:latin typeface="Gill Sans MT"/>
                <a:cs typeface="Gill Sans MT"/>
              </a:rPr>
              <a:t>photos</a:t>
            </a:r>
            <a:r>
              <a:rPr sz="1002" kern="0" spc="-30" dirty="0">
                <a:solidFill>
                  <a:srgbClr val="7F7F80"/>
                </a:solidFill>
                <a:latin typeface="Gill Sans MT"/>
                <a:cs typeface="Gill Sans MT"/>
              </a:rPr>
              <a:t> </a:t>
            </a:r>
            <a:r>
              <a:rPr sz="1002" kern="0" spc="35" dirty="0">
                <a:solidFill>
                  <a:srgbClr val="7F7F80"/>
                </a:solidFill>
                <a:latin typeface="Gill Sans MT"/>
                <a:cs typeface="Gill Sans MT"/>
              </a:rPr>
              <a:t>of</a:t>
            </a:r>
            <a:r>
              <a:rPr sz="1002" kern="0" spc="-30" dirty="0">
                <a:solidFill>
                  <a:srgbClr val="7F7F80"/>
                </a:solidFill>
                <a:latin typeface="Gill Sans MT"/>
                <a:cs typeface="Gill Sans MT"/>
              </a:rPr>
              <a:t> </a:t>
            </a:r>
            <a:r>
              <a:rPr sz="1002" kern="0" spc="40" dirty="0">
                <a:solidFill>
                  <a:srgbClr val="7F7F80"/>
                </a:solidFill>
                <a:latin typeface="Gill Sans MT"/>
                <a:cs typeface="Gill Sans MT"/>
              </a:rPr>
              <a:t>all</a:t>
            </a:r>
            <a:r>
              <a:rPr sz="1002" kern="0" spc="-30" dirty="0">
                <a:solidFill>
                  <a:srgbClr val="7F7F80"/>
                </a:solidFill>
                <a:latin typeface="Gill Sans MT"/>
                <a:cs typeface="Gill Sans MT"/>
              </a:rPr>
              <a:t> </a:t>
            </a:r>
            <a:r>
              <a:rPr sz="1002" kern="0" dirty="0">
                <a:solidFill>
                  <a:srgbClr val="7F7F80"/>
                </a:solidFill>
                <a:latin typeface="Gill Sans MT"/>
                <a:cs typeface="Gill Sans MT"/>
              </a:rPr>
              <a:t>door</a:t>
            </a:r>
            <a:r>
              <a:rPr sz="1002" kern="0" spc="-30" dirty="0">
                <a:solidFill>
                  <a:srgbClr val="7F7F80"/>
                </a:solidFill>
                <a:latin typeface="Gill Sans MT"/>
                <a:cs typeface="Gill Sans MT"/>
              </a:rPr>
              <a:t> </a:t>
            </a:r>
            <a:r>
              <a:rPr sz="1002" kern="0" spc="25" dirty="0">
                <a:solidFill>
                  <a:srgbClr val="7F7F80"/>
                </a:solidFill>
                <a:latin typeface="Gill Sans MT"/>
                <a:cs typeface="Gill Sans MT"/>
              </a:rPr>
              <a:t>entries </a:t>
            </a:r>
            <a:r>
              <a:rPr sz="1002" kern="0" spc="-266" dirty="0">
                <a:solidFill>
                  <a:srgbClr val="7F7F80"/>
                </a:solidFill>
                <a:latin typeface="Gill Sans MT"/>
                <a:cs typeface="Gill Sans MT"/>
              </a:rPr>
              <a:t> </a:t>
            </a:r>
            <a:r>
              <a:rPr sz="1002" kern="0" spc="60" dirty="0">
                <a:solidFill>
                  <a:srgbClr val="7F7F80"/>
                </a:solidFill>
                <a:latin typeface="Gill Sans MT"/>
                <a:cs typeface="Gill Sans MT"/>
              </a:rPr>
              <a:t>Assign</a:t>
            </a:r>
            <a:r>
              <a:rPr sz="1002" kern="0" spc="-40" dirty="0">
                <a:solidFill>
                  <a:srgbClr val="7F7F80"/>
                </a:solidFill>
                <a:latin typeface="Gill Sans MT"/>
                <a:cs typeface="Gill Sans MT"/>
              </a:rPr>
              <a:t> </a:t>
            </a:r>
            <a:r>
              <a:rPr sz="1002" kern="0" spc="35" dirty="0">
                <a:solidFill>
                  <a:srgbClr val="7F7F80"/>
                </a:solidFill>
                <a:latin typeface="Gill Sans MT"/>
                <a:cs typeface="Gill Sans MT"/>
              </a:rPr>
              <a:t>time-limited</a:t>
            </a:r>
            <a:r>
              <a:rPr sz="1002" kern="0" spc="-35" dirty="0">
                <a:solidFill>
                  <a:srgbClr val="7F7F80"/>
                </a:solidFill>
                <a:latin typeface="Gill Sans MT"/>
                <a:cs typeface="Gill Sans MT"/>
              </a:rPr>
              <a:t> </a:t>
            </a:r>
            <a:r>
              <a:rPr sz="1002" kern="0" spc="40" dirty="0">
                <a:solidFill>
                  <a:srgbClr val="7F7F80"/>
                </a:solidFill>
                <a:latin typeface="Gill Sans MT"/>
                <a:cs typeface="Gill Sans MT"/>
              </a:rPr>
              <a:t>PINs</a:t>
            </a:r>
            <a:r>
              <a:rPr sz="1002" kern="0" spc="-35" dirty="0">
                <a:solidFill>
                  <a:srgbClr val="7F7F80"/>
                </a:solidFill>
                <a:latin typeface="Gill Sans MT"/>
                <a:cs typeface="Gill Sans MT"/>
              </a:rPr>
              <a:t> </a:t>
            </a:r>
            <a:r>
              <a:rPr sz="1002" kern="0" spc="-5" dirty="0">
                <a:solidFill>
                  <a:srgbClr val="7F7F80"/>
                </a:solidFill>
                <a:latin typeface="Gill Sans MT"/>
                <a:cs typeface="Gill Sans MT"/>
              </a:rPr>
              <a:t>to</a:t>
            </a:r>
            <a:r>
              <a:rPr sz="1002" kern="0" spc="-35" dirty="0">
                <a:solidFill>
                  <a:srgbClr val="7F7F80"/>
                </a:solidFill>
                <a:latin typeface="Gill Sans MT"/>
                <a:cs typeface="Gill Sans MT"/>
              </a:rPr>
              <a:t> </a:t>
            </a:r>
            <a:r>
              <a:rPr sz="1002" kern="0" spc="20" dirty="0">
                <a:solidFill>
                  <a:srgbClr val="7F7F80"/>
                </a:solidFill>
                <a:latin typeface="Gill Sans MT"/>
                <a:cs typeface="Gill Sans MT"/>
              </a:rPr>
              <a:t>delivery</a:t>
            </a:r>
            <a:r>
              <a:rPr sz="1002" kern="0" spc="-40" dirty="0">
                <a:solidFill>
                  <a:srgbClr val="7F7F80"/>
                </a:solidFill>
                <a:latin typeface="Gill Sans MT"/>
                <a:cs typeface="Gill Sans MT"/>
              </a:rPr>
              <a:t> </a:t>
            </a:r>
            <a:r>
              <a:rPr sz="1002" kern="0" spc="-25" dirty="0">
                <a:solidFill>
                  <a:srgbClr val="7F7F80"/>
                </a:solidFill>
                <a:latin typeface="Gill Sans MT"/>
                <a:cs typeface="Gill Sans MT"/>
              </a:rPr>
              <a:t>or</a:t>
            </a:r>
            <a:r>
              <a:rPr sz="1002" kern="0" spc="-35" dirty="0">
                <a:solidFill>
                  <a:srgbClr val="7F7F80"/>
                </a:solidFill>
                <a:latin typeface="Gill Sans MT"/>
                <a:cs typeface="Gill Sans MT"/>
              </a:rPr>
              <a:t> </a:t>
            </a:r>
            <a:r>
              <a:rPr sz="1002" kern="0" spc="35" dirty="0">
                <a:solidFill>
                  <a:srgbClr val="7F7F80"/>
                </a:solidFill>
                <a:latin typeface="Gill Sans MT"/>
                <a:cs typeface="Gill Sans MT"/>
              </a:rPr>
              <a:t>service</a:t>
            </a:r>
            <a:r>
              <a:rPr sz="1002" kern="0" spc="-40" dirty="0">
                <a:solidFill>
                  <a:srgbClr val="7F7F80"/>
                </a:solidFill>
                <a:latin typeface="Gill Sans MT"/>
                <a:cs typeface="Gill Sans MT"/>
              </a:rPr>
              <a:t> </a:t>
            </a:r>
            <a:r>
              <a:rPr sz="1002" kern="0" spc="30" dirty="0">
                <a:solidFill>
                  <a:srgbClr val="7F7F80"/>
                </a:solidFill>
                <a:latin typeface="Gill Sans MT"/>
                <a:cs typeface="Gill Sans MT"/>
              </a:rPr>
              <a:t>people</a:t>
            </a:r>
            <a:endParaRPr sz="1002" kern="0" dirty="0">
              <a:solidFill>
                <a:sysClr val="windowText" lastClr="000000"/>
              </a:solidFill>
              <a:latin typeface="Gill Sans MT"/>
              <a:cs typeface="Gill Sans MT"/>
            </a:endParaRPr>
          </a:p>
          <a:p>
            <a:pPr marL="12724" marR="798439" algn="just">
              <a:lnSpc>
                <a:spcPct val="133300"/>
              </a:lnSpc>
            </a:pPr>
            <a:r>
              <a:rPr sz="1002" kern="0" spc="80" dirty="0">
                <a:solidFill>
                  <a:srgbClr val="7F7F80"/>
                </a:solidFill>
                <a:latin typeface="Gill Sans MT"/>
                <a:cs typeface="Gill Sans MT"/>
              </a:rPr>
              <a:t>Easy </a:t>
            </a:r>
            <a:r>
              <a:rPr sz="1002" kern="0" spc="50" dirty="0">
                <a:solidFill>
                  <a:srgbClr val="7F7F80"/>
                </a:solidFill>
                <a:latin typeface="Gill Sans MT"/>
                <a:cs typeface="Gill Sans MT"/>
              </a:rPr>
              <a:t>posting </a:t>
            </a:r>
            <a:r>
              <a:rPr sz="1002" kern="0" spc="35" dirty="0">
                <a:solidFill>
                  <a:srgbClr val="7F7F80"/>
                </a:solidFill>
                <a:latin typeface="Gill Sans MT"/>
                <a:cs typeface="Gill Sans MT"/>
              </a:rPr>
              <a:t>of </a:t>
            </a:r>
            <a:r>
              <a:rPr sz="1002" kern="0" spc="50" dirty="0">
                <a:solidFill>
                  <a:srgbClr val="7F7F80"/>
                </a:solidFill>
                <a:latin typeface="Gill Sans MT"/>
                <a:cs typeface="Gill Sans MT"/>
              </a:rPr>
              <a:t>community </a:t>
            </a:r>
            <a:r>
              <a:rPr sz="1002" kern="0" spc="55" dirty="0">
                <a:solidFill>
                  <a:srgbClr val="7F7F80"/>
                </a:solidFill>
                <a:latin typeface="Gill Sans MT"/>
                <a:cs typeface="Gill Sans MT"/>
              </a:rPr>
              <a:t>announcements </a:t>
            </a:r>
            <a:r>
              <a:rPr sz="1002" kern="0" spc="60" dirty="0">
                <a:solidFill>
                  <a:srgbClr val="7F7F80"/>
                </a:solidFill>
                <a:latin typeface="Gill Sans MT"/>
                <a:cs typeface="Gill Sans MT"/>
              </a:rPr>
              <a:t> </a:t>
            </a:r>
            <a:r>
              <a:rPr sz="1002" kern="0" spc="80" dirty="0">
                <a:solidFill>
                  <a:srgbClr val="7F7F80"/>
                </a:solidFill>
                <a:latin typeface="Gill Sans MT"/>
                <a:cs typeface="Gill Sans MT"/>
              </a:rPr>
              <a:t>Easy</a:t>
            </a:r>
            <a:r>
              <a:rPr sz="1002" kern="0" spc="-50" dirty="0">
                <a:solidFill>
                  <a:srgbClr val="7F7F80"/>
                </a:solidFill>
                <a:latin typeface="Gill Sans MT"/>
                <a:cs typeface="Gill Sans MT"/>
              </a:rPr>
              <a:t> </a:t>
            </a:r>
            <a:r>
              <a:rPr sz="1002" kern="0" spc="25" dirty="0">
                <a:solidFill>
                  <a:srgbClr val="7F7F80"/>
                </a:solidFill>
                <a:latin typeface="Gill Sans MT"/>
                <a:cs typeface="Gill Sans MT"/>
              </a:rPr>
              <a:t>integration</a:t>
            </a:r>
            <a:r>
              <a:rPr sz="1002" kern="0" spc="-45" dirty="0">
                <a:solidFill>
                  <a:srgbClr val="7F7F80"/>
                </a:solidFill>
                <a:latin typeface="Gill Sans MT"/>
                <a:cs typeface="Gill Sans MT"/>
              </a:rPr>
              <a:t> </a:t>
            </a:r>
            <a:r>
              <a:rPr sz="1002" kern="0" spc="20" dirty="0">
                <a:solidFill>
                  <a:srgbClr val="7F7F80"/>
                </a:solidFill>
                <a:latin typeface="Gill Sans MT"/>
                <a:cs typeface="Gill Sans MT"/>
              </a:rPr>
              <a:t>with</a:t>
            </a:r>
            <a:r>
              <a:rPr sz="1002" kern="0" spc="-40" dirty="0">
                <a:solidFill>
                  <a:srgbClr val="7F7F80"/>
                </a:solidFill>
                <a:latin typeface="Gill Sans MT"/>
                <a:cs typeface="Gill Sans MT"/>
              </a:rPr>
              <a:t> </a:t>
            </a:r>
            <a:r>
              <a:rPr sz="1002" kern="0" spc="40" dirty="0">
                <a:solidFill>
                  <a:srgbClr val="7F7F80"/>
                </a:solidFill>
                <a:latin typeface="Gill Sans MT"/>
                <a:cs typeface="Gill Sans MT"/>
              </a:rPr>
              <a:t>existing</a:t>
            </a:r>
            <a:r>
              <a:rPr sz="1002" kern="0" spc="-45" dirty="0">
                <a:solidFill>
                  <a:srgbClr val="7F7F80"/>
                </a:solidFill>
                <a:latin typeface="Gill Sans MT"/>
                <a:cs typeface="Gill Sans MT"/>
              </a:rPr>
              <a:t> </a:t>
            </a:r>
            <a:r>
              <a:rPr sz="1002" kern="0" spc="45" dirty="0">
                <a:solidFill>
                  <a:srgbClr val="7F7F80"/>
                </a:solidFill>
                <a:latin typeface="Gill Sans MT"/>
                <a:cs typeface="Gill Sans MT"/>
              </a:rPr>
              <a:t>building</a:t>
            </a:r>
            <a:r>
              <a:rPr sz="1002" kern="0" spc="-40" dirty="0">
                <a:solidFill>
                  <a:srgbClr val="7F7F80"/>
                </a:solidFill>
                <a:latin typeface="Gill Sans MT"/>
                <a:cs typeface="Gill Sans MT"/>
              </a:rPr>
              <a:t> </a:t>
            </a:r>
            <a:r>
              <a:rPr sz="1002" kern="0" spc="75" dirty="0">
                <a:solidFill>
                  <a:srgbClr val="7F7F80"/>
                </a:solidFill>
                <a:latin typeface="Gill Sans MT"/>
                <a:cs typeface="Gill Sans MT"/>
              </a:rPr>
              <a:t>systems</a:t>
            </a:r>
            <a:endParaRPr sz="1002" kern="0" dirty="0">
              <a:solidFill>
                <a:sysClr val="windowText" lastClr="000000"/>
              </a:solidFill>
              <a:latin typeface="Gill Sans MT"/>
              <a:cs typeface="Gill Sans MT"/>
            </a:endParaRPr>
          </a:p>
        </p:txBody>
      </p:sp>
      <p:grpSp>
        <p:nvGrpSpPr>
          <p:cNvPr id="6" name="object 6"/>
          <p:cNvGrpSpPr/>
          <p:nvPr/>
        </p:nvGrpSpPr>
        <p:grpSpPr>
          <a:xfrm>
            <a:off x="6727310" y="4940599"/>
            <a:ext cx="68707" cy="883015"/>
            <a:chOff x="5901439" y="5690326"/>
            <a:chExt cx="68580" cy="881380"/>
          </a:xfrm>
        </p:grpSpPr>
        <p:pic>
          <p:nvPicPr>
            <p:cNvPr id="7" name="object 7"/>
            <p:cNvPicPr/>
            <p:nvPr/>
          </p:nvPicPr>
          <p:blipFill>
            <a:blip r:embed="rId3" cstate="print"/>
            <a:stretch>
              <a:fillRect/>
            </a:stretch>
          </p:blipFill>
          <p:spPr>
            <a:xfrm>
              <a:off x="5901439" y="5690326"/>
              <a:ext cx="68237" cy="68249"/>
            </a:xfrm>
            <a:prstGeom prst="rect">
              <a:avLst/>
            </a:prstGeom>
          </p:spPr>
        </p:pic>
        <p:pic>
          <p:nvPicPr>
            <p:cNvPr id="8" name="object 8"/>
            <p:cNvPicPr/>
            <p:nvPr/>
          </p:nvPicPr>
          <p:blipFill>
            <a:blip r:embed="rId4" cstate="print"/>
            <a:stretch>
              <a:fillRect/>
            </a:stretch>
          </p:blipFill>
          <p:spPr>
            <a:xfrm>
              <a:off x="5901439" y="5893564"/>
              <a:ext cx="68237" cy="68237"/>
            </a:xfrm>
            <a:prstGeom prst="rect">
              <a:avLst/>
            </a:prstGeom>
          </p:spPr>
        </p:pic>
        <p:pic>
          <p:nvPicPr>
            <p:cNvPr id="9" name="object 9"/>
            <p:cNvPicPr/>
            <p:nvPr/>
          </p:nvPicPr>
          <p:blipFill>
            <a:blip r:embed="rId3" cstate="print"/>
            <a:stretch>
              <a:fillRect/>
            </a:stretch>
          </p:blipFill>
          <p:spPr>
            <a:xfrm>
              <a:off x="5901439" y="6096788"/>
              <a:ext cx="68237" cy="68237"/>
            </a:xfrm>
            <a:prstGeom prst="rect">
              <a:avLst/>
            </a:prstGeom>
          </p:spPr>
        </p:pic>
        <p:pic>
          <p:nvPicPr>
            <p:cNvPr id="10" name="object 10"/>
            <p:cNvPicPr/>
            <p:nvPr/>
          </p:nvPicPr>
          <p:blipFill>
            <a:blip r:embed="rId3" cstate="print"/>
            <a:stretch>
              <a:fillRect/>
            </a:stretch>
          </p:blipFill>
          <p:spPr>
            <a:xfrm>
              <a:off x="5901439" y="6300013"/>
              <a:ext cx="68237" cy="68249"/>
            </a:xfrm>
            <a:prstGeom prst="rect">
              <a:avLst/>
            </a:prstGeom>
          </p:spPr>
        </p:pic>
        <p:pic>
          <p:nvPicPr>
            <p:cNvPr id="11" name="object 11"/>
            <p:cNvPicPr/>
            <p:nvPr/>
          </p:nvPicPr>
          <p:blipFill>
            <a:blip r:embed="rId5" cstate="print"/>
            <a:stretch>
              <a:fillRect/>
            </a:stretch>
          </p:blipFill>
          <p:spPr>
            <a:xfrm>
              <a:off x="5901439" y="6503238"/>
              <a:ext cx="68237" cy="68249"/>
            </a:xfrm>
            <a:prstGeom prst="rect">
              <a:avLst/>
            </a:prstGeom>
          </p:spPr>
        </p:pic>
      </p:grpSp>
      <p:grpSp>
        <p:nvGrpSpPr>
          <p:cNvPr id="12" name="Group 11"/>
          <p:cNvGrpSpPr/>
          <p:nvPr/>
        </p:nvGrpSpPr>
        <p:grpSpPr>
          <a:xfrm>
            <a:off x="0" y="5956065"/>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9" name="Picture 18">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04049" y="2443879"/>
            <a:ext cx="1916273" cy="534153"/>
          </a:xfrm>
          <a:prstGeom prst="rect">
            <a:avLst/>
          </a:prstGeom>
        </p:spPr>
      </p:pic>
    </p:spTree>
    <p:extLst>
      <p:ext uri="{BB962C8B-B14F-4D97-AF65-F5344CB8AC3E}">
        <p14:creationId xmlns:p14="http://schemas.microsoft.com/office/powerpoint/2010/main" val="3160273217"/>
      </p:ext>
    </p:extLst>
  </p:cSld>
  <p:clrMapOvr>
    <a:masterClrMapping/>
  </p:clrMapOvr>
  <p:transition spd="med">
    <p:pull/>
  </p:transition>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 y="0"/>
            <a:ext cx="11939953" cy="6858000"/>
          </a:xfrm>
          <a:prstGeom prst="rect">
            <a:avLst/>
          </a:prstGeom>
        </p:spPr>
      </p:pic>
      <p:grpSp>
        <p:nvGrpSpPr>
          <p:cNvPr id="4" name="组合 21"/>
          <p:cNvGrpSpPr>
            <a:grpSpLocks noChangeAspect="1"/>
          </p:cNvGrpSpPr>
          <p:nvPr/>
        </p:nvGrpSpPr>
        <p:grpSpPr>
          <a:xfrm>
            <a:off x="6440306" y="683116"/>
            <a:ext cx="720971" cy="1367502"/>
            <a:chOff x="532" y="1823"/>
            <a:chExt cx="1046" cy="1984"/>
          </a:xfrm>
        </p:grpSpPr>
        <p:grpSp>
          <p:nvGrpSpPr>
            <p:cNvPr id="5" name="组合 8260"/>
            <p:cNvGrpSpPr>
              <a:grpSpLocks noChangeAspect="1"/>
            </p:cNvGrpSpPr>
            <p:nvPr/>
          </p:nvGrpSpPr>
          <p:grpSpPr>
            <a:xfrm>
              <a:off x="532" y="1823"/>
              <a:ext cx="1046" cy="1985"/>
              <a:chOff x="0" y="0"/>
              <a:chExt cx="652463" cy="1354138"/>
            </a:xfrm>
          </p:grpSpPr>
          <p:sp>
            <p:nvSpPr>
              <p:cNvPr id="7" name="Freeform 59"/>
              <p:cNvSpPr>
                <a:spLocks noChangeAspect="1"/>
              </p:cNvSpPr>
              <p:nvPr/>
            </p:nvSpPr>
            <p:spPr>
              <a:xfrm>
                <a:off x="0" y="0"/>
                <a:ext cx="652463" cy="1354138"/>
              </a:xfrm>
              <a:custGeom>
                <a:avLst/>
                <a:gdLst/>
                <a:ahLst/>
                <a:cxnLst>
                  <a:cxn ang="0">
                    <a:pos x="2147483647" y="2147483647"/>
                  </a:cxn>
                  <a:cxn ang="0">
                    <a:pos x="2147483647" y="2147483647"/>
                  </a:cxn>
                  <a:cxn ang="0">
                    <a:pos x="2147483647" y="2147483647"/>
                  </a:cxn>
                  <a:cxn ang="0">
                    <a:pos x="0" y="2147483647"/>
                  </a:cxn>
                  <a:cxn ang="0">
                    <a:pos x="0" y="2147483647"/>
                  </a:cxn>
                  <a:cxn ang="0">
                    <a:pos x="2147483647" y="0"/>
                  </a:cxn>
                  <a:cxn ang="0">
                    <a:pos x="2147483647" y="0"/>
                  </a:cxn>
                  <a:cxn ang="0">
                    <a:pos x="2147483647" y="2147483647"/>
                  </a:cxn>
                  <a:cxn ang="0">
                    <a:pos x="2147483647" y="2147483647"/>
                  </a:cxn>
                </a:cxnLst>
                <a:rect l="0" t="0" r="0" b="0"/>
                <a:pathLst>
                  <a:path w="411" h="853">
                    <a:moveTo>
                      <a:pt x="411" y="811"/>
                    </a:moveTo>
                    <a:cubicBezTo>
                      <a:pt x="411" y="834"/>
                      <a:pt x="392" y="853"/>
                      <a:pt x="370" y="853"/>
                    </a:cubicBezTo>
                    <a:cubicBezTo>
                      <a:pt x="42" y="853"/>
                      <a:pt x="42" y="853"/>
                      <a:pt x="42" y="853"/>
                    </a:cubicBezTo>
                    <a:cubicBezTo>
                      <a:pt x="19" y="853"/>
                      <a:pt x="0" y="834"/>
                      <a:pt x="0" y="811"/>
                    </a:cubicBezTo>
                    <a:cubicBezTo>
                      <a:pt x="0" y="42"/>
                      <a:pt x="0" y="42"/>
                      <a:pt x="0" y="42"/>
                    </a:cubicBezTo>
                    <a:cubicBezTo>
                      <a:pt x="0" y="19"/>
                      <a:pt x="19" y="0"/>
                      <a:pt x="42" y="0"/>
                    </a:cubicBezTo>
                    <a:cubicBezTo>
                      <a:pt x="370" y="0"/>
                      <a:pt x="370" y="0"/>
                      <a:pt x="370" y="0"/>
                    </a:cubicBezTo>
                    <a:cubicBezTo>
                      <a:pt x="392" y="0"/>
                      <a:pt x="411" y="19"/>
                      <a:pt x="411" y="42"/>
                    </a:cubicBezTo>
                    <a:lnTo>
                      <a:pt x="411" y="811"/>
                    </a:lnTo>
                    <a:close/>
                  </a:path>
                </a:pathLst>
              </a:custGeom>
              <a:solidFill>
                <a:srgbClr val="333333"/>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8" name="Freeform 60"/>
              <p:cNvSpPr>
                <a:spLocks noChangeAspect="1"/>
              </p:cNvSpPr>
              <p:nvPr/>
            </p:nvSpPr>
            <p:spPr>
              <a:xfrm>
                <a:off x="7938" y="7938"/>
                <a:ext cx="636588" cy="1338263"/>
              </a:xfrm>
              <a:custGeom>
                <a:avLst/>
                <a:gdLst/>
                <a:ahLst/>
                <a:cxnLst>
                  <a:cxn ang="0">
                    <a:pos x="2147483647" y="2147483647"/>
                  </a:cxn>
                  <a:cxn ang="0">
                    <a:pos x="0" y="2147483647"/>
                  </a:cxn>
                  <a:cxn ang="0">
                    <a:pos x="0" y="2147483647"/>
                  </a:cxn>
                  <a:cxn ang="0">
                    <a:pos x="2147483647" y="0"/>
                  </a:cxn>
                  <a:cxn ang="0">
                    <a:pos x="2147483647" y="0"/>
                  </a:cxn>
                  <a:cxn ang="0">
                    <a:pos x="2147483647" y="2147483647"/>
                  </a:cxn>
                  <a:cxn ang="0">
                    <a:pos x="2147483647" y="2147483647"/>
                  </a:cxn>
                  <a:cxn ang="0">
                    <a:pos x="2147483647" y="2147483647"/>
                  </a:cxn>
                  <a:cxn ang="0">
                    <a:pos x="2147483647" y="2147483647"/>
                  </a:cxn>
                </a:cxnLst>
                <a:rect l="0" t="0" r="0" b="0"/>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rgbClr val="181818"/>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9" name="Oval 61"/>
              <p:cNvSpPr>
                <a:spLocks noChangeAspect="1"/>
              </p:cNvSpPr>
              <p:nvPr/>
            </p:nvSpPr>
            <p:spPr>
              <a:xfrm>
                <a:off x="317500" y="65088"/>
                <a:ext cx="19050" cy="19050"/>
              </a:xfrm>
              <a:prstGeom prst="ellipse">
                <a:avLst/>
              </a:prstGeom>
              <a:solidFill>
                <a:srgbClr val="2C2C2C"/>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0" name="Oval 62"/>
              <p:cNvSpPr>
                <a:spLocks noChangeAspect="1"/>
              </p:cNvSpPr>
              <p:nvPr/>
            </p:nvSpPr>
            <p:spPr>
              <a:xfrm>
                <a:off x="323850" y="71438"/>
                <a:ext cx="4763" cy="4763"/>
              </a:xfrm>
              <a:prstGeom prst="ellipse">
                <a:avLst/>
              </a:prstGeom>
              <a:solidFill>
                <a:srgbClr val="2C2C2C"/>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1" name="Oval 63"/>
              <p:cNvSpPr>
                <a:spLocks noChangeAspect="1"/>
              </p:cNvSpPr>
              <p:nvPr/>
            </p:nvSpPr>
            <p:spPr>
              <a:xfrm>
                <a:off x="317500" y="63500"/>
                <a:ext cx="19050" cy="19050"/>
              </a:xfrm>
              <a:prstGeom prst="ellipse">
                <a:avLst/>
              </a:prstGeom>
              <a:solidFill>
                <a:srgbClr val="0A0A0A"/>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3" name="Oval 64"/>
              <p:cNvSpPr>
                <a:spLocks noChangeAspect="1"/>
              </p:cNvSpPr>
              <p:nvPr/>
            </p:nvSpPr>
            <p:spPr>
              <a:xfrm>
                <a:off x="323850" y="69850"/>
                <a:ext cx="4763" cy="4763"/>
              </a:xfrm>
              <a:prstGeom prst="ellipse">
                <a:avLst/>
              </a:prstGeom>
              <a:solidFill>
                <a:srgbClr val="0A0A0A"/>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4" name="Oval 65"/>
              <p:cNvSpPr>
                <a:spLocks noChangeAspect="1"/>
              </p:cNvSpPr>
              <p:nvPr/>
            </p:nvSpPr>
            <p:spPr>
              <a:xfrm>
                <a:off x="320675" y="66675"/>
                <a:ext cx="12700" cy="12700"/>
              </a:xfrm>
              <a:prstGeom prst="ellipse">
                <a:avLst/>
              </a:prstGeom>
              <a:solidFill>
                <a:srgbClr val="000000"/>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5" name="Oval 66"/>
              <p:cNvSpPr>
                <a:spLocks noChangeAspect="1"/>
              </p:cNvSpPr>
              <p:nvPr/>
            </p:nvSpPr>
            <p:spPr>
              <a:xfrm>
                <a:off x="320675" y="66675"/>
                <a:ext cx="12700" cy="12700"/>
              </a:xfrm>
              <a:prstGeom prst="ellipse">
                <a:avLst/>
              </a:prstGeom>
              <a:solidFill>
                <a:srgbClr val="000000"/>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6" name="Oval 67"/>
              <p:cNvSpPr>
                <a:spLocks noChangeAspect="1"/>
              </p:cNvSpPr>
              <p:nvPr/>
            </p:nvSpPr>
            <p:spPr>
              <a:xfrm>
                <a:off x="323850" y="69850"/>
                <a:ext cx="6350" cy="6350"/>
              </a:xfrm>
              <a:prstGeom prst="ellipse">
                <a:avLst/>
              </a:prstGeom>
              <a:solidFill>
                <a:srgbClr val="2C99B4"/>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7" name="Oval 68"/>
              <p:cNvSpPr>
                <a:spLocks noChangeAspect="1"/>
              </p:cNvSpPr>
              <p:nvPr/>
            </p:nvSpPr>
            <p:spPr>
              <a:xfrm>
                <a:off x="323850" y="69850"/>
                <a:ext cx="6350" cy="6350"/>
              </a:xfrm>
              <a:prstGeom prst="ellipse">
                <a:avLst/>
              </a:prstGeom>
              <a:solidFill>
                <a:srgbClr val="2C99B4"/>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18" name="Freeform 69"/>
              <p:cNvSpPr>
                <a:spLocks noChangeAspect="1"/>
              </p:cNvSpPr>
              <p:nvPr/>
            </p:nvSpPr>
            <p:spPr>
              <a:xfrm>
                <a:off x="325438" y="71438"/>
                <a:ext cx="1588" cy="1588"/>
              </a:xfrm>
              <a:custGeom>
                <a:avLst/>
                <a:gdLst/>
                <a:ahLst/>
                <a:cxnLst>
                  <a:cxn ang="0">
                    <a:pos x="2147483647" y="2147483647"/>
                  </a:cxn>
                  <a:cxn ang="0">
                    <a:pos x="2147483647" y="2147483647"/>
                  </a:cxn>
                  <a:cxn ang="0">
                    <a:pos x="0" y="2147483647"/>
                  </a:cxn>
                  <a:cxn ang="0">
                    <a:pos x="2147483647" y="0"/>
                  </a:cxn>
                  <a:cxn ang="0">
                    <a:pos x="2147483647" y="2147483647"/>
                  </a:cxn>
                </a:cxnLst>
                <a:rect l="0" t="0" r="0" b="0"/>
                <a:pathLst>
                  <a:path w="1" h="1">
                    <a:moveTo>
                      <a:pt x="1" y="1"/>
                    </a:moveTo>
                    <a:lnTo>
                      <a:pt x="1" y="1"/>
                    </a:lnTo>
                    <a:lnTo>
                      <a:pt x="0" y="1"/>
                    </a:lnTo>
                    <a:lnTo>
                      <a:pt x="1" y="0"/>
                    </a:lnTo>
                    <a:lnTo>
                      <a:pt x="1" y="1"/>
                    </a:lnTo>
                    <a:close/>
                  </a:path>
                </a:pathLst>
              </a:custGeom>
              <a:solidFill>
                <a:srgbClr val="FFFFFF"/>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19" name="Freeform 70"/>
              <p:cNvSpPr>
                <a:spLocks noChangeAspect="1"/>
              </p:cNvSpPr>
              <p:nvPr/>
            </p:nvSpPr>
            <p:spPr>
              <a:xfrm>
                <a:off x="325438" y="71438"/>
                <a:ext cx="1588" cy="1588"/>
              </a:xfrm>
              <a:custGeom>
                <a:avLst/>
                <a:gdLst/>
                <a:ahLst/>
                <a:cxnLst>
                  <a:cxn ang="0">
                    <a:pos x="2147483647" y="2147483647"/>
                  </a:cxn>
                  <a:cxn ang="0">
                    <a:pos x="2147483647" y="2147483647"/>
                  </a:cxn>
                  <a:cxn ang="0">
                    <a:pos x="0" y="2147483647"/>
                  </a:cxn>
                  <a:cxn ang="0">
                    <a:pos x="2147483647" y="0"/>
                  </a:cxn>
                  <a:cxn ang="0">
                    <a:pos x="2147483647" y="2147483647"/>
                  </a:cxn>
                </a:cxnLst>
                <a:rect l="0" t="0" r="0" b="0"/>
                <a:pathLst>
                  <a:path w="1" h="1">
                    <a:moveTo>
                      <a:pt x="1" y="1"/>
                    </a:moveTo>
                    <a:lnTo>
                      <a:pt x="1" y="1"/>
                    </a:lnTo>
                    <a:lnTo>
                      <a:pt x="0" y="1"/>
                    </a:lnTo>
                    <a:lnTo>
                      <a:pt x="1" y="0"/>
                    </a:lnTo>
                    <a:lnTo>
                      <a:pt x="1" y="1"/>
                    </a:lnTo>
                    <a:close/>
                  </a:path>
                </a:pathLst>
              </a:custGeom>
              <a:solidFill>
                <a:srgbClr val="FFFFFF"/>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20" name="Oval 71"/>
              <p:cNvSpPr>
                <a:spLocks noChangeAspect="1"/>
              </p:cNvSpPr>
              <p:nvPr/>
            </p:nvSpPr>
            <p:spPr>
              <a:xfrm>
                <a:off x="274638" y="1211263"/>
                <a:ext cx="103188" cy="103188"/>
              </a:xfrm>
              <a:prstGeom prst="ellipse">
                <a:avLst/>
              </a:prstGeom>
              <a:solidFill>
                <a:srgbClr val="333333"/>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21" name="Freeform 72"/>
              <p:cNvSpPr>
                <a:spLocks noChangeAspect="1"/>
              </p:cNvSpPr>
              <p:nvPr/>
            </p:nvSpPr>
            <p:spPr>
              <a:xfrm>
                <a:off x="300038" y="1236663"/>
                <a:ext cx="52388" cy="52388"/>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0" y="2147483647"/>
                  </a:cxn>
                  <a:cxn ang="0">
                    <a:pos x="0" y="2147483647"/>
                  </a:cxn>
                  <a:cxn ang="0">
                    <a:pos x="2147483647" y="2147483647"/>
                  </a:cxn>
                  <a:cxn ang="0">
                    <a:pos x="2147483647" y="2147483647"/>
                  </a:cxn>
                  <a:cxn ang="0">
                    <a:pos x="2147483647" y="2147483647"/>
                  </a:cxn>
                  <a:cxn ang="0">
                    <a:pos x="2147483647" y="2147483647"/>
                  </a:cxn>
                </a:cxnLst>
                <a:rect l="0" t="0" r="0" b="0"/>
                <a:pathLst>
                  <a:path w="33" h="33">
                    <a:moveTo>
                      <a:pt x="31" y="22"/>
                    </a:moveTo>
                    <a:cubicBezTo>
                      <a:pt x="29" y="22"/>
                      <a:pt x="29" y="22"/>
                      <a:pt x="29" y="22"/>
                    </a:cubicBezTo>
                    <a:cubicBezTo>
                      <a:pt x="29" y="26"/>
                      <a:pt x="26" y="29"/>
                      <a:pt x="22" y="29"/>
                    </a:cubicBezTo>
                    <a:cubicBezTo>
                      <a:pt x="11" y="29"/>
                      <a:pt x="11" y="29"/>
                      <a:pt x="11" y="29"/>
                    </a:cubicBezTo>
                    <a:cubicBezTo>
                      <a:pt x="7" y="29"/>
                      <a:pt x="4" y="26"/>
                      <a:pt x="4" y="22"/>
                    </a:cubicBezTo>
                    <a:cubicBezTo>
                      <a:pt x="4" y="11"/>
                      <a:pt x="4" y="11"/>
                      <a:pt x="4" y="11"/>
                    </a:cubicBezTo>
                    <a:cubicBezTo>
                      <a:pt x="4" y="7"/>
                      <a:pt x="7" y="4"/>
                      <a:pt x="11" y="4"/>
                    </a:cubicBezTo>
                    <a:cubicBezTo>
                      <a:pt x="22" y="4"/>
                      <a:pt x="22" y="4"/>
                      <a:pt x="22" y="4"/>
                    </a:cubicBezTo>
                    <a:cubicBezTo>
                      <a:pt x="26" y="4"/>
                      <a:pt x="29" y="7"/>
                      <a:pt x="29" y="11"/>
                    </a:cubicBezTo>
                    <a:cubicBezTo>
                      <a:pt x="29" y="22"/>
                      <a:pt x="29" y="22"/>
                      <a:pt x="29" y="22"/>
                    </a:cubicBezTo>
                    <a:cubicBezTo>
                      <a:pt x="31" y="22"/>
                      <a:pt x="31" y="22"/>
                      <a:pt x="31" y="22"/>
                    </a:cubicBezTo>
                    <a:cubicBezTo>
                      <a:pt x="33" y="22"/>
                      <a:pt x="33" y="22"/>
                      <a:pt x="33" y="22"/>
                    </a:cubicBezTo>
                    <a:cubicBezTo>
                      <a:pt x="33" y="11"/>
                      <a:pt x="33" y="11"/>
                      <a:pt x="33" y="11"/>
                    </a:cubicBezTo>
                    <a:cubicBezTo>
                      <a:pt x="33" y="5"/>
                      <a:pt x="28" y="0"/>
                      <a:pt x="22" y="0"/>
                    </a:cubicBezTo>
                    <a:cubicBezTo>
                      <a:pt x="11" y="0"/>
                      <a:pt x="11" y="0"/>
                      <a:pt x="11" y="0"/>
                    </a:cubicBezTo>
                    <a:cubicBezTo>
                      <a:pt x="5" y="0"/>
                      <a:pt x="0" y="5"/>
                      <a:pt x="0" y="11"/>
                    </a:cubicBezTo>
                    <a:cubicBezTo>
                      <a:pt x="0" y="22"/>
                      <a:pt x="0" y="22"/>
                      <a:pt x="0" y="22"/>
                    </a:cubicBezTo>
                    <a:cubicBezTo>
                      <a:pt x="0" y="28"/>
                      <a:pt x="5" y="33"/>
                      <a:pt x="11" y="33"/>
                    </a:cubicBezTo>
                    <a:cubicBezTo>
                      <a:pt x="22" y="33"/>
                      <a:pt x="22" y="33"/>
                      <a:pt x="22" y="33"/>
                    </a:cubicBezTo>
                    <a:cubicBezTo>
                      <a:pt x="28" y="33"/>
                      <a:pt x="33" y="28"/>
                      <a:pt x="33" y="22"/>
                    </a:cubicBezTo>
                    <a:lnTo>
                      <a:pt x="31" y="22"/>
                    </a:lnTo>
                    <a:close/>
                  </a:path>
                </a:pathLst>
              </a:custGeom>
              <a:solidFill>
                <a:srgbClr val="181818"/>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22" name="Rectangle 73"/>
              <p:cNvSpPr>
                <a:spLocks noChangeAspect="1"/>
              </p:cNvSpPr>
              <p:nvPr/>
            </p:nvSpPr>
            <p:spPr>
              <a:xfrm>
                <a:off x="47625" y="200025"/>
                <a:ext cx="558800" cy="979488"/>
              </a:xfrm>
              <a:prstGeom prst="rect">
                <a:avLst/>
              </a:prstGeom>
              <a:solidFill>
                <a:srgbClr val="0C0D11"/>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23" name="Rectangle 74"/>
              <p:cNvSpPr>
                <a:spLocks noChangeAspect="1"/>
              </p:cNvSpPr>
              <p:nvPr/>
            </p:nvSpPr>
            <p:spPr>
              <a:xfrm>
                <a:off x="52388" y="206375"/>
                <a:ext cx="547688" cy="966788"/>
              </a:xfrm>
              <a:prstGeom prst="rect">
                <a:avLst/>
              </a:prstGeom>
              <a:solidFill>
                <a:srgbClr val="7E7E7E"/>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sp>
            <p:nvSpPr>
              <p:cNvPr id="24" name="Freeform 75"/>
              <p:cNvSpPr>
                <a:spLocks noChangeAspect="1"/>
              </p:cNvSpPr>
              <p:nvPr/>
            </p:nvSpPr>
            <p:spPr>
              <a:xfrm>
                <a:off x="277813" y="111125"/>
                <a:ext cx="115888" cy="26988"/>
              </a:xfrm>
              <a:custGeom>
                <a:avLst/>
                <a:gdLst/>
                <a:ahLst/>
                <a:cxnLst>
                  <a:cxn ang="0">
                    <a:pos x="2147483647" y="2147483647"/>
                  </a:cxn>
                  <a:cxn ang="0">
                    <a:pos x="0" y="2147483647"/>
                  </a:cxn>
                  <a:cxn ang="0">
                    <a:pos x="2147483647" y="0"/>
                  </a:cxn>
                  <a:cxn ang="0">
                    <a:pos x="2147483647" y="0"/>
                  </a:cxn>
                  <a:cxn ang="0">
                    <a:pos x="2147483647" y="2147483647"/>
                  </a:cxn>
                  <a:cxn ang="0">
                    <a:pos x="2147483647" y="2147483647"/>
                  </a:cxn>
                  <a:cxn ang="0">
                    <a:pos x="2147483647" y="2147483647"/>
                  </a:cxn>
                </a:cxnLst>
                <a:rect l="0" t="0" r="0" b="0"/>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rgbClr val="0C0D11"/>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25" name="Freeform 76"/>
              <p:cNvSpPr>
                <a:spLocks noChangeAspect="1"/>
              </p:cNvSpPr>
              <p:nvPr/>
            </p:nvSpPr>
            <p:spPr>
              <a:xfrm>
                <a:off x="284163" y="119063"/>
                <a:ext cx="103188" cy="11113"/>
              </a:xfrm>
              <a:custGeom>
                <a:avLst/>
                <a:gdLst/>
                <a:ahLst/>
                <a:cxnLst>
                  <a:cxn ang="0">
                    <a:pos x="2147483647" y="2147483647"/>
                  </a:cxn>
                  <a:cxn ang="0">
                    <a:pos x="2147483647" y="2147483647"/>
                  </a:cxn>
                  <a:cxn ang="0">
                    <a:pos x="2147483647" y="2147483647"/>
                  </a:cxn>
                  <a:cxn ang="0">
                    <a:pos x="0" y="2147483647"/>
                  </a:cxn>
                  <a:cxn ang="0">
                    <a:pos x="2147483647" y="0"/>
                  </a:cxn>
                  <a:cxn ang="0">
                    <a:pos x="2147483647" y="0"/>
                  </a:cxn>
                  <a:cxn ang="0">
                    <a:pos x="2147483647" y="2147483647"/>
                  </a:cxn>
                </a:cxnLst>
                <a:rect l="0" t="0" r="0" b="0"/>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rgbClr val="333333"/>
              </a:solidFill>
              <a:ln w="9525">
                <a:noFill/>
              </a:ln>
            </p:spPr>
            <p:txBody>
              <a:bodyPr/>
              <a:lstStyle/>
              <a:p>
                <a:pPr defTabSz="619369" fontAlgn="base">
                  <a:spcBef>
                    <a:spcPct val="0"/>
                  </a:spcBef>
                  <a:spcAft>
                    <a:spcPct val="0"/>
                  </a:spcAft>
                </a:pPr>
                <a:endParaRPr lang="zh-CN" altLang="en-US" sz="2168">
                  <a:solidFill>
                    <a:srgbClr val="000000"/>
                  </a:solidFill>
                  <a:latin typeface="Arial" panose="020B0604020202020204" pitchFamily="34" charset="0"/>
                  <a:cs typeface="Arial" panose="020B0604020202020204" pitchFamily="34" charset="0"/>
                </a:endParaRPr>
              </a:p>
            </p:txBody>
          </p:sp>
          <p:sp>
            <p:nvSpPr>
              <p:cNvPr id="26" name="Oval 77"/>
              <p:cNvSpPr>
                <a:spLocks noChangeAspect="1"/>
              </p:cNvSpPr>
              <p:nvPr/>
            </p:nvSpPr>
            <p:spPr>
              <a:xfrm>
                <a:off x="239713" y="115888"/>
                <a:ext cx="17463" cy="17463"/>
              </a:xfrm>
              <a:prstGeom prst="ellipse">
                <a:avLst/>
              </a:prstGeom>
              <a:solidFill>
                <a:srgbClr val="333333"/>
              </a:solidFill>
              <a:ln w="9525">
                <a:noFill/>
              </a:ln>
            </p:spPr>
            <p:txBody>
              <a:bodyPr lIns="122157" tIns="63659" rIns="122157" bIns="63659" anchor="t"/>
              <a:lstStyle/>
              <a:p>
                <a:pPr defTabSz="619369" fontAlgn="base">
                  <a:spcBef>
                    <a:spcPct val="0"/>
                  </a:spcBef>
                  <a:spcAft>
                    <a:spcPct val="0"/>
                  </a:spcAft>
                </a:pPr>
                <a:endParaRPr lang="zh-CN" altLang="zh-CN" sz="2168">
                  <a:solidFill>
                    <a:srgbClr val="7E7E7E"/>
                  </a:solidFill>
                  <a:latin typeface="Arial" panose="020B0604020202020204" pitchFamily="34" charset="0"/>
                  <a:cs typeface="Arial" panose="020B0604020202020204" pitchFamily="34" charset="0"/>
                  <a:sym typeface="Calibri Light" panose="020F0302020204030204"/>
                </a:endParaRPr>
              </a:p>
            </p:txBody>
          </p:sp>
        </p:grpSp>
        <p:pic>
          <p:nvPicPr>
            <p:cNvPr id="6" name="图片 8"/>
            <p:cNvPicPr/>
            <p:nvPr/>
          </p:nvPicPr>
          <p:blipFill>
            <a:blip r:embed="rId3"/>
            <a:stretch>
              <a:fillRect/>
            </a:stretch>
          </p:blipFill>
          <p:spPr>
            <a:xfrm>
              <a:off x="608" y="2125"/>
              <a:ext cx="895" cy="1417"/>
            </a:xfrm>
            <a:prstGeom prst="rect">
              <a:avLst/>
            </a:prstGeom>
            <a:noFill/>
            <a:ln w="9525">
              <a:noFill/>
            </a:ln>
          </p:spPr>
        </p:pic>
      </p:grpSp>
      <p:sp>
        <p:nvSpPr>
          <p:cNvPr id="27" name="object 7"/>
          <p:cNvSpPr txBox="1"/>
          <p:nvPr/>
        </p:nvSpPr>
        <p:spPr>
          <a:xfrm>
            <a:off x="8368274" y="256859"/>
            <a:ext cx="3179291" cy="2220017"/>
          </a:xfrm>
          <a:prstGeom prst="rect">
            <a:avLst/>
          </a:prstGeom>
        </p:spPr>
        <p:txBody>
          <a:bodyPr vert="horz" wrap="square" lIns="0" tIns="95427" rIns="0" bIns="0" rtlCol="0">
            <a:spAutoFit/>
          </a:bodyPr>
          <a:lstStyle/>
          <a:p>
            <a:pPr marL="12724">
              <a:spcBef>
                <a:spcPts val="751"/>
              </a:spcBef>
            </a:pPr>
            <a:r>
              <a:rPr lang="en-IN" sz="2800" b="1" kern="0" dirty="0">
                <a:solidFill>
                  <a:srgbClr val="221815"/>
                </a:solidFill>
                <a:latin typeface="Roboto Medium" pitchFamily="2" charset="0"/>
                <a:ea typeface="Roboto Medium" pitchFamily="2" charset="0"/>
                <a:cs typeface="Arial Narrow"/>
              </a:rPr>
              <a:t>My </a:t>
            </a:r>
            <a:r>
              <a:rPr lang="en-IN" sz="2800" b="1" kern="0" dirty="0" err="1">
                <a:solidFill>
                  <a:srgbClr val="221815"/>
                </a:solidFill>
                <a:latin typeface="Roboto Medium" pitchFamily="2" charset="0"/>
                <a:ea typeface="Roboto Medium" pitchFamily="2" charset="0"/>
                <a:cs typeface="Arial Narrow"/>
              </a:rPr>
              <a:t>MobileKey</a:t>
            </a:r>
            <a:endParaRPr sz="2800" kern="0" dirty="0">
              <a:solidFill>
                <a:sysClr val="windowText" lastClr="000000"/>
              </a:solidFill>
              <a:latin typeface="Roboto Medium" pitchFamily="2" charset="0"/>
              <a:ea typeface="Roboto Medium" pitchFamily="2" charset="0"/>
              <a:cs typeface="Arial Narrow"/>
            </a:endParaRPr>
          </a:p>
          <a:p>
            <a:pPr marL="12724">
              <a:lnSpc>
                <a:spcPct val="150000"/>
              </a:lnSpc>
              <a:spcBef>
                <a:spcPts val="435"/>
              </a:spcBef>
            </a:pPr>
            <a:r>
              <a:rPr lang="en-US" sz="1000" kern="0" dirty="0">
                <a:solidFill>
                  <a:prstClr val="black">
                    <a:lumMod val="65000"/>
                    <a:lumOff val="35000"/>
                  </a:prstClr>
                </a:solidFill>
                <a:latin typeface="Roboto Medium" pitchFamily="2" charset="0"/>
                <a:ea typeface="Roboto Medium" pitchFamily="2" charset="0"/>
                <a:cs typeface="Gill Sans MT"/>
              </a:rPr>
              <a:t>My </a:t>
            </a:r>
            <a:r>
              <a:rPr lang="en-US" sz="1000" kern="0" dirty="0" err="1">
                <a:solidFill>
                  <a:prstClr val="black">
                    <a:lumMod val="65000"/>
                    <a:lumOff val="35000"/>
                  </a:prstClr>
                </a:solidFill>
                <a:latin typeface="Roboto Medium" pitchFamily="2" charset="0"/>
                <a:ea typeface="Roboto Medium" pitchFamily="2" charset="0"/>
                <a:cs typeface="Gill Sans MT"/>
              </a:rPr>
              <a:t>MobileKey</a:t>
            </a:r>
            <a:r>
              <a:rPr lang="en-US" sz="1000" kern="0" dirty="0">
                <a:solidFill>
                  <a:prstClr val="black">
                    <a:lumMod val="65000"/>
                    <a:lumOff val="35000"/>
                  </a:prstClr>
                </a:solidFill>
                <a:latin typeface="Roboto Medium" pitchFamily="2" charset="0"/>
                <a:ea typeface="Roboto Medium" pitchFamily="2" charset="0"/>
                <a:cs typeface="Gill Sans MT"/>
              </a:rPr>
              <a:t> include 2 operation mode to open door. </a:t>
            </a:r>
            <a:r>
              <a:rPr lang="en-US" sz="1000" b="1" kern="0" dirty="0">
                <a:solidFill>
                  <a:prstClr val="black">
                    <a:lumMod val="65000"/>
                    <a:lumOff val="35000"/>
                  </a:prstClr>
                </a:solidFill>
                <a:latin typeface="Roboto Medium" pitchFamily="2" charset="0"/>
                <a:ea typeface="Roboto Medium" pitchFamily="2" charset="0"/>
                <a:cs typeface="Gill Sans MT"/>
              </a:rPr>
              <a:t>Tap to unlock: </a:t>
            </a:r>
            <a:r>
              <a:rPr lang="en-US" sz="1000" kern="0" dirty="0">
                <a:solidFill>
                  <a:prstClr val="black">
                    <a:lumMod val="65000"/>
                    <a:lumOff val="35000"/>
                  </a:prstClr>
                </a:solidFill>
                <a:latin typeface="Roboto Medium" pitchFamily="2" charset="0"/>
                <a:ea typeface="Roboto Medium" pitchFamily="2" charset="0"/>
                <a:cs typeface="Gill Sans MT"/>
              </a:rPr>
              <a:t>Open My </a:t>
            </a:r>
            <a:r>
              <a:rPr lang="en-US" sz="1000" kern="0" dirty="0" err="1">
                <a:solidFill>
                  <a:prstClr val="black">
                    <a:lumMod val="65000"/>
                    <a:lumOff val="35000"/>
                  </a:prstClr>
                </a:solidFill>
                <a:latin typeface="Roboto Medium" pitchFamily="2" charset="0"/>
                <a:ea typeface="Roboto Medium" pitchFamily="2" charset="0"/>
                <a:cs typeface="Gill Sans MT"/>
              </a:rPr>
              <a:t>MobileKey</a:t>
            </a:r>
            <a:r>
              <a:rPr lang="en-US" sz="1000" kern="0" dirty="0">
                <a:solidFill>
                  <a:prstClr val="black">
                    <a:lumMod val="65000"/>
                    <a:lumOff val="35000"/>
                  </a:prstClr>
                </a:solidFill>
                <a:latin typeface="Roboto Medium" pitchFamily="2" charset="0"/>
                <a:ea typeface="Roboto Medium" pitchFamily="2" charset="0"/>
                <a:cs typeface="Gill Sans MT"/>
              </a:rPr>
              <a:t> and tap the door you want to access to open the door. </a:t>
            </a:r>
          </a:p>
          <a:p>
            <a:pPr marL="12724">
              <a:lnSpc>
                <a:spcPct val="150000"/>
              </a:lnSpc>
              <a:spcBef>
                <a:spcPts val="435"/>
              </a:spcBef>
            </a:pPr>
            <a:r>
              <a:rPr lang="en-US" sz="1000" b="1" kern="0" dirty="0">
                <a:solidFill>
                  <a:prstClr val="black">
                    <a:lumMod val="65000"/>
                    <a:lumOff val="35000"/>
                  </a:prstClr>
                </a:solidFill>
                <a:latin typeface="Roboto Medium" pitchFamily="2" charset="0"/>
                <a:ea typeface="Roboto Medium" pitchFamily="2" charset="0"/>
                <a:cs typeface="Gill Sans MT"/>
              </a:rPr>
              <a:t>Wave to unlock: </a:t>
            </a:r>
            <a:r>
              <a:rPr lang="en-US" sz="1000" kern="0" dirty="0">
                <a:solidFill>
                  <a:prstClr val="black">
                    <a:lumMod val="65000"/>
                    <a:lumOff val="35000"/>
                  </a:prstClr>
                </a:solidFill>
                <a:latin typeface="Roboto Medium" pitchFamily="2" charset="0"/>
                <a:ea typeface="Roboto Medium" pitchFamily="2" charset="0"/>
                <a:cs typeface="Gill Sans MT"/>
              </a:rPr>
              <a:t>You can just wave your hand  in front of the device to open the door without removing the phone from your pocket or bag.</a:t>
            </a:r>
          </a:p>
          <a:p>
            <a:pPr marL="12724">
              <a:spcBef>
                <a:spcPts val="435"/>
              </a:spcBef>
            </a:pPr>
            <a:endParaRPr lang="en-US" sz="1000" kern="0" dirty="0">
              <a:solidFill>
                <a:prstClr val="black">
                  <a:lumMod val="50000"/>
                  <a:lumOff val="50000"/>
                </a:prstClr>
              </a:solidFill>
              <a:latin typeface="Roboto Medium" pitchFamily="2" charset="0"/>
              <a:ea typeface="Roboto Medium" pitchFamily="2" charset="0"/>
              <a:cs typeface="Gill Sans MT"/>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3037" y="1277399"/>
            <a:ext cx="765888" cy="765888"/>
          </a:xfrm>
          <a:prstGeom prst="rect">
            <a:avLst/>
          </a:prstGeom>
        </p:spPr>
      </p:pic>
    </p:spTree>
    <p:extLst>
      <p:ext uri="{BB962C8B-B14F-4D97-AF65-F5344CB8AC3E}">
        <p14:creationId xmlns:p14="http://schemas.microsoft.com/office/powerpoint/2010/main" val="1878378180"/>
      </p:ext>
    </p:extLst>
  </p:cSld>
  <p:clrMapOvr>
    <a:masterClrMapping/>
  </p:clrMapOvr>
  <p:transition spd="med">
    <p:pull/>
  </p:transition>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6807"/>
          <a:stretch/>
        </p:blipFill>
        <p:spPr>
          <a:xfrm>
            <a:off x="0" y="-5343"/>
            <a:ext cx="12264118" cy="6863343"/>
          </a:xfrm>
          <a:prstGeom prst="rect">
            <a:avLst/>
          </a:prstGeom>
        </p:spPr>
      </p:pic>
      <p:sp>
        <p:nvSpPr>
          <p:cNvPr id="9" name="Rectangle 8"/>
          <p:cNvSpPr/>
          <p:nvPr/>
        </p:nvSpPr>
        <p:spPr>
          <a:xfrm>
            <a:off x="0" y="-5344"/>
            <a:ext cx="12264119" cy="6863343"/>
          </a:xfrm>
          <a:prstGeom prst="rect">
            <a:avLst/>
          </a:prstGeom>
          <a:solidFill>
            <a:srgbClr val="1A4794">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5" name="object 5"/>
          <p:cNvSpPr txBox="1">
            <a:spLocks noGrp="1"/>
          </p:cNvSpPr>
          <p:nvPr>
            <p:ph type="title"/>
          </p:nvPr>
        </p:nvSpPr>
        <p:spPr>
          <a:xfrm>
            <a:off x="603301" y="1939931"/>
            <a:ext cx="10574981" cy="1121186"/>
          </a:xfrm>
          <a:prstGeom prst="rect">
            <a:avLst/>
          </a:prstGeom>
        </p:spPr>
        <p:txBody>
          <a:bodyPr vert="horz" wrap="square" lIns="0" tIns="195943" rIns="0" bIns="0" rtlCol="0">
            <a:spAutoFit/>
          </a:bodyPr>
          <a:lstStyle/>
          <a:p>
            <a:pPr marL="12724" marR="5090">
              <a:lnSpc>
                <a:spcPts val="7214"/>
              </a:lnSpc>
              <a:spcBef>
                <a:spcPts val="1543"/>
              </a:spcBef>
            </a:pPr>
            <a:r>
              <a:rPr lang="en-US" sz="6000" dirty="0">
                <a:effectLst>
                  <a:outerShdw blurRad="50800" dist="63500" dir="5400000" algn="t" rotWithShape="0">
                    <a:prstClr val="black">
                      <a:alpha val="40000"/>
                    </a:prstClr>
                  </a:outerShdw>
                </a:effectLst>
                <a:latin typeface="Roboto Medium" pitchFamily="2" charset="0"/>
                <a:ea typeface="Roboto Medium" pitchFamily="2" charset="0"/>
              </a:rPr>
              <a:t>Solutions (Tier 1 – Tier7)</a:t>
            </a:r>
            <a:endParaRPr sz="6000" dirty="0">
              <a:effectLst>
                <a:outerShdw blurRad="50800" dist="63500" dir="5400000" algn="t" rotWithShape="0">
                  <a:prstClr val="black">
                    <a:alpha val="40000"/>
                  </a:prstClr>
                </a:outerShdw>
              </a:effectLst>
              <a:latin typeface="Roboto Medium" pitchFamily="2" charset="0"/>
              <a:ea typeface="Roboto Medium" pitchFamily="2"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301" y="331395"/>
            <a:ext cx="1836150" cy="53615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7463" y="310369"/>
            <a:ext cx="1799128" cy="557181"/>
          </a:xfrm>
          <a:prstGeom prst="rect">
            <a:avLst/>
          </a:prstGeom>
        </p:spPr>
      </p:pic>
      <p:pic>
        <p:nvPicPr>
          <p:cNvPr id="7" name="Picture 6">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0408" y="3322861"/>
            <a:ext cx="1916273" cy="534153"/>
          </a:xfrm>
          <a:prstGeom prst="rect">
            <a:avLst/>
          </a:prstGeom>
        </p:spPr>
      </p:pic>
    </p:spTree>
    <p:extLst>
      <p:ext uri="{BB962C8B-B14F-4D97-AF65-F5344CB8AC3E}">
        <p14:creationId xmlns:p14="http://schemas.microsoft.com/office/powerpoint/2010/main" val="533454156"/>
      </p:ext>
    </p:extLst>
  </p:cSld>
  <p:clrMapOvr>
    <a:masterClrMapping/>
  </p:clrMapOvr>
  <p:transition spd="slow">
    <p:wipe/>
  </p:transition>
</p:sld>
</file>

<file path=ppt/slides/slide15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10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pSp>
      <p:pic>
        <p:nvPicPr>
          <p:cNvPr id="7" name="Picture 6"/>
          <p:cNvPicPr>
            <a:picLocks noChangeAspect="1"/>
          </p:cNvPicPr>
          <p:nvPr/>
        </p:nvPicPr>
        <p:blipFill>
          <a:blip r:embed="rId8"/>
          <a:stretch>
            <a:fillRect/>
          </a:stretch>
        </p:blipFill>
        <p:spPr>
          <a:xfrm>
            <a:off x="191590" y="1556870"/>
            <a:ext cx="11759381" cy="3591502"/>
          </a:xfrm>
          <a:prstGeom prst="rect">
            <a:avLst/>
          </a:prstGeom>
        </p:spPr>
      </p:pic>
      <p:pic>
        <p:nvPicPr>
          <p:cNvPr id="11" name="Picture 10">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78719" y="6275548"/>
            <a:ext cx="1707052" cy="611114"/>
          </a:xfrm>
          <a:prstGeom prst="rect">
            <a:avLst/>
          </a:prstGeom>
        </p:spPr>
      </p:pic>
    </p:spTree>
    <p:extLst>
      <p:ext uri="{BB962C8B-B14F-4D97-AF65-F5344CB8AC3E}">
        <p14:creationId xmlns:p14="http://schemas.microsoft.com/office/powerpoint/2010/main" val="29360723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 name="文本框 2"/>
          <p:cNvSpPr txBox="1"/>
          <p:nvPr/>
        </p:nvSpPr>
        <p:spPr>
          <a:xfrm>
            <a:off x="665480" y="405130"/>
            <a:ext cx="5374005" cy="1014730"/>
          </a:xfrm>
          <a:prstGeom prst="rect">
            <a:avLst/>
          </a:prstGeom>
          <a:noFill/>
        </p:spPr>
        <p:txBody>
          <a:bodyPr wrap="square" rtlCol="0">
            <a:spAutoFit/>
          </a:bodyPr>
          <a:lstStyle/>
          <a:p>
            <a:r>
              <a:rPr lang="en-US" altLang="zh-CN" sz="3000" b="1" spc="100" dirty="0">
                <a:solidFill>
                  <a:srgbClr val="000000"/>
                </a:solidFill>
                <a:latin typeface="Arial" panose="020B0604020202020204" pitchFamily="34" charset="0"/>
                <a:cs typeface="Arial" panose="020B0604020202020204" pitchFamily="34" charset="0"/>
              </a:rPr>
              <a:t>Comprehensive</a:t>
            </a:r>
          </a:p>
          <a:p>
            <a:r>
              <a:rPr lang="en-US" altLang="zh-CN" sz="3000" b="1" spc="100" dirty="0">
                <a:solidFill>
                  <a:srgbClr val="000000"/>
                </a:solidFill>
                <a:latin typeface="Arial" panose="020B0604020202020204" pitchFamily="34" charset="0"/>
                <a:cs typeface="Arial" panose="020B0604020202020204" pitchFamily="34" charset="0"/>
              </a:rPr>
              <a:t>Product Portfolio</a:t>
            </a:r>
          </a:p>
        </p:txBody>
      </p:sp>
      <p:pic>
        <p:nvPicPr>
          <p:cNvPr id="40" name="图片 4" descr="Akuvox Logo 原版"/>
          <p:cNvPicPr>
            <a:picLocks noChangeAspect="1"/>
          </p:cNvPicPr>
          <p:nvPr/>
        </p:nvPicPr>
        <p:blipFill>
          <a:blip r:embed="rId2"/>
          <a:stretch>
            <a:fillRect/>
          </a:stretch>
        </p:blipFill>
        <p:spPr>
          <a:xfrm>
            <a:off x="10053638" y="572135"/>
            <a:ext cx="1622425" cy="484505"/>
          </a:xfrm>
          <a:prstGeom prst="rect">
            <a:avLst/>
          </a:prstGeom>
        </p:spPr>
      </p:pic>
      <p:grpSp>
        <p:nvGrpSpPr>
          <p:cNvPr id="41" name="Group 40"/>
          <p:cNvGrpSpPr/>
          <p:nvPr/>
        </p:nvGrpSpPr>
        <p:grpSpPr>
          <a:xfrm>
            <a:off x="0" y="5956065"/>
            <a:ext cx="12192000" cy="901933"/>
            <a:chOff x="0" y="4467050"/>
            <a:chExt cx="9144000" cy="676450"/>
          </a:xfrm>
        </p:grpSpPr>
        <p:sp>
          <p:nvSpPr>
            <p:cNvPr id="42" name="Rectangle 41">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43" name="Group 42"/>
            <p:cNvGrpSpPr/>
            <p:nvPr userDrawn="1"/>
          </p:nvGrpSpPr>
          <p:grpSpPr>
            <a:xfrm>
              <a:off x="114300" y="4487369"/>
              <a:ext cx="8910322" cy="599050"/>
              <a:chOff x="114300" y="4487369"/>
              <a:chExt cx="8910322" cy="599050"/>
            </a:xfrm>
          </p:grpSpPr>
          <p:sp>
            <p:nvSpPr>
              <p:cNvPr id="44" name="TextBox 43">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45" name="TextBox 44">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46" name="TextBox 45">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47" name="Picture 46">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 name="Picture 1"/>
          <p:cNvPicPr>
            <a:picLocks noChangeAspect="1"/>
          </p:cNvPicPr>
          <p:nvPr/>
        </p:nvPicPr>
        <p:blipFill>
          <a:blip r:embed="rId4"/>
          <a:stretch>
            <a:fillRect/>
          </a:stretch>
        </p:blipFill>
        <p:spPr>
          <a:xfrm>
            <a:off x="665480" y="1555595"/>
            <a:ext cx="10076033" cy="3901514"/>
          </a:xfrm>
          <a:prstGeom prst="rect">
            <a:avLst/>
          </a:prstGeom>
        </p:spPr>
      </p:pic>
    </p:spTree>
    <p:extLst>
      <p:ext uri="{BB962C8B-B14F-4D97-AF65-F5344CB8AC3E}">
        <p14:creationId xmlns:p14="http://schemas.microsoft.com/office/powerpoint/2010/main" val="556203678"/>
      </p:ext>
    </p:extLst>
  </p:cSld>
  <p:clrMapOvr>
    <a:masterClrMapping/>
  </p:clrMapOvr>
  <p:transition spd="med">
    <p:pull/>
  </p:transition>
</p:sld>
</file>

<file path=ppt/slides/slide16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10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pSp>
      <p:pic>
        <p:nvPicPr>
          <p:cNvPr id="3" name="Picture 2"/>
          <p:cNvPicPr>
            <a:picLocks noChangeAspect="1"/>
          </p:cNvPicPr>
          <p:nvPr/>
        </p:nvPicPr>
        <p:blipFill>
          <a:blip r:embed="rId8"/>
          <a:stretch>
            <a:fillRect/>
          </a:stretch>
        </p:blipFill>
        <p:spPr>
          <a:xfrm>
            <a:off x="24425" y="1268850"/>
            <a:ext cx="12192000" cy="5157372"/>
          </a:xfrm>
          <a:prstGeom prst="rect">
            <a:avLst/>
          </a:prstGeom>
        </p:spPr>
      </p:pic>
      <p:pic>
        <p:nvPicPr>
          <p:cNvPr id="9" name="Picture 8">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78719" y="6275548"/>
            <a:ext cx="1707052" cy="611114"/>
          </a:xfrm>
          <a:prstGeom prst="rect">
            <a:avLst/>
          </a:prstGeom>
        </p:spPr>
      </p:pic>
    </p:spTree>
    <p:extLst>
      <p:ext uri="{BB962C8B-B14F-4D97-AF65-F5344CB8AC3E}">
        <p14:creationId xmlns:p14="http://schemas.microsoft.com/office/powerpoint/2010/main" val="13827504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10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pSp>
      <p:pic>
        <p:nvPicPr>
          <p:cNvPr id="4" name="Picture 3"/>
          <p:cNvPicPr>
            <a:picLocks noChangeAspect="1"/>
          </p:cNvPicPr>
          <p:nvPr/>
        </p:nvPicPr>
        <p:blipFill>
          <a:blip r:embed="rId8"/>
          <a:stretch>
            <a:fillRect/>
          </a:stretch>
        </p:blipFill>
        <p:spPr>
          <a:xfrm>
            <a:off x="585148" y="795020"/>
            <a:ext cx="11021705" cy="5854781"/>
          </a:xfrm>
          <a:prstGeom prst="rect">
            <a:avLst/>
          </a:prstGeom>
        </p:spPr>
      </p:pic>
      <p:pic>
        <p:nvPicPr>
          <p:cNvPr id="9" name="Picture 8">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78719" y="6275548"/>
            <a:ext cx="1707052" cy="611114"/>
          </a:xfrm>
          <a:prstGeom prst="rect">
            <a:avLst/>
          </a:prstGeom>
        </p:spPr>
      </p:pic>
    </p:spTree>
    <p:extLst>
      <p:ext uri="{BB962C8B-B14F-4D97-AF65-F5344CB8AC3E}">
        <p14:creationId xmlns:p14="http://schemas.microsoft.com/office/powerpoint/2010/main" val="3507465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10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pSp>
      <p:pic>
        <p:nvPicPr>
          <p:cNvPr id="3" name="Picture 2"/>
          <p:cNvPicPr>
            <a:picLocks noChangeAspect="1"/>
          </p:cNvPicPr>
          <p:nvPr/>
        </p:nvPicPr>
        <p:blipFill>
          <a:blip r:embed="rId8"/>
          <a:stretch>
            <a:fillRect/>
          </a:stretch>
        </p:blipFill>
        <p:spPr>
          <a:xfrm>
            <a:off x="0" y="1207874"/>
            <a:ext cx="12192000" cy="4442251"/>
          </a:xfrm>
          <a:prstGeom prst="rect">
            <a:avLst/>
          </a:prstGeom>
        </p:spPr>
      </p:pic>
      <p:pic>
        <p:nvPicPr>
          <p:cNvPr id="9" name="Picture 8">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78719" y="6275548"/>
            <a:ext cx="1707052" cy="611114"/>
          </a:xfrm>
          <a:prstGeom prst="rect">
            <a:avLst/>
          </a:prstGeom>
        </p:spPr>
      </p:pic>
    </p:spTree>
    <p:extLst>
      <p:ext uri="{BB962C8B-B14F-4D97-AF65-F5344CB8AC3E}">
        <p14:creationId xmlns:p14="http://schemas.microsoft.com/office/powerpoint/2010/main" val="2531931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10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pSp>
      <p:pic>
        <p:nvPicPr>
          <p:cNvPr id="4" name="Picture 3"/>
          <p:cNvPicPr>
            <a:picLocks noChangeAspect="1"/>
          </p:cNvPicPr>
          <p:nvPr/>
        </p:nvPicPr>
        <p:blipFill>
          <a:blip r:embed="rId8"/>
          <a:stretch>
            <a:fillRect/>
          </a:stretch>
        </p:blipFill>
        <p:spPr>
          <a:xfrm>
            <a:off x="695960" y="779584"/>
            <a:ext cx="10668000" cy="5766278"/>
          </a:xfrm>
          <a:prstGeom prst="rect">
            <a:avLst/>
          </a:prstGeom>
        </p:spPr>
      </p:pic>
      <p:pic>
        <p:nvPicPr>
          <p:cNvPr id="9" name="Picture 8">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78719" y="6275548"/>
            <a:ext cx="1707052" cy="611114"/>
          </a:xfrm>
          <a:prstGeom prst="rect">
            <a:avLst/>
          </a:prstGeom>
        </p:spPr>
      </p:pic>
    </p:spTree>
    <p:extLst>
      <p:ext uri="{BB962C8B-B14F-4D97-AF65-F5344CB8AC3E}">
        <p14:creationId xmlns:p14="http://schemas.microsoft.com/office/powerpoint/2010/main" val="9070137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228601"/>
            <a:ext cx="8388142" cy="558051"/>
          </a:xfrm>
        </p:spPr>
        <p:txBody>
          <a:bodyPr>
            <a:normAutofit fontScale="90000"/>
          </a:bodyPr>
          <a:lstStyle/>
          <a:p>
            <a:r>
              <a:rPr lang="en-US" b="1" dirty="0"/>
              <a:t>SOS –ECB –Cloud Control Command Centre –SIP-Surveillance</a:t>
            </a:r>
            <a:endParaRPr lang="en-US"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94542" y="3715940"/>
            <a:ext cx="2655936" cy="1770623"/>
          </a:xfrm>
          <a:prstGeom prst="rect">
            <a:avLst/>
          </a:prstGeom>
        </p:spPr>
      </p:pic>
      <p:sp>
        <p:nvSpPr>
          <p:cNvPr id="46" name="TextBox 45">
            <a:extLst>
              <a:ext uri="{FF2B5EF4-FFF2-40B4-BE49-F238E27FC236}">
                <a16:creationId xmlns:a16="http://schemas.microsoft.com/office/drawing/2014/main" id="{C5CC8603-80F1-4F50-9923-0C3ACEE9B455}"/>
              </a:ext>
            </a:extLst>
          </p:cNvPr>
          <p:cNvSpPr txBox="1"/>
          <p:nvPr/>
        </p:nvSpPr>
        <p:spPr>
          <a:xfrm>
            <a:off x="2064774" y="2596896"/>
            <a:ext cx="1143000" cy="307777"/>
          </a:xfrm>
          <a:prstGeom prst="rect">
            <a:avLst/>
          </a:prstGeom>
          <a:noFill/>
        </p:spPr>
        <p:txBody>
          <a:bodyPr wrap="square" rtlCol="0">
            <a:spAutoFit/>
          </a:bodyPr>
          <a:lstStyle/>
          <a:p>
            <a:pPr algn="ctr"/>
            <a:r>
              <a:rPr lang="en-US" sz="1400" b="1" dirty="0">
                <a:solidFill>
                  <a:prstClr val="black"/>
                </a:solidFill>
                <a:latin typeface="WeblySleek UI Semibold"/>
              </a:rPr>
              <a:t>RESIDENT</a:t>
            </a:r>
          </a:p>
        </p:txBody>
      </p:sp>
      <p:sp>
        <p:nvSpPr>
          <p:cNvPr id="48" name="TextBox 47">
            <a:extLst>
              <a:ext uri="{FF2B5EF4-FFF2-40B4-BE49-F238E27FC236}">
                <a16:creationId xmlns:a16="http://schemas.microsoft.com/office/drawing/2014/main" id="{C5CC8603-80F1-4F50-9923-0C3ACEE9B455}"/>
              </a:ext>
            </a:extLst>
          </p:cNvPr>
          <p:cNvSpPr txBox="1"/>
          <p:nvPr/>
        </p:nvSpPr>
        <p:spPr>
          <a:xfrm>
            <a:off x="9439422" y="5512740"/>
            <a:ext cx="1455691" cy="307777"/>
          </a:xfrm>
          <a:prstGeom prst="rect">
            <a:avLst/>
          </a:prstGeom>
          <a:solidFill>
            <a:srgbClr val="FFFF00"/>
          </a:solidFill>
        </p:spPr>
        <p:txBody>
          <a:bodyPr wrap="square" rtlCol="0">
            <a:spAutoFit/>
          </a:bodyPr>
          <a:lstStyle/>
          <a:p>
            <a:pPr algn="ctr"/>
            <a:r>
              <a:rPr lang="en-US" sz="1400" b="1" dirty="0">
                <a:solidFill>
                  <a:prstClr val="black"/>
                </a:solidFill>
                <a:latin typeface="WeblySleek UI Semibold"/>
              </a:rPr>
              <a:t>PLAYGROUND</a:t>
            </a:r>
          </a:p>
        </p:txBody>
      </p:sp>
      <p:sp>
        <p:nvSpPr>
          <p:cNvPr id="52" name="TextBox 51">
            <a:extLst>
              <a:ext uri="{FF2B5EF4-FFF2-40B4-BE49-F238E27FC236}">
                <a16:creationId xmlns:a16="http://schemas.microsoft.com/office/drawing/2014/main" id="{C5CC8603-80F1-4F50-9923-0C3ACEE9B455}"/>
              </a:ext>
            </a:extLst>
          </p:cNvPr>
          <p:cNvSpPr txBox="1"/>
          <p:nvPr/>
        </p:nvSpPr>
        <p:spPr>
          <a:xfrm>
            <a:off x="14474" y="2826853"/>
            <a:ext cx="1524001" cy="523220"/>
          </a:xfrm>
          <a:prstGeom prst="rect">
            <a:avLst/>
          </a:prstGeom>
          <a:noFill/>
        </p:spPr>
        <p:txBody>
          <a:bodyPr wrap="square" rtlCol="0">
            <a:spAutoFit/>
          </a:bodyPr>
          <a:lstStyle/>
          <a:p>
            <a:pPr algn="ctr"/>
            <a:r>
              <a:rPr lang="en-US" sz="1400" b="1" dirty="0">
                <a:solidFill>
                  <a:prstClr val="black"/>
                </a:solidFill>
                <a:latin typeface="WeblySleek UI Semibold"/>
              </a:rPr>
              <a:t>Smart Indoor Panel</a:t>
            </a:r>
          </a:p>
        </p:txBody>
      </p:sp>
      <p:sp>
        <p:nvSpPr>
          <p:cNvPr id="53" name="TextBox 52">
            <a:extLst>
              <a:ext uri="{FF2B5EF4-FFF2-40B4-BE49-F238E27FC236}">
                <a16:creationId xmlns:a16="http://schemas.microsoft.com/office/drawing/2014/main" id="{C5CC8603-80F1-4F50-9923-0C3ACEE9B455}"/>
              </a:ext>
            </a:extLst>
          </p:cNvPr>
          <p:cNvSpPr txBox="1"/>
          <p:nvPr/>
        </p:nvSpPr>
        <p:spPr>
          <a:xfrm>
            <a:off x="8753364" y="2745245"/>
            <a:ext cx="1066800" cy="246221"/>
          </a:xfrm>
          <a:prstGeom prst="rect">
            <a:avLst/>
          </a:prstGeom>
          <a:noFill/>
        </p:spPr>
        <p:txBody>
          <a:bodyPr wrap="square" rtlCol="0">
            <a:spAutoFit/>
          </a:bodyPr>
          <a:lstStyle/>
          <a:p>
            <a:pPr algn="ctr"/>
            <a:r>
              <a:rPr lang="en-US" sz="1000" b="1" dirty="0">
                <a:solidFill>
                  <a:prstClr val="black"/>
                </a:solidFill>
                <a:latin typeface="WeblySleek UI Semibold"/>
              </a:rPr>
              <a:t>IP Camera</a:t>
            </a:r>
          </a:p>
        </p:txBody>
      </p:sp>
      <p:grpSp>
        <p:nvGrpSpPr>
          <p:cNvPr id="4" name="Group 3"/>
          <p:cNvGrpSpPr/>
          <p:nvPr/>
        </p:nvGrpSpPr>
        <p:grpSpPr>
          <a:xfrm>
            <a:off x="472962" y="1056328"/>
            <a:ext cx="2697941" cy="1502468"/>
            <a:chOff x="732805" y="1304453"/>
            <a:chExt cx="3763086" cy="2095641"/>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805" y="1304453"/>
              <a:ext cx="3763086" cy="2095641"/>
            </a:xfrm>
            <a:prstGeom prst="rect">
              <a:avLst/>
            </a:prstGeom>
          </p:spPr>
        </p:pic>
        <p:pic>
          <p:nvPicPr>
            <p:cNvPr id="15" name="Picture 14"/>
            <p:cNvPicPr>
              <a:picLocks noChangeAspect="1"/>
            </p:cNvPicPr>
            <p:nvPr/>
          </p:nvPicPr>
          <p:blipFill>
            <a:blip r:embed="rId4"/>
            <a:stretch>
              <a:fillRect/>
            </a:stretch>
          </p:blipFill>
          <p:spPr>
            <a:xfrm>
              <a:off x="1354428" y="1862530"/>
              <a:ext cx="864554" cy="646317"/>
            </a:xfrm>
            <a:prstGeom prst="rect">
              <a:avLst/>
            </a:prstGeom>
          </p:spPr>
        </p:pic>
      </p:grpSp>
      <p:cxnSp>
        <p:nvCxnSpPr>
          <p:cNvPr id="16" name="Straight Arrow Connector 15"/>
          <p:cNvCxnSpPr/>
          <p:nvPr/>
        </p:nvCxnSpPr>
        <p:spPr>
          <a:xfrm flipV="1">
            <a:off x="762000" y="1963886"/>
            <a:ext cx="304800" cy="909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44510" r="44917"/>
          <a:stretch/>
        </p:blipFill>
        <p:spPr>
          <a:xfrm>
            <a:off x="8522502" y="2536525"/>
            <a:ext cx="461724" cy="3064542"/>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0626" y="2203034"/>
            <a:ext cx="1718151" cy="1197784"/>
          </a:xfrm>
          <a:prstGeom prst="rect">
            <a:avLst/>
          </a:prstGeom>
        </p:spPr>
      </p:pic>
      <p:sp>
        <p:nvSpPr>
          <p:cNvPr id="18" name="TextBox 17">
            <a:extLst>
              <a:ext uri="{FF2B5EF4-FFF2-40B4-BE49-F238E27FC236}">
                <a16:creationId xmlns:a16="http://schemas.microsoft.com/office/drawing/2014/main" id="{C5CC8603-80F1-4F50-9923-0C3ACEE9B455}"/>
              </a:ext>
            </a:extLst>
          </p:cNvPr>
          <p:cNvSpPr txBox="1"/>
          <p:nvPr/>
        </p:nvSpPr>
        <p:spPr>
          <a:xfrm>
            <a:off x="8060872" y="5619354"/>
            <a:ext cx="1168439" cy="307777"/>
          </a:xfrm>
          <a:prstGeom prst="rect">
            <a:avLst/>
          </a:prstGeom>
          <a:noFill/>
        </p:spPr>
        <p:txBody>
          <a:bodyPr wrap="square" rtlCol="0">
            <a:spAutoFit/>
          </a:bodyPr>
          <a:lstStyle/>
          <a:p>
            <a:pPr algn="ctr"/>
            <a:r>
              <a:rPr lang="en-US" sz="1400" b="1" dirty="0">
                <a:solidFill>
                  <a:prstClr val="black"/>
                </a:solidFill>
                <a:latin typeface="WeblySleek UI Semibold"/>
              </a:rPr>
              <a:t>Smart Pole</a:t>
            </a:r>
          </a:p>
        </p:txBody>
      </p:sp>
      <p:pic>
        <p:nvPicPr>
          <p:cNvPr id="19" name="Picture 18"/>
          <p:cNvPicPr>
            <a:picLocks noChangeAspect="1"/>
          </p:cNvPicPr>
          <p:nvPr/>
        </p:nvPicPr>
        <p:blipFill rotWithShape="1">
          <a:blip r:embed="rId5" cstate="print">
            <a:extLst>
              <a:ext uri="{28A0092B-C50C-407E-A947-70E740481C1C}">
                <a14:useLocalDpi xmlns:a14="http://schemas.microsoft.com/office/drawing/2010/main" val="0"/>
              </a:ext>
            </a:extLst>
          </a:blip>
          <a:srcRect l="44510" r="44917"/>
          <a:stretch/>
        </p:blipFill>
        <p:spPr>
          <a:xfrm>
            <a:off x="11459011" y="2475699"/>
            <a:ext cx="461724" cy="3064542"/>
          </a:xfrm>
          <a:prstGeom prst="rect">
            <a:avLst/>
          </a:prstGeom>
        </p:spPr>
      </p:pic>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l="37766" t="17436" r="30418" b="19796"/>
          <a:stretch/>
        </p:blipFill>
        <p:spPr>
          <a:xfrm>
            <a:off x="10958445" y="2508433"/>
            <a:ext cx="731428" cy="1012748"/>
          </a:xfrm>
          <a:prstGeom prst="rect">
            <a:avLst/>
          </a:prstGeom>
        </p:spPr>
      </p:pic>
      <p:sp>
        <p:nvSpPr>
          <p:cNvPr id="20" name="TextBox 19">
            <a:extLst>
              <a:ext uri="{FF2B5EF4-FFF2-40B4-BE49-F238E27FC236}">
                <a16:creationId xmlns:a16="http://schemas.microsoft.com/office/drawing/2014/main" id="{C5CC8603-80F1-4F50-9923-0C3ACEE9B455}"/>
              </a:ext>
            </a:extLst>
          </p:cNvPr>
          <p:cNvSpPr txBox="1"/>
          <p:nvPr/>
        </p:nvSpPr>
        <p:spPr>
          <a:xfrm>
            <a:off x="10895113" y="5601067"/>
            <a:ext cx="1168439" cy="307777"/>
          </a:xfrm>
          <a:prstGeom prst="rect">
            <a:avLst/>
          </a:prstGeom>
          <a:noFill/>
        </p:spPr>
        <p:txBody>
          <a:bodyPr wrap="square" rtlCol="0">
            <a:spAutoFit/>
          </a:bodyPr>
          <a:lstStyle/>
          <a:p>
            <a:pPr algn="ctr"/>
            <a:r>
              <a:rPr lang="en-US" sz="1400" b="1" dirty="0">
                <a:solidFill>
                  <a:prstClr val="black"/>
                </a:solidFill>
                <a:latin typeface="WeblySleek UI Semibold"/>
              </a:rPr>
              <a:t>Smart Pole</a:t>
            </a:r>
          </a:p>
        </p:txBody>
      </p:sp>
      <p:sp>
        <p:nvSpPr>
          <p:cNvPr id="21" name="TextBox 20">
            <a:extLst>
              <a:ext uri="{FF2B5EF4-FFF2-40B4-BE49-F238E27FC236}">
                <a16:creationId xmlns:a16="http://schemas.microsoft.com/office/drawing/2014/main" id="{C5CC8603-80F1-4F50-9923-0C3ACEE9B455}"/>
              </a:ext>
            </a:extLst>
          </p:cNvPr>
          <p:cNvSpPr txBox="1"/>
          <p:nvPr/>
        </p:nvSpPr>
        <p:spPr>
          <a:xfrm>
            <a:off x="10895113" y="2200656"/>
            <a:ext cx="1066800" cy="246221"/>
          </a:xfrm>
          <a:prstGeom prst="rect">
            <a:avLst/>
          </a:prstGeom>
          <a:noFill/>
        </p:spPr>
        <p:txBody>
          <a:bodyPr wrap="square" rtlCol="0">
            <a:spAutoFit/>
          </a:bodyPr>
          <a:lstStyle/>
          <a:p>
            <a:pPr algn="ctr"/>
            <a:r>
              <a:rPr lang="en-US" sz="1000" b="1" dirty="0">
                <a:solidFill>
                  <a:prstClr val="black"/>
                </a:solidFill>
                <a:latin typeface="WeblySleek UI Semibold"/>
              </a:rPr>
              <a:t>IP Camera</a:t>
            </a: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23755" y="4075480"/>
            <a:ext cx="391062" cy="926725"/>
          </a:xfrm>
          <a:prstGeom prst="rect">
            <a:avLst/>
          </a:prstGeom>
        </p:spPr>
      </p:pic>
      <p:sp>
        <p:nvSpPr>
          <p:cNvPr id="23" name="TextBox 22">
            <a:extLst>
              <a:ext uri="{FF2B5EF4-FFF2-40B4-BE49-F238E27FC236}">
                <a16:creationId xmlns:a16="http://schemas.microsoft.com/office/drawing/2014/main" id="{C5CC8603-80F1-4F50-9923-0C3ACEE9B455}"/>
              </a:ext>
            </a:extLst>
          </p:cNvPr>
          <p:cNvSpPr txBox="1"/>
          <p:nvPr/>
        </p:nvSpPr>
        <p:spPr>
          <a:xfrm>
            <a:off x="7199491" y="5126179"/>
            <a:ext cx="1052397" cy="492443"/>
          </a:xfrm>
          <a:prstGeom prst="rect">
            <a:avLst/>
          </a:prstGeom>
          <a:noFill/>
        </p:spPr>
        <p:txBody>
          <a:bodyPr wrap="square" rtlCol="0">
            <a:spAutoFit/>
          </a:bodyPr>
          <a:lstStyle/>
          <a:p>
            <a:pPr algn="ctr"/>
            <a:r>
              <a:rPr lang="en-US" sz="1400" b="1" dirty="0">
                <a:solidFill>
                  <a:prstClr val="black"/>
                </a:solidFill>
                <a:latin typeface="WeblySleek UI Semibold"/>
              </a:rPr>
              <a:t>Akuvox </a:t>
            </a:r>
          </a:p>
          <a:p>
            <a:pPr algn="ctr"/>
            <a:r>
              <a:rPr lang="en-US" sz="1200" b="1" dirty="0">
                <a:solidFill>
                  <a:prstClr val="black"/>
                </a:solidFill>
                <a:latin typeface="WeblySleek UI Semibold"/>
              </a:rPr>
              <a:t>R20K VDP</a:t>
            </a:r>
          </a:p>
        </p:txBody>
      </p:sp>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l="30525" t="7802" r="27703" b="8654"/>
          <a:stretch/>
        </p:blipFill>
        <p:spPr>
          <a:xfrm>
            <a:off x="11471839" y="3898683"/>
            <a:ext cx="533286" cy="1066572"/>
          </a:xfrm>
          <a:prstGeom prst="rect">
            <a:avLst/>
          </a:prstGeom>
        </p:spPr>
      </p:pic>
      <p:cxnSp>
        <p:nvCxnSpPr>
          <p:cNvPr id="29" name="Straight Arrow Connector 28"/>
          <p:cNvCxnSpPr/>
          <p:nvPr/>
        </p:nvCxnSpPr>
        <p:spPr>
          <a:xfrm flipV="1">
            <a:off x="8099488" y="5002204"/>
            <a:ext cx="472735" cy="382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5CC8603-80F1-4F50-9923-0C3ACEE9B455}"/>
              </a:ext>
            </a:extLst>
          </p:cNvPr>
          <p:cNvSpPr txBox="1"/>
          <p:nvPr/>
        </p:nvSpPr>
        <p:spPr>
          <a:xfrm>
            <a:off x="8432800" y="4916200"/>
            <a:ext cx="567381" cy="307777"/>
          </a:xfrm>
          <a:prstGeom prst="rect">
            <a:avLst/>
          </a:prstGeom>
          <a:solidFill>
            <a:srgbClr val="FF0000"/>
          </a:solidFill>
        </p:spPr>
        <p:txBody>
          <a:bodyPr wrap="square" rtlCol="0">
            <a:spAutoFit/>
          </a:bodyPr>
          <a:lstStyle/>
          <a:p>
            <a:pPr algn="ctr"/>
            <a:r>
              <a:rPr lang="en-US" sz="1400" b="1" dirty="0">
                <a:solidFill>
                  <a:prstClr val="white"/>
                </a:solidFill>
                <a:latin typeface="WeblySleek UI Semibold"/>
              </a:rPr>
              <a:t>SoS</a:t>
            </a:r>
          </a:p>
        </p:txBody>
      </p:sp>
      <p:pic>
        <p:nvPicPr>
          <p:cNvPr id="22" name="Picture 21"/>
          <p:cNvPicPr>
            <a:picLocks noChangeAspect="1"/>
          </p:cNvPicPr>
          <p:nvPr/>
        </p:nvPicPr>
        <p:blipFill>
          <a:blip r:embed="rId10"/>
          <a:stretch>
            <a:fillRect/>
          </a:stretch>
        </p:blipFill>
        <p:spPr>
          <a:xfrm>
            <a:off x="1113931" y="3989752"/>
            <a:ext cx="595445" cy="1234225"/>
          </a:xfrm>
          <a:prstGeom prst="rect">
            <a:avLst/>
          </a:prstGeom>
        </p:spPr>
      </p:pic>
      <p:pic>
        <p:nvPicPr>
          <p:cNvPr id="24" name="Picture 23"/>
          <p:cNvPicPr>
            <a:picLocks noChangeAspect="1"/>
          </p:cNvPicPr>
          <p:nvPr/>
        </p:nvPicPr>
        <p:blipFill rotWithShape="1">
          <a:blip r:embed="rId11"/>
          <a:srcRect l="2023" r="5669"/>
          <a:stretch/>
        </p:blipFill>
        <p:spPr>
          <a:xfrm>
            <a:off x="517675" y="5305779"/>
            <a:ext cx="310454" cy="318215"/>
          </a:xfrm>
          <a:prstGeom prst="rect">
            <a:avLst/>
          </a:prstGeom>
        </p:spPr>
      </p:pic>
      <p:sp>
        <p:nvSpPr>
          <p:cNvPr id="33" name="TextBox 32">
            <a:extLst>
              <a:ext uri="{FF2B5EF4-FFF2-40B4-BE49-F238E27FC236}">
                <a16:creationId xmlns:a16="http://schemas.microsoft.com/office/drawing/2014/main" id="{C5CC8603-80F1-4F50-9923-0C3ACEE9B455}"/>
              </a:ext>
            </a:extLst>
          </p:cNvPr>
          <p:cNvSpPr txBox="1"/>
          <p:nvPr/>
        </p:nvSpPr>
        <p:spPr>
          <a:xfrm>
            <a:off x="844558" y="5363654"/>
            <a:ext cx="1149498" cy="253916"/>
          </a:xfrm>
          <a:prstGeom prst="rect">
            <a:avLst/>
          </a:prstGeom>
          <a:noFill/>
        </p:spPr>
        <p:txBody>
          <a:bodyPr wrap="square" rtlCol="0">
            <a:spAutoFit/>
          </a:bodyPr>
          <a:lstStyle/>
          <a:p>
            <a:pPr algn="ctr"/>
            <a:r>
              <a:rPr lang="en-US" sz="1050" b="1" dirty="0">
                <a:solidFill>
                  <a:prstClr val="black"/>
                </a:solidFill>
                <a:latin typeface="WeblySleek UI Semibold"/>
              </a:rPr>
              <a:t>SmartPlus App</a:t>
            </a:r>
          </a:p>
        </p:txBody>
      </p:sp>
      <p:pic>
        <p:nvPicPr>
          <p:cNvPr id="25" name="Picture 24"/>
          <p:cNvPicPr>
            <a:picLocks noChangeAspect="1"/>
          </p:cNvPicPr>
          <p:nvPr/>
        </p:nvPicPr>
        <p:blipFill>
          <a:blip r:embed="rId12"/>
          <a:stretch>
            <a:fillRect/>
          </a:stretch>
        </p:blipFill>
        <p:spPr>
          <a:xfrm>
            <a:off x="1939537" y="3767187"/>
            <a:ext cx="1047300" cy="1856807"/>
          </a:xfrm>
          <a:prstGeom prst="rect">
            <a:avLst/>
          </a:prstGeom>
        </p:spPr>
      </p:pic>
      <p:sp>
        <p:nvSpPr>
          <p:cNvPr id="35" name="TextBox 34">
            <a:extLst>
              <a:ext uri="{FF2B5EF4-FFF2-40B4-BE49-F238E27FC236}">
                <a16:creationId xmlns:a16="http://schemas.microsoft.com/office/drawing/2014/main" id="{C5CC8603-80F1-4F50-9923-0C3ACEE9B455}"/>
              </a:ext>
            </a:extLst>
          </p:cNvPr>
          <p:cNvSpPr txBox="1"/>
          <p:nvPr/>
        </p:nvSpPr>
        <p:spPr>
          <a:xfrm>
            <a:off x="2913353" y="5107627"/>
            <a:ext cx="949022" cy="307777"/>
          </a:xfrm>
          <a:prstGeom prst="rect">
            <a:avLst/>
          </a:prstGeom>
          <a:noFill/>
        </p:spPr>
        <p:txBody>
          <a:bodyPr wrap="square" rtlCol="0">
            <a:spAutoFit/>
          </a:bodyPr>
          <a:lstStyle/>
          <a:p>
            <a:pPr algn="ctr"/>
            <a:r>
              <a:rPr lang="en-US" sz="1400" b="1" dirty="0">
                <a:solidFill>
                  <a:prstClr val="black"/>
                </a:solidFill>
                <a:latin typeface="WeblySleek UI Semibold"/>
              </a:rPr>
              <a:t>Father</a:t>
            </a:r>
          </a:p>
        </p:txBody>
      </p:sp>
      <p:sp>
        <p:nvSpPr>
          <p:cNvPr id="38" name="TextBox 37">
            <a:extLst>
              <a:ext uri="{FF2B5EF4-FFF2-40B4-BE49-F238E27FC236}">
                <a16:creationId xmlns:a16="http://schemas.microsoft.com/office/drawing/2014/main" id="{B32CAF7F-912C-480A-B40A-8BC786E29633}"/>
              </a:ext>
            </a:extLst>
          </p:cNvPr>
          <p:cNvSpPr txBox="1"/>
          <p:nvPr/>
        </p:nvSpPr>
        <p:spPr>
          <a:xfrm>
            <a:off x="3747847" y="4131676"/>
            <a:ext cx="4182964" cy="646331"/>
          </a:xfrm>
          <a:prstGeom prst="rect">
            <a:avLst/>
          </a:prstGeom>
          <a:solidFill>
            <a:srgbClr val="FFFF00"/>
          </a:solidFill>
        </p:spPr>
        <p:txBody>
          <a:bodyPr wrap="square" rtlCol="0">
            <a:spAutoFit/>
          </a:bodyPr>
          <a:lstStyle/>
          <a:p>
            <a:r>
              <a:rPr lang="en-US" sz="900" dirty="0">
                <a:solidFill>
                  <a:prstClr val="black"/>
                </a:solidFill>
                <a:latin typeface="WeblySleek UI Semibold"/>
              </a:rPr>
              <a:t>In an SOS situation, children dial a specific code on the video door phone (VDP) installed at the smart pole. The call is then directed to their respective flat owner or parents, who can communicate with their child through the indoor panel and mobile app.</a:t>
            </a:r>
          </a:p>
        </p:txBody>
      </p:sp>
      <p:pic>
        <p:nvPicPr>
          <p:cNvPr id="39" name="object 4"/>
          <p:cNvPicPr/>
          <p:nvPr/>
        </p:nvPicPr>
        <p:blipFill>
          <a:blip r:embed="rId13" cstate="print"/>
          <a:stretch>
            <a:fillRect/>
          </a:stretch>
        </p:blipFill>
        <p:spPr>
          <a:xfrm>
            <a:off x="9735500" y="1060753"/>
            <a:ext cx="1579523" cy="921295"/>
          </a:xfrm>
          <a:prstGeom prst="rect">
            <a:avLst/>
          </a:prstGeom>
        </p:spPr>
      </p:pic>
      <p:sp>
        <p:nvSpPr>
          <p:cNvPr id="40" name="object 13"/>
          <p:cNvSpPr txBox="1"/>
          <p:nvPr/>
        </p:nvSpPr>
        <p:spPr>
          <a:xfrm>
            <a:off x="9893526" y="1990078"/>
            <a:ext cx="1315529" cy="197490"/>
          </a:xfrm>
          <a:prstGeom prst="rect">
            <a:avLst/>
          </a:prstGeom>
        </p:spPr>
        <p:txBody>
          <a:bodyPr vert="horz" wrap="square" lIns="0" tIns="12700" rIns="0" bIns="0" rtlCol="0">
            <a:spAutoFit/>
          </a:bodyPr>
          <a:lstStyle/>
          <a:p>
            <a:pPr marL="12700">
              <a:spcBef>
                <a:spcPts val="100"/>
              </a:spcBef>
            </a:pPr>
            <a:r>
              <a:rPr lang="en-IN" sz="1200" b="1" spc="-5" dirty="0">
                <a:solidFill>
                  <a:prstClr val="black"/>
                </a:solidFill>
                <a:latin typeface="Arial"/>
                <a:cs typeface="Arial"/>
              </a:rPr>
              <a:t>Security Guard</a:t>
            </a:r>
            <a:endParaRPr sz="1200" dirty="0">
              <a:solidFill>
                <a:prstClr val="black"/>
              </a:solidFill>
              <a:latin typeface="Arial"/>
              <a:cs typeface="Arial"/>
            </a:endParaRPr>
          </a:p>
        </p:txBody>
      </p:sp>
      <p:sp>
        <p:nvSpPr>
          <p:cNvPr id="41" name="TextBox 40">
            <a:extLst>
              <a:ext uri="{FF2B5EF4-FFF2-40B4-BE49-F238E27FC236}">
                <a16:creationId xmlns:a16="http://schemas.microsoft.com/office/drawing/2014/main" id="{C5CC8603-80F1-4F50-9923-0C3ACEE9B455}"/>
              </a:ext>
            </a:extLst>
          </p:cNvPr>
          <p:cNvSpPr txBox="1"/>
          <p:nvPr/>
        </p:nvSpPr>
        <p:spPr>
          <a:xfrm>
            <a:off x="11275208" y="974351"/>
            <a:ext cx="1085524" cy="415498"/>
          </a:xfrm>
          <a:prstGeom prst="rect">
            <a:avLst/>
          </a:prstGeom>
          <a:noFill/>
        </p:spPr>
        <p:txBody>
          <a:bodyPr wrap="square" rtlCol="0">
            <a:spAutoFit/>
          </a:bodyPr>
          <a:lstStyle/>
          <a:p>
            <a:pPr algn="ctr"/>
            <a:r>
              <a:rPr lang="en-US" sz="1050" b="1" dirty="0">
                <a:solidFill>
                  <a:prstClr val="black"/>
                </a:solidFill>
                <a:latin typeface="WeblySleek UI Semibold"/>
              </a:rPr>
              <a:t>Guard </a:t>
            </a:r>
          </a:p>
          <a:p>
            <a:pPr algn="ctr"/>
            <a:r>
              <a:rPr lang="en-US" sz="1050" b="1" dirty="0">
                <a:solidFill>
                  <a:prstClr val="black"/>
                </a:solidFill>
                <a:latin typeface="WeblySleek UI Semibold"/>
              </a:rPr>
              <a:t>Phone</a:t>
            </a:r>
          </a:p>
        </p:txBody>
      </p:sp>
      <p:pic>
        <p:nvPicPr>
          <p:cNvPr id="42" name="Picture 4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32230" y="849667"/>
            <a:ext cx="752293" cy="695053"/>
          </a:xfrm>
          <a:prstGeom prst="rect">
            <a:avLst/>
          </a:prstGeom>
        </p:spPr>
      </p:pic>
      <p:sp>
        <p:nvSpPr>
          <p:cNvPr id="32" name="Freeform 31"/>
          <p:cNvSpPr/>
          <p:nvPr/>
        </p:nvSpPr>
        <p:spPr>
          <a:xfrm>
            <a:off x="11352214" y="1333624"/>
            <a:ext cx="196527" cy="1199646"/>
          </a:xfrm>
          <a:custGeom>
            <a:avLst/>
            <a:gdLst>
              <a:gd name="connsiteX0" fmla="*/ 1917290 w 1917290"/>
              <a:gd name="connsiteY0" fmla="*/ 1144183 h 1144183"/>
              <a:gd name="connsiteX1" fmla="*/ 1484670 w 1917290"/>
              <a:gd name="connsiteY1" fmla="*/ 573912 h 1144183"/>
              <a:gd name="connsiteX2" fmla="*/ 1012722 w 1917290"/>
              <a:gd name="connsiteY2" fmla="*/ 318274 h 1144183"/>
              <a:gd name="connsiteX3" fmla="*/ 403122 w 1917290"/>
              <a:gd name="connsiteY3" fmla="*/ 52803 h 1144183"/>
              <a:gd name="connsiteX4" fmla="*/ 117987 w 1917290"/>
              <a:gd name="connsiteY4" fmla="*/ 3641 h 1144183"/>
              <a:gd name="connsiteX5" fmla="*/ 9832 w 1917290"/>
              <a:gd name="connsiteY5" fmla="*/ 3641 h 1144183"/>
              <a:gd name="connsiteX6" fmla="*/ 0 w 1917290"/>
              <a:gd name="connsiteY6" fmla="*/ 3641 h 114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7290" h="1144183">
                <a:moveTo>
                  <a:pt x="1917290" y="1144183"/>
                </a:moveTo>
                <a:cubicBezTo>
                  <a:pt x="1776360" y="927873"/>
                  <a:pt x="1635431" y="711563"/>
                  <a:pt x="1484670" y="573912"/>
                </a:cubicBezTo>
                <a:cubicBezTo>
                  <a:pt x="1333909" y="436261"/>
                  <a:pt x="1192980" y="405125"/>
                  <a:pt x="1012722" y="318274"/>
                </a:cubicBezTo>
                <a:cubicBezTo>
                  <a:pt x="832464" y="231423"/>
                  <a:pt x="552244" y="105242"/>
                  <a:pt x="403122" y="52803"/>
                </a:cubicBezTo>
                <a:cubicBezTo>
                  <a:pt x="254000" y="364"/>
                  <a:pt x="183535" y="11835"/>
                  <a:pt x="117987" y="3641"/>
                </a:cubicBezTo>
                <a:cubicBezTo>
                  <a:pt x="52439" y="-4553"/>
                  <a:pt x="9832" y="3641"/>
                  <a:pt x="9832" y="3641"/>
                </a:cubicBezTo>
                <a:lnTo>
                  <a:pt x="0" y="3641"/>
                </a:lnTo>
              </a:path>
            </a:pathLst>
          </a:custGeom>
          <a:noFill/>
          <a:ln w="63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31" name="Freeform 30"/>
          <p:cNvSpPr/>
          <p:nvPr/>
        </p:nvSpPr>
        <p:spPr>
          <a:xfrm>
            <a:off x="2820784" y="4487458"/>
            <a:ext cx="5772380" cy="402184"/>
          </a:xfrm>
          <a:custGeom>
            <a:avLst/>
            <a:gdLst>
              <a:gd name="connsiteX0" fmla="*/ 4572000 w 4572000"/>
              <a:gd name="connsiteY0" fmla="*/ 226142 h 344569"/>
              <a:gd name="connsiteX1" fmla="*/ 4011562 w 4572000"/>
              <a:gd name="connsiteY1" fmla="*/ 235975 h 344569"/>
              <a:gd name="connsiteX2" fmla="*/ 2871020 w 4572000"/>
              <a:gd name="connsiteY2" fmla="*/ 304800 h 344569"/>
              <a:gd name="connsiteX3" fmla="*/ 1750142 w 4572000"/>
              <a:gd name="connsiteY3" fmla="*/ 304800 h 344569"/>
              <a:gd name="connsiteX4" fmla="*/ 1091381 w 4572000"/>
              <a:gd name="connsiteY4" fmla="*/ 304800 h 344569"/>
              <a:gd name="connsiteX5" fmla="*/ 511278 w 4572000"/>
              <a:gd name="connsiteY5" fmla="*/ 344129 h 344569"/>
              <a:gd name="connsiteX6" fmla="*/ 196645 w 4572000"/>
              <a:gd name="connsiteY6" fmla="*/ 275304 h 344569"/>
              <a:gd name="connsiteX7" fmla="*/ 0 w 4572000"/>
              <a:gd name="connsiteY7" fmla="*/ 0 h 34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344569">
                <a:moveTo>
                  <a:pt x="4572000" y="226142"/>
                </a:moveTo>
                <a:lnTo>
                  <a:pt x="4011562" y="235975"/>
                </a:lnTo>
                <a:cubicBezTo>
                  <a:pt x="3728065" y="249085"/>
                  <a:pt x="3247923" y="293329"/>
                  <a:pt x="2871020" y="304800"/>
                </a:cubicBezTo>
                <a:cubicBezTo>
                  <a:pt x="2494117" y="316271"/>
                  <a:pt x="1750142" y="304800"/>
                  <a:pt x="1750142" y="304800"/>
                </a:cubicBezTo>
                <a:cubicBezTo>
                  <a:pt x="1453536" y="304800"/>
                  <a:pt x="1297858" y="298245"/>
                  <a:pt x="1091381" y="304800"/>
                </a:cubicBezTo>
                <a:cubicBezTo>
                  <a:pt x="884904" y="311355"/>
                  <a:pt x="660401" y="349045"/>
                  <a:pt x="511278" y="344129"/>
                </a:cubicBezTo>
                <a:cubicBezTo>
                  <a:pt x="362155" y="339213"/>
                  <a:pt x="281858" y="332659"/>
                  <a:pt x="196645" y="275304"/>
                </a:cubicBezTo>
                <a:cubicBezTo>
                  <a:pt x="111432" y="217949"/>
                  <a:pt x="55716" y="108974"/>
                  <a:pt x="0" y="0"/>
                </a:cubicBezTo>
              </a:path>
            </a:pathLst>
          </a:custGeom>
          <a:noFill/>
          <a:ln w="952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27" name="Freeform 26"/>
          <p:cNvSpPr/>
          <p:nvPr/>
        </p:nvSpPr>
        <p:spPr>
          <a:xfrm>
            <a:off x="3156155" y="2595716"/>
            <a:ext cx="5467600" cy="1728532"/>
          </a:xfrm>
          <a:custGeom>
            <a:avLst/>
            <a:gdLst>
              <a:gd name="connsiteX0" fmla="*/ 4473677 w 4473677"/>
              <a:gd name="connsiteY0" fmla="*/ 1612490 h 1612490"/>
              <a:gd name="connsiteX1" fmla="*/ 4050890 w 4473677"/>
              <a:gd name="connsiteY1" fmla="*/ 1543665 h 1612490"/>
              <a:gd name="connsiteX2" fmla="*/ 3755922 w 4473677"/>
              <a:gd name="connsiteY2" fmla="*/ 1435510 h 1612490"/>
              <a:gd name="connsiteX3" fmla="*/ 3293806 w 4473677"/>
              <a:gd name="connsiteY3" fmla="*/ 1297858 h 1612490"/>
              <a:gd name="connsiteX4" fmla="*/ 2674374 w 4473677"/>
              <a:gd name="connsiteY4" fmla="*/ 1130710 h 1612490"/>
              <a:gd name="connsiteX5" fmla="*/ 2163097 w 4473677"/>
              <a:gd name="connsiteY5" fmla="*/ 1002890 h 1612490"/>
              <a:gd name="connsiteX6" fmla="*/ 1641987 w 4473677"/>
              <a:gd name="connsiteY6" fmla="*/ 835742 h 1612490"/>
              <a:gd name="connsiteX7" fmla="*/ 1042219 w 4473677"/>
              <a:gd name="connsiteY7" fmla="*/ 589936 h 1612490"/>
              <a:gd name="connsiteX8" fmla="*/ 698090 w 4473677"/>
              <a:gd name="connsiteY8" fmla="*/ 471949 h 1612490"/>
              <a:gd name="connsiteX9" fmla="*/ 403122 w 4473677"/>
              <a:gd name="connsiteY9" fmla="*/ 304800 h 1612490"/>
              <a:gd name="connsiteX10" fmla="*/ 255639 w 4473677"/>
              <a:gd name="connsiteY10" fmla="*/ 167149 h 1612490"/>
              <a:gd name="connsiteX11" fmla="*/ 137651 w 4473677"/>
              <a:gd name="connsiteY11" fmla="*/ 88490 h 1612490"/>
              <a:gd name="connsiteX12" fmla="*/ 0 w 4473677"/>
              <a:gd name="connsiteY12" fmla="*/ 0 h 1612490"/>
              <a:gd name="connsiteX13" fmla="*/ 0 w 4473677"/>
              <a:gd name="connsiteY13" fmla="*/ 0 h 161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73677" h="1612490">
                <a:moveTo>
                  <a:pt x="4473677" y="1612490"/>
                </a:moveTo>
                <a:cubicBezTo>
                  <a:pt x="4322096" y="1592826"/>
                  <a:pt x="4170516" y="1573162"/>
                  <a:pt x="4050890" y="1543665"/>
                </a:cubicBezTo>
                <a:cubicBezTo>
                  <a:pt x="3931264" y="1514168"/>
                  <a:pt x="3882103" y="1476478"/>
                  <a:pt x="3755922" y="1435510"/>
                </a:cubicBezTo>
                <a:cubicBezTo>
                  <a:pt x="3629741" y="1394542"/>
                  <a:pt x="3474064" y="1348658"/>
                  <a:pt x="3293806" y="1297858"/>
                </a:cubicBezTo>
                <a:cubicBezTo>
                  <a:pt x="3113548" y="1247058"/>
                  <a:pt x="2862825" y="1179871"/>
                  <a:pt x="2674374" y="1130710"/>
                </a:cubicBezTo>
                <a:cubicBezTo>
                  <a:pt x="2485922" y="1081549"/>
                  <a:pt x="2335162" y="1052051"/>
                  <a:pt x="2163097" y="1002890"/>
                </a:cubicBezTo>
                <a:cubicBezTo>
                  <a:pt x="1991032" y="953729"/>
                  <a:pt x="1828800" y="904568"/>
                  <a:pt x="1641987" y="835742"/>
                </a:cubicBezTo>
                <a:cubicBezTo>
                  <a:pt x="1455174" y="766916"/>
                  <a:pt x="1199535" y="650568"/>
                  <a:pt x="1042219" y="589936"/>
                </a:cubicBezTo>
                <a:cubicBezTo>
                  <a:pt x="884903" y="529304"/>
                  <a:pt x="804606" y="519472"/>
                  <a:pt x="698090" y="471949"/>
                </a:cubicBezTo>
                <a:cubicBezTo>
                  <a:pt x="591574" y="424426"/>
                  <a:pt x="476864" y="355600"/>
                  <a:pt x="403122" y="304800"/>
                </a:cubicBezTo>
                <a:cubicBezTo>
                  <a:pt x="329380" y="254000"/>
                  <a:pt x="299884" y="203201"/>
                  <a:pt x="255639" y="167149"/>
                </a:cubicBezTo>
                <a:cubicBezTo>
                  <a:pt x="211394" y="131097"/>
                  <a:pt x="180257" y="116348"/>
                  <a:pt x="137651" y="88490"/>
                </a:cubicBezTo>
                <a:cubicBezTo>
                  <a:pt x="95045" y="60632"/>
                  <a:pt x="0" y="0"/>
                  <a:pt x="0" y="0"/>
                </a:cubicBezTo>
                <a:lnTo>
                  <a:pt x="0" y="0"/>
                </a:lnTo>
              </a:path>
            </a:pathLst>
          </a:custGeom>
          <a:noFill/>
          <a:ln w="952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cxnSp>
        <p:nvCxnSpPr>
          <p:cNvPr id="37" name="Straight Arrow Connector 36"/>
          <p:cNvCxnSpPr/>
          <p:nvPr/>
        </p:nvCxnSpPr>
        <p:spPr>
          <a:xfrm flipV="1">
            <a:off x="2820784" y="1807562"/>
            <a:ext cx="2945403" cy="232411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B32CAF7F-912C-480A-B40A-8BC786E29633}"/>
              </a:ext>
            </a:extLst>
          </p:cNvPr>
          <p:cNvSpPr txBox="1"/>
          <p:nvPr/>
        </p:nvSpPr>
        <p:spPr>
          <a:xfrm>
            <a:off x="5515345" y="1224394"/>
            <a:ext cx="4182964" cy="507831"/>
          </a:xfrm>
          <a:prstGeom prst="rect">
            <a:avLst/>
          </a:prstGeom>
          <a:solidFill>
            <a:srgbClr val="FFFF00"/>
          </a:solidFill>
        </p:spPr>
        <p:txBody>
          <a:bodyPr wrap="square" rtlCol="0">
            <a:spAutoFit/>
          </a:bodyPr>
          <a:lstStyle/>
          <a:p>
            <a:r>
              <a:rPr lang="en-US" sz="900" dirty="0">
                <a:solidFill>
                  <a:prstClr val="black"/>
                </a:solidFill>
                <a:latin typeface="WeblySleek UI Semibold"/>
              </a:rPr>
              <a:t>In case when parents are outside our premises and have not reached home on time, they call the security guard and request to check the playground area where their child is playing and confirm their presence.</a:t>
            </a:r>
          </a:p>
        </p:txBody>
      </p:sp>
    </p:spTree>
    <p:extLst>
      <p:ext uri="{BB962C8B-B14F-4D97-AF65-F5344CB8AC3E}">
        <p14:creationId xmlns:p14="http://schemas.microsoft.com/office/powerpoint/2010/main" val="12816041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542247" y="3383317"/>
            <a:ext cx="2262159" cy="1745094"/>
          </a:xfrm>
          <a:prstGeom prst="rect">
            <a:avLst/>
          </a:prstGeom>
        </p:spPr>
      </p:pic>
      <p:sp>
        <p:nvSpPr>
          <p:cNvPr id="2" name="Title 1"/>
          <p:cNvSpPr>
            <a:spLocks noGrp="1"/>
          </p:cNvSpPr>
          <p:nvPr>
            <p:ph type="title"/>
          </p:nvPr>
        </p:nvSpPr>
        <p:spPr>
          <a:xfrm>
            <a:off x="457200" y="152400"/>
            <a:ext cx="8534400" cy="558051"/>
          </a:xfrm>
        </p:spPr>
        <p:txBody>
          <a:bodyPr>
            <a:normAutofit/>
          </a:bodyPr>
          <a:lstStyle/>
          <a:p>
            <a:r>
              <a:rPr lang="en-US" sz="2000" b="1" dirty="0"/>
              <a:t>Home Security on Cloud with Integration to Alarm Ports : Fire ,Breakage …</a:t>
            </a:r>
            <a:endParaRPr lang="en-US" sz="2000" dirty="0"/>
          </a:p>
        </p:txBody>
      </p:sp>
      <p:sp>
        <p:nvSpPr>
          <p:cNvPr id="27" name="TextBox 26">
            <a:extLst>
              <a:ext uri="{FF2B5EF4-FFF2-40B4-BE49-F238E27FC236}">
                <a16:creationId xmlns:a16="http://schemas.microsoft.com/office/drawing/2014/main" id="{C5CC8603-80F1-4F50-9923-0C3ACEE9B455}"/>
              </a:ext>
            </a:extLst>
          </p:cNvPr>
          <p:cNvSpPr txBox="1"/>
          <p:nvPr/>
        </p:nvSpPr>
        <p:spPr>
          <a:xfrm>
            <a:off x="3522386" y="2529655"/>
            <a:ext cx="1143000" cy="307777"/>
          </a:xfrm>
          <a:prstGeom prst="rect">
            <a:avLst/>
          </a:prstGeom>
          <a:noFill/>
        </p:spPr>
        <p:txBody>
          <a:bodyPr wrap="square" rtlCol="0">
            <a:spAutoFit/>
          </a:bodyPr>
          <a:lstStyle/>
          <a:p>
            <a:pPr algn="ctr"/>
            <a:r>
              <a:rPr lang="en-US" sz="1400" b="1" dirty="0">
                <a:solidFill>
                  <a:prstClr val="black"/>
                </a:solidFill>
                <a:latin typeface="WeblySleek UI Semibold"/>
              </a:rPr>
              <a:t>RESIDENT</a:t>
            </a:r>
          </a:p>
        </p:txBody>
      </p:sp>
      <p:grpSp>
        <p:nvGrpSpPr>
          <p:cNvPr id="29" name="Group 28"/>
          <p:cNvGrpSpPr/>
          <p:nvPr/>
        </p:nvGrpSpPr>
        <p:grpSpPr>
          <a:xfrm>
            <a:off x="568897" y="1068099"/>
            <a:ext cx="3007536" cy="1674880"/>
            <a:chOff x="732805" y="1304453"/>
            <a:chExt cx="3763086" cy="2095641"/>
          </a:xfrm>
        </p:grpSpPr>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805" y="1304453"/>
              <a:ext cx="3763086" cy="2095641"/>
            </a:xfrm>
            <a:prstGeom prst="rect">
              <a:avLst/>
            </a:prstGeom>
          </p:spPr>
        </p:pic>
        <p:pic>
          <p:nvPicPr>
            <p:cNvPr id="31" name="Picture 30"/>
            <p:cNvPicPr>
              <a:picLocks noChangeAspect="1"/>
            </p:cNvPicPr>
            <p:nvPr/>
          </p:nvPicPr>
          <p:blipFill>
            <a:blip r:embed="rId4"/>
            <a:stretch>
              <a:fillRect/>
            </a:stretch>
          </p:blipFill>
          <p:spPr>
            <a:xfrm>
              <a:off x="1354428" y="1862530"/>
              <a:ext cx="864554" cy="646317"/>
            </a:xfrm>
            <a:prstGeom prst="rect">
              <a:avLst/>
            </a:prstGeom>
          </p:spPr>
        </p:pic>
      </p:grpSp>
      <p:cxnSp>
        <p:nvCxnSpPr>
          <p:cNvPr id="32" name="Straight Arrow Connector 31"/>
          <p:cNvCxnSpPr/>
          <p:nvPr/>
        </p:nvCxnSpPr>
        <p:spPr>
          <a:xfrm flipV="1">
            <a:off x="1065711" y="2110192"/>
            <a:ext cx="222315" cy="282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p:nvPicPr>
        <p:blipFill rotWithShape="1">
          <a:blip r:embed="rId5" cstate="print">
            <a:extLst>
              <a:ext uri="{28A0092B-C50C-407E-A947-70E740481C1C}">
                <a14:useLocalDpi xmlns:a14="http://schemas.microsoft.com/office/drawing/2010/main" val="0"/>
              </a:ext>
            </a:extLst>
          </a:blip>
          <a:srcRect l="31106" t="1617" r="30323"/>
          <a:stretch/>
        </p:blipFill>
        <p:spPr>
          <a:xfrm>
            <a:off x="9637627" y="4286297"/>
            <a:ext cx="281018" cy="552943"/>
          </a:xfrm>
          <a:prstGeom prst="rect">
            <a:avLst/>
          </a:prstGeom>
          <a:solidFill>
            <a:schemeClr val="bg1"/>
          </a:solidFill>
        </p:spPr>
      </p:pic>
      <p:sp>
        <p:nvSpPr>
          <p:cNvPr id="37" name="TextBox 36">
            <a:extLst>
              <a:ext uri="{FF2B5EF4-FFF2-40B4-BE49-F238E27FC236}">
                <a16:creationId xmlns:a16="http://schemas.microsoft.com/office/drawing/2014/main" id="{C5CC8603-80F1-4F50-9923-0C3ACEE9B455}"/>
              </a:ext>
            </a:extLst>
          </p:cNvPr>
          <p:cNvSpPr txBox="1"/>
          <p:nvPr/>
        </p:nvSpPr>
        <p:spPr>
          <a:xfrm>
            <a:off x="9860502" y="5244005"/>
            <a:ext cx="1966908" cy="307777"/>
          </a:xfrm>
          <a:prstGeom prst="rect">
            <a:avLst/>
          </a:prstGeom>
          <a:noFill/>
        </p:spPr>
        <p:txBody>
          <a:bodyPr wrap="square" rtlCol="0">
            <a:spAutoFit/>
          </a:bodyPr>
          <a:lstStyle/>
          <a:p>
            <a:pPr algn="ctr"/>
            <a:r>
              <a:rPr lang="en-US" sz="1400" b="1" dirty="0">
                <a:solidFill>
                  <a:prstClr val="black"/>
                </a:solidFill>
                <a:latin typeface="WeblySleek UI Semibold"/>
              </a:rPr>
              <a:t>MAIN DOOR GATE</a:t>
            </a:r>
          </a:p>
        </p:txBody>
      </p:sp>
      <p:sp>
        <p:nvSpPr>
          <p:cNvPr id="41" name="TextBox 40">
            <a:extLst>
              <a:ext uri="{FF2B5EF4-FFF2-40B4-BE49-F238E27FC236}">
                <a16:creationId xmlns:a16="http://schemas.microsoft.com/office/drawing/2014/main" id="{C5CC8603-80F1-4F50-9923-0C3ACEE9B455}"/>
              </a:ext>
            </a:extLst>
          </p:cNvPr>
          <p:cNvSpPr txBox="1"/>
          <p:nvPr/>
        </p:nvSpPr>
        <p:spPr>
          <a:xfrm>
            <a:off x="1916502" y="5474187"/>
            <a:ext cx="1143000" cy="307777"/>
          </a:xfrm>
          <a:prstGeom prst="rect">
            <a:avLst/>
          </a:prstGeom>
          <a:noFill/>
        </p:spPr>
        <p:txBody>
          <a:bodyPr wrap="square" rtlCol="0">
            <a:spAutoFit/>
          </a:bodyPr>
          <a:lstStyle/>
          <a:p>
            <a:pPr algn="ctr"/>
            <a:r>
              <a:rPr lang="en-US" sz="1400" b="1" dirty="0">
                <a:solidFill>
                  <a:prstClr val="black"/>
                </a:solidFill>
                <a:latin typeface="WeblySleek UI Semibold"/>
              </a:rPr>
              <a:t>RESIDENT</a:t>
            </a:r>
          </a:p>
        </p:txBody>
      </p:sp>
      <p:sp>
        <p:nvSpPr>
          <p:cNvPr id="28" name="TextBox 27">
            <a:extLst>
              <a:ext uri="{FF2B5EF4-FFF2-40B4-BE49-F238E27FC236}">
                <a16:creationId xmlns:a16="http://schemas.microsoft.com/office/drawing/2014/main" id="{C5CC8603-80F1-4F50-9923-0C3ACEE9B455}"/>
              </a:ext>
            </a:extLst>
          </p:cNvPr>
          <p:cNvSpPr txBox="1"/>
          <p:nvPr/>
        </p:nvSpPr>
        <p:spPr>
          <a:xfrm>
            <a:off x="152741" y="2500999"/>
            <a:ext cx="1752259" cy="738664"/>
          </a:xfrm>
          <a:prstGeom prst="rect">
            <a:avLst/>
          </a:prstGeom>
          <a:noFill/>
        </p:spPr>
        <p:txBody>
          <a:bodyPr wrap="square" rtlCol="0">
            <a:spAutoFit/>
          </a:bodyPr>
          <a:lstStyle/>
          <a:p>
            <a:pPr algn="ctr"/>
            <a:r>
              <a:rPr lang="en-US" sz="1400" b="1" dirty="0">
                <a:solidFill>
                  <a:prstClr val="black"/>
                </a:solidFill>
                <a:latin typeface="WeblySleek UI Semibold"/>
              </a:rPr>
              <a:t>Smart Indoor Panel with arming</a:t>
            </a:r>
          </a:p>
          <a:p>
            <a:pPr algn="ctr"/>
            <a:r>
              <a:rPr lang="en-US" sz="1400" b="1" dirty="0">
                <a:solidFill>
                  <a:prstClr val="black"/>
                </a:solidFill>
                <a:latin typeface="WeblySleek UI Semibold"/>
              </a:rPr>
              <a:t>(Away Mode)</a:t>
            </a:r>
          </a:p>
        </p:txBody>
      </p:sp>
      <p:pic>
        <p:nvPicPr>
          <p:cNvPr id="43" name="Picture 42"/>
          <p:cNvPicPr>
            <a:picLocks noChangeAspect="1"/>
          </p:cNvPicPr>
          <p:nvPr/>
        </p:nvPicPr>
        <p:blipFill>
          <a:blip r:embed="rId6"/>
          <a:stretch>
            <a:fillRect/>
          </a:stretch>
        </p:blipFill>
        <p:spPr>
          <a:xfrm>
            <a:off x="932173" y="4180617"/>
            <a:ext cx="595445" cy="1234225"/>
          </a:xfrm>
          <a:prstGeom prst="rect">
            <a:avLst/>
          </a:prstGeom>
        </p:spPr>
      </p:pic>
      <p:pic>
        <p:nvPicPr>
          <p:cNvPr id="45" name="Picture 44"/>
          <p:cNvPicPr>
            <a:picLocks noChangeAspect="1"/>
          </p:cNvPicPr>
          <p:nvPr/>
        </p:nvPicPr>
        <p:blipFill rotWithShape="1">
          <a:blip r:embed="rId7"/>
          <a:srcRect l="2023" r="5669"/>
          <a:stretch/>
        </p:blipFill>
        <p:spPr>
          <a:xfrm>
            <a:off x="328264" y="5431879"/>
            <a:ext cx="310454" cy="318215"/>
          </a:xfrm>
          <a:prstGeom prst="rect">
            <a:avLst/>
          </a:prstGeom>
        </p:spPr>
      </p:pic>
      <p:sp>
        <p:nvSpPr>
          <p:cNvPr id="46" name="TextBox 45">
            <a:extLst>
              <a:ext uri="{FF2B5EF4-FFF2-40B4-BE49-F238E27FC236}">
                <a16:creationId xmlns:a16="http://schemas.microsoft.com/office/drawing/2014/main" id="{C5CC8603-80F1-4F50-9923-0C3ACEE9B455}"/>
              </a:ext>
            </a:extLst>
          </p:cNvPr>
          <p:cNvSpPr txBox="1"/>
          <p:nvPr/>
        </p:nvSpPr>
        <p:spPr>
          <a:xfrm>
            <a:off x="655147" y="5489754"/>
            <a:ext cx="1149498" cy="253916"/>
          </a:xfrm>
          <a:prstGeom prst="rect">
            <a:avLst/>
          </a:prstGeom>
          <a:noFill/>
        </p:spPr>
        <p:txBody>
          <a:bodyPr wrap="square" rtlCol="0">
            <a:spAutoFit/>
          </a:bodyPr>
          <a:lstStyle/>
          <a:p>
            <a:pPr algn="ctr"/>
            <a:r>
              <a:rPr lang="en-US" sz="1050" b="1" dirty="0">
                <a:solidFill>
                  <a:prstClr val="black"/>
                </a:solidFill>
                <a:latin typeface="WeblySleek UI Semibold"/>
              </a:rPr>
              <a:t>SmartPlus App</a:t>
            </a:r>
          </a:p>
        </p:txBody>
      </p:sp>
      <p:pic>
        <p:nvPicPr>
          <p:cNvPr id="48" name="Picture 47"/>
          <p:cNvPicPr>
            <a:picLocks noChangeAspect="1"/>
          </p:cNvPicPr>
          <p:nvPr/>
        </p:nvPicPr>
        <p:blipFill>
          <a:blip r:embed="rId8"/>
          <a:stretch>
            <a:fillRect/>
          </a:stretch>
        </p:blipFill>
        <p:spPr>
          <a:xfrm>
            <a:off x="2094576" y="4060279"/>
            <a:ext cx="786852" cy="1395046"/>
          </a:xfrm>
          <a:prstGeom prst="rect">
            <a:avLst/>
          </a:prstGeom>
        </p:spPr>
      </p:pic>
      <p:pic>
        <p:nvPicPr>
          <p:cNvPr id="7" name="Picture 6"/>
          <p:cNvPicPr>
            <a:picLocks noChangeAspect="1"/>
          </p:cNvPicPr>
          <p:nvPr/>
        </p:nvPicPr>
        <p:blipFill>
          <a:blip r:embed="rId9"/>
          <a:stretch>
            <a:fillRect/>
          </a:stretch>
        </p:blipFill>
        <p:spPr>
          <a:xfrm>
            <a:off x="8793132" y="1145456"/>
            <a:ext cx="3000788" cy="1520165"/>
          </a:xfrm>
          <a:prstGeom prst="rect">
            <a:avLst/>
          </a:prstGeom>
        </p:spPr>
      </p:pic>
      <p:sp>
        <p:nvSpPr>
          <p:cNvPr id="51" name="TextBox 50">
            <a:extLst>
              <a:ext uri="{FF2B5EF4-FFF2-40B4-BE49-F238E27FC236}">
                <a16:creationId xmlns:a16="http://schemas.microsoft.com/office/drawing/2014/main" id="{C5CC8603-80F1-4F50-9923-0C3ACEE9B455}"/>
              </a:ext>
            </a:extLst>
          </p:cNvPr>
          <p:cNvSpPr txBox="1"/>
          <p:nvPr/>
        </p:nvSpPr>
        <p:spPr>
          <a:xfrm>
            <a:off x="10661406" y="2762609"/>
            <a:ext cx="1143000" cy="307777"/>
          </a:xfrm>
          <a:prstGeom prst="rect">
            <a:avLst/>
          </a:prstGeom>
          <a:noFill/>
        </p:spPr>
        <p:txBody>
          <a:bodyPr wrap="square" rtlCol="0">
            <a:spAutoFit/>
          </a:bodyPr>
          <a:lstStyle/>
          <a:p>
            <a:pPr algn="ctr"/>
            <a:r>
              <a:rPr lang="en-US" sz="1400" b="1" dirty="0">
                <a:solidFill>
                  <a:prstClr val="black"/>
                </a:solidFill>
                <a:latin typeface="WeblySleek UI Semibold"/>
              </a:rPr>
              <a:t>KITCHEN</a:t>
            </a:r>
          </a:p>
        </p:txBody>
      </p:sp>
      <p:pic>
        <p:nvPicPr>
          <p:cNvPr id="8" name="Picture 7"/>
          <p:cNvPicPr>
            <a:picLocks noChangeAspect="1"/>
          </p:cNvPicPr>
          <p:nvPr/>
        </p:nvPicPr>
        <p:blipFill>
          <a:blip r:embed="rId10"/>
          <a:stretch>
            <a:fillRect/>
          </a:stretch>
        </p:blipFill>
        <p:spPr>
          <a:xfrm>
            <a:off x="8793132" y="1145456"/>
            <a:ext cx="513313" cy="544338"/>
          </a:xfrm>
          <a:prstGeom prst="rect">
            <a:avLst/>
          </a:prstGeom>
        </p:spPr>
      </p:pic>
      <p:sp>
        <p:nvSpPr>
          <p:cNvPr id="53" name="TextBox 52">
            <a:extLst>
              <a:ext uri="{FF2B5EF4-FFF2-40B4-BE49-F238E27FC236}">
                <a16:creationId xmlns:a16="http://schemas.microsoft.com/office/drawing/2014/main" id="{547B8EDA-70BF-4C6A-B210-68D2F9FDCFE9}"/>
              </a:ext>
            </a:extLst>
          </p:cNvPr>
          <p:cNvSpPr txBox="1"/>
          <p:nvPr/>
        </p:nvSpPr>
        <p:spPr>
          <a:xfrm>
            <a:off x="8188017" y="905705"/>
            <a:ext cx="1590119" cy="246221"/>
          </a:xfrm>
          <a:prstGeom prst="rect">
            <a:avLst/>
          </a:prstGeom>
          <a:noFill/>
        </p:spPr>
        <p:txBody>
          <a:bodyPr wrap="square" rtlCol="0">
            <a:spAutoFit/>
          </a:bodyPr>
          <a:lstStyle/>
          <a:p>
            <a:pPr algn="r"/>
            <a:r>
              <a:rPr lang="en-US" sz="1000" b="1" dirty="0">
                <a:solidFill>
                  <a:prstClr val="black"/>
                </a:solidFill>
                <a:latin typeface="WeblySleek UI Semibold"/>
              </a:rPr>
              <a:t>Smoke / Heat Sensor</a:t>
            </a:r>
          </a:p>
        </p:txBody>
      </p:sp>
      <p:sp>
        <p:nvSpPr>
          <p:cNvPr id="59" name="TextBox 58">
            <a:extLst>
              <a:ext uri="{FF2B5EF4-FFF2-40B4-BE49-F238E27FC236}">
                <a16:creationId xmlns:a16="http://schemas.microsoft.com/office/drawing/2014/main" id="{547B8EDA-70BF-4C6A-B210-68D2F9FDCFE9}"/>
              </a:ext>
            </a:extLst>
          </p:cNvPr>
          <p:cNvSpPr txBox="1"/>
          <p:nvPr/>
        </p:nvSpPr>
        <p:spPr>
          <a:xfrm>
            <a:off x="7857608" y="3522803"/>
            <a:ext cx="1590119" cy="246221"/>
          </a:xfrm>
          <a:prstGeom prst="rect">
            <a:avLst/>
          </a:prstGeom>
          <a:noFill/>
        </p:spPr>
        <p:txBody>
          <a:bodyPr wrap="square" rtlCol="0">
            <a:spAutoFit/>
          </a:bodyPr>
          <a:lstStyle/>
          <a:p>
            <a:pPr algn="r"/>
            <a:r>
              <a:rPr lang="en-US" sz="1000" b="1" dirty="0">
                <a:solidFill>
                  <a:prstClr val="black"/>
                </a:solidFill>
                <a:latin typeface="WeblySleek UI Semibold"/>
              </a:rPr>
              <a:t>Door Sensor</a:t>
            </a:r>
          </a:p>
        </p:txBody>
      </p:sp>
      <p:sp>
        <p:nvSpPr>
          <p:cNvPr id="18" name="Freeform 17"/>
          <p:cNvSpPr/>
          <p:nvPr/>
        </p:nvSpPr>
        <p:spPr>
          <a:xfrm>
            <a:off x="1664898" y="1915064"/>
            <a:ext cx="8074325" cy="1802921"/>
          </a:xfrm>
          <a:custGeom>
            <a:avLst/>
            <a:gdLst>
              <a:gd name="connsiteX0" fmla="*/ 0 w 8074325"/>
              <a:gd name="connsiteY0" fmla="*/ 0 h 1802921"/>
              <a:gd name="connsiteX1" fmla="*/ 2130725 w 8074325"/>
              <a:gd name="connsiteY1" fmla="*/ 155276 h 1802921"/>
              <a:gd name="connsiteX2" fmla="*/ 3467819 w 8074325"/>
              <a:gd name="connsiteY2" fmla="*/ 500332 h 1802921"/>
              <a:gd name="connsiteX3" fmla="*/ 5218981 w 8074325"/>
              <a:gd name="connsiteY3" fmla="*/ 845389 h 1802921"/>
              <a:gd name="connsiteX4" fmla="*/ 6547449 w 8074325"/>
              <a:gd name="connsiteY4" fmla="*/ 1173193 h 1802921"/>
              <a:gd name="connsiteX5" fmla="*/ 7263442 w 8074325"/>
              <a:gd name="connsiteY5" fmla="*/ 1397479 h 1802921"/>
              <a:gd name="connsiteX6" fmla="*/ 8074325 w 8074325"/>
              <a:gd name="connsiteY6" fmla="*/ 1802921 h 180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4325" h="1802921">
                <a:moveTo>
                  <a:pt x="0" y="0"/>
                </a:moveTo>
                <a:cubicBezTo>
                  <a:pt x="776377" y="35943"/>
                  <a:pt x="1552755" y="71887"/>
                  <a:pt x="2130725" y="155276"/>
                </a:cubicBezTo>
                <a:cubicBezTo>
                  <a:pt x="2708695" y="238665"/>
                  <a:pt x="2953110" y="385313"/>
                  <a:pt x="3467819" y="500332"/>
                </a:cubicBezTo>
                <a:cubicBezTo>
                  <a:pt x="3982528" y="615351"/>
                  <a:pt x="4705709" y="733245"/>
                  <a:pt x="5218981" y="845389"/>
                </a:cubicBezTo>
                <a:cubicBezTo>
                  <a:pt x="5732253" y="957533"/>
                  <a:pt x="6206706" y="1081178"/>
                  <a:pt x="6547449" y="1173193"/>
                </a:cubicBezTo>
                <a:cubicBezTo>
                  <a:pt x="6888192" y="1265208"/>
                  <a:pt x="7008963" y="1292524"/>
                  <a:pt x="7263442" y="1397479"/>
                </a:cubicBezTo>
                <a:cubicBezTo>
                  <a:pt x="7517921" y="1502434"/>
                  <a:pt x="7796123" y="1652677"/>
                  <a:pt x="8074325" y="1802921"/>
                </a:cubicBezTo>
              </a:path>
            </a:pathLst>
          </a:custGeom>
          <a:noFill/>
          <a:ln w="127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pic>
        <p:nvPicPr>
          <p:cNvPr id="65" name="object 4"/>
          <p:cNvPicPr/>
          <p:nvPr/>
        </p:nvPicPr>
        <p:blipFill>
          <a:blip r:embed="rId11" cstate="print"/>
          <a:stretch>
            <a:fillRect/>
          </a:stretch>
        </p:blipFill>
        <p:spPr>
          <a:xfrm>
            <a:off x="5230006" y="4049946"/>
            <a:ext cx="2409465" cy="1405379"/>
          </a:xfrm>
          <a:prstGeom prst="rect">
            <a:avLst/>
          </a:prstGeom>
        </p:spPr>
      </p:pic>
      <p:sp>
        <p:nvSpPr>
          <p:cNvPr id="66" name="object 13"/>
          <p:cNvSpPr txBox="1"/>
          <p:nvPr/>
        </p:nvSpPr>
        <p:spPr>
          <a:xfrm>
            <a:off x="5157367" y="5474870"/>
            <a:ext cx="2482104" cy="228268"/>
          </a:xfrm>
          <a:prstGeom prst="rect">
            <a:avLst/>
          </a:prstGeom>
        </p:spPr>
        <p:txBody>
          <a:bodyPr vert="horz" wrap="square" lIns="0" tIns="12700" rIns="0" bIns="0" rtlCol="0">
            <a:spAutoFit/>
          </a:bodyPr>
          <a:lstStyle/>
          <a:p>
            <a:pPr marL="12700" algn="ctr">
              <a:spcBef>
                <a:spcPts val="100"/>
              </a:spcBef>
            </a:pPr>
            <a:r>
              <a:rPr lang="en-IN" sz="1400" b="1" spc="-5" dirty="0">
                <a:solidFill>
                  <a:prstClr val="black"/>
                </a:solidFill>
                <a:latin typeface="Arial"/>
                <a:cs typeface="Arial"/>
              </a:rPr>
              <a:t>Security Guard</a:t>
            </a:r>
            <a:endParaRPr sz="1400" dirty="0">
              <a:solidFill>
                <a:prstClr val="black"/>
              </a:solidFill>
              <a:latin typeface="Arial"/>
              <a:cs typeface="Arial"/>
            </a:endParaRPr>
          </a:p>
        </p:txBody>
      </p:sp>
      <p:sp>
        <p:nvSpPr>
          <p:cNvPr id="67" name="TextBox 66">
            <a:extLst>
              <a:ext uri="{FF2B5EF4-FFF2-40B4-BE49-F238E27FC236}">
                <a16:creationId xmlns:a16="http://schemas.microsoft.com/office/drawing/2014/main" id="{C5CC8603-80F1-4F50-9923-0C3ACEE9B455}"/>
              </a:ext>
            </a:extLst>
          </p:cNvPr>
          <p:cNvSpPr txBox="1"/>
          <p:nvPr/>
        </p:nvSpPr>
        <p:spPr>
          <a:xfrm>
            <a:off x="6599403" y="3803232"/>
            <a:ext cx="1387322" cy="246221"/>
          </a:xfrm>
          <a:prstGeom prst="rect">
            <a:avLst/>
          </a:prstGeom>
          <a:noFill/>
        </p:spPr>
        <p:txBody>
          <a:bodyPr wrap="square" rtlCol="0">
            <a:spAutoFit/>
          </a:bodyPr>
          <a:lstStyle/>
          <a:p>
            <a:pPr algn="ctr"/>
            <a:r>
              <a:rPr lang="en-US" sz="1000" b="1" dirty="0">
                <a:solidFill>
                  <a:prstClr val="black"/>
                </a:solidFill>
                <a:latin typeface="WeblySleek UI Semibold"/>
              </a:rPr>
              <a:t>Guard Phone</a:t>
            </a:r>
          </a:p>
        </p:txBody>
      </p:sp>
      <p:pic>
        <p:nvPicPr>
          <p:cNvPr id="68" name="Picture 6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75624" y="4155312"/>
            <a:ext cx="1147577" cy="1060261"/>
          </a:xfrm>
          <a:prstGeom prst="rect">
            <a:avLst/>
          </a:prstGeom>
        </p:spPr>
      </p:pic>
      <p:cxnSp>
        <p:nvCxnSpPr>
          <p:cNvPr id="69" name="Straight Arrow Connector 68"/>
          <p:cNvCxnSpPr/>
          <p:nvPr/>
        </p:nvCxnSpPr>
        <p:spPr>
          <a:xfrm flipV="1">
            <a:off x="9306445" y="4839241"/>
            <a:ext cx="305302" cy="558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547B8EDA-70BF-4C6A-B210-68D2F9FDCFE9}"/>
              </a:ext>
            </a:extLst>
          </p:cNvPr>
          <p:cNvSpPr txBox="1"/>
          <p:nvPr/>
        </p:nvSpPr>
        <p:spPr>
          <a:xfrm>
            <a:off x="8723603" y="5376763"/>
            <a:ext cx="914024" cy="400110"/>
          </a:xfrm>
          <a:prstGeom prst="rect">
            <a:avLst/>
          </a:prstGeom>
          <a:noFill/>
        </p:spPr>
        <p:txBody>
          <a:bodyPr wrap="square" rtlCol="0">
            <a:spAutoFit/>
          </a:bodyPr>
          <a:lstStyle/>
          <a:p>
            <a:pPr algn="r"/>
            <a:r>
              <a:rPr lang="en-US" sz="1000" b="1" dirty="0">
                <a:solidFill>
                  <a:prstClr val="black"/>
                </a:solidFill>
                <a:latin typeface="WeblySleek UI Semibold"/>
              </a:rPr>
              <a:t>Video Door Phone</a:t>
            </a:r>
          </a:p>
        </p:txBody>
      </p:sp>
      <p:sp>
        <p:nvSpPr>
          <p:cNvPr id="71" name="TextBox 70">
            <a:extLst>
              <a:ext uri="{FF2B5EF4-FFF2-40B4-BE49-F238E27FC236}">
                <a16:creationId xmlns:a16="http://schemas.microsoft.com/office/drawing/2014/main" id="{B32CAF7F-912C-480A-B40A-8BC786E29633}"/>
              </a:ext>
            </a:extLst>
          </p:cNvPr>
          <p:cNvSpPr txBox="1"/>
          <p:nvPr/>
        </p:nvSpPr>
        <p:spPr>
          <a:xfrm>
            <a:off x="4753839" y="1276064"/>
            <a:ext cx="3733801" cy="507831"/>
          </a:xfrm>
          <a:prstGeom prst="rect">
            <a:avLst/>
          </a:prstGeom>
          <a:solidFill>
            <a:srgbClr val="FFFF00"/>
          </a:solidFill>
        </p:spPr>
        <p:txBody>
          <a:bodyPr wrap="square" rtlCol="0">
            <a:spAutoFit/>
          </a:bodyPr>
          <a:lstStyle/>
          <a:p>
            <a:r>
              <a:rPr lang="en-US" sz="900" dirty="0">
                <a:solidFill>
                  <a:prstClr val="black"/>
                </a:solidFill>
                <a:latin typeface="WeblySleek UI Semibold"/>
              </a:rPr>
              <a:t>When a fire occurs in the kitchen, the indoor panel in away mode sends a notification to the resident / Security Guard on the smartPlus App / Guard Phone</a:t>
            </a:r>
          </a:p>
        </p:txBody>
      </p:sp>
      <p:sp>
        <p:nvSpPr>
          <p:cNvPr id="16" name="Freeform 15"/>
          <p:cNvSpPr/>
          <p:nvPr/>
        </p:nvSpPr>
        <p:spPr>
          <a:xfrm>
            <a:off x="1560471" y="1381500"/>
            <a:ext cx="7230744" cy="667141"/>
          </a:xfrm>
          <a:custGeom>
            <a:avLst/>
            <a:gdLst>
              <a:gd name="connsiteX0" fmla="*/ 0 w 7230744"/>
              <a:gd name="connsiteY0" fmla="*/ 414356 h 516099"/>
              <a:gd name="connsiteX1" fmla="*/ 198408 w 7230744"/>
              <a:gd name="connsiteY1" fmla="*/ 164190 h 516099"/>
              <a:gd name="connsiteX2" fmla="*/ 1017917 w 7230744"/>
              <a:gd name="connsiteY2" fmla="*/ 69299 h 516099"/>
              <a:gd name="connsiteX3" fmla="*/ 1828800 w 7230744"/>
              <a:gd name="connsiteY3" fmla="*/ 288 h 516099"/>
              <a:gd name="connsiteX4" fmla="*/ 2553419 w 7230744"/>
              <a:gd name="connsiteY4" fmla="*/ 52047 h 516099"/>
              <a:gd name="connsiteX5" fmla="*/ 3459192 w 7230744"/>
              <a:gd name="connsiteY5" fmla="*/ 215948 h 516099"/>
              <a:gd name="connsiteX6" fmla="*/ 4097547 w 7230744"/>
              <a:gd name="connsiteY6" fmla="*/ 353971 h 516099"/>
              <a:gd name="connsiteX7" fmla="*/ 4511615 w 7230744"/>
              <a:gd name="connsiteY7" fmla="*/ 422982 h 516099"/>
              <a:gd name="connsiteX8" fmla="*/ 5227608 w 7230744"/>
              <a:gd name="connsiteY8" fmla="*/ 440235 h 516099"/>
              <a:gd name="connsiteX9" fmla="*/ 5943600 w 7230744"/>
              <a:gd name="connsiteY9" fmla="*/ 466114 h 516099"/>
              <a:gd name="connsiteX10" fmla="*/ 6418053 w 7230744"/>
              <a:gd name="connsiteY10" fmla="*/ 483367 h 516099"/>
              <a:gd name="connsiteX11" fmla="*/ 6918385 w 7230744"/>
              <a:gd name="connsiteY11" fmla="*/ 509247 h 516099"/>
              <a:gd name="connsiteX12" fmla="*/ 7211683 w 7230744"/>
              <a:gd name="connsiteY12" fmla="*/ 345345 h 516099"/>
              <a:gd name="connsiteX13" fmla="*/ 7203057 w 7230744"/>
              <a:gd name="connsiteY13" fmla="*/ 345345 h 516099"/>
              <a:gd name="connsiteX14" fmla="*/ 7203057 w 7230744"/>
              <a:gd name="connsiteY14" fmla="*/ 345345 h 51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30744" h="516099">
                <a:moveTo>
                  <a:pt x="0" y="414356"/>
                </a:moveTo>
                <a:cubicBezTo>
                  <a:pt x="14377" y="318027"/>
                  <a:pt x="28755" y="221699"/>
                  <a:pt x="198408" y="164190"/>
                </a:cubicBezTo>
                <a:cubicBezTo>
                  <a:pt x="368061" y="106680"/>
                  <a:pt x="746185" y="96616"/>
                  <a:pt x="1017917" y="69299"/>
                </a:cubicBezTo>
                <a:cubicBezTo>
                  <a:pt x="1289649" y="41982"/>
                  <a:pt x="1572883" y="3163"/>
                  <a:pt x="1828800" y="288"/>
                </a:cubicBezTo>
                <a:cubicBezTo>
                  <a:pt x="2084717" y="-2587"/>
                  <a:pt x="2281687" y="16104"/>
                  <a:pt x="2553419" y="52047"/>
                </a:cubicBezTo>
                <a:cubicBezTo>
                  <a:pt x="2825151" y="87990"/>
                  <a:pt x="3201837" y="165627"/>
                  <a:pt x="3459192" y="215948"/>
                </a:cubicBezTo>
                <a:cubicBezTo>
                  <a:pt x="3716547" y="266269"/>
                  <a:pt x="3922143" y="319465"/>
                  <a:pt x="4097547" y="353971"/>
                </a:cubicBezTo>
                <a:cubicBezTo>
                  <a:pt x="4272951" y="388477"/>
                  <a:pt x="4323271" y="408605"/>
                  <a:pt x="4511615" y="422982"/>
                </a:cubicBezTo>
                <a:cubicBezTo>
                  <a:pt x="4699959" y="437359"/>
                  <a:pt x="5227608" y="440235"/>
                  <a:pt x="5227608" y="440235"/>
                </a:cubicBezTo>
                <a:lnTo>
                  <a:pt x="5943600" y="466114"/>
                </a:lnTo>
                <a:lnTo>
                  <a:pt x="6418053" y="483367"/>
                </a:lnTo>
                <a:cubicBezTo>
                  <a:pt x="6580517" y="490556"/>
                  <a:pt x="6786113" y="532251"/>
                  <a:pt x="6918385" y="509247"/>
                </a:cubicBezTo>
                <a:cubicBezTo>
                  <a:pt x="7050657" y="486243"/>
                  <a:pt x="7164238" y="372662"/>
                  <a:pt x="7211683" y="345345"/>
                </a:cubicBezTo>
                <a:cubicBezTo>
                  <a:pt x="7259128" y="318028"/>
                  <a:pt x="7203057" y="345345"/>
                  <a:pt x="7203057" y="345345"/>
                </a:cubicBezTo>
                <a:lnTo>
                  <a:pt x="7203057" y="345345"/>
                </a:lnTo>
              </a:path>
            </a:pathLst>
          </a:custGeom>
          <a:noFill/>
          <a:ln w="127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cxnSp>
        <p:nvCxnSpPr>
          <p:cNvPr id="21" name="Straight Arrow Connector 20"/>
          <p:cNvCxnSpPr/>
          <p:nvPr/>
        </p:nvCxnSpPr>
        <p:spPr>
          <a:xfrm>
            <a:off x="1581168" y="2288473"/>
            <a:ext cx="928947" cy="156068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1774796" y="2028223"/>
            <a:ext cx="3455210" cy="20607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B32CAF7F-912C-480A-B40A-8BC786E29633}"/>
              </a:ext>
            </a:extLst>
          </p:cNvPr>
          <p:cNvSpPr txBox="1"/>
          <p:nvPr/>
        </p:nvSpPr>
        <p:spPr>
          <a:xfrm>
            <a:off x="5143710" y="2821762"/>
            <a:ext cx="3733801" cy="507831"/>
          </a:xfrm>
          <a:prstGeom prst="rect">
            <a:avLst/>
          </a:prstGeom>
          <a:solidFill>
            <a:srgbClr val="FFFF00"/>
          </a:solidFill>
        </p:spPr>
        <p:txBody>
          <a:bodyPr wrap="square" rtlCol="0">
            <a:spAutoFit/>
          </a:bodyPr>
          <a:lstStyle/>
          <a:p>
            <a:r>
              <a:rPr lang="en-US" sz="900" dirty="0">
                <a:solidFill>
                  <a:prstClr val="black"/>
                </a:solidFill>
                <a:latin typeface="WeblySleek UI Semibold"/>
              </a:rPr>
              <a:t>When a thief attempts to break the video door phone to enter the home, a notification is sent to the flat owner / Security Guard through the SmartPlus App / Guard Phone.</a:t>
            </a:r>
          </a:p>
        </p:txBody>
      </p:sp>
    </p:spTree>
    <p:extLst>
      <p:ext uri="{BB962C8B-B14F-4D97-AF65-F5344CB8AC3E}">
        <p14:creationId xmlns:p14="http://schemas.microsoft.com/office/powerpoint/2010/main" val="2004018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228601"/>
            <a:ext cx="8395700" cy="558051"/>
          </a:xfrm>
        </p:spPr>
        <p:txBody>
          <a:bodyPr>
            <a:noAutofit/>
          </a:bodyPr>
          <a:lstStyle/>
          <a:p>
            <a:r>
              <a:rPr lang="en-US" sz="1800" b="1" dirty="0"/>
              <a:t>Surveillance &amp; Paging : Centralised System : Holistic Approach with SIP and ONVIF</a:t>
            </a:r>
            <a:endParaRPr lang="en-US" sz="1800" dirty="0"/>
          </a:p>
        </p:txBody>
      </p:sp>
      <p:pic>
        <p:nvPicPr>
          <p:cNvPr id="32" name="Picture 31" descr="A close up of a logo&#10;&#10;Description generated with very high confidence">
            <a:extLst>
              <a:ext uri="{FF2B5EF4-FFF2-40B4-BE49-F238E27FC236}">
                <a16:creationId xmlns:a16="http://schemas.microsoft.com/office/drawing/2014/main" id="{B7C82DCA-30CE-459B-8C73-5B1B660507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282" y="1445907"/>
            <a:ext cx="1220033" cy="1983093"/>
          </a:xfrm>
          <a:prstGeom prst="rect">
            <a:avLst/>
          </a:prstGeom>
        </p:spPr>
      </p:pic>
      <p:pic>
        <p:nvPicPr>
          <p:cNvPr id="33" name="Picture 32">
            <a:extLst>
              <a:ext uri="{FF2B5EF4-FFF2-40B4-BE49-F238E27FC236}">
                <a16:creationId xmlns:a16="http://schemas.microsoft.com/office/drawing/2014/main" id="{742349A0-58F7-4C61-B241-859CD2E5EB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6848" y="1459468"/>
            <a:ext cx="1236018" cy="1969532"/>
          </a:xfrm>
          <a:prstGeom prst="rect">
            <a:avLst/>
          </a:prstGeom>
        </p:spPr>
      </p:pic>
      <p:pic>
        <p:nvPicPr>
          <p:cNvPr id="34" name="Picture 33" descr="A close up of a logo&#10;&#10;Description generated with very high confidence">
            <a:extLst>
              <a:ext uri="{FF2B5EF4-FFF2-40B4-BE49-F238E27FC236}">
                <a16:creationId xmlns:a16="http://schemas.microsoft.com/office/drawing/2014/main" id="{80FF84C4-D8FA-48AC-96BA-5410255A21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0" y="1490472"/>
            <a:ext cx="1192615" cy="1938528"/>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659" y="1676400"/>
            <a:ext cx="1718151" cy="1197784"/>
          </a:xfrm>
          <a:prstGeom prst="rect">
            <a:avLst/>
          </a:prstGeom>
        </p:spPr>
      </p:pic>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64315" y="1676400"/>
            <a:ext cx="1718151" cy="1197784"/>
          </a:xfrm>
          <a:prstGeom prst="rect">
            <a:avLst/>
          </a:prstGeom>
        </p:spPr>
      </p:pic>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2358" y="1688592"/>
            <a:ext cx="1718151" cy="1197784"/>
          </a:xfrm>
          <a:prstGeom prst="rect">
            <a:avLst/>
          </a:prstGeom>
        </p:spPr>
      </p:pic>
      <p:sp>
        <p:nvSpPr>
          <p:cNvPr id="38" name="TextBox 37">
            <a:extLst>
              <a:ext uri="{FF2B5EF4-FFF2-40B4-BE49-F238E27FC236}">
                <a16:creationId xmlns:a16="http://schemas.microsoft.com/office/drawing/2014/main" id="{3A55C388-FB08-4F79-8670-2DDAC1C48FFF}"/>
              </a:ext>
            </a:extLst>
          </p:cNvPr>
          <p:cNvSpPr txBox="1"/>
          <p:nvPr/>
        </p:nvSpPr>
        <p:spPr>
          <a:xfrm>
            <a:off x="644282" y="3610043"/>
            <a:ext cx="1036561" cy="307777"/>
          </a:xfrm>
          <a:prstGeom prst="rect">
            <a:avLst/>
          </a:prstGeom>
          <a:solidFill>
            <a:srgbClr val="FFFF00"/>
          </a:solidFill>
        </p:spPr>
        <p:txBody>
          <a:bodyPr wrap="square" rtlCol="0">
            <a:spAutoFit/>
          </a:bodyPr>
          <a:lstStyle/>
          <a:p>
            <a:pPr algn="ctr"/>
            <a:r>
              <a:rPr lang="en-US" sz="1400" b="1" dirty="0">
                <a:solidFill>
                  <a:prstClr val="black"/>
                </a:solidFill>
                <a:latin typeface="WeblySleek UI Semibold"/>
              </a:rPr>
              <a:t>Tower  A</a:t>
            </a:r>
          </a:p>
        </p:txBody>
      </p:sp>
      <p:sp>
        <p:nvSpPr>
          <p:cNvPr id="39" name="TextBox 38">
            <a:extLst>
              <a:ext uri="{FF2B5EF4-FFF2-40B4-BE49-F238E27FC236}">
                <a16:creationId xmlns:a16="http://schemas.microsoft.com/office/drawing/2014/main" id="{3A55C388-FB08-4F79-8670-2DDAC1C48FFF}"/>
              </a:ext>
            </a:extLst>
          </p:cNvPr>
          <p:cNvSpPr txBox="1"/>
          <p:nvPr/>
        </p:nvSpPr>
        <p:spPr>
          <a:xfrm>
            <a:off x="2966576" y="3610043"/>
            <a:ext cx="1036561" cy="307777"/>
          </a:xfrm>
          <a:prstGeom prst="rect">
            <a:avLst/>
          </a:prstGeom>
          <a:solidFill>
            <a:srgbClr val="FFFF00"/>
          </a:solidFill>
        </p:spPr>
        <p:txBody>
          <a:bodyPr wrap="square" rtlCol="0">
            <a:spAutoFit/>
          </a:bodyPr>
          <a:lstStyle/>
          <a:p>
            <a:pPr algn="ctr"/>
            <a:r>
              <a:rPr lang="en-US" sz="1400" b="1" dirty="0">
                <a:solidFill>
                  <a:prstClr val="black"/>
                </a:solidFill>
                <a:latin typeface="WeblySleek UI Semibold"/>
              </a:rPr>
              <a:t>Tower  B</a:t>
            </a:r>
          </a:p>
        </p:txBody>
      </p:sp>
      <p:sp>
        <p:nvSpPr>
          <p:cNvPr id="40" name="TextBox 39">
            <a:extLst>
              <a:ext uri="{FF2B5EF4-FFF2-40B4-BE49-F238E27FC236}">
                <a16:creationId xmlns:a16="http://schemas.microsoft.com/office/drawing/2014/main" id="{3A55C388-FB08-4F79-8670-2DDAC1C48FFF}"/>
              </a:ext>
            </a:extLst>
          </p:cNvPr>
          <p:cNvSpPr txBox="1"/>
          <p:nvPr/>
        </p:nvSpPr>
        <p:spPr>
          <a:xfrm>
            <a:off x="5412026" y="3610043"/>
            <a:ext cx="1036561" cy="307777"/>
          </a:xfrm>
          <a:prstGeom prst="rect">
            <a:avLst/>
          </a:prstGeom>
          <a:solidFill>
            <a:srgbClr val="FFFF00"/>
          </a:solidFill>
        </p:spPr>
        <p:txBody>
          <a:bodyPr wrap="square" rtlCol="0">
            <a:spAutoFit/>
          </a:bodyPr>
          <a:lstStyle/>
          <a:p>
            <a:pPr algn="ctr"/>
            <a:r>
              <a:rPr lang="en-US" sz="1400" b="1" dirty="0">
                <a:solidFill>
                  <a:prstClr val="black"/>
                </a:solidFill>
                <a:latin typeface="WeblySleek UI Semibold"/>
              </a:rPr>
              <a:t>Tower  C</a:t>
            </a:r>
          </a:p>
        </p:txBody>
      </p:sp>
      <p:sp>
        <p:nvSpPr>
          <p:cNvPr id="41" name="TextBox 40">
            <a:extLst>
              <a:ext uri="{FF2B5EF4-FFF2-40B4-BE49-F238E27FC236}">
                <a16:creationId xmlns:a16="http://schemas.microsoft.com/office/drawing/2014/main" id="{C5CC8603-80F1-4F50-9923-0C3ACEE9B455}"/>
              </a:ext>
            </a:extLst>
          </p:cNvPr>
          <p:cNvSpPr txBox="1"/>
          <p:nvPr/>
        </p:nvSpPr>
        <p:spPr>
          <a:xfrm>
            <a:off x="4711575" y="2603004"/>
            <a:ext cx="700451" cy="430887"/>
          </a:xfrm>
          <a:prstGeom prst="rect">
            <a:avLst/>
          </a:prstGeom>
          <a:noFill/>
        </p:spPr>
        <p:txBody>
          <a:bodyPr wrap="square" rtlCol="0">
            <a:spAutoFit/>
          </a:bodyPr>
          <a:lstStyle/>
          <a:p>
            <a:pPr algn="ctr"/>
            <a:r>
              <a:rPr lang="en-US" sz="1100" dirty="0">
                <a:solidFill>
                  <a:prstClr val="black"/>
                </a:solidFill>
                <a:latin typeface="WeblySleek UI Semibold"/>
              </a:rPr>
              <a:t>IP </a:t>
            </a:r>
          </a:p>
          <a:p>
            <a:pPr algn="ctr"/>
            <a:r>
              <a:rPr lang="en-US" sz="1100" dirty="0">
                <a:solidFill>
                  <a:prstClr val="black"/>
                </a:solidFill>
                <a:latin typeface="WeblySleek UI Semibold"/>
              </a:rPr>
              <a:t>Camera</a:t>
            </a:r>
          </a:p>
        </p:txBody>
      </p:sp>
      <p:sp>
        <p:nvSpPr>
          <p:cNvPr id="42" name="TextBox 41">
            <a:extLst>
              <a:ext uri="{FF2B5EF4-FFF2-40B4-BE49-F238E27FC236}">
                <a16:creationId xmlns:a16="http://schemas.microsoft.com/office/drawing/2014/main" id="{C5CC8603-80F1-4F50-9923-0C3ACEE9B455}"/>
              </a:ext>
            </a:extLst>
          </p:cNvPr>
          <p:cNvSpPr txBox="1"/>
          <p:nvPr/>
        </p:nvSpPr>
        <p:spPr>
          <a:xfrm>
            <a:off x="2178589" y="2658312"/>
            <a:ext cx="700451" cy="430887"/>
          </a:xfrm>
          <a:prstGeom prst="rect">
            <a:avLst/>
          </a:prstGeom>
          <a:noFill/>
        </p:spPr>
        <p:txBody>
          <a:bodyPr wrap="square" rtlCol="0">
            <a:spAutoFit/>
          </a:bodyPr>
          <a:lstStyle/>
          <a:p>
            <a:pPr algn="ctr"/>
            <a:r>
              <a:rPr lang="en-US" sz="1100" dirty="0">
                <a:solidFill>
                  <a:prstClr val="black"/>
                </a:solidFill>
                <a:latin typeface="WeblySleek UI Semibold"/>
              </a:rPr>
              <a:t>IP </a:t>
            </a:r>
          </a:p>
          <a:p>
            <a:pPr algn="ctr"/>
            <a:r>
              <a:rPr lang="en-US" sz="1100" dirty="0">
                <a:solidFill>
                  <a:prstClr val="black"/>
                </a:solidFill>
                <a:latin typeface="WeblySleek UI Semibold"/>
              </a:rPr>
              <a:t>Camera</a:t>
            </a:r>
          </a:p>
        </p:txBody>
      </p:sp>
      <p:sp>
        <p:nvSpPr>
          <p:cNvPr id="43" name="TextBox 42">
            <a:extLst>
              <a:ext uri="{FF2B5EF4-FFF2-40B4-BE49-F238E27FC236}">
                <a16:creationId xmlns:a16="http://schemas.microsoft.com/office/drawing/2014/main" id="{C5CC8603-80F1-4F50-9923-0C3ACEE9B455}"/>
              </a:ext>
            </a:extLst>
          </p:cNvPr>
          <p:cNvSpPr txBox="1"/>
          <p:nvPr/>
        </p:nvSpPr>
        <p:spPr>
          <a:xfrm>
            <a:off x="25244" y="2720704"/>
            <a:ext cx="700451" cy="430887"/>
          </a:xfrm>
          <a:prstGeom prst="rect">
            <a:avLst/>
          </a:prstGeom>
          <a:noFill/>
        </p:spPr>
        <p:txBody>
          <a:bodyPr wrap="square" rtlCol="0">
            <a:spAutoFit/>
          </a:bodyPr>
          <a:lstStyle/>
          <a:p>
            <a:pPr algn="ctr"/>
            <a:r>
              <a:rPr lang="en-US" sz="1100" dirty="0">
                <a:solidFill>
                  <a:prstClr val="black"/>
                </a:solidFill>
                <a:latin typeface="WeblySleek UI Semibold"/>
              </a:rPr>
              <a:t>IP </a:t>
            </a:r>
          </a:p>
          <a:p>
            <a:pPr algn="ctr"/>
            <a:r>
              <a:rPr lang="en-US" sz="1100" dirty="0">
                <a:solidFill>
                  <a:prstClr val="black"/>
                </a:solidFill>
                <a:latin typeface="WeblySleek UI Semibold"/>
              </a:rPr>
              <a:t>Camera</a:t>
            </a:r>
          </a:p>
        </p:txBody>
      </p:sp>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56111" y="1093039"/>
            <a:ext cx="565341" cy="433429"/>
          </a:xfrm>
          <a:prstGeom prst="rect">
            <a:avLst/>
          </a:prstGeom>
        </p:spPr>
      </p:pic>
      <p:pic>
        <p:nvPicPr>
          <p:cNvPr id="45" name="Picture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72271" y="1137243"/>
            <a:ext cx="565341" cy="433429"/>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4696" y="1156103"/>
            <a:ext cx="565341" cy="433429"/>
          </a:xfrm>
          <a:prstGeom prst="rect">
            <a:avLst/>
          </a:prstGeom>
        </p:spPr>
      </p:pic>
      <p:sp>
        <p:nvSpPr>
          <p:cNvPr id="50" name="TextBox 49">
            <a:extLst>
              <a:ext uri="{FF2B5EF4-FFF2-40B4-BE49-F238E27FC236}">
                <a16:creationId xmlns:a16="http://schemas.microsoft.com/office/drawing/2014/main" id="{C5CC8603-80F1-4F50-9923-0C3ACEE9B455}"/>
              </a:ext>
            </a:extLst>
          </p:cNvPr>
          <p:cNvSpPr txBox="1"/>
          <p:nvPr/>
        </p:nvSpPr>
        <p:spPr>
          <a:xfrm>
            <a:off x="4125764" y="1156103"/>
            <a:ext cx="843834" cy="430887"/>
          </a:xfrm>
          <a:prstGeom prst="rect">
            <a:avLst/>
          </a:prstGeom>
          <a:noFill/>
        </p:spPr>
        <p:txBody>
          <a:bodyPr wrap="square" rtlCol="0">
            <a:spAutoFit/>
          </a:bodyPr>
          <a:lstStyle/>
          <a:p>
            <a:pPr algn="ctr"/>
            <a:r>
              <a:rPr lang="en-US" sz="1100" dirty="0">
                <a:solidFill>
                  <a:prstClr val="black"/>
                </a:solidFill>
                <a:latin typeface="WeblySleek UI Semibold"/>
              </a:rPr>
              <a:t>SIP </a:t>
            </a:r>
          </a:p>
          <a:p>
            <a:pPr algn="ctr"/>
            <a:r>
              <a:rPr lang="en-US" sz="1100" dirty="0">
                <a:solidFill>
                  <a:prstClr val="black"/>
                </a:solidFill>
                <a:latin typeface="WeblySleek UI Semibold"/>
              </a:rPr>
              <a:t>Speaker</a:t>
            </a:r>
          </a:p>
        </p:txBody>
      </p:sp>
      <p:sp>
        <p:nvSpPr>
          <p:cNvPr id="51" name="TextBox 50">
            <a:extLst>
              <a:ext uri="{FF2B5EF4-FFF2-40B4-BE49-F238E27FC236}">
                <a16:creationId xmlns:a16="http://schemas.microsoft.com/office/drawing/2014/main" id="{C5CC8603-80F1-4F50-9923-0C3ACEE9B455}"/>
              </a:ext>
            </a:extLst>
          </p:cNvPr>
          <p:cNvSpPr txBox="1"/>
          <p:nvPr/>
        </p:nvSpPr>
        <p:spPr>
          <a:xfrm>
            <a:off x="6655205" y="1146387"/>
            <a:ext cx="843834" cy="430887"/>
          </a:xfrm>
          <a:prstGeom prst="rect">
            <a:avLst/>
          </a:prstGeom>
          <a:noFill/>
        </p:spPr>
        <p:txBody>
          <a:bodyPr wrap="square" rtlCol="0">
            <a:spAutoFit/>
          </a:bodyPr>
          <a:lstStyle/>
          <a:p>
            <a:pPr algn="ctr"/>
            <a:r>
              <a:rPr lang="en-US" sz="1100" dirty="0">
                <a:solidFill>
                  <a:prstClr val="black"/>
                </a:solidFill>
                <a:latin typeface="WeblySleek UI Semibold"/>
              </a:rPr>
              <a:t>SIP </a:t>
            </a:r>
          </a:p>
          <a:p>
            <a:pPr algn="ctr"/>
            <a:r>
              <a:rPr lang="en-US" sz="1100" dirty="0">
                <a:solidFill>
                  <a:prstClr val="black"/>
                </a:solidFill>
                <a:latin typeface="WeblySleek UI Semibold"/>
              </a:rPr>
              <a:t>Speaker</a:t>
            </a:r>
          </a:p>
        </p:txBody>
      </p:sp>
      <p:sp>
        <p:nvSpPr>
          <p:cNvPr id="54" name="TextBox 53">
            <a:extLst>
              <a:ext uri="{FF2B5EF4-FFF2-40B4-BE49-F238E27FC236}">
                <a16:creationId xmlns:a16="http://schemas.microsoft.com/office/drawing/2014/main" id="{C5CC8603-80F1-4F50-9923-0C3ACEE9B455}"/>
              </a:ext>
            </a:extLst>
          </p:cNvPr>
          <p:cNvSpPr txBox="1"/>
          <p:nvPr/>
        </p:nvSpPr>
        <p:spPr>
          <a:xfrm>
            <a:off x="1941316" y="1078625"/>
            <a:ext cx="843834" cy="430887"/>
          </a:xfrm>
          <a:prstGeom prst="rect">
            <a:avLst/>
          </a:prstGeom>
          <a:noFill/>
        </p:spPr>
        <p:txBody>
          <a:bodyPr wrap="square" rtlCol="0">
            <a:spAutoFit/>
          </a:bodyPr>
          <a:lstStyle/>
          <a:p>
            <a:pPr algn="ctr"/>
            <a:r>
              <a:rPr lang="en-US" sz="1100" dirty="0">
                <a:solidFill>
                  <a:prstClr val="black"/>
                </a:solidFill>
                <a:latin typeface="WeblySleek UI Semibold"/>
              </a:rPr>
              <a:t>SIP </a:t>
            </a:r>
          </a:p>
          <a:p>
            <a:pPr algn="ctr"/>
            <a:r>
              <a:rPr lang="en-US" sz="1100" dirty="0">
                <a:solidFill>
                  <a:prstClr val="black"/>
                </a:solidFill>
                <a:latin typeface="WeblySleek UI Semibold"/>
              </a:rPr>
              <a:t>Speaker</a:t>
            </a:r>
          </a:p>
        </p:txBody>
      </p:sp>
      <p:sp>
        <p:nvSpPr>
          <p:cNvPr id="56" name="Rectangle 55"/>
          <p:cNvSpPr/>
          <p:nvPr/>
        </p:nvSpPr>
        <p:spPr>
          <a:xfrm>
            <a:off x="3276600" y="4648200"/>
            <a:ext cx="8857855" cy="1229079"/>
          </a:xfrm>
          <a:prstGeom prst="rect">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57" name="TextBox 56"/>
          <p:cNvSpPr txBox="1"/>
          <p:nvPr/>
        </p:nvSpPr>
        <p:spPr>
          <a:xfrm>
            <a:off x="10450431" y="4287856"/>
            <a:ext cx="1684024" cy="338554"/>
          </a:xfrm>
          <a:prstGeom prst="rect">
            <a:avLst/>
          </a:prstGeom>
          <a:solidFill>
            <a:schemeClr val="accent1">
              <a:lumMod val="75000"/>
            </a:schemeClr>
          </a:solidFill>
        </p:spPr>
        <p:txBody>
          <a:bodyPr wrap="square" rtlCol="0">
            <a:spAutoFit/>
          </a:bodyPr>
          <a:lstStyle/>
          <a:p>
            <a:pPr algn="ctr"/>
            <a:r>
              <a:rPr lang="en-IN" sz="1600" b="1" dirty="0">
                <a:solidFill>
                  <a:prstClr val="white"/>
                </a:solidFill>
              </a:rPr>
              <a:t>Control Room</a:t>
            </a:r>
          </a:p>
        </p:txBody>
      </p:sp>
      <p:sp>
        <p:nvSpPr>
          <p:cNvPr id="58" name="TextBox 57"/>
          <p:cNvSpPr txBox="1"/>
          <p:nvPr/>
        </p:nvSpPr>
        <p:spPr>
          <a:xfrm>
            <a:off x="5104375" y="5504302"/>
            <a:ext cx="1761084" cy="246221"/>
          </a:xfrm>
          <a:prstGeom prst="rect">
            <a:avLst/>
          </a:prstGeom>
          <a:noFill/>
          <a:ln>
            <a:noFill/>
          </a:ln>
        </p:spPr>
        <p:txBody>
          <a:bodyPr wrap="square" rtlCol="0">
            <a:spAutoFit/>
          </a:bodyPr>
          <a:lstStyle/>
          <a:p>
            <a:pPr algn="ctr"/>
            <a:r>
              <a:rPr lang="en-IN" sz="1000" b="1" dirty="0">
                <a:solidFill>
                  <a:prstClr val="black"/>
                </a:solidFill>
              </a:rPr>
              <a:t>Guard IP Video Phone</a:t>
            </a:r>
          </a:p>
        </p:txBody>
      </p:sp>
      <p:pic>
        <p:nvPicPr>
          <p:cNvPr id="60" name="Picture 59"/>
          <p:cNvPicPr>
            <a:picLocks noChangeAspect="1"/>
          </p:cNvPicPr>
          <p:nvPr/>
        </p:nvPicPr>
        <p:blipFill>
          <a:blip r:embed="rId8"/>
          <a:stretch>
            <a:fillRect/>
          </a:stretch>
        </p:blipFill>
        <p:spPr>
          <a:xfrm>
            <a:off x="9906000" y="4669988"/>
            <a:ext cx="2228455" cy="1185501"/>
          </a:xfrm>
          <a:prstGeom prst="rect">
            <a:avLst/>
          </a:prstGeom>
        </p:spPr>
      </p:pic>
      <p:pic>
        <p:nvPicPr>
          <p:cNvPr id="55" name="Picture 5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2026" y="4698214"/>
            <a:ext cx="994808" cy="919116"/>
          </a:xfrm>
          <a:prstGeom prst="rect">
            <a:avLst/>
          </a:prstGeom>
        </p:spPr>
      </p:pic>
      <p:pic>
        <p:nvPicPr>
          <p:cNvPr id="61" name="Picture 60"/>
          <p:cNvPicPr>
            <a:picLocks noChangeAspect="1"/>
          </p:cNvPicPr>
          <p:nvPr/>
        </p:nvPicPr>
        <p:blipFill rotWithShape="1">
          <a:blip r:embed="rId10" cstate="print">
            <a:extLst>
              <a:ext uri="{28A0092B-C50C-407E-A947-70E740481C1C}">
                <a14:useLocalDpi xmlns:a14="http://schemas.microsoft.com/office/drawing/2010/main" val="0"/>
              </a:ext>
            </a:extLst>
          </a:blip>
          <a:srcRect l="7200" t="30130" r="4143" b="24752"/>
          <a:stretch/>
        </p:blipFill>
        <p:spPr>
          <a:xfrm>
            <a:off x="3785030" y="5043309"/>
            <a:ext cx="905164" cy="355348"/>
          </a:xfrm>
          <a:prstGeom prst="rect">
            <a:avLst/>
          </a:prstGeom>
        </p:spPr>
      </p:pic>
      <p:sp>
        <p:nvSpPr>
          <p:cNvPr id="62" name="TextBox 61">
            <a:extLst>
              <a:ext uri="{FF2B5EF4-FFF2-40B4-BE49-F238E27FC236}">
                <a16:creationId xmlns:a16="http://schemas.microsoft.com/office/drawing/2014/main" id="{72E7E050-25EA-4D21-9927-0F049F65063D}"/>
              </a:ext>
            </a:extLst>
          </p:cNvPr>
          <p:cNvSpPr txBox="1"/>
          <p:nvPr/>
        </p:nvSpPr>
        <p:spPr>
          <a:xfrm>
            <a:off x="3591066" y="5373976"/>
            <a:ext cx="1392249" cy="276999"/>
          </a:xfrm>
          <a:prstGeom prst="rect">
            <a:avLst/>
          </a:prstGeom>
          <a:noFill/>
        </p:spPr>
        <p:txBody>
          <a:bodyPr wrap="square" rtlCol="0">
            <a:spAutoFit/>
          </a:bodyPr>
          <a:lstStyle/>
          <a:p>
            <a:r>
              <a:rPr lang="en-US" sz="1200" dirty="0">
                <a:solidFill>
                  <a:prstClr val="black"/>
                </a:solidFill>
              </a:rPr>
              <a:t>SIP Bell Schedular</a:t>
            </a:r>
          </a:p>
        </p:txBody>
      </p:sp>
      <p:sp>
        <p:nvSpPr>
          <p:cNvPr id="63" name="Rectangle 62"/>
          <p:cNvSpPr/>
          <p:nvPr/>
        </p:nvSpPr>
        <p:spPr>
          <a:xfrm>
            <a:off x="9497763" y="1409433"/>
            <a:ext cx="2669853" cy="1453943"/>
          </a:xfrm>
          <a:prstGeom prst="rect">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65" name="TextBox 64"/>
          <p:cNvSpPr txBox="1"/>
          <p:nvPr/>
        </p:nvSpPr>
        <p:spPr>
          <a:xfrm>
            <a:off x="9480813" y="1055550"/>
            <a:ext cx="2226193" cy="338554"/>
          </a:xfrm>
          <a:prstGeom prst="rect">
            <a:avLst/>
          </a:prstGeom>
          <a:solidFill>
            <a:schemeClr val="accent1">
              <a:lumMod val="75000"/>
            </a:schemeClr>
          </a:solidFill>
        </p:spPr>
        <p:txBody>
          <a:bodyPr wrap="square" rtlCol="0">
            <a:spAutoFit/>
          </a:bodyPr>
          <a:lstStyle/>
          <a:p>
            <a:pPr algn="ctr"/>
            <a:r>
              <a:rPr lang="en-IN" sz="1600" b="1" dirty="0">
                <a:solidFill>
                  <a:prstClr val="white"/>
                </a:solidFill>
              </a:rPr>
              <a:t>Security Guard – N Nos.</a:t>
            </a:r>
          </a:p>
        </p:txBody>
      </p:sp>
      <p:pic>
        <p:nvPicPr>
          <p:cNvPr id="66" name="Picture 65"/>
          <p:cNvPicPr>
            <a:picLocks noChangeAspect="1"/>
          </p:cNvPicPr>
          <p:nvPr/>
        </p:nvPicPr>
        <p:blipFill rotWithShape="1">
          <a:blip r:embed="rId11" cstate="print">
            <a:extLst>
              <a:ext uri="{28A0092B-C50C-407E-A947-70E740481C1C}">
                <a14:useLocalDpi xmlns:a14="http://schemas.microsoft.com/office/drawing/2010/main" val="0"/>
              </a:ext>
            </a:extLst>
          </a:blip>
          <a:srcRect l="24306" t="45479" r="21285" b="28709"/>
          <a:stretch/>
        </p:blipFill>
        <p:spPr>
          <a:xfrm>
            <a:off x="8667902" y="5060586"/>
            <a:ext cx="947107" cy="318377"/>
          </a:xfrm>
          <a:prstGeom prst="rect">
            <a:avLst/>
          </a:prstGeom>
        </p:spPr>
      </p:pic>
      <p:sp>
        <p:nvSpPr>
          <p:cNvPr id="67" name="TextBox 66"/>
          <p:cNvSpPr txBox="1"/>
          <p:nvPr/>
        </p:nvSpPr>
        <p:spPr>
          <a:xfrm>
            <a:off x="8802100" y="5512475"/>
            <a:ext cx="678713" cy="276999"/>
          </a:xfrm>
          <a:prstGeom prst="rect">
            <a:avLst/>
          </a:prstGeom>
          <a:noFill/>
          <a:ln>
            <a:noFill/>
          </a:ln>
        </p:spPr>
        <p:txBody>
          <a:bodyPr wrap="square" rtlCol="0">
            <a:spAutoFit/>
          </a:bodyPr>
          <a:lstStyle/>
          <a:p>
            <a:pPr algn="ctr"/>
            <a:r>
              <a:rPr lang="en-IN" sz="1200" dirty="0">
                <a:solidFill>
                  <a:prstClr val="black"/>
                </a:solidFill>
              </a:rPr>
              <a:t>NVR</a:t>
            </a:r>
          </a:p>
        </p:txBody>
      </p:sp>
      <p:pic>
        <p:nvPicPr>
          <p:cNvPr id="69" name="Picture 6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80025" y="4902122"/>
            <a:ext cx="931889" cy="725290"/>
          </a:xfrm>
          <a:prstGeom prst="rect">
            <a:avLst/>
          </a:prstGeom>
        </p:spPr>
      </p:pic>
      <p:sp>
        <p:nvSpPr>
          <p:cNvPr id="70" name="TextBox 69"/>
          <p:cNvSpPr txBox="1"/>
          <p:nvPr/>
        </p:nvSpPr>
        <p:spPr>
          <a:xfrm>
            <a:off x="7178807" y="5607200"/>
            <a:ext cx="850102" cy="276999"/>
          </a:xfrm>
          <a:prstGeom prst="rect">
            <a:avLst/>
          </a:prstGeom>
          <a:noFill/>
          <a:ln>
            <a:noFill/>
          </a:ln>
        </p:spPr>
        <p:txBody>
          <a:bodyPr wrap="square" rtlCol="0">
            <a:spAutoFit/>
          </a:bodyPr>
          <a:lstStyle/>
          <a:p>
            <a:pPr algn="ctr"/>
            <a:r>
              <a:rPr lang="en-IN" sz="1200" dirty="0">
                <a:solidFill>
                  <a:prstClr val="black"/>
                </a:solidFill>
              </a:rPr>
              <a:t>Live Feed</a:t>
            </a:r>
          </a:p>
        </p:txBody>
      </p:sp>
      <p:pic>
        <p:nvPicPr>
          <p:cNvPr id="71" name="object 4"/>
          <p:cNvPicPr/>
          <p:nvPr/>
        </p:nvPicPr>
        <p:blipFill>
          <a:blip r:embed="rId13" cstate="print"/>
          <a:stretch>
            <a:fillRect/>
          </a:stretch>
        </p:blipFill>
        <p:spPr>
          <a:xfrm>
            <a:off x="9724990" y="1415894"/>
            <a:ext cx="2409465" cy="1447481"/>
          </a:xfrm>
          <a:prstGeom prst="rect">
            <a:avLst/>
          </a:prstGeom>
        </p:spPr>
      </p:pic>
      <p:pic>
        <p:nvPicPr>
          <p:cNvPr id="72" name="Picture 7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037273" y="1455593"/>
            <a:ext cx="1333863" cy="1232373"/>
          </a:xfrm>
          <a:prstGeom prst="rect">
            <a:avLst/>
          </a:prstGeom>
        </p:spPr>
      </p:pic>
      <p:sp>
        <p:nvSpPr>
          <p:cNvPr id="73" name="Cloud Callout 45"/>
          <p:cNvSpPr/>
          <p:nvPr/>
        </p:nvSpPr>
        <p:spPr>
          <a:xfrm>
            <a:off x="7499039" y="3089199"/>
            <a:ext cx="1621813" cy="1113518"/>
          </a:xfrm>
          <a:prstGeom prst="cloud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4" name="TextBox 73"/>
          <p:cNvSpPr txBox="1"/>
          <p:nvPr/>
        </p:nvSpPr>
        <p:spPr>
          <a:xfrm>
            <a:off x="7499039" y="3399299"/>
            <a:ext cx="1526608" cy="461665"/>
          </a:xfrm>
          <a:prstGeom prst="rect">
            <a:avLst/>
          </a:prstGeom>
          <a:noFill/>
        </p:spPr>
        <p:txBody>
          <a:bodyPr wrap="square" rtlCol="0">
            <a:spAutoFit/>
          </a:bodyPr>
          <a:lstStyle/>
          <a:p>
            <a:r>
              <a:rPr lang="en-US" sz="1200" b="1" dirty="0">
                <a:solidFill>
                  <a:prstClr val="black"/>
                </a:solidFill>
              </a:rPr>
              <a:t>     Internet Cloud</a:t>
            </a:r>
          </a:p>
          <a:p>
            <a:r>
              <a:rPr lang="en-US" sz="1200" b="1" dirty="0">
                <a:solidFill>
                  <a:prstClr val="black"/>
                </a:solidFill>
              </a:rPr>
              <a:t>      / MPLS / VPN</a:t>
            </a:r>
          </a:p>
        </p:txBody>
      </p:sp>
      <p:cxnSp>
        <p:nvCxnSpPr>
          <p:cNvPr id="13" name="Straight Connector 12"/>
          <p:cNvCxnSpPr>
            <a:endCxn id="73" idx="0"/>
          </p:cNvCxnSpPr>
          <p:nvPr/>
        </p:nvCxnSpPr>
        <p:spPr>
          <a:xfrm>
            <a:off x="6448587" y="3151591"/>
            <a:ext cx="1055483" cy="494367"/>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9037273" y="2816808"/>
            <a:ext cx="666931" cy="688261"/>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stCxn id="73" idx="2"/>
            <a:endCxn id="57" idx="1"/>
          </p:cNvCxnSpPr>
          <p:nvPr/>
        </p:nvCxnSpPr>
        <p:spPr>
          <a:xfrm>
            <a:off x="9119500" y="3645958"/>
            <a:ext cx="1330931" cy="811175"/>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B32CAF7F-912C-480A-B40A-8BC786E29633}"/>
              </a:ext>
            </a:extLst>
          </p:cNvPr>
          <p:cNvSpPr txBox="1"/>
          <p:nvPr/>
        </p:nvSpPr>
        <p:spPr>
          <a:xfrm>
            <a:off x="10082186" y="3335919"/>
            <a:ext cx="2057401" cy="784830"/>
          </a:xfrm>
          <a:prstGeom prst="rect">
            <a:avLst/>
          </a:prstGeom>
          <a:solidFill>
            <a:srgbClr val="FFFF00"/>
          </a:solidFill>
        </p:spPr>
        <p:txBody>
          <a:bodyPr wrap="square" rtlCol="0">
            <a:spAutoFit/>
          </a:bodyPr>
          <a:lstStyle/>
          <a:p>
            <a:pPr algn="ctr"/>
            <a:r>
              <a:rPr lang="en-US" sz="900" b="1" dirty="0">
                <a:solidFill>
                  <a:prstClr val="black"/>
                </a:solidFill>
                <a:latin typeface="WeblySleek UI Semibold"/>
              </a:rPr>
              <a:t>The control room monitors live feeds of all areas in the society. If any mischievous activity is observed, they can make announcements.</a:t>
            </a:r>
          </a:p>
        </p:txBody>
      </p:sp>
      <p:sp>
        <p:nvSpPr>
          <p:cNvPr id="78" name="TextBox 77">
            <a:extLst>
              <a:ext uri="{FF2B5EF4-FFF2-40B4-BE49-F238E27FC236}">
                <a16:creationId xmlns:a16="http://schemas.microsoft.com/office/drawing/2014/main" id="{B32CAF7F-912C-480A-B40A-8BC786E29633}"/>
              </a:ext>
            </a:extLst>
          </p:cNvPr>
          <p:cNvSpPr txBox="1"/>
          <p:nvPr/>
        </p:nvSpPr>
        <p:spPr>
          <a:xfrm>
            <a:off x="6987105" y="1751444"/>
            <a:ext cx="2214871" cy="784830"/>
          </a:xfrm>
          <a:prstGeom prst="rect">
            <a:avLst/>
          </a:prstGeom>
          <a:solidFill>
            <a:srgbClr val="FFFF00"/>
          </a:solidFill>
        </p:spPr>
        <p:txBody>
          <a:bodyPr wrap="square" rtlCol="0">
            <a:spAutoFit/>
          </a:bodyPr>
          <a:lstStyle/>
          <a:p>
            <a:pPr algn="ctr"/>
            <a:r>
              <a:rPr lang="en-US" sz="900" b="1" dirty="0">
                <a:solidFill>
                  <a:prstClr val="black"/>
                </a:solidFill>
                <a:latin typeface="WeblySleek UI Semibold"/>
              </a:rPr>
              <a:t>The security guard talks to the residents and the control room if any mischievous activity is occurring, and they can also make announcements.</a:t>
            </a:r>
          </a:p>
        </p:txBody>
      </p:sp>
      <p:cxnSp>
        <p:nvCxnSpPr>
          <p:cNvPr id="27" name="Straight Connector 26"/>
          <p:cNvCxnSpPr>
            <a:endCxn id="79" idx="3"/>
          </p:cNvCxnSpPr>
          <p:nvPr/>
        </p:nvCxnSpPr>
        <p:spPr>
          <a:xfrm flipH="1" flipV="1">
            <a:off x="1728017" y="5010266"/>
            <a:ext cx="2060688" cy="228658"/>
          </a:xfrm>
          <a:prstGeom prst="line">
            <a:avLst/>
          </a:prstGeom>
        </p:spPr>
        <p:style>
          <a:lnRef idx="1">
            <a:schemeClr val="accent1"/>
          </a:lnRef>
          <a:fillRef idx="0">
            <a:schemeClr val="accent1"/>
          </a:fillRef>
          <a:effectRef idx="0">
            <a:schemeClr val="accent1"/>
          </a:effectRef>
          <a:fontRef idx="minor">
            <a:schemeClr val="tx1"/>
          </a:fontRef>
        </p:style>
      </p:cxnSp>
      <p:pic>
        <p:nvPicPr>
          <p:cNvPr id="79" name="Picture 78"/>
          <p:cNvPicPr>
            <a:picLocks noChangeAspect="1"/>
          </p:cNvPicPr>
          <p:nvPr/>
        </p:nvPicPr>
        <p:blipFill>
          <a:blip r:embed="rId15"/>
          <a:stretch>
            <a:fillRect/>
          </a:stretch>
        </p:blipFill>
        <p:spPr>
          <a:xfrm>
            <a:off x="314320" y="4623829"/>
            <a:ext cx="1413697" cy="772873"/>
          </a:xfrm>
          <a:prstGeom prst="rect">
            <a:avLst/>
          </a:prstGeom>
        </p:spPr>
      </p:pic>
      <p:sp>
        <p:nvSpPr>
          <p:cNvPr id="81" name="TextBox 80">
            <a:extLst>
              <a:ext uri="{FF2B5EF4-FFF2-40B4-BE49-F238E27FC236}">
                <a16:creationId xmlns:a16="http://schemas.microsoft.com/office/drawing/2014/main" id="{72E7E050-25EA-4D21-9927-0F049F65063D}"/>
              </a:ext>
            </a:extLst>
          </p:cNvPr>
          <p:cNvSpPr txBox="1"/>
          <p:nvPr/>
        </p:nvSpPr>
        <p:spPr>
          <a:xfrm>
            <a:off x="245697" y="5468700"/>
            <a:ext cx="1667163" cy="276999"/>
          </a:xfrm>
          <a:prstGeom prst="rect">
            <a:avLst/>
          </a:prstGeom>
          <a:noFill/>
        </p:spPr>
        <p:txBody>
          <a:bodyPr wrap="square" rtlCol="0">
            <a:spAutoFit/>
          </a:bodyPr>
          <a:lstStyle/>
          <a:p>
            <a:r>
              <a:rPr lang="en-US" sz="1200" dirty="0">
                <a:solidFill>
                  <a:prstClr val="black"/>
                </a:solidFill>
              </a:rPr>
              <a:t>Fire Panel Integration</a:t>
            </a:r>
          </a:p>
        </p:txBody>
      </p:sp>
      <p:cxnSp>
        <p:nvCxnSpPr>
          <p:cNvPr id="4" name="Straight Connector 3"/>
          <p:cNvCxnSpPr>
            <a:stCxn id="61" idx="1"/>
          </p:cNvCxnSpPr>
          <p:nvPr/>
        </p:nvCxnSpPr>
        <p:spPr>
          <a:xfrm flipH="1" flipV="1">
            <a:off x="1941316" y="1526468"/>
            <a:ext cx="1843714" cy="3694515"/>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61" idx="0"/>
          </p:cNvCxnSpPr>
          <p:nvPr/>
        </p:nvCxnSpPr>
        <p:spPr>
          <a:xfrm flipH="1" flipV="1">
            <a:off x="4166687" y="1532440"/>
            <a:ext cx="70925" cy="3510869"/>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47" idx="2"/>
          </p:cNvCxnSpPr>
          <p:nvPr/>
        </p:nvCxnSpPr>
        <p:spPr>
          <a:xfrm flipV="1">
            <a:off x="4410517" y="1589532"/>
            <a:ext cx="1956850" cy="356824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20909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4535980" cy="460375"/>
          </a:xfrm>
          <a:prstGeom prst="rect">
            <a:avLst/>
          </a:prstGeom>
          <a:ln w="12700">
            <a:prstDash val="solid"/>
          </a:ln>
        </p:spPr>
        <p:txBody>
          <a:bodyPr wrap="squar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10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cs typeface="Arial Regular" panose="020B0604020202090204" charset="0"/>
                <a:sym typeface="+mn-ea"/>
              </a:rPr>
              <a:t>Community Calling! Cloud</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gr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16135" y="4401874"/>
            <a:ext cx="2171254" cy="1222471"/>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0029" y="926924"/>
            <a:ext cx="3055101" cy="2157815"/>
          </a:xfrm>
          <a:prstGeom prst="rect">
            <a:avLst/>
          </a:prstGeom>
        </p:spPr>
      </p:pic>
      <p:sp>
        <p:nvSpPr>
          <p:cNvPr id="9" name="TextBox 8"/>
          <p:cNvSpPr txBox="1"/>
          <p:nvPr/>
        </p:nvSpPr>
        <p:spPr>
          <a:xfrm>
            <a:off x="911640" y="3244334"/>
            <a:ext cx="2088145"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8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Tower A</a:t>
            </a:r>
          </a:p>
        </p:txBody>
      </p:sp>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24245" y="857778"/>
            <a:ext cx="1673777" cy="2225767"/>
          </a:xfrm>
          <a:prstGeom prst="rect">
            <a:avLst/>
          </a:prstGeom>
        </p:spPr>
      </p:pic>
      <p:sp>
        <p:nvSpPr>
          <p:cNvPr id="14" name="TextBox 13"/>
          <p:cNvSpPr txBox="1"/>
          <p:nvPr/>
        </p:nvSpPr>
        <p:spPr>
          <a:xfrm>
            <a:off x="9417060" y="3244334"/>
            <a:ext cx="2088145"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8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Tower C</a:t>
            </a:r>
          </a:p>
        </p:txBody>
      </p:sp>
      <p:sp>
        <p:nvSpPr>
          <p:cNvPr id="12" name="TextBox 11"/>
          <p:cNvSpPr txBox="1"/>
          <p:nvPr/>
        </p:nvSpPr>
        <p:spPr>
          <a:xfrm>
            <a:off x="5776392" y="4828443"/>
            <a:ext cx="864060"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IN" sz="18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Cloud </a:t>
            </a:r>
          </a:p>
        </p:txBody>
      </p:sp>
      <p:sp>
        <p:nvSpPr>
          <p:cNvPr id="17" name="TextBox 16"/>
          <p:cNvSpPr txBox="1"/>
          <p:nvPr/>
        </p:nvSpPr>
        <p:spPr>
          <a:xfrm>
            <a:off x="5116135" y="3244334"/>
            <a:ext cx="2088145"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8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Tower B</a:t>
            </a:r>
          </a:p>
        </p:txBody>
      </p:sp>
      <p:pic>
        <p:nvPicPr>
          <p:cNvPr id="16" name="Picture 15"/>
          <p:cNvPicPr>
            <a:picLocks noChangeAspect="1"/>
          </p:cNvPicPr>
          <p:nvPr/>
        </p:nvPicPr>
        <p:blipFill>
          <a:blip r:embed="rId11"/>
          <a:stretch>
            <a:fillRect/>
          </a:stretch>
        </p:blipFill>
        <p:spPr>
          <a:xfrm>
            <a:off x="1085332" y="4998167"/>
            <a:ext cx="473930" cy="1360638"/>
          </a:xfrm>
          <a:prstGeom prst="rect">
            <a:avLst/>
          </a:prstGeom>
        </p:spPr>
      </p:pic>
      <p:sp>
        <p:nvSpPr>
          <p:cNvPr id="19" name="TextBox 18"/>
          <p:cNvSpPr txBox="1"/>
          <p:nvPr/>
        </p:nvSpPr>
        <p:spPr>
          <a:xfrm>
            <a:off x="278224" y="6358805"/>
            <a:ext cx="2088145"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8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SmartPlus App</a:t>
            </a:r>
          </a:p>
        </p:txBody>
      </p:sp>
      <p:pic>
        <p:nvPicPr>
          <p:cNvPr id="18" name="Picture 17"/>
          <p:cNvPicPr>
            <a:picLocks noChangeAspect="1"/>
          </p:cNvPicPr>
          <p:nvPr/>
        </p:nvPicPr>
        <p:blipFill>
          <a:blip r:embed="rId12"/>
          <a:stretch>
            <a:fillRect/>
          </a:stretch>
        </p:blipFill>
        <p:spPr>
          <a:xfrm>
            <a:off x="1637807" y="5275830"/>
            <a:ext cx="391626" cy="742457"/>
          </a:xfrm>
          <a:prstGeom prst="rect">
            <a:avLst/>
          </a:prstGeom>
        </p:spPr>
      </p:pic>
      <p:cxnSp>
        <p:nvCxnSpPr>
          <p:cNvPr id="21" name="Straight Arrow Connector 20"/>
          <p:cNvCxnSpPr/>
          <p:nvPr/>
        </p:nvCxnSpPr>
        <p:spPr>
          <a:xfrm flipH="1">
            <a:off x="2207730" y="5307258"/>
            <a:ext cx="2908405" cy="371228"/>
          </a:xfrm>
          <a:prstGeom prst="straightConnector1">
            <a:avLst/>
          </a:prstGeom>
          <a:ln w="28575">
            <a:solidFill>
              <a:schemeClr val="tx2">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495750" y="1412860"/>
            <a:ext cx="7128495" cy="0"/>
          </a:xfrm>
          <a:prstGeom prst="line">
            <a:avLst/>
          </a:prstGeom>
          <a:ln w="28575">
            <a:solidFill>
              <a:schemeClr val="tx2">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38815" y="926924"/>
            <a:ext cx="1739214" cy="2317410"/>
          </a:xfrm>
          <a:prstGeom prst="rect">
            <a:avLst/>
          </a:prstGeom>
        </p:spPr>
      </p:pic>
      <p:pic>
        <p:nvPicPr>
          <p:cNvPr id="29" name="Picture 2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799526" y="1225169"/>
            <a:ext cx="556448" cy="332659"/>
          </a:xfrm>
          <a:prstGeom prst="rect">
            <a:avLst/>
          </a:prstGeom>
        </p:spPr>
      </p:pic>
      <p:cxnSp>
        <p:nvCxnSpPr>
          <p:cNvPr id="33" name="Straight Arrow Connector 32"/>
          <p:cNvCxnSpPr/>
          <p:nvPr/>
        </p:nvCxnSpPr>
        <p:spPr>
          <a:xfrm>
            <a:off x="2495750" y="3489339"/>
            <a:ext cx="2843065" cy="1235751"/>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7" idx="2"/>
          </p:cNvCxnSpPr>
          <p:nvPr/>
        </p:nvCxnSpPr>
        <p:spPr>
          <a:xfrm flipH="1">
            <a:off x="6069754" y="3613666"/>
            <a:ext cx="90454" cy="895409"/>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7123583" y="3613666"/>
            <a:ext cx="2932692" cy="1186482"/>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p:nvPicPr>
        <p:blipFill>
          <a:blip r:embed="rId15"/>
          <a:stretch>
            <a:fillRect/>
          </a:stretch>
        </p:blipFill>
        <p:spPr>
          <a:xfrm>
            <a:off x="9627923" y="4934236"/>
            <a:ext cx="2244020" cy="1609235"/>
          </a:xfrm>
          <a:prstGeom prst="rect">
            <a:avLst/>
          </a:prstGeom>
        </p:spPr>
      </p:pic>
      <p:cxnSp>
        <p:nvCxnSpPr>
          <p:cNvPr id="43" name="Straight Arrow Connector 42"/>
          <p:cNvCxnSpPr/>
          <p:nvPr/>
        </p:nvCxnSpPr>
        <p:spPr>
          <a:xfrm>
            <a:off x="7326802" y="5275830"/>
            <a:ext cx="2297443" cy="567440"/>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286561" y="5353925"/>
            <a:ext cx="823643" cy="253916"/>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50" b="1"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Internet</a:t>
            </a:r>
          </a:p>
        </p:txBody>
      </p:sp>
      <p:sp>
        <p:nvSpPr>
          <p:cNvPr id="46" name="TextBox 45"/>
          <p:cNvSpPr txBox="1"/>
          <p:nvPr/>
        </p:nvSpPr>
        <p:spPr>
          <a:xfrm>
            <a:off x="7736520" y="5370429"/>
            <a:ext cx="823643" cy="253916"/>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50" b="1"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Internet</a:t>
            </a:r>
          </a:p>
        </p:txBody>
      </p:sp>
      <p:sp>
        <p:nvSpPr>
          <p:cNvPr id="47" name="TextBox 46"/>
          <p:cNvSpPr txBox="1"/>
          <p:nvPr/>
        </p:nvSpPr>
        <p:spPr>
          <a:xfrm>
            <a:off x="7652836" y="4274916"/>
            <a:ext cx="823643" cy="253916"/>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50" b="1"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Internet</a:t>
            </a:r>
          </a:p>
        </p:txBody>
      </p:sp>
      <p:sp>
        <p:nvSpPr>
          <p:cNvPr id="48" name="TextBox 47"/>
          <p:cNvSpPr txBox="1"/>
          <p:nvPr/>
        </p:nvSpPr>
        <p:spPr>
          <a:xfrm>
            <a:off x="5681021" y="3901699"/>
            <a:ext cx="823643" cy="253916"/>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50" b="1"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Internet</a:t>
            </a:r>
          </a:p>
        </p:txBody>
      </p:sp>
      <p:sp>
        <p:nvSpPr>
          <p:cNvPr id="49" name="TextBox 48"/>
          <p:cNvSpPr txBox="1"/>
          <p:nvPr/>
        </p:nvSpPr>
        <p:spPr>
          <a:xfrm>
            <a:off x="3148653" y="3853298"/>
            <a:ext cx="823643" cy="253916"/>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50" b="1"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Internet</a:t>
            </a:r>
          </a:p>
        </p:txBody>
      </p:sp>
      <p:sp>
        <p:nvSpPr>
          <p:cNvPr id="50" name="TextBox 49"/>
          <p:cNvSpPr txBox="1"/>
          <p:nvPr/>
        </p:nvSpPr>
        <p:spPr>
          <a:xfrm>
            <a:off x="3644680" y="1158943"/>
            <a:ext cx="761711" cy="507831"/>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Cloud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Community Calling</a:t>
            </a:r>
          </a:p>
        </p:txBody>
      </p:sp>
      <p:pic>
        <p:nvPicPr>
          <p:cNvPr id="51" name="Picture 5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95097" y="1225169"/>
            <a:ext cx="556448" cy="332659"/>
          </a:xfrm>
          <a:prstGeom prst="rect">
            <a:avLst/>
          </a:prstGeom>
        </p:spPr>
      </p:pic>
      <p:pic>
        <p:nvPicPr>
          <p:cNvPr id="52" name="Picture 5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136994" y="1239139"/>
            <a:ext cx="556448" cy="332659"/>
          </a:xfrm>
          <a:prstGeom prst="rect">
            <a:avLst/>
          </a:prstGeom>
        </p:spPr>
      </p:pic>
      <p:sp>
        <p:nvSpPr>
          <p:cNvPr id="53" name="TextBox 52"/>
          <p:cNvSpPr txBox="1"/>
          <p:nvPr/>
        </p:nvSpPr>
        <p:spPr>
          <a:xfrm>
            <a:off x="7982148" y="1172913"/>
            <a:ext cx="761711" cy="507831"/>
          </a:xfrm>
          <a:prstGeom prst="rect">
            <a:avLst/>
          </a:prstGeom>
          <a:solidFill>
            <a:srgbClr val="0070C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Cloud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rPr>
              <a:t>Community Calling</a:t>
            </a:r>
          </a:p>
        </p:txBody>
      </p:sp>
      <p:pic>
        <p:nvPicPr>
          <p:cNvPr id="54" name="Picture 5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032565" y="1239139"/>
            <a:ext cx="556448" cy="332659"/>
          </a:xfrm>
          <a:prstGeom prst="rect">
            <a:avLst/>
          </a:prstGeom>
        </p:spPr>
      </p:pic>
      <p:sp>
        <p:nvSpPr>
          <p:cNvPr id="55" name="TextBox 54"/>
          <p:cNvSpPr txBox="1"/>
          <p:nvPr/>
        </p:nvSpPr>
        <p:spPr>
          <a:xfrm>
            <a:off x="2751374" y="1584360"/>
            <a:ext cx="65370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Indoor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Monitor</a:t>
            </a:r>
          </a:p>
        </p:txBody>
      </p:sp>
      <p:sp>
        <p:nvSpPr>
          <p:cNvPr id="56" name="TextBox 55"/>
          <p:cNvSpPr txBox="1"/>
          <p:nvPr/>
        </p:nvSpPr>
        <p:spPr>
          <a:xfrm>
            <a:off x="4626146" y="1580375"/>
            <a:ext cx="65370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Indoor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Monitor</a:t>
            </a:r>
          </a:p>
        </p:txBody>
      </p:sp>
      <p:sp>
        <p:nvSpPr>
          <p:cNvPr id="57" name="TextBox 56"/>
          <p:cNvSpPr txBox="1"/>
          <p:nvPr/>
        </p:nvSpPr>
        <p:spPr>
          <a:xfrm>
            <a:off x="7088366" y="1596152"/>
            <a:ext cx="65370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Indoor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Monitor</a:t>
            </a:r>
          </a:p>
        </p:txBody>
      </p:sp>
      <p:sp>
        <p:nvSpPr>
          <p:cNvPr id="58" name="TextBox 57"/>
          <p:cNvSpPr txBox="1"/>
          <p:nvPr/>
        </p:nvSpPr>
        <p:spPr>
          <a:xfrm>
            <a:off x="9003695" y="1596152"/>
            <a:ext cx="65370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Indoor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Monitor</a:t>
            </a:r>
          </a:p>
        </p:txBody>
      </p:sp>
      <p:pic>
        <p:nvPicPr>
          <p:cNvPr id="59" name="Picture 58">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278719" y="6275548"/>
            <a:ext cx="1707052" cy="611114"/>
          </a:xfrm>
          <a:prstGeom prst="rect">
            <a:avLst/>
          </a:prstGeom>
        </p:spPr>
      </p:pic>
    </p:spTree>
    <p:extLst>
      <p:ext uri="{BB962C8B-B14F-4D97-AF65-F5344CB8AC3E}">
        <p14:creationId xmlns:p14="http://schemas.microsoft.com/office/powerpoint/2010/main" val="17379251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2657"/>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900561"/>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1939931"/>
            <a:ext cx="11509930" cy="2044516"/>
          </a:xfrm>
          <a:prstGeom prst="rect">
            <a:avLst/>
          </a:prstGeom>
        </p:spPr>
        <p:txBody>
          <a:bodyPr vert="horz" wrap="square" lIns="0" tIns="195943" rIns="0" bIns="0" rtlCol="0">
            <a:spAutoFit/>
          </a:bodyPr>
          <a:lstStyle/>
          <a:p>
            <a:pPr marL="12724" marR="5090">
              <a:lnSpc>
                <a:spcPts val="7214"/>
              </a:lnSpc>
              <a:spcBef>
                <a:spcPts val="1543"/>
              </a:spcBef>
            </a:pPr>
            <a:r>
              <a:rPr lang="en-US" sz="6000" dirty="0">
                <a:latin typeface="Roboto Medium" pitchFamily="2" charset="0"/>
                <a:ea typeface="Roboto Medium" pitchFamily="2" charset="0"/>
              </a:rPr>
              <a:t>Use Case Scenarios</a:t>
            </a:r>
            <a:br>
              <a:rPr lang="en-US" sz="6000" dirty="0">
                <a:latin typeface="Roboto Medium" pitchFamily="2" charset="0"/>
                <a:ea typeface="Roboto Medium" pitchFamily="2" charset="0"/>
              </a:rPr>
            </a:br>
            <a:r>
              <a:rPr lang="en-US" sz="6000" dirty="0">
                <a:latin typeface="Roboto Medium" pitchFamily="2" charset="0"/>
                <a:ea typeface="Roboto Medium" pitchFamily="2" charset="0"/>
              </a:rPr>
              <a:t>for Smart Intercoms</a:t>
            </a:r>
            <a:endParaRPr sz="6000" dirty="0">
              <a:latin typeface="Roboto Medium" pitchFamily="2" charset="0"/>
              <a:ea typeface="Roboto Medium"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Tree>
    <p:extLst>
      <p:ext uri="{BB962C8B-B14F-4D97-AF65-F5344CB8AC3E}">
        <p14:creationId xmlns:p14="http://schemas.microsoft.com/office/powerpoint/2010/main" val="3072337518"/>
      </p:ext>
    </p:extLst>
  </p:cSld>
  <p:clrMapOvr>
    <a:masterClrMapping/>
  </p:clrMapOvr>
  <p:transition spd="med">
    <p:pull/>
  </p:transition>
</p:sld>
</file>

<file path=ppt/slides/slide1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t="1500"/>
          <a:stretch/>
        </p:blipFill>
        <p:spPr>
          <a:xfrm>
            <a:off x="0" y="0"/>
            <a:ext cx="12181726" cy="6814941"/>
          </a:xfrm>
          <a:prstGeom prst="rect">
            <a:avLst/>
          </a:prstGeom>
        </p:spPr>
      </p:pic>
    </p:spTree>
    <p:extLst>
      <p:ext uri="{BB962C8B-B14F-4D97-AF65-F5344CB8AC3E}">
        <p14:creationId xmlns:p14="http://schemas.microsoft.com/office/powerpoint/2010/main" val="1013755577"/>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999"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890306"/>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2" y="1939931"/>
            <a:ext cx="10762788" cy="2044516"/>
          </a:xfrm>
          <a:prstGeom prst="rect">
            <a:avLst/>
          </a:prstGeom>
        </p:spPr>
        <p:txBody>
          <a:bodyPr vert="horz" wrap="square" lIns="0" tIns="195943" rIns="0" bIns="0" rtlCol="0">
            <a:spAutoFit/>
          </a:bodyPr>
          <a:lstStyle/>
          <a:p>
            <a:pPr marL="12724" marR="5090">
              <a:lnSpc>
                <a:spcPts val="7214"/>
              </a:lnSpc>
              <a:spcBef>
                <a:spcPts val="1543"/>
              </a:spcBef>
            </a:pPr>
            <a:r>
              <a:rPr lang="en-IN" sz="6000" dirty="0">
                <a:latin typeface="Roboto Medium" pitchFamily="2" charset="0"/>
                <a:ea typeface="Roboto Medium" pitchFamily="2" charset="0"/>
              </a:rPr>
              <a:t>Akuvox EC33</a:t>
            </a:r>
            <a:br>
              <a:rPr lang="en-IN" sz="6000" dirty="0">
                <a:latin typeface="Roboto Medium" pitchFamily="2" charset="0"/>
                <a:ea typeface="Roboto Medium" pitchFamily="2" charset="0"/>
              </a:rPr>
            </a:br>
            <a:r>
              <a:rPr lang="en-IN" sz="6000" dirty="0">
                <a:latin typeface="Roboto Medium" pitchFamily="2" charset="0"/>
                <a:ea typeface="Roboto Medium" pitchFamily="2" charset="0"/>
              </a:rPr>
              <a:t>Elevator Access Management</a:t>
            </a:r>
            <a:endParaRPr sz="6000" dirty="0">
              <a:latin typeface="Roboto Medium" pitchFamily="2" charset="0"/>
              <a:ea typeface="Roboto Medium"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pic>
        <p:nvPicPr>
          <p:cNvPr id="7" name="object 8">
            <a:hlinkClick r:id="rId4"/>
          </p:cNvPr>
          <p:cNvPicPr/>
          <p:nvPr/>
        </p:nvPicPr>
        <p:blipFill>
          <a:blip r:embed="rId5" cstate="print"/>
          <a:stretch>
            <a:fillRect/>
          </a:stretch>
        </p:blipFill>
        <p:spPr>
          <a:xfrm>
            <a:off x="603504" y="4190999"/>
            <a:ext cx="1915668" cy="534924"/>
          </a:xfrm>
          <a:prstGeom prst="rect">
            <a:avLst/>
          </a:prstGeom>
        </p:spPr>
      </p:pic>
    </p:spTree>
    <p:extLst>
      <p:ext uri="{BB962C8B-B14F-4D97-AF65-F5344CB8AC3E}">
        <p14:creationId xmlns:p14="http://schemas.microsoft.com/office/powerpoint/2010/main" val="1641104769"/>
      </p:ext>
    </p:extLst>
  </p:cSld>
  <p:clrMapOvr>
    <a:masterClrMapping/>
  </p:clrMapOvr>
  <p:transition spd="med">
    <p:pull/>
  </p:transition>
</p:sld>
</file>

<file path=ppt/slides/slide1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5301" y="86401"/>
            <a:ext cx="6188148" cy="533027"/>
          </a:xfrm>
          <a:prstGeom prst="rect">
            <a:avLst/>
          </a:prstGeom>
        </p:spPr>
        <p:txBody>
          <a:bodyPr vert="horz" wrap="square" lIns="0" tIns="101152" rIns="0" bIns="0" rtlCol="0">
            <a:spAutoFit/>
          </a:bodyPr>
          <a:lstStyle/>
          <a:p>
            <a:pPr marL="12724">
              <a:spcBef>
                <a:spcPts val="797"/>
              </a:spcBef>
            </a:pPr>
            <a:r>
              <a:rPr lang="en-IN" sz="2800" b="1" spc="-100" dirty="0">
                <a:solidFill>
                  <a:srgbClr val="221815"/>
                </a:solidFill>
                <a:latin typeface="Roboto" panose="02000000000000000000" pitchFamily="2" charset="0"/>
                <a:ea typeface="Roboto" panose="02000000000000000000" pitchFamily="2" charset="0"/>
              </a:rPr>
              <a:t>Solution Overview for Housing Society</a:t>
            </a:r>
            <a:endParaRPr sz="2800" dirty="0">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1972" y="197291"/>
            <a:ext cx="1812264" cy="552740"/>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496"/>
          <a:stretch/>
        </p:blipFill>
        <p:spPr>
          <a:xfrm>
            <a:off x="669852" y="789554"/>
            <a:ext cx="10568762" cy="604582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8117" y="1390044"/>
            <a:ext cx="587377" cy="632965"/>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6801" y="5455956"/>
            <a:ext cx="589956" cy="475556"/>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9787" y="4885342"/>
            <a:ext cx="589956" cy="475556"/>
          </a:xfrm>
          <a:prstGeom prst="rect">
            <a:avLst/>
          </a:prstGeom>
        </p:spPr>
      </p:pic>
      <p:sp>
        <p:nvSpPr>
          <p:cNvPr id="11" name="TextBox 10"/>
          <p:cNvSpPr txBox="1"/>
          <p:nvPr/>
        </p:nvSpPr>
        <p:spPr>
          <a:xfrm>
            <a:off x="2615626" y="6071191"/>
            <a:ext cx="829323" cy="230832"/>
          </a:xfrm>
          <a:prstGeom prst="rect">
            <a:avLst/>
          </a:prstGeom>
          <a:noFill/>
        </p:spPr>
        <p:txBody>
          <a:bodyPr wrap="square" rtlCol="0">
            <a:spAutoFit/>
          </a:bodyPr>
          <a:lstStyle/>
          <a:p>
            <a:r>
              <a:rPr lang="en-IN" sz="900" b="1" dirty="0">
                <a:solidFill>
                  <a:schemeClr val="bg1"/>
                </a:solidFill>
              </a:rPr>
              <a:t>Video Phone</a:t>
            </a:r>
          </a:p>
        </p:txBody>
      </p:sp>
      <p:sp>
        <p:nvSpPr>
          <p:cNvPr id="12" name="TextBox 11"/>
          <p:cNvSpPr txBox="1"/>
          <p:nvPr/>
        </p:nvSpPr>
        <p:spPr>
          <a:xfrm>
            <a:off x="7999258" y="5468681"/>
            <a:ext cx="829323" cy="230832"/>
          </a:xfrm>
          <a:prstGeom prst="rect">
            <a:avLst/>
          </a:prstGeom>
          <a:noFill/>
        </p:spPr>
        <p:txBody>
          <a:bodyPr wrap="square" rtlCol="0">
            <a:spAutoFit/>
          </a:bodyPr>
          <a:lstStyle/>
          <a:p>
            <a:r>
              <a:rPr lang="en-IN" sz="900" b="1" dirty="0">
                <a:solidFill>
                  <a:schemeClr val="bg1"/>
                </a:solidFill>
              </a:rPr>
              <a:t>Video Phone</a:t>
            </a:r>
          </a:p>
        </p:txBody>
      </p:sp>
      <p:sp>
        <p:nvSpPr>
          <p:cNvPr id="13" name="TextBox 12"/>
          <p:cNvSpPr txBox="1"/>
          <p:nvPr/>
        </p:nvSpPr>
        <p:spPr>
          <a:xfrm>
            <a:off x="6861570" y="6383081"/>
            <a:ext cx="829323" cy="230832"/>
          </a:xfrm>
          <a:prstGeom prst="rect">
            <a:avLst/>
          </a:prstGeom>
          <a:noFill/>
        </p:spPr>
        <p:txBody>
          <a:bodyPr wrap="square" rtlCol="0">
            <a:spAutoFit/>
          </a:bodyPr>
          <a:lstStyle/>
          <a:p>
            <a:r>
              <a:rPr lang="en-IN" sz="900" b="1" dirty="0">
                <a:solidFill>
                  <a:schemeClr val="bg1"/>
                </a:solidFill>
              </a:rPr>
              <a:t>X916S</a:t>
            </a:r>
          </a:p>
        </p:txBody>
      </p:sp>
    </p:spTree>
    <p:extLst>
      <p:ext uri="{BB962C8B-B14F-4D97-AF65-F5344CB8AC3E}">
        <p14:creationId xmlns:p14="http://schemas.microsoft.com/office/powerpoint/2010/main" val="43408857"/>
      </p:ext>
    </p:extLst>
  </p:cSld>
  <p:clrMapOvr>
    <a:masterClrMapping/>
  </p:clrMapOvr>
  <p:transition spd="med">
    <p:pull/>
  </p:transition>
</p:sld>
</file>

<file path=ppt/slides/slide1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7461"/>
          <a:stretch/>
        </p:blipFill>
        <p:spPr>
          <a:xfrm>
            <a:off x="0" y="0"/>
            <a:ext cx="12192000" cy="6857999"/>
          </a:xfrm>
          <a:prstGeom prst="rect">
            <a:avLst/>
          </a:prstGeom>
        </p:spPr>
      </p:pic>
    </p:spTree>
    <p:extLst>
      <p:ext uri="{BB962C8B-B14F-4D97-AF65-F5344CB8AC3E}">
        <p14:creationId xmlns:p14="http://schemas.microsoft.com/office/powerpoint/2010/main" val="3486070933"/>
      </p:ext>
    </p:extLst>
  </p:cSld>
  <p:clrMapOvr>
    <a:masterClrMapping/>
  </p:clrMapOvr>
  <p:transition spd="med">
    <p:pull/>
  </p:transition>
</p:sld>
</file>

<file path=ppt/slides/slide1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1972" y="197291"/>
            <a:ext cx="1812264" cy="552740"/>
          </a:xfrm>
          <a:prstGeom prst="rect">
            <a:avLst/>
          </a:prstGeom>
        </p:spPr>
      </p:pic>
      <p:sp>
        <p:nvSpPr>
          <p:cNvPr id="4" name="object 3"/>
          <p:cNvSpPr txBox="1">
            <a:spLocks noGrp="1"/>
          </p:cNvSpPr>
          <p:nvPr>
            <p:ph type="title"/>
          </p:nvPr>
        </p:nvSpPr>
        <p:spPr>
          <a:xfrm>
            <a:off x="425301" y="86401"/>
            <a:ext cx="6188148" cy="533027"/>
          </a:xfrm>
          <a:prstGeom prst="rect">
            <a:avLst/>
          </a:prstGeom>
        </p:spPr>
        <p:txBody>
          <a:bodyPr vert="horz" wrap="square" lIns="0" tIns="101152" rIns="0" bIns="0" rtlCol="0">
            <a:spAutoFit/>
          </a:bodyPr>
          <a:lstStyle/>
          <a:p>
            <a:pPr marL="12724">
              <a:spcBef>
                <a:spcPts val="797"/>
              </a:spcBef>
            </a:pPr>
            <a:r>
              <a:rPr lang="en-IN" sz="2800" b="1" spc="-100" dirty="0">
                <a:solidFill>
                  <a:srgbClr val="221815"/>
                </a:solidFill>
                <a:latin typeface="Roboto" panose="02000000000000000000" pitchFamily="2" charset="0"/>
                <a:ea typeface="Roboto" panose="02000000000000000000" pitchFamily="2" charset="0"/>
              </a:rPr>
              <a:t>Solution Overview for Commercial</a:t>
            </a:r>
            <a:endParaRPr sz="2800" dirty="0">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689" y="909519"/>
            <a:ext cx="9134874" cy="577829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42773" y="1153314"/>
            <a:ext cx="589956" cy="475556"/>
          </a:xfrm>
          <a:prstGeom prst="rect">
            <a:avLst/>
          </a:prstGeom>
        </p:spPr>
      </p:pic>
      <p:sp>
        <p:nvSpPr>
          <p:cNvPr id="7" name="TextBox 6"/>
          <p:cNvSpPr txBox="1"/>
          <p:nvPr/>
        </p:nvSpPr>
        <p:spPr>
          <a:xfrm>
            <a:off x="9569342" y="1616136"/>
            <a:ext cx="829323" cy="230832"/>
          </a:xfrm>
          <a:prstGeom prst="rect">
            <a:avLst/>
          </a:prstGeom>
          <a:noFill/>
        </p:spPr>
        <p:txBody>
          <a:bodyPr wrap="square" rtlCol="0">
            <a:spAutoFit/>
          </a:bodyPr>
          <a:lstStyle/>
          <a:p>
            <a:r>
              <a:rPr lang="en-IN" sz="900" b="1" dirty="0"/>
              <a:t>Video Phone</a:t>
            </a:r>
          </a:p>
        </p:txBody>
      </p:sp>
    </p:spTree>
    <p:extLst>
      <p:ext uri="{BB962C8B-B14F-4D97-AF65-F5344CB8AC3E}">
        <p14:creationId xmlns:p14="http://schemas.microsoft.com/office/powerpoint/2010/main" val="1739243221"/>
      </p:ext>
    </p:extLst>
  </p:cSld>
  <p:clrMapOvr>
    <a:masterClrMapping/>
  </p:clrMapOvr>
  <p:transition spd="med">
    <p:pull/>
  </p:transition>
</p:sld>
</file>

<file path=ppt/slides/slide1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86521331"/>
      </p:ext>
    </p:extLst>
  </p:cSld>
  <p:clrMapOvr>
    <a:masterClrMapping/>
  </p:clrMapOvr>
  <p:transition spd="med">
    <p:pull/>
  </p:transition>
</p:sld>
</file>

<file path=ppt/slides/slide1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1972" y="197291"/>
            <a:ext cx="1812264" cy="552740"/>
          </a:xfrm>
          <a:prstGeom prst="rect">
            <a:avLst/>
          </a:prstGeom>
        </p:spPr>
      </p:pic>
      <p:sp>
        <p:nvSpPr>
          <p:cNvPr id="5" name="object 3"/>
          <p:cNvSpPr txBox="1">
            <a:spLocks noGrp="1"/>
          </p:cNvSpPr>
          <p:nvPr>
            <p:ph type="title"/>
          </p:nvPr>
        </p:nvSpPr>
        <p:spPr>
          <a:xfrm>
            <a:off x="425301" y="86401"/>
            <a:ext cx="6188148" cy="533027"/>
          </a:xfrm>
          <a:prstGeom prst="rect">
            <a:avLst/>
          </a:prstGeom>
        </p:spPr>
        <p:txBody>
          <a:bodyPr vert="horz" wrap="square" lIns="0" tIns="101152" rIns="0" bIns="0" rtlCol="0">
            <a:spAutoFit/>
          </a:bodyPr>
          <a:lstStyle/>
          <a:p>
            <a:pPr marL="12724">
              <a:spcBef>
                <a:spcPts val="797"/>
              </a:spcBef>
            </a:pPr>
            <a:r>
              <a:rPr lang="en-IN" sz="2800" b="1" spc="-100" dirty="0">
                <a:solidFill>
                  <a:srgbClr val="221815"/>
                </a:solidFill>
                <a:latin typeface="Roboto" panose="02000000000000000000" pitchFamily="2" charset="0"/>
                <a:ea typeface="Roboto" panose="02000000000000000000" pitchFamily="2" charset="0"/>
              </a:rPr>
              <a:t>Solution Overview</a:t>
            </a:r>
            <a:endParaRPr sz="2800" dirty="0">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4578" y="831379"/>
            <a:ext cx="9219048" cy="5799624"/>
          </a:xfrm>
          <a:prstGeom prst="rect">
            <a:avLst/>
          </a:prstGeom>
        </p:spPr>
      </p:pic>
      <p:pic>
        <p:nvPicPr>
          <p:cNvPr id="6" name="Picture 5"/>
          <p:cNvPicPr>
            <a:picLocks noChangeAspect="1"/>
          </p:cNvPicPr>
          <p:nvPr/>
        </p:nvPicPr>
        <p:blipFill>
          <a:blip r:embed="rId4"/>
          <a:stretch>
            <a:fillRect/>
          </a:stretch>
        </p:blipFill>
        <p:spPr>
          <a:xfrm>
            <a:off x="5040773" y="3938458"/>
            <a:ext cx="649632" cy="474055"/>
          </a:xfrm>
          <a:prstGeom prst="rect">
            <a:avLst/>
          </a:prstGeom>
        </p:spPr>
      </p:pic>
      <p:pic>
        <p:nvPicPr>
          <p:cNvPr id="7" name="Picture 6"/>
          <p:cNvPicPr>
            <a:picLocks noChangeAspect="1"/>
          </p:cNvPicPr>
          <p:nvPr/>
        </p:nvPicPr>
        <p:blipFill>
          <a:blip r:embed="rId5"/>
          <a:stretch>
            <a:fillRect/>
          </a:stretch>
        </p:blipFill>
        <p:spPr>
          <a:xfrm>
            <a:off x="9928630" y="1859566"/>
            <a:ext cx="462881" cy="335191"/>
          </a:xfrm>
          <a:prstGeom prst="rect">
            <a:avLst/>
          </a:prstGeom>
        </p:spPr>
      </p:pic>
      <p:pic>
        <p:nvPicPr>
          <p:cNvPr id="8" name="Picture 7"/>
          <p:cNvPicPr>
            <a:picLocks noChangeAspect="1"/>
          </p:cNvPicPr>
          <p:nvPr/>
        </p:nvPicPr>
        <p:blipFill>
          <a:blip r:embed="rId4"/>
          <a:stretch>
            <a:fillRect/>
          </a:stretch>
        </p:blipFill>
        <p:spPr>
          <a:xfrm>
            <a:off x="9916031" y="4069653"/>
            <a:ext cx="488078" cy="356165"/>
          </a:xfrm>
          <a:prstGeom prst="rect">
            <a:avLst/>
          </a:prstGeom>
        </p:spPr>
      </p:pic>
      <p:sp>
        <p:nvSpPr>
          <p:cNvPr id="9" name="TextBox 8"/>
          <p:cNvSpPr txBox="1"/>
          <p:nvPr/>
        </p:nvSpPr>
        <p:spPr>
          <a:xfrm>
            <a:off x="9845791" y="2232832"/>
            <a:ext cx="924990" cy="230832"/>
          </a:xfrm>
          <a:prstGeom prst="rect">
            <a:avLst/>
          </a:prstGeom>
          <a:noFill/>
        </p:spPr>
        <p:txBody>
          <a:bodyPr wrap="square" rtlCol="0">
            <a:spAutoFit/>
          </a:bodyPr>
          <a:lstStyle/>
          <a:p>
            <a:r>
              <a:rPr lang="en-IN" sz="900" b="1" dirty="0"/>
              <a:t>Home : X933S </a:t>
            </a:r>
          </a:p>
        </p:txBody>
      </p:sp>
      <p:sp>
        <p:nvSpPr>
          <p:cNvPr id="10" name="TextBox 9"/>
          <p:cNvSpPr txBox="1"/>
          <p:nvPr/>
        </p:nvSpPr>
        <p:spPr>
          <a:xfrm>
            <a:off x="9828066" y="4437319"/>
            <a:ext cx="924990" cy="230832"/>
          </a:xfrm>
          <a:prstGeom prst="rect">
            <a:avLst/>
          </a:prstGeom>
          <a:noFill/>
        </p:spPr>
        <p:txBody>
          <a:bodyPr wrap="square" rtlCol="0">
            <a:spAutoFit/>
          </a:bodyPr>
          <a:lstStyle/>
          <a:p>
            <a:r>
              <a:rPr lang="en-IN" sz="900" b="1" dirty="0"/>
              <a:t>Home : C319A</a:t>
            </a:r>
          </a:p>
        </p:txBody>
      </p:sp>
      <p:sp>
        <p:nvSpPr>
          <p:cNvPr id="11" name="TextBox 10"/>
          <p:cNvSpPr txBox="1"/>
          <p:nvPr/>
        </p:nvSpPr>
        <p:spPr>
          <a:xfrm>
            <a:off x="4951251" y="4387698"/>
            <a:ext cx="924990" cy="230832"/>
          </a:xfrm>
          <a:prstGeom prst="rect">
            <a:avLst/>
          </a:prstGeom>
          <a:noFill/>
        </p:spPr>
        <p:txBody>
          <a:bodyPr wrap="square" rtlCol="0">
            <a:spAutoFit/>
          </a:bodyPr>
          <a:lstStyle/>
          <a:p>
            <a:r>
              <a:rPr lang="en-IN" sz="900" b="1" dirty="0"/>
              <a:t>Home : C319A</a:t>
            </a:r>
          </a:p>
        </p:txBody>
      </p:sp>
    </p:spTree>
    <p:extLst>
      <p:ext uri="{BB962C8B-B14F-4D97-AF65-F5344CB8AC3E}">
        <p14:creationId xmlns:p14="http://schemas.microsoft.com/office/powerpoint/2010/main" val="933983872"/>
      </p:ext>
    </p:extLst>
  </p:cSld>
  <p:clrMapOvr>
    <a:masterClrMapping/>
  </p:clrMapOvr>
  <p:transition spd="med">
    <p:pull/>
  </p:transition>
</p:sld>
</file>

<file path=ppt/slides/slide1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9202"/>
          <a:stretch/>
        </p:blipFill>
        <p:spPr>
          <a:xfrm>
            <a:off x="0" y="0"/>
            <a:ext cx="12207834" cy="6857999"/>
          </a:xfrm>
          <a:prstGeom prst="rect">
            <a:avLst/>
          </a:prstGeom>
        </p:spPr>
      </p:pic>
    </p:spTree>
    <p:extLst>
      <p:ext uri="{BB962C8B-B14F-4D97-AF65-F5344CB8AC3E}">
        <p14:creationId xmlns:p14="http://schemas.microsoft.com/office/powerpoint/2010/main" val="2804298103"/>
      </p:ext>
    </p:extLst>
  </p:cSld>
  <p:clrMapOvr>
    <a:masterClrMapping/>
  </p:clrMapOvr>
  <p:transition spd="med">
    <p:pull/>
  </p:transition>
</p:sld>
</file>

<file path=ppt/slides/slide1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919" y="760664"/>
            <a:ext cx="9693480" cy="5876257"/>
          </a:xfrm>
          <a:prstGeom prst="rect">
            <a:avLst/>
          </a:prstGeom>
        </p:spPr>
      </p:pic>
      <p:sp>
        <p:nvSpPr>
          <p:cNvPr id="4" name="object 3"/>
          <p:cNvSpPr txBox="1">
            <a:spLocks noGrp="1"/>
          </p:cNvSpPr>
          <p:nvPr>
            <p:ph type="title"/>
          </p:nvPr>
        </p:nvSpPr>
        <p:spPr>
          <a:xfrm>
            <a:off x="425301" y="86401"/>
            <a:ext cx="6188148" cy="533027"/>
          </a:xfrm>
          <a:prstGeom prst="rect">
            <a:avLst/>
          </a:prstGeom>
        </p:spPr>
        <p:txBody>
          <a:bodyPr vert="horz" wrap="square" lIns="0" tIns="101152" rIns="0" bIns="0" rtlCol="0">
            <a:spAutoFit/>
          </a:bodyPr>
          <a:lstStyle/>
          <a:p>
            <a:pPr marL="12724">
              <a:spcBef>
                <a:spcPts val="797"/>
              </a:spcBef>
            </a:pPr>
            <a:r>
              <a:rPr lang="en-IN" sz="2800" b="1" spc="-100" dirty="0">
                <a:solidFill>
                  <a:srgbClr val="221815"/>
                </a:solidFill>
                <a:latin typeface="Roboto" panose="02000000000000000000" pitchFamily="2" charset="0"/>
                <a:ea typeface="Roboto" panose="02000000000000000000" pitchFamily="2" charset="0"/>
              </a:rPr>
              <a:t>Solution Overview for Public Space</a:t>
            </a:r>
            <a:endParaRPr sz="2800" dirty="0">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1972" y="197291"/>
            <a:ext cx="1812264" cy="55274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1015" y="1370096"/>
            <a:ext cx="699074" cy="563515"/>
          </a:xfrm>
          <a:prstGeom prst="rect">
            <a:avLst/>
          </a:prstGeom>
        </p:spPr>
      </p:pic>
      <p:sp>
        <p:nvSpPr>
          <p:cNvPr id="7" name="TextBox 6"/>
          <p:cNvSpPr txBox="1"/>
          <p:nvPr/>
        </p:nvSpPr>
        <p:spPr>
          <a:xfrm>
            <a:off x="1180215" y="1945748"/>
            <a:ext cx="1350359" cy="230832"/>
          </a:xfrm>
          <a:prstGeom prst="rect">
            <a:avLst/>
          </a:prstGeom>
          <a:noFill/>
        </p:spPr>
        <p:txBody>
          <a:bodyPr wrap="square" rtlCol="0">
            <a:spAutoFit/>
          </a:bodyPr>
          <a:lstStyle/>
          <a:p>
            <a:r>
              <a:rPr lang="en-IN" sz="900" b="1" dirty="0"/>
              <a:t>Police Office: GXV3370</a:t>
            </a:r>
          </a:p>
        </p:txBody>
      </p:sp>
      <p:sp>
        <p:nvSpPr>
          <p:cNvPr id="9" name="TextBox 8"/>
          <p:cNvSpPr txBox="1"/>
          <p:nvPr/>
        </p:nvSpPr>
        <p:spPr>
          <a:xfrm>
            <a:off x="8937848" y="3050648"/>
            <a:ext cx="1350359" cy="230832"/>
          </a:xfrm>
          <a:prstGeom prst="rect">
            <a:avLst/>
          </a:prstGeom>
          <a:noFill/>
        </p:spPr>
        <p:txBody>
          <a:bodyPr wrap="square" rtlCol="0">
            <a:spAutoFit/>
          </a:bodyPr>
          <a:lstStyle/>
          <a:p>
            <a:r>
              <a:rPr lang="en-IN" sz="900" b="1" dirty="0"/>
              <a:t>Public Space: E11R</a:t>
            </a:r>
          </a:p>
        </p:txBody>
      </p:sp>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34049" t="26881" r="35218" b="27196"/>
          <a:stretch/>
        </p:blipFill>
        <p:spPr>
          <a:xfrm>
            <a:off x="7973081" y="2577738"/>
            <a:ext cx="800116" cy="1195576"/>
          </a:xfrm>
          <a:prstGeom prst="rect">
            <a:avLst/>
          </a:prstGeom>
        </p:spPr>
      </p:pic>
    </p:spTree>
    <p:extLst>
      <p:ext uri="{BB962C8B-B14F-4D97-AF65-F5344CB8AC3E}">
        <p14:creationId xmlns:p14="http://schemas.microsoft.com/office/powerpoint/2010/main" val="1273957533"/>
      </p:ext>
    </p:extLst>
  </p:cSld>
  <p:clrMapOvr>
    <a:masterClrMapping/>
  </p:clrMapOvr>
  <p:transition spd="med">
    <p:pull/>
  </p:transition>
</p:sld>
</file>

<file path=ppt/slides/slide1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 name="Group 25"/>
          <p:cNvGrpSpPr/>
          <p:nvPr/>
        </p:nvGrpSpPr>
        <p:grpSpPr>
          <a:xfrm>
            <a:off x="603489" y="3642046"/>
            <a:ext cx="10964037" cy="1315935"/>
            <a:chOff x="802002" y="1030486"/>
            <a:chExt cx="10964037" cy="1315935"/>
          </a:xfrm>
        </p:grpSpPr>
        <p:sp>
          <p:nvSpPr>
            <p:cNvPr id="27" name="Obdélník 12"/>
            <p:cNvSpPr/>
            <p:nvPr/>
          </p:nvSpPr>
          <p:spPr bwMode="auto">
            <a:xfrm>
              <a:off x="802002"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8" name="Obdélník 12"/>
            <p:cNvSpPr/>
            <p:nvPr/>
          </p:nvSpPr>
          <p:spPr bwMode="auto">
            <a:xfrm>
              <a:off x="3707098"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9" name="Obdélník 12"/>
            <p:cNvSpPr/>
            <p:nvPr/>
          </p:nvSpPr>
          <p:spPr bwMode="auto">
            <a:xfrm>
              <a:off x="6612194"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0" name="Obdélník 12"/>
            <p:cNvSpPr/>
            <p:nvPr/>
          </p:nvSpPr>
          <p:spPr bwMode="auto">
            <a:xfrm>
              <a:off x="9517291"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grpSp>
      <p:grpSp>
        <p:nvGrpSpPr>
          <p:cNvPr id="25" name="Group 24"/>
          <p:cNvGrpSpPr/>
          <p:nvPr/>
        </p:nvGrpSpPr>
        <p:grpSpPr>
          <a:xfrm>
            <a:off x="613982" y="1727183"/>
            <a:ext cx="10964037" cy="1315935"/>
            <a:chOff x="802002" y="1030486"/>
            <a:chExt cx="10964037" cy="1315935"/>
          </a:xfrm>
        </p:grpSpPr>
        <p:sp>
          <p:nvSpPr>
            <p:cNvPr id="21" name="Obdélník 12"/>
            <p:cNvSpPr/>
            <p:nvPr/>
          </p:nvSpPr>
          <p:spPr bwMode="auto">
            <a:xfrm>
              <a:off x="802002"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2" name="Obdélník 12"/>
            <p:cNvSpPr/>
            <p:nvPr/>
          </p:nvSpPr>
          <p:spPr bwMode="auto">
            <a:xfrm>
              <a:off x="3707098"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Obdélník 12"/>
            <p:cNvSpPr/>
            <p:nvPr/>
          </p:nvSpPr>
          <p:spPr bwMode="auto">
            <a:xfrm>
              <a:off x="6612194"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4" name="Obdélník 12"/>
            <p:cNvSpPr/>
            <p:nvPr/>
          </p:nvSpPr>
          <p:spPr bwMode="auto">
            <a:xfrm>
              <a:off x="9517291" y="1030486"/>
              <a:ext cx="2248748" cy="131593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gr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271" y="2107615"/>
            <a:ext cx="1908170" cy="711120"/>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4605" y="2024427"/>
            <a:ext cx="1817694" cy="858753"/>
          </a:xfrm>
          <a:prstGeom prst="rect">
            <a:avLst/>
          </a:prstGeom>
        </p:spPr>
      </p:pic>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8356" t="13925" r="52531" b="11190"/>
          <a:stretch/>
        </p:blipFill>
        <p:spPr>
          <a:xfrm>
            <a:off x="6632883" y="1905773"/>
            <a:ext cx="1831329" cy="958754"/>
          </a:xfrm>
          <a:prstGeom prst="rect">
            <a:avLst/>
          </a:prstGeom>
        </p:spPr>
      </p:pic>
      <p:pic>
        <p:nvPicPr>
          <p:cNvPr id="16" name="Picture 15" descr="A picture containing text, book&#10;&#10;Description generated with very high confidence">
            <a:extLst>
              <a:ext uri="{FF2B5EF4-FFF2-40B4-BE49-F238E27FC236}">
                <a16:creationId xmlns:a16="http://schemas.microsoft.com/office/drawing/2014/main" id="{A3892720-2568-4304-8AC9-CB4BE833DE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9141" y="3580645"/>
            <a:ext cx="1284542" cy="1260994"/>
          </a:xfrm>
          <a:prstGeom prst="rect">
            <a:avLst/>
          </a:prstGeom>
        </p:spPr>
      </p:pic>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3409" r="1521" b="8853"/>
          <a:stretch/>
        </p:blipFill>
        <p:spPr>
          <a:xfrm>
            <a:off x="3698425" y="4116369"/>
            <a:ext cx="1895203" cy="533381"/>
          </a:xfrm>
          <a:prstGeom prst="rect">
            <a:avLst/>
          </a:prstGeom>
        </p:spPr>
      </p:pic>
      <p:pic>
        <p:nvPicPr>
          <p:cNvPr id="18" name="Picture 17"/>
          <p:cNvPicPr>
            <a:picLocks noChangeAspect="1"/>
          </p:cNvPicPr>
          <p:nvPr/>
        </p:nvPicPr>
        <p:blipFill rotWithShape="1">
          <a:blip r:embed="rId8" cstate="print">
            <a:extLst>
              <a:ext uri="{28A0092B-C50C-407E-A947-70E740481C1C}">
                <a14:useLocalDpi xmlns:a14="http://schemas.microsoft.com/office/drawing/2010/main" val="0"/>
              </a:ext>
            </a:extLst>
          </a:blip>
          <a:srcRect t="24271" b="18532"/>
          <a:stretch/>
        </p:blipFill>
        <p:spPr>
          <a:xfrm>
            <a:off x="9599107" y="1902030"/>
            <a:ext cx="1709075" cy="979788"/>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34409" y="3945156"/>
            <a:ext cx="1833425" cy="709714"/>
          </a:xfrm>
          <a:prstGeom prst="rect">
            <a:avLst/>
          </a:prstGeom>
        </p:spPr>
      </p:pic>
      <p:pic>
        <p:nvPicPr>
          <p:cNvPr id="20" name="Picture 19"/>
          <p:cNvPicPr>
            <a:picLocks noChangeAspect="1"/>
          </p:cNvPicPr>
          <p:nvPr/>
        </p:nvPicPr>
        <p:blipFill>
          <a:blip r:embed="rId10"/>
          <a:stretch>
            <a:fillRect/>
          </a:stretch>
        </p:blipFill>
        <p:spPr>
          <a:xfrm>
            <a:off x="10037576" y="3518903"/>
            <a:ext cx="837285" cy="1309598"/>
          </a:xfrm>
          <a:prstGeom prst="rect">
            <a:avLst/>
          </a:prstGeom>
        </p:spPr>
      </p:pic>
      <p:sp>
        <p:nvSpPr>
          <p:cNvPr id="31" name="object 3"/>
          <p:cNvSpPr txBox="1">
            <a:spLocks noGrp="1"/>
          </p:cNvSpPr>
          <p:nvPr>
            <p:ph type="title"/>
          </p:nvPr>
        </p:nvSpPr>
        <p:spPr>
          <a:xfrm>
            <a:off x="603488" y="231324"/>
            <a:ext cx="11588511" cy="533027"/>
          </a:xfrm>
          <a:prstGeom prst="rect">
            <a:avLst/>
          </a:prstGeom>
        </p:spPr>
        <p:txBody>
          <a:bodyPr vert="horz" wrap="square" lIns="0" tIns="101152" rIns="0" bIns="0" rtlCol="0">
            <a:spAutoFit/>
          </a:bodyPr>
          <a:lstStyle/>
          <a:p>
            <a:pPr marL="12724" algn="l">
              <a:spcBef>
                <a:spcPts val="797"/>
              </a:spcBef>
            </a:pPr>
            <a:r>
              <a:rPr lang="en-IN" sz="2800" b="1" spc="-100" dirty="0">
                <a:solidFill>
                  <a:srgbClr val="221815"/>
                </a:solidFill>
                <a:latin typeface="Roboto" panose="02000000000000000000" pitchFamily="2" charset="0"/>
                <a:ea typeface="Roboto" panose="02000000000000000000" pitchFamily="2" charset="0"/>
              </a:rPr>
              <a:t>Our Customer</a:t>
            </a:r>
            <a:endParaRPr sz="2800" dirty="0">
              <a:latin typeface="Roboto" panose="02000000000000000000" pitchFamily="2" charset="0"/>
              <a:ea typeface="Roboto" panose="02000000000000000000" pitchFamily="2" charset="0"/>
            </a:endParaRPr>
          </a:p>
        </p:txBody>
      </p:sp>
      <p:grpSp>
        <p:nvGrpSpPr>
          <p:cNvPr id="32" name="Group 31"/>
          <p:cNvGrpSpPr/>
          <p:nvPr/>
        </p:nvGrpSpPr>
        <p:grpSpPr>
          <a:xfrm>
            <a:off x="0" y="5956065"/>
            <a:ext cx="12192000" cy="901933"/>
            <a:chOff x="0" y="4467050"/>
            <a:chExt cx="9144000" cy="676450"/>
          </a:xfrm>
        </p:grpSpPr>
        <p:sp>
          <p:nvSpPr>
            <p:cNvPr id="33" name="Rectangle 3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34" name="Group 33"/>
            <p:cNvGrpSpPr/>
            <p:nvPr userDrawn="1"/>
          </p:nvGrpSpPr>
          <p:grpSpPr>
            <a:xfrm>
              <a:off x="114300" y="4487369"/>
              <a:ext cx="8910322" cy="599050"/>
              <a:chOff x="114300" y="4487369"/>
              <a:chExt cx="8910322" cy="599050"/>
            </a:xfrm>
          </p:grpSpPr>
          <p:sp>
            <p:nvSpPr>
              <p:cNvPr id="35" name="TextBox 3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6" name="TextBox 3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7" name="TextBox 3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8" name="Picture 37">
                <a:extLst>
                  <a:ext uri="{FF2B5EF4-FFF2-40B4-BE49-F238E27FC236}">
                    <a16:creationId xmlns:a16="http://schemas.microsoft.com/office/drawing/2014/main" id="{CC6F26D6-4233-4EB5-A663-E0382D50DF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878731472"/>
      </p:ext>
    </p:extLst>
  </p:cSld>
  <p:clrMapOvr>
    <a:masterClrMapping/>
  </p:clrMapOvr>
  <p:transition spd="med">
    <p:pull/>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705" y="227169"/>
            <a:ext cx="11731844" cy="6096629"/>
          </a:xfrm>
          <a:prstGeom prst="rect">
            <a:avLst/>
          </a:prstGeom>
        </p:spPr>
      </p:pic>
      <p:sp>
        <p:nvSpPr>
          <p:cNvPr id="6" name="Rectangle 5">
            <a:extLst>
              <a:ext uri="{FF2B5EF4-FFF2-40B4-BE49-F238E27FC236}">
                <a16:creationId xmlns:a16="http://schemas.microsoft.com/office/drawing/2014/main" id="{933D7EB0-4C2E-4744-8EB0-B6A6D983EAE4}"/>
              </a:ext>
            </a:extLst>
          </p:cNvPr>
          <p:cNvSpPr/>
          <p:nvPr/>
        </p:nvSpPr>
        <p:spPr>
          <a:xfrm>
            <a:off x="895349" y="402337"/>
            <a:ext cx="10416555" cy="562698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WeblySleek UI Semilight"/>
              <a:ea typeface="+mn-ea"/>
              <a:cs typeface="+mn-cs"/>
            </a:endParaRPr>
          </a:p>
        </p:txBody>
      </p:sp>
      <p:sp>
        <p:nvSpPr>
          <p:cNvPr id="9" name="TextBox 8">
            <a:extLst>
              <a:ext uri="{FF2B5EF4-FFF2-40B4-BE49-F238E27FC236}">
                <a16:creationId xmlns:a16="http://schemas.microsoft.com/office/drawing/2014/main" id="{51B1EA04-7D1B-43AD-A73E-F754943BBD2D}"/>
              </a:ext>
            </a:extLst>
          </p:cNvPr>
          <p:cNvSpPr txBox="1"/>
          <p:nvPr/>
        </p:nvSpPr>
        <p:spPr>
          <a:xfrm>
            <a:off x="895350" y="402621"/>
            <a:ext cx="10401303" cy="58477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4472C4">
                    <a:lumMod val="50000"/>
                  </a:srgbClr>
                </a:solidFill>
                <a:effectLst/>
                <a:uLnTx/>
                <a:uFillTx/>
                <a:latin typeface="Tahoma" charset="0"/>
                <a:ea typeface="Tahoma" charset="0"/>
                <a:cs typeface="Tahoma" charset="0"/>
              </a:rPr>
              <a:t>Esteemed Customers</a:t>
            </a:r>
          </a:p>
        </p:txBody>
      </p:sp>
      <p:pic>
        <p:nvPicPr>
          <p:cNvPr id="4" name="Picture 3"/>
          <p:cNvPicPr>
            <a:picLocks noChangeAspect="1"/>
          </p:cNvPicPr>
          <p:nvPr/>
        </p:nvPicPr>
        <p:blipFill>
          <a:blip r:embed="rId4"/>
          <a:stretch>
            <a:fillRect/>
          </a:stretch>
        </p:blipFill>
        <p:spPr>
          <a:xfrm>
            <a:off x="2327171" y="987396"/>
            <a:ext cx="7537658" cy="4871901"/>
          </a:xfrm>
          <a:prstGeom prst="rect">
            <a:avLst/>
          </a:prstGeom>
        </p:spPr>
      </p:pic>
    </p:spTree>
    <p:extLst>
      <p:ext uri="{BB962C8B-B14F-4D97-AF65-F5344CB8AC3E}">
        <p14:creationId xmlns:p14="http://schemas.microsoft.com/office/powerpoint/2010/main" val="701417424"/>
      </p:ext>
    </p:extLst>
  </p:cSld>
  <p:clrMapOvr>
    <a:masterClrMapping/>
  </p:clrMapOvr>
  <p:transition spd="med" advClick="0">
    <p:pull/>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
          <p:cNvPicPr>
            <a:picLocks noChangeAspect="1"/>
          </p:cNvPicPr>
          <p:nvPr/>
        </p:nvPicPr>
        <p:blipFill>
          <a:blip r:embed="rId3"/>
          <a:stretch>
            <a:fillRect/>
          </a:stretch>
        </p:blipFill>
        <p:spPr>
          <a:xfrm>
            <a:off x="0" y="-13335"/>
            <a:ext cx="12215495" cy="6871335"/>
          </a:xfrm>
          <a:prstGeom prst="rect">
            <a:avLst/>
          </a:prstGeom>
        </p:spPr>
      </p:pic>
      <p:sp>
        <p:nvSpPr>
          <p:cNvPr id="4" name="矩形 3"/>
          <p:cNvSpPr/>
          <p:nvPr/>
        </p:nvSpPr>
        <p:spPr>
          <a:xfrm>
            <a:off x="0" y="0"/>
            <a:ext cx="12215495" cy="6851332"/>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grpSp>
        <p:nvGrpSpPr>
          <p:cNvPr id="3" name="组 2"/>
          <p:cNvGrpSpPr/>
          <p:nvPr/>
        </p:nvGrpSpPr>
        <p:grpSpPr>
          <a:xfrm>
            <a:off x="0" y="1334730"/>
            <a:ext cx="12192000" cy="1776875"/>
            <a:chOff x="0" y="2426432"/>
            <a:chExt cx="12192000" cy="1776875"/>
          </a:xfrm>
        </p:grpSpPr>
        <p:sp>
          <p:nvSpPr>
            <p:cNvPr id="5" name="文本框 4"/>
            <p:cNvSpPr txBox="1"/>
            <p:nvPr/>
          </p:nvSpPr>
          <p:spPr>
            <a:xfrm>
              <a:off x="0" y="2512616"/>
              <a:ext cx="12192000" cy="1200329"/>
            </a:xfrm>
            <a:prstGeom prst="rect">
              <a:avLst/>
            </a:prstGeom>
            <a:noFill/>
          </p:spPr>
          <p:txBody>
            <a:bodyPr wrap="square" rtlCol="0">
              <a:spAutoFit/>
            </a:bodyPr>
            <a:lstStyle/>
            <a:p>
              <a:pPr algn="ctr"/>
              <a:r>
                <a:rPr lang="en-US" altLang="zh-CN" sz="7200" spc="130" dirty="0">
                  <a:solidFill>
                    <a:prstClr val="white"/>
                  </a:solidFill>
                  <a:latin typeface="WeblySleek UI Semibold"/>
                </a:rPr>
                <a:t>THANK YOU</a:t>
              </a:r>
              <a:endParaRPr lang="zh-CN" altLang="en-US" sz="7200" spc="130" dirty="0">
                <a:solidFill>
                  <a:prstClr val="white"/>
                </a:solidFill>
                <a:latin typeface="WeblySleek UI Semibold"/>
              </a:endParaRPr>
            </a:p>
          </p:txBody>
        </p:sp>
        <p:sp>
          <p:nvSpPr>
            <p:cNvPr id="9" name="文本框 8"/>
            <p:cNvSpPr txBox="1"/>
            <p:nvPr/>
          </p:nvSpPr>
          <p:spPr>
            <a:xfrm>
              <a:off x="3606800" y="3611301"/>
              <a:ext cx="5045598" cy="307777"/>
            </a:xfrm>
            <a:prstGeom prst="rect">
              <a:avLst/>
            </a:prstGeom>
            <a:noFill/>
          </p:spPr>
          <p:txBody>
            <a:bodyPr wrap="square" rtlCol="0">
              <a:spAutoFit/>
            </a:bodyPr>
            <a:lstStyle/>
            <a:p>
              <a:pPr algn="dist"/>
              <a:r>
                <a:rPr lang="en-US" altLang="zh-CN" sz="1400" dirty="0">
                  <a:solidFill>
                    <a:prstClr val="white"/>
                  </a:solidFill>
                  <a:latin typeface="WeblySleek UI Semilight"/>
                </a:rPr>
                <a:t>For</a:t>
              </a:r>
              <a:r>
                <a:rPr lang="zh-CN" altLang="en-US" sz="1400" dirty="0">
                  <a:solidFill>
                    <a:prstClr val="white"/>
                  </a:solidFill>
                  <a:latin typeface="WeblySleek UI Semilight"/>
                </a:rPr>
                <a:t> </a:t>
              </a:r>
              <a:r>
                <a:rPr lang="en-US" altLang="zh-CN" sz="1400" dirty="0">
                  <a:solidFill>
                    <a:prstClr val="white"/>
                  </a:solidFill>
                  <a:latin typeface="WeblySleek UI Semilight"/>
                </a:rPr>
                <a:t>Your</a:t>
              </a:r>
              <a:r>
                <a:rPr lang="zh-CN" altLang="en-US" sz="1400" dirty="0">
                  <a:solidFill>
                    <a:prstClr val="white"/>
                  </a:solidFill>
                  <a:latin typeface="WeblySleek UI Semilight"/>
                </a:rPr>
                <a:t> </a:t>
              </a:r>
              <a:r>
                <a:rPr lang="en-US" altLang="zh-CN" sz="1400" dirty="0">
                  <a:solidFill>
                    <a:prstClr val="white"/>
                  </a:solidFill>
                  <a:latin typeface="WeblySleek UI Semilight"/>
                </a:rPr>
                <a:t>Precious</a:t>
              </a:r>
              <a:r>
                <a:rPr lang="zh-CN" altLang="en-US" sz="1400" dirty="0">
                  <a:solidFill>
                    <a:prstClr val="white"/>
                  </a:solidFill>
                  <a:latin typeface="WeblySleek UI Semilight"/>
                </a:rPr>
                <a:t> </a:t>
              </a:r>
              <a:r>
                <a:rPr lang="en-US" altLang="zh-CN" sz="1400" dirty="0">
                  <a:solidFill>
                    <a:prstClr val="white"/>
                  </a:solidFill>
                  <a:latin typeface="WeblySleek UI Semilight"/>
                </a:rPr>
                <a:t>Time</a:t>
              </a:r>
              <a:r>
                <a:rPr lang="zh-CN" altLang="en-US" sz="1400" dirty="0">
                  <a:solidFill>
                    <a:prstClr val="white"/>
                  </a:solidFill>
                  <a:latin typeface="WeblySleek UI Semilight"/>
                </a:rPr>
                <a:t> </a:t>
              </a:r>
              <a:r>
                <a:rPr lang="en-US" altLang="zh-CN" sz="1400" dirty="0">
                  <a:solidFill>
                    <a:prstClr val="white"/>
                  </a:solidFill>
                  <a:latin typeface="WeblySleek UI Semilight"/>
                </a:rPr>
                <a:t>and</a:t>
              </a:r>
              <a:r>
                <a:rPr lang="zh-CN" altLang="en-US" sz="1400" dirty="0">
                  <a:solidFill>
                    <a:prstClr val="white"/>
                  </a:solidFill>
                  <a:latin typeface="WeblySleek UI Semilight"/>
                </a:rPr>
                <a:t> </a:t>
              </a:r>
              <a:r>
                <a:rPr lang="en-US" altLang="zh-CN" sz="1400" dirty="0">
                  <a:solidFill>
                    <a:prstClr val="white"/>
                  </a:solidFill>
                  <a:latin typeface="WeblySleek UI Semilight"/>
                </a:rPr>
                <a:t>Your</a:t>
              </a:r>
              <a:r>
                <a:rPr lang="zh-CN" altLang="en-US" sz="1400" dirty="0">
                  <a:solidFill>
                    <a:prstClr val="white"/>
                  </a:solidFill>
                  <a:latin typeface="WeblySleek UI Semilight"/>
                </a:rPr>
                <a:t> </a:t>
              </a:r>
              <a:r>
                <a:rPr lang="en-US" altLang="zh-CN" sz="1400" dirty="0">
                  <a:solidFill>
                    <a:prstClr val="white"/>
                  </a:solidFill>
                  <a:latin typeface="WeblySleek UI Semilight"/>
                </a:rPr>
                <a:t>Attention</a:t>
              </a:r>
            </a:p>
          </p:txBody>
        </p:sp>
        <p:sp>
          <p:nvSpPr>
            <p:cNvPr id="12" name="矩形 11"/>
            <p:cNvSpPr/>
            <p:nvPr/>
          </p:nvSpPr>
          <p:spPr>
            <a:xfrm>
              <a:off x="3606800" y="4127643"/>
              <a:ext cx="1082040" cy="65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sp>
          <p:nvSpPr>
            <p:cNvPr id="16" name="半闭框 15"/>
            <p:cNvSpPr/>
            <p:nvPr/>
          </p:nvSpPr>
          <p:spPr>
            <a:xfrm>
              <a:off x="3065780" y="2426432"/>
              <a:ext cx="1082040" cy="68685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latin typeface="WeblySleek UI Semilight"/>
              </a:endParaRPr>
            </a:p>
          </p:txBody>
        </p:sp>
        <p:sp>
          <p:nvSpPr>
            <p:cNvPr id="17" name="半闭框 16"/>
            <p:cNvSpPr/>
            <p:nvPr/>
          </p:nvSpPr>
          <p:spPr>
            <a:xfrm rot="10800000">
              <a:off x="7911147" y="3492107"/>
              <a:ext cx="1082040" cy="71120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latin typeface="WeblySleek UI Semilight"/>
              </a:endParaRPr>
            </a:p>
          </p:txBody>
        </p:sp>
      </p:grpSp>
      <p:sp>
        <p:nvSpPr>
          <p:cNvPr id="10" name="矩形 9"/>
          <p:cNvSpPr/>
          <p:nvPr/>
        </p:nvSpPr>
        <p:spPr>
          <a:xfrm>
            <a:off x="2584450" y="5059130"/>
            <a:ext cx="7023100" cy="1555115"/>
          </a:xfrm>
          <a:prstGeom prst="rect">
            <a:avLst/>
          </a:prstGeom>
          <a:solidFill>
            <a:srgbClr val="0070C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pic>
        <p:nvPicPr>
          <p:cNvPr id="20" name="Picture 19">
            <a:extLst>
              <a:ext uri="{FF2B5EF4-FFF2-40B4-BE49-F238E27FC236}">
                <a16:creationId xmlns:a16="http://schemas.microsoft.com/office/drawing/2014/main" id="{2A04A57C-7B4F-458D-86FE-760E439F5D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1738" y="99523"/>
            <a:ext cx="3829175" cy="1167898"/>
          </a:xfrm>
          <a:prstGeom prst="rect">
            <a:avLst/>
          </a:prstGeom>
        </p:spPr>
      </p:pic>
      <p:sp>
        <p:nvSpPr>
          <p:cNvPr id="21" name="TextBox 13">
            <a:extLst>
              <a:ext uri="{FF2B5EF4-FFF2-40B4-BE49-F238E27FC236}">
                <a16:creationId xmlns:a16="http://schemas.microsoft.com/office/drawing/2014/main" id="{B516C4C5-EB19-4CD9-BE2A-08CA1E963B91}"/>
              </a:ext>
            </a:extLst>
          </p:cNvPr>
          <p:cNvSpPr txBox="1"/>
          <p:nvPr/>
        </p:nvSpPr>
        <p:spPr>
          <a:xfrm>
            <a:off x="-1" y="3313875"/>
            <a:ext cx="12192000" cy="636072"/>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Aft>
                <a:spcPts val="1600"/>
              </a:spcAft>
            </a:pPr>
            <a:r>
              <a:rPr lang="en-US" sz="1400" cap="all" spc="27" dirty="0">
                <a:solidFill>
                  <a:prstClr val="white"/>
                </a:solidFill>
                <a:latin typeface="WeblySleek UI Semibold"/>
                <a:ea typeface="Open Sans" charset="0"/>
                <a:cs typeface="Open Sans" charset="0"/>
                <a:sym typeface="Arial"/>
              </a:rPr>
              <a:t>This is a corporate what’s app account and we will share the upcoming news on</a:t>
            </a:r>
          </a:p>
          <a:p>
            <a:pPr algn="ctr">
              <a:spcAft>
                <a:spcPts val="1600"/>
              </a:spcAft>
            </a:pPr>
            <a:r>
              <a:rPr lang="en-US" sz="1400" cap="all" spc="27" dirty="0">
                <a:solidFill>
                  <a:prstClr val="white"/>
                </a:solidFill>
                <a:latin typeface="WeblySleek UI Semibold"/>
                <a:ea typeface="Open Sans" charset="0"/>
                <a:cs typeface="Open Sans" charset="0"/>
                <a:sym typeface="Arial"/>
              </a:rPr>
              <a:t> this channel Which will make us connect more closer and please add us in contact list. </a:t>
            </a:r>
          </a:p>
        </p:txBody>
      </p:sp>
      <p:pic>
        <p:nvPicPr>
          <p:cNvPr id="22" name="Picture 21">
            <a:extLst>
              <a:ext uri="{FF2B5EF4-FFF2-40B4-BE49-F238E27FC236}">
                <a16:creationId xmlns:a16="http://schemas.microsoft.com/office/drawing/2014/main" id="{B47C4F00-5C9E-4704-AC5B-BF932E8974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1167" y="4155846"/>
            <a:ext cx="688207" cy="688207"/>
          </a:xfrm>
          <a:prstGeom prst="rect">
            <a:avLst/>
          </a:prstGeom>
        </p:spPr>
      </p:pic>
      <p:sp>
        <p:nvSpPr>
          <p:cNvPr id="23" name="TextBox 13">
            <a:extLst>
              <a:ext uri="{FF2B5EF4-FFF2-40B4-BE49-F238E27FC236}">
                <a16:creationId xmlns:a16="http://schemas.microsoft.com/office/drawing/2014/main" id="{29FFF999-2F3A-4CAC-A203-B7A1DEF01470}"/>
              </a:ext>
            </a:extLst>
          </p:cNvPr>
          <p:cNvSpPr txBox="1"/>
          <p:nvPr/>
        </p:nvSpPr>
        <p:spPr>
          <a:xfrm>
            <a:off x="1" y="4481544"/>
            <a:ext cx="12191998" cy="301878"/>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867"/>
              </a:lnSpc>
              <a:spcAft>
                <a:spcPts val="1600"/>
              </a:spcAft>
            </a:pPr>
            <a:r>
              <a:rPr lang="en-US" sz="360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+91 7290000544</a:t>
            </a:r>
            <a:endParaRPr lang="en-US" sz="3600" b="1" cap="all" spc="27"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5" name="Picture 24">
            <a:extLst>
              <a:ext uri="{FF2B5EF4-FFF2-40B4-BE49-F238E27FC236}">
                <a16:creationId xmlns:a16="http://schemas.microsoft.com/office/drawing/2014/main" id="{EFEFA300-2D91-49C5-9BD8-20A8DE3EF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7488" y="4155845"/>
            <a:ext cx="688207" cy="688207"/>
          </a:xfrm>
          <a:prstGeom prst="rect">
            <a:avLst/>
          </a:prstGeom>
        </p:spPr>
      </p:pic>
      <p:grpSp>
        <p:nvGrpSpPr>
          <p:cNvPr id="27" name="Google Shape;1100;p14"/>
          <p:cNvGrpSpPr/>
          <p:nvPr/>
        </p:nvGrpSpPr>
        <p:grpSpPr>
          <a:xfrm>
            <a:off x="5261234" y="5204637"/>
            <a:ext cx="1669533" cy="489123"/>
            <a:chOff x="3945926" y="3679691"/>
            <a:chExt cx="1252150" cy="366842"/>
          </a:xfrm>
        </p:grpSpPr>
        <p:grpSp>
          <p:nvGrpSpPr>
            <p:cNvPr id="28" name="Google Shape;1101;p14"/>
            <p:cNvGrpSpPr/>
            <p:nvPr/>
          </p:nvGrpSpPr>
          <p:grpSpPr>
            <a:xfrm>
              <a:off x="3945926" y="3679691"/>
              <a:ext cx="366841" cy="366842"/>
              <a:chOff x="3764821" y="3626633"/>
              <a:chExt cx="472957" cy="472958"/>
            </a:xfrm>
          </p:grpSpPr>
          <p:sp>
            <p:nvSpPr>
              <p:cNvPr id="35" name="Google Shape;1102;p14"/>
              <p:cNvSpPr/>
              <p:nvPr/>
            </p:nvSpPr>
            <p:spPr>
              <a:xfrm>
                <a:off x="3764821"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6" name="Google Shape;1103;p14"/>
              <p:cNvSpPr/>
              <p:nvPr/>
            </p:nvSpPr>
            <p:spPr>
              <a:xfrm>
                <a:off x="3874434" y="3760718"/>
                <a:ext cx="253729" cy="184953"/>
              </a:xfrm>
              <a:custGeom>
                <a:avLst/>
                <a:gdLst/>
                <a:ahLst/>
                <a:cxnLst/>
                <a:rect l="l" t="t" r="r" b="b"/>
                <a:pathLst>
                  <a:path w="353" h="256" extrusionOk="0">
                    <a:moveTo>
                      <a:pt x="321" y="0"/>
                    </a:moveTo>
                    <a:cubicBezTo>
                      <a:pt x="32" y="0"/>
                      <a:pt x="32" y="0"/>
                      <a:pt x="32" y="0"/>
                    </a:cubicBezTo>
                    <a:cubicBezTo>
                      <a:pt x="14" y="0"/>
                      <a:pt x="0" y="14"/>
                      <a:pt x="0" y="32"/>
                    </a:cubicBezTo>
                    <a:cubicBezTo>
                      <a:pt x="0" y="224"/>
                      <a:pt x="0" y="224"/>
                      <a:pt x="0" y="224"/>
                    </a:cubicBezTo>
                    <a:cubicBezTo>
                      <a:pt x="0" y="242"/>
                      <a:pt x="14" y="256"/>
                      <a:pt x="32" y="256"/>
                    </a:cubicBezTo>
                    <a:cubicBezTo>
                      <a:pt x="321" y="256"/>
                      <a:pt x="321" y="256"/>
                      <a:pt x="321" y="256"/>
                    </a:cubicBezTo>
                    <a:cubicBezTo>
                      <a:pt x="338" y="256"/>
                      <a:pt x="353" y="242"/>
                      <a:pt x="353" y="224"/>
                    </a:cubicBezTo>
                    <a:cubicBezTo>
                      <a:pt x="353" y="32"/>
                      <a:pt x="353" y="32"/>
                      <a:pt x="353" y="32"/>
                    </a:cubicBezTo>
                    <a:cubicBezTo>
                      <a:pt x="353" y="14"/>
                      <a:pt x="338" y="0"/>
                      <a:pt x="321" y="0"/>
                    </a:cubicBezTo>
                    <a:moveTo>
                      <a:pt x="32" y="16"/>
                    </a:moveTo>
                    <a:cubicBezTo>
                      <a:pt x="321" y="16"/>
                      <a:pt x="321" y="16"/>
                      <a:pt x="321" y="16"/>
                    </a:cubicBezTo>
                    <a:cubicBezTo>
                      <a:pt x="323" y="16"/>
                      <a:pt x="324" y="16"/>
                      <a:pt x="326" y="17"/>
                    </a:cubicBezTo>
                    <a:cubicBezTo>
                      <a:pt x="187" y="156"/>
                      <a:pt x="187" y="156"/>
                      <a:pt x="187" y="156"/>
                    </a:cubicBezTo>
                    <a:cubicBezTo>
                      <a:pt x="184" y="158"/>
                      <a:pt x="180" y="160"/>
                      <a:pt x="176" y="160"/>
                    </a:cubicBezTo>
                    <a:cubicBezTo>
                      <a:pt x="172" y="160"/>
                      <a:pt x="168" y="158"/>
                      <a:pt x="165" y="156"/>
                    </a:cubicBezTo>
                    <a:cubicBezTo>
                      <a:pt x="26" y="17"/>
                      <a:pt x="26" y="17"/>
                      <a:pt x="26" y="17"/>
                    </a:cubicBezTo>
                    <a:cubicBezTo>
                      <a:pt x="28" y="16"/>
                      <a:pt x="30" y="16"/>
                      <a:pt x="32" y="16"/>
                    </a:cubicBezTo>
                    <a:moveTo>
                      <a:pt x="16" y="224"/>
                    </a:moveTo>
                    <a:cubicBezTo>
                      <a:pt x="16" y="32"/>
                      <a:pt x="16" y="32"/>
                      <a:pt x="16" y="32"/>
                    </a:cubicBezTo>
                    <a:cubicBezTo>
                      <a:pt x="16" y="31"/>
                      <a:pt x="16" y="30"/>
                      <a:pt x="16" y="29"/>
                    </a:cubicBezTo>
                    <a:cubicBezTo>
                      <a:pt x="115" y="128"/>
                      <a:pt x="115" y="128"/>
                      <a:pt x="115" y="128"/>
                    </a:cubicBezTo>
                    <a:cubicBezTo>
                      <a:pt x="16" y="227"/>
                      <a:pt x="16" y="227"/>
                      <a:pt x="16" y="227"/>
                    </a:cubicBezTo>
                    <a:cubicBezTo>
                      <a:pt x="16" y="226"/>
                      <a:pt x="16" y="225"/>
                      <a:pt x="16" y="224"/>
                    </a:cubicBezTo>
                    <a:moveTo>
                      <a:pt x="321" y="240"/>
                    </a:moveTo>
                    <a:cubicBezTo>
                      <a:pt x="32" y="240"/>
                      <a:pt x="32" y="240"/>
                      <a:pt x="32" y="240"/>
                    </a:cubicBezTo>
                    <a:cubicBezTo>
                      <a:pt x="30" y="240"/>
                      <a:pt x="28" y="240"/>
                      <a:pt x="26" y="239"/>
                    </a:cubicBezTo>
                    <a:cubicBezTo>
                      <a:pt x="126" y="139"/>
                      <a:pt x="126" y="139"/>
                      <a:pt x="126" y="139"/>
                    </a:cubicBezTo>
                    <a:cubicBezTo>
                      <a:pt x="154" y="167"/>
                      <a:pt x="154" y="167"/>
                      <a:pt x="154" y="167"/>
                    </a:cubicBezTo>
                    <a:cubicBezTo>
                      <a:pt x="160" y="173"/>
                      <a:pt x="168" y="176"/>
                      <a:pt x="176" y="176"/>
                    </a:cubicBezTo>
                    <a:cubicBezTo>
                      <a:pt x="184" y="176"/>
                      <a:pt x="192" y="173"/>
                      <a:pt x="198" y="167"/>
                    </a:cubicBezTo>
                    <a:cubicBezTo>
                      <a:pt x="226" y="139"/>
                      <a:pt x="226" y="139"/>
                      <a:pt x="226" y="139"/>
                    </a:cubicBezTo>
                    <a:cubicBezTo>
                      <a:pt x="326" y="239"/>
                      <a:pt x="326" y="239"/>
                      <a:pt x="326" y="239"/>
                    </a:cubicBezTo>
                    <a:cubicBezTo>
                      <a:pt x="324" y="240"/>
                      <a:pt x="323" y="240"/>
                      <a:pt x="321" y="240"/>
                    </a:cubicBezTo>
                    <a:moveTo>
                      <a:pt x="337" y="224"/>
                    </a:moveTo>
                    <a:cubicBezTo>
                      <a:pt x="337" y="225"/>
                      <a:pt x="337" y="226"/>
                      <a:pt x="336" y="227"/>
                    </a:cubicBezTo>
                    <a:cubicBezTo>
                      <a:pt x="237" y="128"/>
                      <a:pt x="237" y="128"/>
                      <a:pt x="237" y="128"/>
                    </a:cubicBezTo>
                    <a:cubicBezTo>
                      <a:pt x="336" y="29"/>
                      <a:pt x="336" y="29"/>
                      <a:pt x="336" y="29"/>
                    </a:cubicBezTo>
                    <a:cubicBezTo>
                      <a:pt x="337" y="30"/>
                      <a:pt x="337" y="31"/>
                      <a:pt x="337" y="32"/>
                    </a:cubicBezTo>
                    <a:lnTo>
                      <a:pt x="337" y="224"/>
                    </a:lnTo>
                    <a:close/>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29" name="Google Shape;1104;p14"/>
            <p:cNvGrpSpPr/>
            <p:nvPr/>
          </p:nvGrpSpPr>
          <p:grpSpPr>
            <a:xfrm>
              <a:off x="4831235" y="3679691"/>
              <a:ext cx="366841" cy="366842"/>
              <a:chOff x="4906224" y="3626633"/>
              <a:chExt cx="472957" cy="472958"/>
            </a:xfrm>
          </p:grpSpPr>
          <p:sp>
            <p:nvSpPr>
              <p:cNvPr id="33" name="Google Shape;1105;p14"/>
              <p:cNvSpPr/>
              <p:nvPr/>
            </p:nvSpPr>
            <p:spPr>
              <a:xfrm>
                <a:off x="4906224"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4" name="Google Shape;1106;p14"/>
              <p:cNvSpPr/>
              <p:nvPr/>
            </p:nvSpPr>
            <p:spPr>
              <a:xfrm>
                <a:off x="5038305" y="3732955"/>
                <a:ext cx="188540" cy="260316"/>
              </a:xfrm>
              <a:custGeom>
                <a:avLst/>
                <a:gdLst/>
                <a:ahLst/>
                <a:cxnLst/>
                <a:rect l="l" t="t" r="r" b="b"/>
                <a:pathLst>
                  <a:path w="257" h="353" extrusionOk="0">
                    <a:moveTo>
                      <a:pt x="129" y="0"/>
                    </a:moveTo>
                    <a:cubicBezTo>
                      <a:pt x="58" y="0"/>
                      <a:pt x="0" y="57"/>
                      <a:pt x="0" y="128"/>
                    </a:cubicBezTo>
                    <a:cubicBezTo>
                      <a:pt x="0" y="233"/>
                      <a:pt x="129" y="353"/>
                      <a:pt x="129" y="353"/>
                    </a:cubicBezTo>
                    <a:cubicBezTo>
                      <a:pt x="129" y="353"/>
                      <a:pt x="257" y="233"/>
                      <a:pt x="257" y="128"/>
                    </a:cubicBezTo>
                    <a:cubicBezTo>
                      <a:pt x="257" y="57"/>
                      <a:pt x="199" y="0"/>
                      <a:pt x="129" y="0"/>
                    </a:cubicBezTo>
                    <a:moveTo>
                      <a:pt x="129" y="329"/>
                    </a:moveTo>
                    <a:cubicBezTo>
                      <a:pt x="129" y="329"/>
                      <a:pt x="16" y="225"/>
                      <a:pt x="16" y="128"/>
                    </a:cubicBezTo>
                    <a:cubicBezTo>
                      <a:pt x="16" y="66"/>
                      <a:pt x="66" y="16"/>
                      <a:pt x="129" y="16"/>
                    </a:cubicBezTo>
                    <a:cubicBezTo>
                      <a:pt x="191" y="16"/>
                      <a:pt x="241" y="66"/>
                      <a:pt x="241" y="128"/>
                    </a:cubicBezTo>
                    <a:cubicBezTo>
                      <a:pt x="241" y="225"/>
                      <a:pt x="129" y="329"/>
                      <a:pt x="129" y="329"/>
                    </a:cubicBezTo>
                    <a:moveTo>
                      <a:pt x="129" y="64"/>
                    </a:moveTo>
                    <a:cubicBezTo>
                      <a:pt x="93" y="64"/>
                      <a:pt x="64" y="93"/>
                      <a:pt x="64" y="128"/>
                    </a:cubicBezTo>
                    <a:cubicBezTo>
                      <a:pt x="64" y="164"/>
                      <a:pt x="93" y="193"/>
                      <a:pt x="129" y="193"/>
                    </a:cubicBezTo>
                    <a:cubicBezTo>
                      <a:pt x="164" y="193"/>
                      <a:pt x="193" y="164"/>
                      <a:pt x="193" y="128"/>
                    </a:cubicBezTo>
                    <a:cubicBezTo>
                      <a:pt x="193" y="93"/>
                      <a:pt x="164" y="64"/>
                      <a:pt x="129" y="64"/>
                    </a:cubicBezTo>
                    <a:moveTo>
                      <a:pt x="129" y="177"/>
                    </a:moveTo>
                    <a:cubicBezTo>
                      <a:pt x="102" y="177"/>
                      <a:pt x="80" y="155"/>
                      <a:pt x="80" y="128"/>
                    </a:cubicBezTo>
                    <a:cubicBezTo>
                      <a:pt x="80" y="102"/>
                      <a:pt x="102" y="80"/>
                      <a:pt x="129" y="80"/>
                    </a:cubicBezTo>
                    <a:cubicBezTo>
                      <a:pt x="155" y="80"/>
                      <a:pt x="177" y="102"/>
                      <a:pt x="177" y="128"/>
                    </a:cubicBezTo>
                    <a:cubicBezTo>
                      <a:pt x="177" y="155"/>
                      <a:pt x="155" y="177"/>
                      <a:pt x="129" y="177"/>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30" name="Google Shape;1107;p14"/>
            <p:cNvGrpSpPr/>
            <p:nvPr/>
          </p:nvGrpSpPr>
          <p:grpSpPr>
            <a:xfrm>
              <a:off x="4388580" y="3679691"/>
              <a:ext cx="366841" cy="366842"/>
              <a:chOff x="4335522" y="3626633"/>
              <a:chExt cx="472957" cy="472958"/>
            </a:xfrm>
          </p:grpSpPr>
          <p:sp>
            <p:nvSpPr>
              <p:cNvPr id="31" name="Google Shape;1108;p14"/>
              <p:cNvSpPr/>
              <p:nvPr/>
            </p:nvSpPr>
            <p:spPr>
              <a:xfrm>
                <a:off x="4335522"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2" name="Google Shape;1109;p14"/>
              <p:cNvSpPr/>
              <p:nvPr/>
            </p:nvSpPr>
            <p:spPr>
              <a:xfrm>
                <a:off x="4440131" y="3726569"/>
                <a:ext cx="266702" cy="266702"/>
              </a:xfrm>
              <a:custGeom>
                <a:avLst/>
                <a:gdLst/>
                <a:ahLst/>
                <a:cxnLst/>
                <a:rect l="l" t="t" r="r" b="b"/>
                <a:pathLst>
                  <a:path w="353" h="353" extrusionOk="0">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sp>
        <p:nvSpPr>
          <p:cNvPr id="37" name="TextBox 36"/>
          <p:cNvSpPr txBox="1"/>
          <p:nvPr/>
        </p:nvSpPr>
        <p:spPr>
          <a:xfrm>
            <a:off x="0" y="5784660"/>
            <a:ext cx="12192000" cy="41036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00"/>
              </a:lnSpc>
            </a:pPr>
            <a:r>
              <a:rPr lang="en-US" sz="1000" b="1" dirty="0">
                <a:solidFill>
                  <a:prstClr val="white"/>
                </a:solidFill>
                <a:latin typeface="WeblySleek UI Semibold"/>
                <a:ea typeface="Open Sans" charset="0"/>
                <a:cs typeface="Open Sans" charset="0"/>
                <a:sym typeface="Arial"/>
              </a:rPr>
              <a:t>INFO@COHESIVEGLOBAL.COM  , INFO@GRANDSTREAMINDIA.COM</a:t>
            </a:r>
          </a:p>
          <a:p>
            <a:pPr algn="ctr">
              <a:lnSpc>
                <a:spcPts val="1600"/>
              </a:lnSpc>
            </a:pPr>
            <a:r>
              <a:rPr lang="en-US" sz="1000" b="1" dirty="0">
                <a:solidFill>
                  <a:prstClr val="white"/>
                </a:solidFill>
                <a:latin typeface="WeblySleek UI Semibold"/>
                <a:ea typeface="Open Sans" charset="0"/>
                <a:cs typeface="Open Sans" charset="0"/>
                <a:sym typeface="Arial"/>
              </a:rPr>
              <a:t>WWW.COHESIVEGLOBAL.COM,   WWW.GRANDSTREAMINDIA.COM</a:t>
            </a:r>
          </a:p>
        </p:txBody>
      </p:sp>
      <p:sp>
        <p:nvSpPr>
          <p:cNvPr id="38" name="TextBox 37">
            <a:extLst>
              <a:ext uri="{FF2B5EF4-FFF2-40B4-BE49-F238E27FC236}">
                <a16:creationId xmlns:a16="http://schemas.microsoft.com/office/drawing/2014/main" id="{46936103-EF0F-4C88-B5DA-E414AC486F83}"/>
              </a:ext>
            </a:extLst>
          </p:cNvPr>
          <p:cNvSpPr txBox="1"/>
          <p:nvPr/>
        </p:nvSpPr>
        <p:spPr>
          <a:xfrm>
            <a:off x="1" y="6191144"/>
            <a:ext cx="12192000" cy="553998"/>
          </a:xfrm>
          <a:prstGeom prst="rect">
            <a:avLst/>
          </a:prstGeom>
          <a:noFill/>
        </p:spPr>
        <p:txBody>
          <a:bodyPr wrap="square" rtlCol="0">
            <a:spAutoFit/>
          </a:bodyPr>
          <a:lstStyle/>
          <a:p>
            <a:pPr algn="ctr" defTabSz="685800">
              <a:defRPr/>
            </a:pP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Corporate Office: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CS-4, 5 &amp; 6, 4</a:t>
            </a:r>
            <a:r>
              <a:rPr lang="en-US" sz="1000" baseline="30000" dirty="0">
                <a:solidFill>
                  <a:prstClr val="white"/>
                </a:solidFill>
                <a:latin typeface="WeblySleek UI Semibold"/>
                <a:ea typeface="Open Sans" panose="020B0606030504020204" pitchFamily="34" charset="0"/>
                <a:cs typeface="Open Sans" panose="020B0606030504020204" pitchFamily="34" charset="0"/>
                <a:sym typeface="Arial"/>
              </a:rPr>
              <a:t>th</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 Floor, Ansal Plaza, Sector 3, Vaishali, </a:t>
            </a:r>
          </a:p>
          <a:p>
            <a:pPr algn="ctr" defTabSz="685800">
              <a:defRPr/>
            </a:pP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Ghaziabad (U.P) – 201010  </a:t>
            </a: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Contact No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+91 120 4830000, +91 7290000544</a:t>
            </a:r>
          </a:p>
          <a:p>
            <a:pPr defTabSz="685800">
              <a:defRPr/>
            </a:pPr>
            <a:endParaRPr lang="en-US" sz="1000" dirty="0">
              <a:solidFill>
                <a:prstClr val="white"/>
              </a:solidFill>
              <a:latin typeface="WeblySleek UI Semibold"/>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19323438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40.jpg40"/>
          <p:cNvPicPr>
            <a:picLocks noChangeAspect="1"/>
          </p:cNvPicPr>
          <p:nvPr/>
        </p:nvPicPr>
        <p:blipFill>
          <a:blip r:embed="rId3"/>
          <a:srcRect/>
          <a:stretch>
            <a:fillRect/>
          </a:stretch>
        </p:blipFill>
        <p:spPr>
          <a:xfrm>
            <a:off x="0" y="0"/>
            <a:ext cx="12192000" cy="6858000"/>
          </a:xfrm>
          <a:prstGeom prst="rect">
            <a:avLst/>
          </a:prstGeom>
        </p:spPr>
      </p:pic>
      <p:sp>
        <p:nvSpPr>
          <p:cNvPr id="4" name="文本框 4"/>
          <p:cNvSpPr/>
          <p:nvPr/>
        </p:nvSpPr>
        <p:spPr>
          <a:xfrm>
            <a:off x="6425565" y="1603375"/>
            <a:ext cx="2992120"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EC33</a:t>
            </a:r>
          </a:p>
        </p:txBody>
      </p:sp>
      <p:sp>
        <p:nvSpPr>
          <p:cNvPr id="14" name="文本框 13"/>
          <p:cNvSpPr txBox="1"/>
          <p:nvPr/>
        </p:nvSpPr>
        <p:spPr>
          <a:xfrm>
            <a:off x="6706870" y="2819400"/>
            <a:ext cx="5089525" cy="1891665"/>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32-channel Elevator Control</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10/100M Ethernet</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Large storage for 20,000 card holders and 100,000 logs</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RS485 port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Fire Alarm input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Works with Akuvox SmartPlus</a:t>
            </a:r>
          </a:p>
        </p:txBody>
      </p:sp>
      <p:sp>
        <p:nvSpPr>
          <p:cNvPr id="16" name="文本框 15"/>
          <p:cNvSpPr txBox="1"/>
          <p:nvPr/>
        </p:nvSpPr>
        <p:spPr>
          <a:xfrm>
            <a:off x="6421755" y="2314575"/>
            <a:ext cx="3410585"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Elevator Access Controller</a:t>
            </a:r>
          </a:p>
        </p:txBody>
      </p:sp>
      <p:cxnSp>
        <p:nvCxnSpPr>
          <p:cNvPr id="17" name="直接连接符 16"/>
          <p:cNvCxnSpPr/>
          <p:nvPr/>
        </p:nvCxnSpPr>
        <p:spPr>
          <a:xfrm>
            <a:off x="6508115" y="2712085"/>
            <a:ext cx="291020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565265" y="29972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565265" y="32956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565265" y="35941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565265" y="38925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565265" y="419100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 name="椭圆 2"/>
          <p:cNvSpPr/>
          <p:nvPr/>
        </p:nvSpPr>
        <p:spPr>
          <a:xfrm>
            <a:off x="6565265" y="4489450"/>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3" name="图片 4" descr="Akuvox Logo 原版"/>
          <p:cNvPicPr>
            <a:picLocks noChangeAspect="1"/>
          </p:cNvPicPr>
          <p:nvPr/>
        </p:nvPicPr>
        <p:blipFill>
          <a:blip r:embed="rId4"/>
          <a:stretch>
            <a:fillRect/>
          </a:stretch>
        </p:blipFill>
        <p:spPr>
          <a:xfrm>
            <a:off x="10053638" y="430212"/>
            <a:ext cx="1622425" cy="484505"/>
          </a:xfrm>
          <a:prstGeom prst="rect">
            <a:avLst/>
          </a:prstGeom>
        </p:spPr>
      </p:pic>
    </p:spTree>
    <p:extLst>
      <p:ext uri="{BB962C8B-B14F-4D97-AF65-F5344CB8AC3E}">
        <p14:creationId xmlns:p14="http://schemas.microsoft.com/office/powerpoint/2010/main" val="3150659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睿云联智能对讲"/>
          <p:cNvPicPr>
            <a:picLocks noChangeAspect="1"/>
          </p:cNvPicPr>
          <p:nvPr/>
        </p:nvPicPr>
        <p:blipFill>
          <a:blip r:embed="rId2"/>
          <a:srcRect r="51526" b="-15709"/>
          <a:stretch>
            <a:fillRect/>
          </a:stretch>
        </p:blipFill>
        <p:spPr>
          <a:xfrm>
            <a:off x="506095" y="6384925"/>
            <a:ext cx="1371600" cy="191770"/>
          </a:xfrm>
          <a:prstGeom prst="rect">
            <a:avLst/>
          </a:prstGeom>
        </p:spPr>
      </p:pic>
      <p:grpSp>
        <p:nvGrpSpPr>
          <p:cNvPr id="10" name="组合 9"/>
          <p:cNvGrpSpPr/>
          <p:nvPr/>
        </p:nvGrpSpPr>
        <p:grpSpPr>
          <a:xfrm>
            <a:off x="587375" y="208280"/>
            <a:ext cx="7069455" cy="583565"/>
            <a:chOff x="835" y="379"/>
            <a:chExt cx="9004" cy="919"/>
          </a:xfrm>
        </p:grpSpPr>
        <p:sp>
          <p:nvSpPr>
            <p:cNvPr id="11" name="矩形 10"/>
            <p:cNvSpPr/>
            <p:nvPr/>
          </p:nvSpPr>
          <p:spPr>
            <a:xfrm>
              <a:off x="835" y="608"/>
              <a:ext cx="133" cy="509"/>
            </a:xfrm>
            <a:prstGeom prst="rect">
              <a:avLst/>
            </a:prstGeom>
            <a:solidFill>
              <a:srgbClr val="00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prstClr val="white"/>
                </a:solidFill>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966" y="379"/>
              <a:ext cx="8873" cy="919"/>
            </a:xfrm>
            <a:prstGeom prst="rect">
              <a:avLst/>
            </a:prstGeom>
            <a:noFill/>
          </p:spPr>
          <p:txBody>
            <a:bodyPr wrap="square" rtlCol="0">
              <a:spAutoFit/>
            </a:bodyPr>
            <a:lstStyle/>
            <a:p>
              <a:r>
                <a:rPr lang="en-US" altLang="zh-CN" sz="3200" b="1">
                  <a:solidFill>
                    <a:srgbClr val="2B395E"/>
                  </a:solidFill>
                  <a:latin typeface="微软雅黑" panose="020B0503020204020204" charset="-122"/>
                  <a:ea typeface="微软雅黑" panose="020B0503020204020204" charset="-122"/>
                  <a:cs typeface="微软雅黑" panose="020B0503020204020204" charset="-122"/>
                </a:rPr>
                <a:t>Diagrams</a:t>
              </a:r>
            </a:p>
          </p:txBody>
        </p:sp>
      </p:grpSp>
      <p:pic>
        <p:nvPicPr>
          <p:cNvPr id="28" name="图片 27" descr="AKUVOX_01"/>
          <p:cNvPicPr>
            <a:picLocks noChangeAspect="1"/>
          </p:cNvPicPr>
          <p:nvPr/>
        </p:nvPicPr>
        <p:blipFill>
          <a:blip r:embed="rId3"/>
          <a:stretch>
            <a:fillRect/>
          </a:stretch>
        </p:blipFill>
        <p:spPr>
          <a:xfrm>
            <a:off x="10274300" y="313690"/>
            <a:ext cx="1452245" cy="478155"/>
          </a:xfrm>
          <a:prstGeom prst="rect">
            <a:avLst/>
          </a:prstGeom>
        </p:spPr>
      </p:pic>
      <p:sp>
        <p:nvSpPr>
          <p:cNvPr id="2" name="矩形 1"/>
          <p:cNvSpPr/>
          <p:nvPr/>
        </p:nvSpPr>
        <p:spPr>
          <a:xfrm>
            <a:off x="1068070" y="1079500"/>
            <a:ext cx="450215" cy="515556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prstClr val="black"/>
              </a:solidFill>
            </a:endParaRPr>
          </a:p>
        </p:txBody>
      </p:sp>
      <p:sp>
        <p:nvSpPr>
          <p:cNvPr id="4" name="矩形 3"/>
          <p:cNvSpPr/>
          <p:nvPr/>
        </p:nvSpPr>
        <p:spPr>
          <a:xfrm>
            <a:off x="8488680" y="5828665"/>
            <a:ext cx="450215" cy="406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prstClr val="black"/>
              </a:solidFill>
            </a:endParaRPr>
          </a:p>
        </p:txBody>
      </p:sp>
      <p:pic>
        <p:nvPicPr>
          <p:cNvPr id="6" name="图片 5" descr="condominium-2903520_1280"/>
          <p:cNvPicPr>
            <a:picLocks noChangeAspect="1"/>
          </p:cNvPicPr>
          <p:nvPr/>
        </p:nvPicPr>
        <p:blipFill>
          <a:blip r:embed="rId4"/>
          <a:stretch>
            <a:fillRect/>
          </a:stretch>
        </p:blipFill>
        <p:spPr>
          <a:xfrm>
            <a:off x="338455" y="1167765"/>
            <a:ext cx="3945890" cy="4788535"/>
          </a:xfrm>
          <a:prstGeom prst="rect">
            <a:avLst/>
          </a:prstGeom>
        </p:spPr>
      </p:pic>
      <p:grpSp>
        <p:nvGrpSpPr>
          <p:cNvPr id="25" name="组合 24"/>
          <p:cNvGrpSpPr/>
          <p:nvPr/>
        </p:nvGrpSpPr>
        <p:grpSpPr>
          <a:xfrm>
            <a:off x="2667635" y="4437380"/>
            <a:ext cx="455613" cy="449263"/>
            <a:chOff x="5070" y="7946"/>
            <a:chExt cx="718" cy="708"/>
          </a:xfrm>
        </p:grpSpPr>
        <p:sp>
          <p:nvSpPr>
            <p:cNvPr id="38927" name="椭圆 93"/>
            <p:cNvSpPr>
              <a:spLocks noChangeAspect="1"/>
            </p:cNvSpPr>
            <p:nvPr/>
          </p:nvSpPr>
          <p:spPr>
            <a:xfrm>
              <a:off x="5070" y="7946"/>
              <a:ext cx="718" cy="708"/>
            </a:xfrm>
            <a:prstGeom prst="ellipse">
              <a:avLst/>
            </a:prstGeom>
            <a:solidFill>
              <a:srgbClr val="DDDDDE"/>
            </a:solidFill>
            <a:ln w="9525">
              <a:noFill/>
            </a:ln>
          </p:spPr>
          <p:txBody>
            <a:bodyPr anchor="ctr"/>
            <a:lstStyle>
              <a:lvl1pPr marL="168275" indent="-168275" algn="l" defTabSz="671830" rtl="0" eaLnBrk="0" fontAlgn="base" hangingPunct="0">
                <a:lnSpc>
                  <a:spcPct val="90000"/>
                </a:lnSpc>
                <a:spcBef>
                  <a:spcPts val="74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1pPr>
              <a:lvl2pPr marL="504825" lvl="1" indent="-168275" algn="l" defTabSz="671830" rtl="0" eaLnBrk="0" fontAlgn="base" hangingPunct="0">
                <a:lnSpc>
                  <a:spcPct val="90000"/>
                </a:lnSpc>
                <a:spcBef>
                  <a:spcPts val="365"/>
                </a:spcBef>
                <a:spcAft>
                  <a:spcPct val="0"/>
                </a:spcAft>
                <a:buFont typeface="Arial" panose="020B0604020202020204" pitchFamily="34" charset="0"/>
                <a:buChar char="•"/>
                <a:defRPr sz="1700" kern="1200">
                  <a:solidFill>
                    <a:schemeClr val="tx1"/>
                  </a:solidFill>
                  <a:latin typeface="Calibri" panose="020F0502020204030204" charset="-128"/>
                  <a:ea typeface="等线" panose="02010600030101010101" charset="-122"/>
                  <a:cs typeface="+mn-cs"/>
                  <a:sym typeface="Calibri" panose="020F0502020204030204" charset="0"/>
                </a:defRPr>
              </a:lvl2pPr>
              <a:lvl3pPr marL="840105" lvl="2" indent="-167005" algn="l" defTabSz="671830" rtl="0" eaLnBrk="0" fontAlgn="base" hangingPunct="0">
                <a:lnSpc>
                  <a:spcPct val="90000"/>
                </a:lnSpc>
                <a:spcBef>
                  <a:spcPts val="365"/>
                </a:spcBef>
                <a:spcAft>
                  <a:spcPct val="0"/>
                </a:spcAft>
                <a:buFont typeface="Arial" panose="020B0604020202020204" pitchFamily="34" charset="0"/>
                <a:buChar char="•"/>
                <a:defRPr sz="1400" kern="1200">
                  <a:solidFill>
                    <a:schemeClr val="tx1"/>
                  </a:solidFill>
                  <a:latin typeface="Calibri" panose="020F0502020204030204" charset="-128"/>
                  <a:ea typeface="等线" panose="02010600030101010101" charset="-122"/>
                  <a:cs typeface="+mn-cs"/>
                  <a:sym typeface="Calibri" panose="020F0502020204030204" charset="0"/>
                </a:defRPr>
              </a:lvl3pPr>
              <a:lvl4pPr marL="1176655" lvl="3" indent="-16827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128"/>
                  <a:ea typeface="等线" panose="02010600030101010101" charset="-122"/>
                  <a:cs typeface="+mn-cs"/>
                  <a:sym typeface="Calibri" panose="020F0502020204030204" charset="0"/>
                </a:defRPr>
              </a:lvl4pPr>
              <a:lvl5pPr marL="1511300" lvl="4" indent="-16700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128"/>
                  <a:ea typeface="等线" panose="02010600030101010101" charset="-122"/>
                  <a:cs typeface="+mn-cs"/>
                  <a:sym typeface="Calibri" panose="020F0502020204030204" charset="0"/>
                </a:defRPr>
              </a:lvl5pPr>
            </a:lstStyle>
            <a:p>
              <a:pPr marL="0" indent="0" algn="ctr" defTabSz="457200" eaLnBrk="1" hangingPunct="1">
                <a:lnSpc>
                  <a:spcPct val="100000"/>
                </a:lnSpc>
                <a:spcBef>
                  <a:spcPct val="0"/>
                </a:spcBef>
                <a:buFont typeface="Arial" panose="020B0604020202020204" pitchFamily="34" charset="0"/>
                <a:buNone/>
              </a:pPr>
              <a:endParaRPr lang="zh-CN" altLang="x-none" sz="1800">
                <a:solidFill>
                  <a:srgbClr val="FFFFFF"/>
                </a:solidFill>
              </a:endParaRPr>
            </a:p>
          </p:txBody>
        </p:sp>
        <p:pic>
          <p:nvPicPr>
            <p:cNvPr id="38928" name="图片 94"/>
            <p:cNvPicPr>
              <a:picLocks noChangeAspect="1"/>
            </p:cNvPicPr>
            <p:nvPr/>
          </p:nvPicPr>
          <p:blipFill>
            <a:blip r:embed="rId5"/>
            <a:stretch>
              <a:fillRect/>
            </a:stretch>
          </p:blipFill>
          <p:spPr>
            <a:xfrm>
              <a:off x="5144" y="7946"/>
              <a:ext cx="602" cy="586"/>
            </a:xfrm>
            <a:prstGeom prst="rect">
              <a:avLst/>
            </a:prstGeom>
            <a:noFill/>
            <a:ln w="9525">
              <a:noFill/>
            </a:ln>
          </p:spPr>
        </p:pic>
      </p:grpSp>
      <p:grpSp>
        <p:nvGrpSpPr>
          <p:cNvPr id="22" name="组合 21"/>
          <p:cNvGrpSpPr/>
          <p:nvPr/>
        </p:nvGrpSpPr>
        <p:grpSpPr>
          <a:xfrm>
            <a:off x="2498725" y="2524125"/>
            <a:ext cx="468630" cy="449580"/>
            <a:chOff x="5155" y="2685"/>
            <a:chExt cx="738" cy="708"/>
          </a:xfrm>
        </p:grpSpPr>
        <p:sp>
          <p:nvSpPr>
            <p:cNvPr id="38925" name="椭圆 95"/>
            <p:cNvSpPr>
              <a:spLocks noChangeAspect="1"/>
            </p:cNvSpPr>
            <p:nvPr/>
          </p:nvSpPr>
          <p:spPr>
            <a:xfrm>
              <a:off x="5165" y="2685"/>
              <a:ext cx="720" cy="708"/>
            </a:xfrm>
            <a:prstGeom prst="ellipse">
              <a:avLst/>
            </a:prstGeom>
            <a:solidFill>
              <a:srgbClr val="DDDDDE"/>
            </a:solidFill>
            <a:ln w="9525">
              <a:noFill/>
            </a:ln>
          </p:spPr>
          <p:txBody>
            <a:bodyPr anchor="ctr"/>
            <a:lstStyle>
              <a:lvl1pPr marL="168275" indent="-168275" algn="l" defTabSz="671830" rtl="0" eaLnBrk="0" fontAlgn="base" hangingPunct="0">
                <a:lnSpc>
                  <a:spcPct val="90000"/>
                </a:lnSpc>
                <a:spcBef>
                  <a:spcPts val="74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1pPr>
              <a:lvl2pPr marL="504825" lvl="1" indent="-168275" algn="l" defTabSz="671830" rtl="0" eaLnBrk="0" fontAlgn="base" hangingPunct="0">
                <a:lnSpc>
                  <a:spcPct val="90000"/>
                </a:lnSpc>
                <a:spcBef>
                  <a:spcPts val="365"/>
                </a:spcBef>
                <a:spcAft>
                  <a:spcPct val="0"/>
                </a:spcAft>
                <a:buFont typeface="Arial" panose="020B0604020202020204" pitchFamily="34" charset="0"/>
                <a:buChar char="•"/>
                <a:defRPr sz="1700" kern="1200">
                  <a:solidFill>
                    <a:schemeClr val="tx1"/>
                  </a:solidFill>
                  <a:latin typeface="Calibri" panose="020F0502020204030204" charset="-128"/>
                  <a:ea typeface="等线" panose="02010600030101010101" charset="-122"/>
                  <a:cs typeface="+mn-cs"/>
                  <a:sym typeface="Calibri" panose="020F0502020204030204" charset="0"/>
                </a:defRPr>
              </a:lvl2pPr>
              <a:lvl3pPr marL="840105" lvl="2" indent="-167005" algn="l" defTabSz="671830" rtl="0" eaLnBrk="0" fontAlgn="base" hangingPunct="0">
                <a:lnSpc>
                  <a:spcPct val="90000"/>
                </a:lnSpc>
                <a:spcBef>
                  <a:spcPts val="365"/>
                </a:spcBef>
                <a:spcAft>
                  <a:spcPct val="0"/>
                </a:spcAft>
                <a:buFont typeface="Arial" panose="020B0604020202020204" pitchFamily="34" charset="0"/>
                <a:buChar char="•"/>
                <a:defRPr sz="1400" kern="1200">
                  <a:solidFill>
                    <a:schemeClr val="tx1"/>
                  </a:solidFill>
                  <a:latin typeface="Calibri" panose="020F0502020204030204" charset="-128"/>
                  <a:ea typeface="等线" panose="02010600030101010101" charset="-122"/>
                  <a:cs typeface="+mn-cs"/>
                  <a:sym typeface="Calibri" panose="020F0502020204030204" charset="0"/>
                </a:defRPr>
              </a:lvl3pPr>
              <a:lvl4pPr marL="1176655" lvl="3" indent="-16827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128"/>
                  <a:ea typeface="等线" panose="02010600030101010101" charset="-122"/>
                  <a:cs typeface="+mn-cs"/>
                  <a:sym typeface="Calibri" panose="020F0502020204030204" charset="0"/>
                </a:defRPr>
              </a:lvl4pPr>
              <a:lvl5pPr marL="1511300" lvl="4" indent="-16700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128"/>
                  <a:ea typeface="等线" panose="02010600030101010101" charset="-122"/>
                  <a:cs typeface="+mn-cs"/>
                  <a:sym typeface="Calibri" panose="020F0502020204030204" charset="0"/>
                </a:defRPr>
              </a:lvl5pPr>
            </a:lstStyle>
            <a:p>
              <a:pPr marL="0" indent="0" algn="ctr" defTabSz="457200" eaLnBrk="1" hangingPunct="1">
                <a:lnSpc>
                  <a:spcPct val="100000"/>
                </a:lnSpc>
                <a:spcBef>
                  <a:spcPct val="0"/>
                </a:spcBef>
                <a:buFont typeface="Arial" panose="020B0604020202020204" pitchFamily="34" charset="0"/>
                <a:buNone/>
              </a:pPr>
              <a:endParaRPr lang="zh-CN" altLang="x-none" sz="1800">
                <a:solidFill>
                  <a:srgbClr val="FFFFFF"/>
                </a:solidFill>
              </a:endParaRPr>
            </a:p>
          </p:txBody>
        </p:sp>
        <p:pic>
          <p:nvPicPr>
            <p:cNvPr id="38926" name="图片 96"/>
            <p:cNvPicPr>
              <a:picLocks noChangeAspect="1"/>
            </p:cNvPicPr>
            <p:nvPr/>
          </p:nvPicPr>
          <p:blipFill>
            <a:blip r:embed="rId6"/>
            <a:stretch>
              <a:fillRect/>
            </a:stretch>
          </p:blipFill>
          <p:spPr>
            <a:xfrm>
              <a:off x="5155" y="2863"/>
              <a:ext cx="738" cy="392"/>
            </a:xfrm>
            <a:prstGeom prst="rect">
              <a:avLst/>
            </a:prstGeom>
            <a:noFill/>
            <a:ln w="9525">
              <a:noFill/>
            </a:ln>
          </p:spPr>
        </p:pic>
      </p:grpSp>
      <p:grpSp>
        <p:nvGrpSpPr>
          <p:cNvPr id="23" name="组合 22"/>
          <p:cNvGrpSpPr/>
          <p:nvPr/>
        </p:nvGrpSpPr>
        <p:grpSpPr>
          <a:xfrm>
            <a:off x="1550035" y="2569845"/>
            <a:ext cx="527050" cy="506730"/>
            <a:chOff x="3251" y="4947"/>
            <a:chExt cx="830" cy="798"/>
          </a:xfrm>
        </p:grpSpPr>
        <p:sp>
          <p:nvSpPr>
            <p:cNvPr id="17" name="椭圆 16"/>
            <p:cNvSpPr/>
            <p:nvPr/>
          </p:nvSpPr>
          <p:spPr>
            <a:xfrm>
              <a:off x="3251" y="4947"/>
              <a:ext cx="831" cy="798"/>
            </a:xfrm>
            <a:prstGeom prst="ellips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8" name="图片 17" descr="lift-icon-12"/>
            <p:cNvPicPr>
              <a:picLocks noChangeAspect="1"/>
            </p:cNvPicPr>
            <p:nvPr/>
          </p:nvPicPr>
          <p:blipFill>
            <a:blip r:embed="rId7"/>
            <a:stretch>
              <a:fillRect/>
            </a:stretch>
          </p:blipFill>
          <p:spPr>
            <a:xfrm>
              <a:off x="3373" y="4947"/>
              <a:ext cx="588" cy="657"/>
            </a:xfrm>
            <a:prstGeom prst="rect">
              <a:avLst/>
            </a:prstGeom>
          </p:spPr>
        </p:pic>
      </p:grpSp>
      <p:pic>
        <p:nvPicPr>
          <p:cNvPr id="19" name="图片 18" descr="x933-F-blue(1)"/>
          <p:cNvPicPr>
            <a:picLocks noChangeAspect="1"/>
          </p:cNvPicPr>
          <p:nvPr/>
        </p:nvPicPr>
        <p:blipFill>
          <a:blip r:embed="rId8"/>
          <a:srcRect l="19931" t="10539" r="22797" b="14366"/>
          <a:stretch>
            <a:fillRect/>
          </a:stretch>
        </p:blipFill>
        <p:spPr>
          <a:xfrm>
            <a:off x="3578860" y="2205355"/>
            <a:ext cx="857885" cy="633095"/>
          </a:xfrm>
          <a:prstGeom prst="rect">
            <a:avLst/>
          </a:prstGeom>
        </p:spPr>
      </p:pic>
      <p:pic>
        <p:nvPicPr>
          <p:cNvPr id="20" name="图片 19" descr="X915-F"/>
          <p:cNvPicPr>
            <a:picLocks noChangeAspect="1"/>
          </p:cNvPicPr>
          <p:nvPr/>
        </p:nvPicPr>
        <p:blipFill>
          <a:blip r:embed="rId9"/>
          <a:srcRect l="39912" t="4818" r="35688" b="4764"/>
          <a:stretch>
            <a:fillRect/>
          </a:stretch>
        </p:blipFill>
        <p:spPr>
          <a:xfrm>
            <a:off x="3995420" y="5013325"/>
            <a:ext cx="501650" cy="1297305"/>
          </a:xfrm>
          <a:prstGeom prst="rect">
            <a:avLst/>
          </a:prstGeom>
        </p:spPr>
      </p:pic>
      <p:sp>
        <p:nvSpPr>
          <p:cNvPr id="29" name="线形标注 1 28"/>
          <p:cNvSpPr/>
          <p:nvPr/>
        </p:nvSpPr>
        <p:spPr>
          <a:xfrm>
            <a:off x="3309620" y="2061210"/>
            <a:ext cx="1334135" cy="1250315"/>
          </a:xfrm>
          <a:prstGeom prst="borderCallout1">
            <a:avLst>
              <a:gd name="adj1" fmla="val 53235"/>
              <a:gd name="adj2" fmla="val -235"/>
              <a:gd name="adj3" fmla="val 53880"/>
              <a:gd name="adj4" fmla="val -28630"/>
            </a:avLst>
          </a:prstGeom>
          <a:noFill/>
          <a:ln>
            <a:solidFill>
              <a:srgbClr val="005D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0" name="线形标注 1 29"/>
          <p:cNvSpPr/>
          <p:nvPr/>
        </p:nvSpPr>
        <p:spPr>
          <a:xfrm>
            <a:off x="3340735" y="667385"/>
            <a:ext cx="1334135" cy="1250315"/>
          </a:xfrm>
          <a:prstGeom prst="borderCallout1">
            <a:avLst>
              <a:gd name="adj1" fmla="val 53235"/>
              <a:gd name="adj2" fmla="val -235"/>
              <a:gd name="adj3" fmla="val 153275"/>
              <a:gd name="adj4" fmla="val -106235"/>
            </a:avLst>
          </a:prstGeom>
          <a:noFill/>
          <a:ln>
            <a:solidFill>
              <a:srgbClr val="005D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线形标注 1 30"/>
          <p:cNvSpPr/>
          <p:nvPr/>
        </p:nvSpPr>
        <p:spPr>
          <a:xfrm>
            <a:off x="3578860" y="5013325"/>
            <a:ext cx="1334135" cy="1711960"/>
          </a:xfrm>
          <a:prstGeom prst="borderCallout1">
            <a:avLst>
              <a:gd name="adj1" fmla="val 53235"/>
              <a:gd name="adj2" fmla="val -235"/>
              <a:gd name="adj3" fmla="val -12575"/>
              <a:gd name="adj4" fmla="val -44312"/>
            </a:avLst>
          </a:prstGeom>
          <a:noFill/>
          <a:ln>
            <a:solidFill>
              <a:srgbClr val="005D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09" name="图片 108"/>
          <p:cNvPicPr/>
          <p:nvPr/>
        </p:nvPicPr>
        <p:blipFill>
          <a:blip r:embed="rId10"/>
          <a:stretch>
            <a:fillRect/>
          </a:stretch>
        </p:blipFill>
        <p:spPr>
          <a:xfrm>
            <a:off x="4756467" y="3455035"/>
            <a:ext cx="488950" cy="1174750"/>
          </a:xfrm>
          <a:prstGeom prst="rect">
            <a:avLst/>
          </a:prstGeom>
          <a:noFill/>
          <a:ln w="9525">
            <a:noFill/>
          </a:ln>
        </p:spPr>
      </p:pic>
      <p:sp>
        <p:nvSpPr>
          <p:cNvPr id="32" name="线形标注 1 31"/>
          <p:cNvSpPr/>
          <p:nvPr/>
        </p:nvSpPr>
        <p:spPr>
          <a:xfrm>
            <a:off x="4284345" y="3455035"/>
            <a:ext cx="1435100" cy="1419860"/>
          </a:xfrm>
          <a:prstGeom prst="borderCallout1">
            <a:avLst>
              <a:gd name="adj1" fmla="val 53235"/>
              <a:gd name="adj2" fmla="val -235"/>
              <a:gd name="adj3" fmla="val -33318"/>
              <a:gd name="adj4" fmla="val -159911"/>
            </a:avLst>
          </a:prstGeom>
          <a:noFill/>
          <a:ln>
            <a:solidFill>
              <a:srgbClr val="005D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文本框 32"/>
          <p:cNvSpPr txBox="1"/>
          <p:nvPr/>
        </p:nvSpPr>
        <p:spPr>
          <a:xfrm>
            <a:off x="3309620" y="1484630"/>
            <a:ext cx="1728470" cy="460375"/>
          </a:xfrm>
          <a:prstGeom prst="rect">
            <a:avLst/>
          </a:prstGeom>
          <a:noFill/>
        </p:spPr>
        <p:txBody>
          <a:bodyPr wrap="square" rtlCol="0" anchor="t">
            <a:spAutoFit/>
          </a:bodyPr>
          <a:lstStyle/>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Elevator Control </a:t>
            </a:r>
          </a:p>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EC33</a:t>
            </a:r>
          </a:p>
        </p:txBody>
      </p:sp>
      <p:sp>
        <p:nvSpPr>
          <p:cNvPr id="34" name="文本框 33"/>
          <p:cNvSpPr txBox="1"/>
          <p:nvPr/>
        </p:nvSpPr>
        <p:spPr>
          <a:xfrm>
            <a:off x="3290570" y="2838450"/>
            <a:ext cx="1465580" cy="460375"/>
          </a:xfrm>
          <a:prstGeom prst="rect">
            <a:avLst/>
          </a:prstGeom>
          <a:noFill/>
        </p:spPr>
        <p:txBody>
          <a:bodyPr wrap="square" rtlCol="0" anchor="t">
            <a:spAutoFit/>
          </a:bodyPr>
          <a:lstStyle/>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Indoor Monitor </a:t>
            </a:r>
          </a:p>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X933</a:t>
            </a:r>
          </a:p>
        </p:txBody>
      </p:sp>
      <p:sp>
        <p:nvSpPr>
          <p:cNvPr id="35" name="文本框 34"/>
          <p:cNvSpPr txBox="1"/>
          <p:nvPr/>
        </p:nvSpPr>
        <p:spPr>
          <a:xfrm>
            <a:off x="4351655" y="4581525"/>
            <a:ext cx="1367790" cy="275590"/>
          </a:xfrm>
          <a:prstGeom prst="rect">
            <a:avLst/>
          </a:prstGeom>
          <a:noFill/>
        </p:spPr>
        <p:txBody>
          <a:bodyPr wrap="square" rtlCol="0" anchor="t">
            <a:spAutoFit/>
          </a:bodyPr>
          <a:lstStyle/>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Access Control </a:t>
            </a:r>
          </a:p>
        </p:txBody>
      </p:sp>
      <p:sp>
        <p:nvSpPr>
          <p:cNvPr id="36" name="文本框 35"/>
          <p:cNvSpPr txBox="1"/>
          <p:nvPr/>
        </p:nvSpPr>
        <p:spPr>
          <a:xfrm>
            <a:off x="3794760" y="6309360"/>
            <a:ext cx="1728470" cy="460375"/>
          </a:xfrm>
          <a:prstGeom prst="rect">
            <a:avLst/>
          </a:prstGeom>
          <a:noFill/>
        </p:spPr>
        <p:txBody>
          <a:bodyPr wrap="square" rtlCol="0" anchor="t">
            <a:spAutoFit/>
          </a:bodyPr>
          <a:lstStyle/>
          <a:p>
            <a:pPr>
              <a:buFont typeface="Arial" panose="020B0604020202020204" pitchFamily="34" charset="0"/>
              <a:buNone/>
            </a:pPr>
            <a:r>
              <a:rPr lang="en-US" altLang="zh-CN" sz="1200" b="1" dirty="0" err="1">
                <a:solidFill>
                  <a:prstClr val="black"/>
                </a:solidFill>
                <a:latin typeface="微软雅黑" panose="020B0503020204020204" charset="-122"/>
                <a:ea typeface="微软雅黑" panose="020B0503020204020204" charset="-122"/>
              </a:rPr>
              <a:t>Doophone</a:t>
            </a:r>
            <a:endParaRPr lang="en-US" altLang="zh-CN" sz="1200" b="1" dirty="0">
              <a:solidFill>
                <a:prstClr val="black"/>
              </a:solidFill>
              <a:latin typeface="微软雅黑" panose="020B0503020204020204" charset="-122"/>
              <a:ea typeface="微软雅黑" panose="020B0503020204020204" charset="-122"/>
            </a:endParaRPr>
          </a:p>
          <a:p>
            <a:pPr>
              <a:buFont typeface="Arial" panose="020B0604020202020204" pitchFamily="34" charset="0"/>
              <a:buNone/>
            </a:pPr>
            <a:r>
              <a:rPr lang="en-US" altLang="zh-CN" sz="1200" b="1" dirty="0">
                <a:solidFill>
                  <a:prstClr val="black"/>
                </a:solidFill>
                <a:latin typeface="微软雅黑" panose="020B0503020204020204" charset="-122"/>
                <a:ea typeface="微软雅黑" panose="020B0503020204020204" charset="-122"/>
              </a:rPr>
              <a:t>X912</a:t>
            </a:r>
          </a:p>
        </p:txBody>
      </p:sp>
      <p:pic>
        <p:nvPicPr>
          <p:cNvPr id="37" name="图片 64526" descr="云图标1"/>
          <p:cNvPicPr>
            <a:picLocks noChangeAspect="1"/>
          </p:cNvPicPr>
          <p:nvPr/>
        </p:nvPicPr>
        <p:blipFill>
          <a:blip r:embed="rId11"/>
          <a:stretch>
            <a:fillRect/>
          </a:stretch>
        </p:blipFill>
        <p:spPr>
          <a:xfrm>
            <a:off x="9480550" y="2536190"/>
            <a:ext cx="2435225" cy="1065530"/>
          </a:xfrm>
          <a:prstGeom prst="rect">
            <a:avLst/>
          </a:prstGeom>
          <a:noFill/>
          <a:ln w="9525">
            <a:noFill/>
          </a:ln>
        </p:spPr>
      </p:pic>
      <p:grpSp>
        <p:nvGrpSpPr>
          <p:cNvPr id="38" name="组合 6236"/>
          <p:cNvGrpSpPr/>
          <p:nvPr/>
        </p:nvGrpSpPr>
        <p:grpSpPr>
          <a:xfrm>
            <a:off x="6249035" y="2524401"/>
            <a:ext cx="2628900" cy="1278614"/>
            <a:chOff x="0" y="151"/>
            <a:chExt cx="2365" cy="1163"/>
          </a:xfrm>
        </p:grpSpPr>
        <p:pic>
          <p:nvPicPr>
            <p:cNvPr id="39" name="图片 5223" descr="Cloud 2"/>
            <p:cNvPicPr>
              <a:picLocks noChangeAspect="1"/>
            </p:cNvPicPr>
            <p:nvPr/>
          </p:nvPicPr>
          <p:blipFill>
            <a:blip r:embed="rId12"/>
            <a:stretch>
              <a:fillRect/>
            </a:stretch>
          </p:blipFill>
          <p:spPr>
            <a:xfrm>
              <a:off x="379" y="151"/>
              <a:ext cx="1608" cy="1163"/>
            </a:xfrm>
            <a:prstGeom prst="rect">
              <a:avLst/>
            </a:prstGeom>
            <a:noFill/>
            <a:ln w="9525">
              <a:noFill/>
            </a:ln>
          </p:spPr>
        </p:pic>
        <p:sp>
          <p:nvSpPr>
            <p:cNvPr id="40" name="文本框 5224"/>
            <p:cNvSpPr txBox="1"/>
            <p:nvPr/>
          </p:nvSpPr>
          <p:spPr>
            <a:xfrm>
              <a:off x="0" y="572"/>
              <a:ext cx="2365" cy="307"/>
            </a:xfrm>
            <a:prstGeom prst="rect">
              <a:avLst/>
            </a:prstGeom>
            <a:noFill/>
            <a:ln w="9525">
              <a:noFill/>
            </a:ln>
          </p:spPr>
          <p:txBody>
            <a:bodyPr wrap="square" anchor="t">
              <a:spAutoFit/>
            </a:bodyPr>
            <a:lstStyle/>
            <a:p>
              <a:pPr algn="ctr"/>
              <a:r>
                <a:rPr lang="en-US" altLang="zh-CN" sz="1600" b="1" dirty="0">
                  <a:solidFill>
                    <a:prstClr val="black"/>
                  </a:solidFill>
                  <a:latin typeface="微软雅黑" panose="020B0503020204020204" charset="-122"/>
                  <a:ea typeface="微软雅黑" panose="020B0503020204020204" charset="-122"/>
                </a:rPr>
                <a:t>IP Network</a:t>
              </a:r>
            </a:p>
          </p:txBody>
        </p:sp>
      </p:grpSp>
      <p:cxnSp>
        <p:nvCxnSpPr>
          <p:cNvPr id="41" name="肘形连接符 40"/>
          <p:cNvCxnSpPr>
            <a:stCxn id="30" idx="0"/>
            <a:endCxn id="39" idx="0"/>
          </p:cNvCxnSpPr>
          <p:nvPr/>
        </p:nvCxnSpPr>
        <p:spPr>
          <a:xfrm>
            <a:off x="4674870" y="1292860"/>
            <a:ext cx="2889250" cy="1231265"/>
          </a:xfrm>
          <a:prstGeom prst="bentConnector2">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2" name="直接连接符 41"/>
          <p:cNvCxnSpPr>
            <a:stCxn id="29" idx="0"/>
          </p:cNvCxnSpPr>
          <p:nvPr/>
        </p:nvCxnSpPr>
        <p:spPr>
          <a:xfrm>
            <a:off x="4643755" y="2686685"/>
            <a:ext cx="2425065" cy="0"/>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3" name="肘形连接符 42"/>
          <p:cNvCxnSpPr>
            <a:stCxn id="32" idx="0"/>
            <a:endCxn id="39" idx="2"/>
          </p:cNvCxnSpPr>
          <p:nvPr/>
        </p:nvCxnSpPr>
        <p:spPr>
          <a:xfrm flipV="1">
            <a:off x="5719445" y="3803015"/>
            <a:ext cx="1844675" cy="361950"/>
          </a:xfrm>
          <a:prstGeom prst="bentConnector2">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4" name="肘形连接符 43"/>
          <p:cNvCxnSpPr>
            <a:stCxn id="31" idx="0"/>
            <a:endCxn id="39" idx="2"/>
          </p:cNvCxnSpPr>
          <p:nvPr/>
        </p:nvCxnSpPr>
        <p:spPr>
          <a:xfrm flipV="1">
            <a:off x="4912995" y="3803015"/>
            <a:ext cx="2651125" cy="2066290"/>
          </a:xfrm>
          <a:prstGeom prst="bentConnector2">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a:off x="8395335" y="3166745"/>
            <a:ext cx="1151890" cy="0"/>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7564120" y="5869305"/>
            <a:ext cx="2085340" cy="0"/>
          </a:xfrm>
          <a:prstGeom prst="line">
            <a:avLst/>
          </a:prstGeom>
          <a:ln w="28575" cmpd="sng">
            <a:solidFill>
              <a:schemeClr val="tx1"/>
            </a:solidFill>
            <a:prstDash val="solid"/>
          </a:ln>
        </p:spPr>
        <p:style>
          <a:lnRef idx="1">
            <a:schemeClr val="dk1"/>
          </a:lnRef>
          <a:fillRef idx="0">
            <a:schemeClr val="dk1"/>
          </a:fillRef>
          <a:effectRef idx="0">
            <a:schemeClr val="dk1"/>
          </a:effectRef>
          <a:fontRef idx="minor">
            <a:schemeClr val="tx1"/>
          </a:fontRef>
        </p:style>
      </p:cxnSp>
      <p:grpSp>
        <p:nvGrpSpPr>
          <p:cNvPr id="38922" name="组合 15364"/>
          <p:cNvGrpSpPr>
            <a:grpSpLocks noChangeAspect="1"/>
          </p:cNvGrpSpPr>
          <p:nvPr/>
        </p:nvGrpSpPr>
        <p:grpSpPr>
          <a:xfrm>
            <a:off x="9538335" y="5521643"/>
            <a:ext cx="1231900" cy="698500"/>
            <a:chOff x="0" y="0"/>
            <a:chExt cx="5364" cy="3036"/>
          </a:xfrm>
        </p:grpSpPr>
        <p:pic>
          <p:nvPicPr>
            <p:cNvPr id="38923" name="图片 15365"/>
            <p:cNvPicPr>
              <a:picLocks noChangeAspect="1"/>
            </p:cNvPicPr>
            <p:nvPr/>
          </p:nvPicPr>
          <p:blipFill>
            <a:blip r:embed="rId13"/>
            <a:stretch>
              <a:fillRect/>
            </a:stretch>
          </p:blipFill>
          <p:spPr>
            <a:xfrm>
              <a:off x="0" y="0"/>
              <a:ext cx="5364" cy="3036"/>
            </a:xfrm>
            <a:prstGeom prst="rect">
              <a:avLst/>
            </a:prstGeom>
            <a:noFill/>
            <a:ln w="9525">
              <a:noFill/>
            </a:ln>
          </p:spPr>
        </p:pic>
        <p:pic>
          <p:nvPicPr>
            <p:cNvPr id="38924" name="图片 15366"/>
            <p:cNvPicPr>
              <a:picLocks noChangeAspect="1"/>
            </p:cNvPicPr>
            <p:nvPr/>
          </p:nvPicPr>
          <p:blipFill>
            <a:blip r:embed="rId14"/>
            <a:stretch>
              <a:fillRect/>
            </a:stretch>
          </p:blipFill>
          <p:spPr>
            <a:xfrm>
              <a:off x="692" y="295"/>
              <a:ext cx="4060" cy="2343"/>
            </a:xfrm>
            <a:prstGeom prst="rect">
              <a:avLst/>
            </a:prstGeom>
            <a:noFill/>
            <a:ln w="9525">
              <a:noFill/>
            </a:ln>
          </p:spPr>
        </p:pic>
      </p:grpSp>
      <p:sp>
        <p:nvSpPr>
          <p:cNvPr id="47" name="文本框 46"/>
          <p:cNvSpPr txBox="1"/>
          <p:nvPr/>
        </p:nvSpPr>
        <p:spPr>
          <a:xfrm>
            <a:off x="8976995" y="6310630"/>
            <a:ext cx="2633345" cy="275590"/>
          </a:xfrm>
          <a:prstGeom prst="rect">
            <a:avLst/>
          </a:prstGeom>
          <a:noFill/>
        </p:spPr>
        <p:txBody>
          <a:bodyPr wrap="square" rtlCol="0" anchor="t">
            <a:spAutoFit/>
          </a:bodyPr>
          <a:lstStyle/>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Property management portal </a:t>
            </a:r>
          </a:p>
        </p:txBody>
      </p:sp>
      <p:sp>
        <p:nvSpPr>
          <p:cNvPr id="45077" name="Text Box 50"/>
          <p:cNvSpPr/>
          <p:nvPr/>
        </p:nvSpPr>
        <p:spPr>
          <a:xfrm>
            <a:off x="5376545" y="2252345"/>
            <a:ext cx="1062990" cy="275590"/>
          </a:xfrm>
          <a:prstGeom prst="rect">
            <a:avLst/>
          </a:prstGeom>
          <a:noFill/>
          <a:ln w="9525">
            <a:noFill/>
          </a:ln>
        </p:spPr>
        <p:txBody>
          <a:bodyPr wrap="square" anchor="t">
            <a:spAutoFit/>
          </a:bodyPr>
          <a:lstStyle/>
          <a:p>
            <a:pPr algn="ctr"/>
            <a:r>
              <a:rPr lang="en-US" altLang="zh-CN" sz="1200" b="1" dirty="0">
                <a:solidFill>
                  <a:srgbClr val="000000"/>
                </a:solidFill>
                <a:latin typeface="微软雅黑" panose="020B0503020204020204" charset="-122"/>
                <a:ea typeface="微软雅黑" panose="020B0503020204020204" charset="-122"/>
                <a:sym typeface="Calibri" panose="020F0502020204030204" charset="0"/>
              </a:rPr>
              <a:t>SmartPlus</a:t>
            </a:r>
          </a:p>
        </p:txBody>
      </p:sp>
      <p:pic>
        <p:nvPicPr>
          <p:cNvPr id="45096" name="图片 1" descr="Graphic"/>
          <p:cNvPicPr>
            <a:picLocks noChangeAspect="1"/>
          </p:cNvPicPr>
          <p:nvPr/>
        </p:nvPicPr>
        <p:blipFill>
          <a:blip r:embed="rId15"/>
          <a:stretch>
            <a:fillRect/>
          </a:stretch>
        </p:blipFill>
        <p:spPr>
          <a:xfrm>
            <a:off x="5632450" y="1438275"/>
            <a:ext cx="447675" cy="857250"/>
          </a:xfrm>
          <a:prstGeom prst="rect">
            <a:avLst/>
          </a:prstGeom>
          <a:noFill/>
          <a:ln w="9525">
            <a:noFill/>
          </a:ln>
        </p:spPr>
      </p:pic>
      <p:grpSp>
        <p:nvGrpSpPr>
          <p:cNvPr id="54" name="组合 53"/>
          <p:cNvGrpSpPr/>
          <p:nvPr/>
        </p:nvGrpSpPr>
        <p:grpSpPr>
          <a:xfrm>
            <a:off x="4670425" y="1475105"/>
            <a:ext cx="1784350" cy="517525"/>
            <a:chOff x="7429" y="2443"/>
            <a:chExt cx="2810" cy="815"/>
          </a:xfrm>
        </p:grpSpPr>
        <p:grpSp>
          <p:nvGrpSpPr>
            <p:cNvPr id="45097" name="组合 6242"/>
            <p:cNvGrpSpPr/>
            <p:nvPr/>
          </p:nvGrpSpPr>
          <p:grpSpPr>
            <a:xfrm>
              <a:off x="7821" y="2443"/>
              <a:ext cx="2418" cy="500"/>
              <a:chOff x="0" y="0"/>
              <a:chExt cx="2406" cy="610"/>
            </a:xfrm>
          </p:grpSpPr>
          <p:pic>
            <p:nvPicPr>
              <p:cNvPr id="45098" name="图片 5229" descr="WIFI"/>
              <p:cNvPicPr>
                <a:picLocks noChangeAspect="1"/>
              </p:cNvPicPr>
              <p:nvPr/>
            </p:nvPicPr>
            <p:blipFill>
              <a:blip r:embed="rId16"/>
              <a:stretch>
                <a:fillRect/>
              </a:stretch>
            </p:blipFill>
            <p:spPr>
              <a:xfrm>
                <a:off x="0" y="0"/>
                <a:ext cx="519" cy="467"/>
              </a:xfrm>
              <a:prstGeom prst="rect">
                <a:avLst/>
              </a:prstGeom>
              <a:noFill/>
              <a:ln w="9525">
                <a:noFill/>
              </a:ln>
            </p:spPr>
          </p:pic>
          <p:sp>
            <p:nvSpPr>
              <p:cNvPr id="45099" name="文本框 5230"/>
              <p:cNvSpPr txBox="1"/>
              <p:nvPr/>
            </p:nvSpPr>
            <p:spPr>
              <a:xfrm>
                <a:off x="510" y="21"/>
                <a:ext cx="1896" cy="589"/>
              </a:xfrm>
              <a:prstGeom prst="rect">
                <a:avLst/>
              </a:prstGeom>
              <a:noFill/>
              <a:ln w="9525">
                <a:noFill/>
              </a:ln>
            </p:spPr>
            <p:txBody>
              <a:bodyPr wrap="square" anchor="t">
                <a:spAutoFit/>
              </a:bodyPr>
              <a:lstStyle/>
              <a:p>
                <a:endParaRPr lang="en-US" altLang="zh-CN" sz="1400" b="1" dirty="0">
                  <a:solidFill>
                    <a:prstClr val="black"/>
                  </a:solidFill>
                  <a:latin typeface="宋体" pitchFamily="2" charset="-122"/>
                </a:endParaRPr>
              </a:p>
            </p:txBody>
          </p:sp>
        </p:grpSp>
        <p:sp>
          <p:nvSpPr>
            <p:cNvPr id="45100" name="文本框 25"/>
            <p:cNvSpPr txBox="1"/>
            <p:nvPr/>
          </p:nvSpPr>
          <p:spPr>
            <a:xfrm>
              <a:off x="7429" y="2826"/>
              <a:ext cx="1305" cy="433"/>
            </a:xfrm>
            <a:prstGeom prst="rect">
              <a:avLst/>
            </a:prstGeom>
            <a:noFill/>
            <a:ln w="9525">
              <a:noFill/>
            </a:ln>
          </p:spPr>
          <p:txBody>
            <a:bodyPr wrap="square" anchor="t">
              <a:spAutoFit/>
            </a:bodyPr>
            <a:lstStyle/>
            <a:p>
              <a:r>
                <a:rPr lang="zh-CN" altLang="zh-CN" sz="1200" dirty="0">
                  <a:solidFill>
                    <a:prstClr val="black"/>
                  </a:solidFill>
                  <a:latin typeface="微软雅黑" panose="020B0503020204020204" charset="-122"/>
                  <a:ea typeface="微软雅黑" panose="020B0503020204020204" charset="-122"/>
                </a:rPr>
                <a:t>LTE/Wifi</a:t>
              </a:r>
            </a:p>
          </p:txBody>
        </p:sp>
      </p:grpSp>
      <p:pic>
        <p:nvPicPr>
          <p:cNvPr id="48" name="图片 47" descr="RA49G-wildix-UI"/>
          <p:cNvPicPr>
            <a:picLocks noChangeAspect="1"/>
          </p:cNvPicPr>
          <p:nvPr/>
        </p:nvPicPr>
        <p:blipFill>
          <a:blip r:embed="rId17"/>
          <a:srcRect t="3336" r="12016"/>
          <a:stretch>
            <a:fillRect/>
          </a:stretch>
        </p:blipFill>
        <p:spPr>
          <a:xfrm>
            <a:off x="9744710" y="980440"/>
            <a:ext cx="1097280" cy="846455"/>
          </a:xfrm>
          <a:prstGeom prst="rect">
            <a:avLst/>
          </a:prstGeom>
        </p:spPr>
      </p:pic>
      <p:sp>
        <p:nvSpPr>
          <p:cNvPr id="49" name="文本框 48"/>
          <p:cNvSpPr txBox="1"/>
          <p:nvPr/>
        </p:nvSpPr>
        <p:spPr>
          <a:xfrm>
            <a:off x="9480550" y="1976755"/>
            <a:ext cx="1993265" cy="275590"/>
          </a:xfrm>
          <a:prstGeom prst="rect">
            <a:avLst/>
          </a:prstGeom>
          <a:noFill/>
        </p:spPr>
        <p:txBody>
          <a:bodyPr wrap="square" rtlCol="0" anchor="t">
            <a:spAutoFit/>
          </a:bodyPr>
          <a:lstStyle/>
          <a:p>
            <a:pPr>
              <a:buFont typeface="Arial" panose="020B0604020202020204" pitchFamily="34" charset="0"/>
              <a:buNone/>
            </a:pPr>
            <a:r>
              <a:rPr lang="en-US" altLang="zh-CN" sz="1200" b="1">
                <a:solidFill>
                  <a:prstClr val="black"/>
                </a:solidFill>
                <a:latin typeface="微软雅黑" panose="020B0503020204020204" charset="-122"/>
                <a:ea typeface="微软雅黑" panose="020B0503020204020204" charset="-122"/>
              </a:rPr>
              <a:t>Guard Phone R49G </a:t>
            </a:r>
          </a:p>
        </p:txBody>
      </p:sp>
      <p:cxnSp>
        <p:nvCxnSpPr>
          <p:cNvPr id="50" name="直接连接符 49"/>
          <p:cNvCxnSpPr/>
          <p:nvPr/>
        </p:nvCxnSpPr>
        <p:spPr>
          <a:xfrm flipH="1">
            <a:off x="7536815" y="1292225"/>
            <a:ext cx="2482215" cy="0"/>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100" name="图片 99"/>
          <p:cNvPicPr/>
          <p:nvPr/>
        </p:nvPicPr>
        <p:blipFill>
          <a:blip r:embed="rId18"/>
          <a:stretch>
            <a:fillRect/>
          </a:stretch>
        </p:blipFill>
        <p:spPr>
          <a:xfrm>
            <a:off x="3638550" y="680085"/>
            <a:ext cx="645795" cy="804545"/>
          </a:xfrm>
          <a:prstGeom prst="rect">
            <a:avLst/>
          </a:prstGeom>
          <a:noFill/>
          <a:ln w="9525">
            <a:noFill/>
          </a:ln>
        </p:spPr>
      </p:pic>
      <p:pic>
        <p:nvPicPr>
          <p:cNvPr id="101" name="图片 100"/>
          <p:cNvPicPr/>
          <p:nvPr/>
        </p:nvPicPr>
        <p:blipFill>
          <a:blip r:embed="rId19"/>
          <a:srcRect l="32500" t="100" r="30788"/>
          <a:stretch>
            <a:fillRect/>
          </a:stretch>
        </p:blipFill>
        <p:spPr>
          <a:xfrm>
            <a:off x="5149850" y="313690"/>
            <a:ext cx="373380" cy="629920"/>
          </a:xfrm>
          <a:prstGeom prst="rect">
            <a:avLst/>
          </a:prstGeom>
          <a:noFill/>
          <a:ln w="9525">
            <a:noFill/>
          </a:ln>
        </p:spPr>
      </p:pic>
      <p:sp>
        <p:nvSpPr>
          <p:cNvPr id="52" name="文本框 51"/>
          <p:cNvSpPr txBox="1"/>
          <p:nvPr/>
        </p:nvSpPr>
        <p:spPr>
          <a:xfrm>
            <a:off x="4857115" y="943610"/>
            <a:ext cx="1271905" cy="275590"/>
          </a:xfrm>
          <a:prstGeom prst="rect">
            <a:avLst/>
          </a:prstGeom>
          <a:noFill/>
        </p:spPr>
        <p:txBody>
          <a:bodyPr wrap="square" rtlCol="0" anchor="t">
            <a:spAutoFit/>
          </a:bodyPr>
          <a:lstStyle/>
          <a:p>
            <a:pPr>
              <a:buFont typeface="Arial" panose="020B0604020202020204" pitchFamily="34" charset="0"/>
              <a:buNone/>
            </a:pPr>
            <a:r>
              <a:rPr lang="en-US" altLang="zh-CN" sz="700" b="1">
                <a:solidFill>
                  <a:prstClr val="black"/>
                </a:solidFill>
                <a:latin typeface="微软雅黑" panose="020B0503020204020204" charset="-122"/>
                <a:ea typeface="微软雅黑" panose="020B0503020204020204" charset="-122"/>
              </a:rPr>
              <a:t>Wiegand Card Reader</a:t>
            </a:r>
            <a:r>
              <a:rPr lang="en-US" altLang="zh-CN" sz="1200" b="1">
                <a:solidFill>
                  <a:prstClr val="black"/>
                </a:solidFill>
                <a:latin typeface="微软雅黑" panose="020B0503020204020204" charset="-122"/>
                <a:ea typeface="微软雅黑" panose="020B0503020204020204" charset="-122"/>
              </a:rPr>
              <a:t> </a:t>
            </a:r>
          </a:p>
        </p:txBody>
      </p:sp>
      <p:cxnSp>
        <p:nvCxnSpPr>
          <p:cNvPr id="56" name="肘形连接符 55"/>
          <p:cNvCxnSpPr>
            <a:stCxn id="100" idx="3"/>
            <a:endCxn id="101" idx="1"/>
          </p:cNvCxnSpPr>
          <p:nvPr/>
        </p:nvCxnSpPr>
        <p:spPr>
          <a:xfrm flipV="1">
            <a:off x="4284345" y="628650"/>
            <a:ext cx="865505" cy="454025"/>
          </a:xfrm>
          <a:prstGeom prst="bentConnector3">
            <a:avLst>
              <a:gd name="adj1" fmla="val 50037"/>
            </a:avLst>
          </a:prstGeom>
          <a:ln w="28575">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19572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28" name="Straight Line buttom"/>
          <p:cNvCxnSpPr/>
          <p:nvPr/>
        </p:nvCxnSpPr>
        <p:spPr>
          <a:xfrm>
            <a:off x="826453" y="4319905"/>
            <a:ext cx="10539095" cy="0"/>
          </a:xfrm>
          <a:prstGeom prst="line">
            <a:avLst/>
          </a:prstGeom>
          <a:ln w="12700">
            <a:solidFill>
              <a:schemeClr val="tx1">
                <a:lumMod val="40000"/>
                <a:lumOff val="6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TextBox 8"/>
          <p:cNvSpPr txBox="1"/>
          <p:nvPr/>
        </p:nvSpPr>
        <p:spPr>
          <a:xfrm>
            <a:off x="952499"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32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A</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66" name="矩形 65"/>
          <p:cNvSpPr/>
          <p:nvPr/>
        </p:nvSpPr>
        <p:spPr>
          <a:xfrm>
            <a:off x="438467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0" name="矩形 69"/>
          <p:cNvSpPr/>
          <p:nvPr/>
        </p:nvSpPr>
        <p:spPr>
          <a:xfrm>
            <a:off x="614045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1" name="矩形 70"/>
          <p:cNvSpPr/>
          <p:nvPr/>
        </p:nvSpPr>
        <p:spPr>
          <a:xfrm>
            <a:off x="78962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2" name="矩形 71"/>
          <p:cNvSpPr/>
          <p:nvPr/>
        </p:nvSpPr>
        <p:spPr>
          <a:xfrm>
            <a:off x="96520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0" name="矩形 59"/>
          <p:cNvSpPr/>
          <p:nvPr/>
        </p:nvSpPr>
        <p:spPr>
          <a:xfrm>
            <a:off x="26289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0" name="矩形 49"/>
          <p:cNvSpPr/>
          <p:nvPr/>
        </p:nvSpPr>
        <p:spPr>
          <a:xfrm>
            <a:off x="8731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5" name="圆角矩形 34"/>
          <p:cNvSpPr/>
          <p:nvPr/>
        </p:nvSpPr>
        <p:spPr>
          <a:xfrm>
            <a:off x="789876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圆角矩形 8"/>
          <p:cNvSpPr/>
          <p:nvPr/>
        </p:nvSpPr>
        <p:spPr>
          <a:xfrm>
            <a:off x="87312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2" name="图片 11" descr="F:\公司ppt\新产品PPT\配图\关于milesight\员工.png员工"/>
          <p:cNvPicPr>
            <a:picLocks noChangeAspect="1"/>
          </p:cNvPicPr>
          <p:nvPr/>
        </p:nvPicPr>
        <p:blipFill>
          <a:blip r:embed="rId4"/>
          <a:srcRect/>
          <a:stretch>
            <a:fillRect/>
          </a:stretch>
        </p:blipFill>
        <p:spPr>
          <a:xfrm>
            <a:off x="1037590" y="4564380"/>
            <a:ext cx="445135" cy="445135"/>
          </a:xfrm>
          <a:prstGeom prst="rect">
            <a:avLst/>
          </a:prstGeom>
        </p:spPr>
      </p:pic>
      <p:sp>
        <p:nvSpPr>
          <p:cNvPr id="13" name="TextBox 1136"/>
          <p:cNvSpPr txBox="1"/>
          <p:nvPr/>
        </p:nvSpPr>
        <p:spPr>
          <a:xfrm>
            <a:off x="1529080" y="4502150"/>
            <a:ext cx="1007110" cy="521970"/>
          </a:xfrm>
          <a:prstGeom prst="rect">
            <a:avLst/>
          </a:prstGeom>
          <a:noFill/>
        </p:spPr>
        <p:txBody>
          <a:bodyPr wrap="square" lIns="91440" tIns="45720" rIns="91440" bIns="45720" rtlCol="0">
            <a:spAutoFit/>
          </a:bodyPr>
          <a:lstStyle/>
          <a:p>
            <a:r>
              <a:rPr lang="en-US" sz="2800" b="1" dirty="0">
                <a:solidFill>
                  <a:prstClr val="white"/>
                </a:solidFill>
                <a:cs typeface="WeblySleek UI Semilight" panose="020B0402040204020203" charset="0"/>
                <a:sym typeface="+mn-lt"/>
              </a:rPr>
              <a:t>10</a:t>
            </a:r>
            <a:r>
              <a:rPr lang="id-ID" sz="2800" b="1" dirty="0">
                <a:solidFill>
                  <a:prstClr val="white"/>
                </a:solidFill>
                <a:cs typeface="WeblySleek UI Semilight" panose="020B0402040204020203" charset="0"/>
                <a:sym typeface="+mn-lt"/>
              </a:rPr>
              <a:t>0+</a:t>
            </a:r>
          </a:p>
        </p:txBody>
      </p:sp>
      <p:sp>
        <p:nvSpPr>
          <p:cNvPr id="10" name="圆角矩形 9"/>
          <p:cNvSpPr/>
          <p:nvPr/>
        </p:nvSpPr>
        <p:spPr>
          <a:xfrm>
            <a:off x="262953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TextBox 1136"/>
          <p:cNvSpPr txBox="1"/>
          <p:nvPr/>
        </p:nvSpPr>
        <p:spPr>
          <a:xfrm>
            <a:off x="3279140" y="4525645"/>
            <a:ext cx="1002665" cy="521970"/>
          </a:xfrm>
          <a:prstGeom prst="rect">
            <a:avLst/>
          </a:prstGeom>
          <a:noFill/>
        </p:spPr>
        <p:txBody>
          <a:bodyPr wrap="square" lIns="91440" tIns="45720" rIns="91440" bIns="45720" rtlCol="0">
            <a:spAutoFit/>
          </a:bodyPr>
          <a:lstStyle/>
          <a:p>
            <a:r>
              <a:rPr lang="en-US" sz="2800" b="1" dirty="0">
                <a:solidFill>
                  <a:prstClr val="white"/>
                </a:solidFill>
                <a:cs typeface="WeblySleek UI Semilight" panose="020B0402040204020203" charset="0"/>
                <a:sym typeface="+mn-lt"/>
              </a:rPr>
              <a:t>20</a:t>
            </a:r>
            <a:r>
              <a:rPr lang="id-ID" sz="2800" b="1" dirty="0">
                <a:solidFill>
                  <a:prstClr val="white"/>
                </a:solidFill>
                <a:cs typeface="WeblySleek UI Semilight" panose="020B0402040204020203" charset="0"/>
                <a:sym typeface="+mn-lt"/>
              </a:rPr>
              <a:t>+</a:t>
            </a:r>
          </a:p>
        </p:txBody>
      </p:sp>
      <p:pic>
        <p:nvPicPr>
          <p:cNvPr id="20" name="图片 19" descr="F:\公司ppt\新产品PPT\配图\关于milesight\地圖.png地圖"/>
          <p:cNvPicPr>
            <a:picLocks noChangeAspect="1"/>
          </p:cNvPicPr>
          <p:nvPr/>
        </p:nvPicPr>
        <p:blipFill>
          <a:blip r:embed="rId5"/>
          <a:srcRect/>
          <a:stretch>
            <a:fillRect/>
          </a:stretch>
        </p:blipFill>
        <p:spPr>
          <a:xfrm>
            <a:off x="2857500" y="4602480"/>
            <a:ext cx="369570" cy="368300"/>
          </a:xfrm>
          <a:prstGeom prst="rect">
            <a:avLst/>
          </a:prstGeom>
        </p:spPr>
      </p:pic>
      <p:sp>
        <p:nvSpPr>
          <p:cNvPr id="23" name="圆角矩形 22"/>
          <p:cNvSpPr/>
          <p:nvPr/>
        </p:nvSpPr>
        <p:spPr>
          <a:xfrm>
            <a:off x="4385945" y="4436745"/>
            <a:ext cx="1662430" cy="699770"/>
          </a:xfrm>
          <a:prstGeom prst="roundRect">
            <a:avLst>
              <a:gd name="adj" fmla="val 2494"/>
            </a:avLst>
          </a:prstGeom>
          <a:solidFill>
            <a:srgbClr val="FFCD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3" name="图片 32" descr="F:\公司ppt\新产品PPT\配图\关于milesight\上升.png上升"/>
          <p:cNvPicPr>
            <a:picLocks noChangeAspect="1"/>
          </p:cNvPicPr>
          <p:nvPr/>
        </p:nvPicPr>
        <p:blipFill>
          <a:blip r:embed="rId6"/>
          <a:srcRect/>
          <a:stretch>
            <a:fillRect/>
          </a:stretch>
        </p:blipFill>
        <p:spPr>
          <a:xfrm>
            <a:off x="4558665" y="4608830"/>
            <a:ext cx="516255" cy="355600"/>
          </a:xfrm>
          <a:prstGeom prst="rect">
            <a:avLst/>
          </a:prstGeom>
        </p:spPr>
      </p:pic>
      <p:sp>
        <p:nvSpPr>
          <p:cNvPr id="34" name="圆角矩形 33"/>
          <p:cNvSpPr/>
          <p:nvPr/>
        </p:nvSpPr>
        <p:spPr>
          <a:xfrm>
            <a:off x="965517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圆角矩形 35"/>
          <p:cNvSpPr/>
          <p:nvPr/>
        </p:nvSpPr>
        <p:spPr>
          <a:xfrm>
            <a:off x="6142355" y="4436745"/>
            <a:ext cx="1662430" cy="699770"/>
          </a:xfrm>
          <a:prstGeom prst="roundRect">
            <a:avLst>
              <a:gd name="adj" fmla="val 2494"/>
            </a:avLst>
          </a:prstGeom>
          <a:solidFill>
            <a:srgbClr val="0A70D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9" name="TextBox 1136"/>
          <p:cNvSpPr txBox="1"/>
          <p:nvPr/>
        </p:nvSpPr>
        <p:spPr>
          <a:xfrm>
            <a:off x="6891655" y="4525645"/>
            <a:ext cx="901700" cy="521970"/>
          </a:xfrm>
          <a:prstGeom prst="rect">
            <a:avLst/>
          </a:prstGeom>
          <a:noFill/>
        </p:spPr>
        <p:txBody>
          <a:bodyPr wrap="square" lIns="91440" tIns="45720" rIns="91440" bIns="45720" rtlCol="0">
            <a:spAutoFit/>
          </a:bodyPr>
          <a:lstStyle/>
          <a:p>
            <a:r>
              <a:rPr lang="en-US" sz="2800" b="1" dirty="0">
                <a:solidFill>
                  <a:prstClr val="white"/>
                </a:solidFill>
                <a:cs typeface="WeblySleek UI Semilight" panose="020B0402040204020203" charset="0"/>
                <a:sym typeface="+mn-lt"/>
              </a:rPr>
              <a:t>20</a:t>
            </a:r>
            <a:r>
              <a:rPr sz="2800" b="1" dirty="0">
                <a:solidFill>
                  <a:prstClr val="white"/>
                </a:solidFill>
                <a:cs typeface="WeblySleek UI Semilight" panose="020B0402040204020203" charset="0"/>
                <a:sym typeface="+mn-lt"/>
              </a:rPr>
              <a:t>%</a:t>
            </a:r>
          </a:p>
        </p:txBody>
      </p:sp>
      <p:pic>
        <p:nvPicPr>
          <p:cNvPr id="40" name="图片 39" descr="F:\公司ppt\新产品PPT\配图\关于milesight\rd.pngrd"/>
          <p:cNvPicPr>
            <a:picLocks noChangeAspect="1"/>
          </p:cNvPicPr>
          <p:nvPr/>
        </p:nvPicPr>
        <p:blipFill>
          <a:blip r:embed="rId7"/>
          <a:srcRect/>
          <a:stretch>
            <a:fillRect/>
          </a:stretch>
        </p:blipFill>
        <p:spPr>
          <a:xfrm>
            <a:off x="6253480" y="4459605"/>
            <a:ext cx="654685" cy="654685"/>
          </a:xfrm>
          <a:prstGeom prst="rect">
            <a:avLst/>
          </a:prstGeom>
        </p:spPr>
      </p:pic>
      <p:sp>
        <p:nvSpPr>
          <p:cNvPr id="41" name="TextBox 1136"/>
          <p:cNvSpPr txBox="1"/>
          <p:nvPr/>
        </p:nvSpPr>
        <p:spPr>
          <a:xfrm>
            <a:off x="8034401" y="4598797"/>
            <a:ext cx="984212" cy="400110"/>
          </a:xfrm>
          <a:prstGeom prst="rect">
            <a:avLst/>
          </a:prstGeom>
          <a:noFill/>
        </p:spPr>
        <p:txBody>
          <a:bodyPr wrap="square" lIns="91440" tIns="45720" rIns="91440" bIns="45720" rtlCol="0">
            <a:spAutoFit/>
          </a:bodyPr>
          <a:lstStyle/>
          <a:p>
            <a:r>
              <a:rPr lang="en-IN" sz="2000" b="1" dirty="0">
                <a:solidFill>
                  <a:prstClr val="white"/>
                </a:solidFill>
                <a:cs typeface="WeblySleek UI Semilight" panose="020B0402040204020203" charset="0"/>
                <a:sym typeface="+mn-lt"/>
              </a:rPr>
              <a:t>Award</a:t>
            </a:r>
            <a:endParaRPr sz="2000" b="1" dirty="0">
              <a:solidFill>
                <a:prstClr val="white"/>
              </a:solidFill>
              <a:cs typeface="WeblySleek UI Semilight" panose="020B0402040204020203" charset="0"/>
              <a:sym typeface="+mn-lt"/>
            </a:endParaRPr>
          </a:p>
        </p:txBody>
      </p:sp>
      <p:sp>
        <p:nvSpPr>
          <p:cNvPr id="45" name="TextBox 1136"/>
          <p:cNvSpPr txBox="1"/>
          <p:nvPr/>
        </p:nvSpPr>
        <p:spPr>
          <a:xfrm>
            <a:off x="5152390" y="4525645"/>
            <a:ext cx="915035" cy="521970"/>
          </a:xfrm>
          <a:prstGeom prst="rect">
            <a:avLst/>
          </a:prstGeom>
          <a:noFill/>
        </p:spPr>
        <p:txBody>
          <a:bodyPr wrap="square" lIns="91440" tIns="45720" rIns="91440" bIns="45720" rtlCol="0">
            <a:spAutoFit/>
          </a:bodyPr>
          <a:lstStyle/>
          <a:p>
            <a:r>
              <a:rPr lang="en-US" sz="2800" b="1" dirty="0">
                <a:solidFill>
                  <a:prstClr val="white"/>
                </a:solidFill>
                <a:cs typeface="WeblySleek UI Semilight" panose="020B0402040204020203" charset="0"/>
                <a:sym typeface="+mn-lt"/>
              </a:rPr>
              <a:t>35</a:t>
            </a:r>
            <a:r>
              <a:rPr sz="2800" b="1" dirty="0">
                <a:solidFill>
                  <a:prstClr val="white"/>
                </a:solidFill>
                <a:cs typeface="WeblySleek UI Semilight" panose="020B0402040204020203" charset="0"/>
                <a:sym typeface="+mn-lt"/>
              </a:rPr>
              <a:t>%</a:t>
            </a:r>
          </a:p>
        </p:txBody>
      </p:sp>
      <p:pic>
        <p:nvPicPr>
          <p:cNvPr id="46" name="图片 45" descr="奖杯"/>
          <p:cNvPicPr>
            <a:picLocks noChangeAspect="1"/>
          </p:cNvPicPr>
          <p:nvPr/>
        </p:nvPicPr>
        <p:blipFill>
          <a:blip r:embed="rId8"/>
          <a:stretch>
            <a:fillRect/>
          </a:stretch>
        </p:blipFill>
        <p:spPr>
          <a:xfrm>
            <a:off x="8951595" y="4584700"/>
            <a:ext cx="415925" cy="370205"/>
          </a:xfrm>
          <a:prstGeom prst="rect">
            <a:avLst/>
          </a:prstGeom>
        </p:spPr>
      </p:pic>
      <p:sp>
        <p:nvSpPr>
          <p:cNvPr id="49" name="TextBox 1136"/>
          <p:cNvSpPr txBox="1"/>
          <p:nvPr/>
        </p:nvSpPr>
        <p:spPr>
          <a:xfrm>
            <a:off x="9813925" y="4525645"/>
            <a:ext cx="1079500" cy="521970"/>
          </a:xfrm>
          <a:prstGeom prst="rect">
            <a:avLst/>
          </a:prstGeom>
          <a:noFill/>
        </p:spPr>
        <p:txBody>
          <a:bodyPr wrap="square" lIns="91440" tIns="45720" rIns="91440" bIns="45720" rtlCol="0">
            <a:spAutoFit/>
          </a:bodyPr>
          <a:lstStyle/>
          <a:p>
            <a:r>
              <a:rPr lang="en-US" sz="2800" b="1" dirty="0">
                <a:solidFill>
                  <a:prstClr val="white"/>
                </a:solidFill>
                <a:cs typeface="WeblySleek UI Semilight" panose="020B0402040204020203" charset="0"/>
                <a:sym typeface="+mn-lt"/>
              </a:rPr>
              <a:t>0.1</a:t>
            </a:r>
            <a:r>
              <a:rPr sz="2800" b="1" dirty="0">
                <a:solidFill>
                  <a:prstClr val="white"/>
                </a:solidFill>
                <a:cs typeface="WeblySleek UI Semilight" panose="020B0402040204020203" charset="0"/>
                <a:sym typeface="+mn-lt"/>
              </a:rPr>
              <a:t>%</a:t>
            </a:r>
          </a:p>
        </p:txBody>
      </p:sp>
      <p:sp>
        <p:nvSpPr>
          <p:cNvPr id="2" name="TextBox 1104"/>
          <p:cNvSpPr txBox="1"/>
          <p:nvPr/>
        </p:nvSpPr>
        <p:spPr>
          <a:xfrm>
            <a:off x="2834005" y="5188585"/>
            <a:ext cx="1294130" cy="646331"/>
          </a:xfrm>
          <a:prstGeom prst="rect">
            <a:avLst/>
          </a:prstGeom>
          <a:noFill/>
        </p:spPr>
        <p:txBody>
          <a:bodyPr wrap="square" lIns="91440" tIns="45720" rIns="91440" bIns="45720" rtlCol="0">
            <a:spAutoFit/>
          </a:bodyPr>
          <a:lstStyle/>
          <a:p>
            <a:r>
              <a:rPr lang="en-IN" sz="1200" dirty="0">
                <a:solidFill>
                  <a:prstClr val="black">
                    <a:lumMod val="65000"/>
                    <a:lumOff val="35000"/>
                  </a:prstClr>
                </a:solidFill>
                <a:cs typeface="WeblySleek UI Semilight" panose="020B0402040204020203" charset="0"/>
                <a:sym typeface="+mn-lt"/>
              </a:rPr>
              <a:t>20</a:t>
            </a:r>
            <a:r>
              <a:rPr lang="id-ID" sz="1200" dirty="0">
                <a:solidFill>
                  <a:prstClr val="black">
                    <a:lumMod val="65000"/>
                    <a:lumOff val="35000"/>
                  </a:prstClr>
                </a:solidFill>
                <a:cs typeface="WeblySleek UI Semilight" panose="020B0402040204020203" charset="0"/>
                <a:sym typeface="+mn-lt"/>
              </a:rPr>
              <a:t>+ </a:t>
            </a:r>
            <a:r>
              <a:rPr lang="en-IN" sz="1200" dirty="0">
                <a:solidFill>
                  <a:prstClr val="black">
                    <a:lumMod val="65000"/>
                    <a:lumOff val="35000"/>
                  </a:prstClr>
                </a:solidFill>
                <a:cs typeface="WeblySleek UI Semilight" panose="020B0402040204020203" charset="0"/>
                <a:sym typeface="+mn-lt"/>
              </a:rPr>
              <a:t>PAN India</a:t>
            </a:r>
            <a:r>
              <a:rPr lang="id-ID" sz="1200" dirty="0">
                <a:solidFill>
                  <a:prstClr val="black">
                    <a:lumMod val="65000"/>
                    <a:lumOff val="35000"/>
                  </a:prstClr>
                </a:solidFill>
                <a:cs typeface="WeblySleek UI Semilight" panose="020B0402040204020203" charset="0"/>
                <a:sym typeface="+mn-lt"/>
              </a:rPr>
              <a:t> and regions covered</a:t>
            </a:r>
          </a:p>
        </p:txBody>
      </p:sp>
      <p:sp>
        <p:nvSpPr>
          <p:cNvPr id="7" name="TextBox 1104"/>
          <p:cNvSpPr txBox="1"/>
          <p:nvPr/>
        </p:nvSpPr>
        <p:spPr>
          <a:xfrm>
            <a:off x="1053465" y="5188585"/>
            <a:ext cx="1294130" cy="275590"/>
          </a:xfrm>
          <a:prstGeom prst="rect">
            <a:avLst/>
          </a:prstGeom>
          <a:noFill/>
        </p:spPr>
        <p:txBody>
          <a:bodyPr wrap="square" lIns="91440" tIns="45720" rIns="91440" bIns="45720" rtlCol="0">
            <a:spAutoFit/>
          </a:bodyPr>
          <a:lstStyle/>
          <a:p>
            <a:r>
              <a:rPr lang="en-US" sz="1200" dirty="0">
                <a:solidFill>
                  <a:prstClr val="black">
                    <a:lumMod val="65000"/>
                    <a:lumOff val="35000"/>
                  </a:prstClr>
                </a:solidFill>
                <a:cs typeface="WeblySleek UI Semilight" panose="020B0402040204020203" charset="0"/>
                <a:sym typeface="+mn-lt"/>
              </a:rPr>
              <a:t>10</a:t>
            </a:r>
            <a:r>
              <a:rPr lang="id-ID" sz="1200" dirty="0">
                <a:solidFill>
                  <a:prstClr val="black">
                    <a:lumMod val="65000"/>
                    <a:lumOff val="35000"/>
                  </a:prstClr>
                </a:solidFill>
                <a:cs typeface="WeblySleek UI Semilight" panose="020B0402040204020203" charset="0"/>
                <a:sym typeface="+mn-lt"/>
              </a:rPr>
              <a:t>0+ Employees</a:t>
            </a:r>
          </a:p>
        </p:txBody>
      </p:sp>
      <p:sp>
        <p:nvSpPr>
          <p:cNvPr id="11" name="TextBox 1104"/>
          <p:cNvSpPr txBox="1"/>
          <p:nvPr/>
        </p:nvSpPr>
        <p:spPr>
          <a:xfrm>
            <a:off x="6301105" y="5188585"/>
            <a:ext cx="1294130" cy="645160"/>
          </a:xfrm>
          <a:prstGeom prst="rect">
            <a:avLst/>
          </a:prstGeom>
          <a:noFill/>
        </p:spPr>
        <p:txBody>
          <a:bodyPr wrap="square" lIns="91440" tIns="45720" rIns="91440" bIns="45720" rtlCol="0">
            <a:spAutoFit/>
          </a:bodyPr>
          <a:lstStyle/>
          <a:p>
            <a:r>
              <a:rPr lang="en-IN" sz="1200" dirty="0">
                <a:solidFill>
                  <a:prstClr val="black">
                    <a:lumMod val="65000"/>
                    <a:lumOff val="35000"/>
                  </a:prstClr>
                </a:solidFill>
                <a:cs typeface="WeblySleek UI Semilight" panose="020B0402040204020203" charset="0"/>
                <a:sym typeface="+mn-lt"/>
              </a:rPr>
              <a:t>2</a:t>
            </a:r>
            <a:r>
              <a:rPr lang="id-ID" sz="1200" dirty="0">
                <a:solidFill>
                  <a:prstClr val="black">
                    <a:lumMod val="65000"/>
                    <a:lumOff val="35000"/>
                  </a:prstClr>
                </a:solidFill>
                <a:cs typeface="WeblySleek UI Semilight" panose="020B0402040204020203" charset="0"/>
                <a:sym typeface="+mn-lt"/>
              </a:rPr>
              <a:t>0% of office staff are working in R</a:t>
            </a:r>
            <a:r>
              <a:rPr lang="en-IN" sz="1200" dirty="0">
                <a:solidFill>
                  <a:prstClr val="black">
                    <a:lumMod val="65000"/>
                    <a:lumOff val="35000"/>
                  </a:prstClr>
                </a:solidFill>
                <a:cs typeface="WeblySleek UI Semilight" panose="020B0402040204020203" charset="0"/>
                <a:sym typeface="+mn-lt"/>
              </a:rPr>
              <a:t> </a:t>
            </a:r>
            <a:r>
              <a:rPr lang="id-ID" sz="1200" dirty="0">
                <a:solidFill>
                  <a:prstClr val="black">
                    <a:lumMod val="65000"/>
                    <a:lumOff val="35000"/>
                  </a:prstClr>
                </a:solidFill>
                <a:cs typeface="WeblySleek UI Semilight" panose="020B0402040204020203" charset="0"/>
                <a:sym typeface="+mn-lt"/>
              </a:rPr>
              <a:t>&amp;</a:t>
            </a:r>
            <a:r>
              <a:rPr lang="en-IN" sz="1200" dirty="0">
                <a:solidFill>
                  <a:prstClr val="black">
                    <a:lumMod val="65000"/>
                    <a:lumOff val="35000"/>
                  </a:prstClr>
                </a:solidFill>
                <a:cs typeface="WeblySleek UI Semilight" panose="020B0402040204020203" charset="0"/>
                <a:sym typeface="+mn-lt"/>
              </a:rPr>
              <a:t> </a:t>
            </a:r>
            <a:r>
              <a:rPr lang="id-ID" sz="1200" dirty="0">
                <a:solidFill>
                  <a:prstClr val="black">
                    <a:lumMod val="65000"/>
                    <a:lumOff val="35000"/>
                  </a:prstClr>
                </a:solidFill>
                <a:cs typeface="WeblySleek UI Semilight" panose="020B0402040204020203" charset="0"/>
                <a:sym typeface="+mn-lt"/>
              </a:rPr>
              <a:t>D center</a:t>
            </a:r>
          </a:p>
        </p:txBody>
      </p:sp>
      <p:sp>
        <p:nvSpPr>
          <p:cNvPr id="26" name="TextBox 1104"/>
          <p:cNvSpPr txBox="1"/>
          <p:nvPr/>
        </p:nvSpPr>
        <p:spPr>
          <a:xfrm>
            <a:off x="9830435" y="5188585"/>
            <a:ext cx="1294130" cy="460375"/>
          </a:xfrm>
          <a:prstGeom prst="rect">
            <a:avLst/>
          </a:prstGeom>
          <a:noFill/>
        </p:spPr>
        <p:txBody>
          <a:bodyPr wrap="square" lIns="91440" tIns="45720" rIns="91440" bIns="45720" rtlCol="0">
            <a:spAutoFit/>
          </a:bodyPr>
          <a:lstStyle/>
          <a:p>
            <a:r>
              <a:rPr lang="id-ID" sz="1200" dirty="0">
                <a:solidFill>
                  <a:prstClr val="black">
                    <a:lumMod val="65000"/>
                    <a:lumOff val="35000"/>
                  </a:prstClr>
                </a:solidFill>
                <a:cs typeface="WeblySleek UI Semilight" panose="020B0402040204020203" charset="0"/>
                <a:sym typeface="+mn-lt"/>
              </a:rPr>
              <a:t>Less than 0.</a:t>
            </a:r>
            <a:r>
              <a:rPr lang="en-IN" sz="1200" dirty="0">
                <a:solidFill>
                  <a:prstClr val="black">
                    <a:lumMod val="65000"/>
                    <a:lumOff val="35000"/>
                  </a:prstClr>
                </a:solidFill>
                <a:cs typeface="WeblySleek UI Semilight" panose="020B0402040204020203" charset="0"/>
                <a:sym typeface="+mn-lt"/>
              </a:rPr>
              <a:t>1</a:t>
            </a:r>
            <a:r>
              <a:rPr lang="id-ID" sz="1200" dirty="0">
                <a:solidFill>
                  <a:prstClr val="black">
                    <a:lumMod val="65000"/>
                    <a:lumOff val="35000"/>
                  </a:prstClr>
                </a:solidFill>
                <a:cs typeface="WeblySleek UI Semilight" panose="020B0402040204020203" charset="0"/>
                <a:sym typeface="+mn-lt"/>
              </a:rPr>
              <a:t>% de</a:t>
            </a:r>
            <a:r>
              <a:rPr lang="en-US" altLang="id-ID" sz="1200" dirty="0">
                <a:solidFill>
                  <a:prstClr val="black">
                    <a:lumMod val="65000"/>
                    <a:lumOff val="35000"/>
                  </a:prstClr>
                </a:solidFill>
                <a:cs typeface="WeblySleek UI Semilight" panose="020B0402040204020203" charset="0"/>
                <a:sym typeface="+mn-lt"/>
              </a:rPr>
              <a:t>f</a:t>
            </a:r>
            <a:r>
              <a:rPr lang="id-ID" sz="1200" dirty="0">
                <a:solidFill>
                  <a:prstClr val="black">
                    <a:lumMod val="65000"/>
                    <a:lumOff val="35000"/>
                  </a:prstClr>
                </a:solidFill>
                <a:cs typeface="WeblySleek UI Semilight" panose="020B0402040204020203" charset="0"/>
                <a:sym typeface="+mn-lt"/>
              </a:rPr>
              <a:t>ect rate</a:t>
            </a:r>
          </a:p>
        </p:txBody>
      </p:sp>
      <p:sp>
        <p:nvSpPr>
          <p:cNvPr id="27" name="TextBox 1104"/>
          <p:cNvSpPr txBox="1"/>
          <p:nvPr/>
        </p:nvSpPr>
        <p:spPr>
          <a:xfrm>
            <a:off x="4345940" y="5188585"/>
            <a:ext cx="1757680" cy="645160"/>
          </a:xfrm>
          <a:prstGeom prst="rect">
            <a:avLst/>
          </a:prstGeom>
          <a:noFill/>
        </p:spPr>
        <p:txBody>
          <a:bodyPr wrap="square" lIns="91440" tIns="45720" rIns="91440" bIns="45720" rtlCol="0">
            <a:spAutoFit/>
          </a:bodyPr>
          <a:lstStyle/>
          <a:p>
            <a:r>
              <a:rPr lang="id-ID" sz="1200" dirty="0">
                <a:solidFill>
                  <a:prstClr val="black">
                    <a:lumMod val="65000"/>
                    <a:lumOff val="35000"/>
                  </a:prstClr>
                </a:solidFill>
                <a:cs typeface="WeblySleek UI Semilight" panose="020B0402040204020203" charset="0"/>
                <a:sym typeface="+mn-lt"/>
              </a:rPr>
              <a:t>Compound Annual Growth Rate reaches </a:t>
            </a:r>
            <a:r>
              <a:rPr lang="en-US" sz="1200" dirty="0">
                <a:solidFill>
                  <a:prstClr val="black">
                    <a:lumMod val="65000"/>
                    <a:lumOff val="35000"/>
                  </a:prstClr>
                </a:solidFill>
                <a:cs typeface="WeblySleek UI Semilight" panose="020B0402040204020203" charset="0"/>
                <a:sym typeface="+mn-lt"/>
              </a:rPr>
              <a:t>3</a:t>
            </a:r>
            <a:r>
              <a:rPr lang="en-US" altLang="id-ID" sz="1200" dirty="0">
                <a:solidFill>
                  <a:prstClr val="black">
                    <a:lumMod val="65000"/>
                    <a:lumOff val="35000"/>
                  </a:prstClr>
                </a:solidFill>
                <a:cs typeface="WeblySleek UI Semilight" panose="020B0402040204020203" charset="0"/>
                <a:sym typeface="+mn-lt"/>
              </a:rPr>
              <a:t>5</a:t>
            </a:r>
            <a:r>
              <a:rPr lang="id-ID" sz="1200" dirty="0">
                <a:solidFill>
                  <a:prstClr val="black">
                    <a:lumMod val="65000"/>
                    <a:lumOff val="35000"/>
                  </a:prstClr>
                </a:solidFill>
                <a:cs typeface="WeblySleek UI Semilight" panose="020B0402040204020203" charset="0"/>
                <a:sym typeface="+mn-lt"/>
              </a:rPr>
              <a:t>% from 2013 to 20</a:t>
            </a:r>
            <a:r>
              <a:rPr lang="en-US" altLang="id-ID" sz="1200" dirty="0">
                <a:solidFill>
                  <a:prstClr val="black">
                    <a:lumMod val="65000"/>
                    <a:lumOff val="35000"/>
                  </a:prstClr>
                </a:solidFill>
                <a:cs typeface="WeblySleek UI Semilight" panose="020B0402040204020203" charset="0"/>
                <a:sym typeface="+mn-lt"/>
              </a:rPr>
              <a:t>20</a:t>
            </a: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Empowering Communication</a:t>
            </a:r>
          </a:p>
        </p:txBody>
      </p:sp>
      <p:pic>
        <p:nvPicPr>
          <p:cNvPr id="6" name="图片 5" descr="合格"/>
          <p:cNvPicPr>
            <a:picLocks noChangeAspect="1"/>
          </p:cNvPicPr>
          <p:nvPr/>
        </p:nvPicPr>
        <p:blipFill>
          <a:blip r:embed="rId9"/>
          <a:stretch>
            <a:fillRect/>
          </a:stretch>
        </p:blipFill>
        <p:spPr>
          <a:xfrm>
            <a:off x="10722610" y="4537710"/>
            <a:ext cx="497205" cy="497205"/>
          </a:xfrm>
          <a:prstGeom prst="rect">
            <a:avLst/>
          </a:prstGeom>
        </p:spPr>
      </p:pic>
      <p:sp>
        <p:nvSpPr>
          <p:cNvPr id="52" name="TextBox 8"/>
          <p:cNvSpPr txBox="1"/>
          <p:nvPr/>
        </p:nvSpPr>
        <p:spPr>
          <a:xfrm>
            <a:off x="1360931" y="468853"/>
            <a:ext cx="6943725"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bout </a:t>
            </a:r>
            <a:r>
              <a:rPr lang="en-US"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Cohesive Technologies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sp>
        <p:nvSpPr>
          <p:cNvPr id="89" name="Freeform 2">
            <a:extLst>
              <a:ext uri="{FF2B5EF4-FFF2-40B4-BE49-F238E27FC236}">
                <a16:creationId xmlns:a16="http://schemas.microsoft.com/office/drawing/2014/main" id="{4D3C5E15-7078-41F9-96B9-7FD31D2317E2}"/>
              </a:ext>
            </a:extLst>
          </p:cNvPr>
          <p:cNvSpPr>
            <a:spLocks/>
          </p:cNvSpPr>
          <p:nvPr/>
        </p:nvSpPr>
        <p:spPr bwMode="auto">
          <a:xfrm>
            <a:off x="952499" y="1109251"/>
            <a:ext cx="10000257" cy="3154139"/>
          </a:xfrm>
          <a:custGeom>
            <a:avLst/>
            <a:gdLst>
              <a:gd name="connsiteX0" fmla="*/ 798387 w 5410020"/>
              <a:gd name="connsiteY0" fmla="*/ 1770063 h 1838326"/>
              <a:gd name="connsiteX1" fmla="*/ 825959 w 5410020"/>
              <a:gd name="connsiteY1" fmla="*/ 1804195 h 1838326"/>
              <a:gd name="connsiteX2" fmla="*/ 770815 w 5410020"/>
              <a:gd name="connsiteY2" fmla="*/ 1838326 h 1838326"/>
              <a:gd name="connsiteX3" fmla="*/ 744496 w 5410020"/>
              <a:gd name="connsiteY3" fmla="*/ 1804195 h 1838326"/>
              <a:gd name="connsiteX4" fmla="*/ 798387 w 5410020"/>
              <a:gd name="connsiteY4" fmla="*/ 1770063 h 1838326"/>
              <a:gd name="connsiteX5" fmla="*/ 927218 w 5410020"/>
              <a:gd name="connsiteY5" fmla="*/ 1690688 h 1838326"/>
              <a:gd name="connsiteX6" fmla="*/ 953347 w 5410020"/>
              <a:gd name="connsiteY6" fmla="*/ 1723232 h 1838326"/>
              <a:gd name="connsiteX7" fmla="*/ 902333 w 5410020"/>
              <a:gd name="connsiteY7" fmla="*/ 1755776 h 1838326"/>
              <a:gd name="connsiteX8" fmla="*/ 874959 w 5410020"/>
              <a:gd name="connsiteY8" fmla="*/ 1723232 h 1838326"/>
              <a:gd name="connsiteX9" fmla="*/ 927218 w 5410020"/>
              <a:gd name="connsiteY9" fmla="*/ 1690688 h 1838326"/>
              <a:gd name="connsiteX10" fmla="*/ 830257 w 5410020"/>
              <a:gd name="connsiteY10" fmla="*/ 1690688 h 1838326"/>
              <a:gd name="connsiteX11" fmla="*/ 856483 w 5410020"/>
              <a:gd name="connsiteY11" fmla="*/ 1723232 h 1838326"/>
              <a:gd name="connsiteX12" fmla="*/ 804032 w 5410020"/>
              <a:gd name="connsiteY12" fmla="*/ 1755776 h 1838326"/>
              <a:gd name="connsiteX13" fmla="*/ 777806 w 5410020"/>
              <a:gd name="connsiteY13" fmla="*/ 1723232 h 1838326"/>
              <a:gd name="connsiteX14" fmla="*/ 830257 w 5410020"/>
              <a:gd name="connsiteY14" fmla="*/ 1690688 h 1838326"/>
              <a:gd name="connsiteX15" fmla="*/ 956921 w 5410020"/>
              <a:gd name="connsiteY15" fmla="*/ 1616075 h 1838326"/>
              <a:gd name="connsiteX16" fmla="*/ 984669 w 5410020"/>
              <a:gd name="connsiteY16" fmla="*/ 1646400 h 1838326"/>
              <a:gd name="connsiteX17" fmla="*/ 932956 w 5410020"/>
              <a:gd name="connsiteY17" fmla="*/ 1677988 h 1838326"/>
              <a:gd name="connsiteX18" fmla="*/ 905207 w 5410020"/>
              <a:gd name="connsiteY18" fmla="*/ 1646400 h 1838326"/>
              <a:gd name="connsiteX19" fmla="*/ 956921 w 5410020"/>
              <a:gd name="connsiteY19" fmla="*/ 1616075 h 1838326"/>
              <a:gd name="connsiteX20" fmla="*/ 861910 w 5410020"/>
              <a:gd name="connsiteY20" fmla="*/ 1616075 h 1838326"/>
              <a:gd name="connsiteX21" fmla="*/ 886702 w 5410020"/>
              <a:gd name="connsiteY21" fmla="*/ 1646400 h 1838326"/>
              <a:gd name="connsiteX22" fmla="*/ 835879 w 5410020"/>
              <a:gd name="connsiteY22" fmla="*/ 1677988 h 1838326"/>
              <a:gd name="connsiteX23" fmla="*/ 809849 w 5410020"/>
              <a:gd name="connsiteY23" fmla="*/ 1646400 h 1838326"/>
              <a:gd name="connsiteX24" fmla="*/ 861910 w 5410020"/>
              <a:gd name="connsiteY24" fmla="*/ 1616075 h 1838326"/>
              <a:gd name="connsiteX25" fmla="*/ 5272203 w 5410020"/>
              <a:gd name="connsiteY25" fmla="*/ 1541463 h 1838326"/>
              <a:gd name="connsiteX26" fmla="*/ 5329513 w 5410020"/>
              <a:gd name="connsiteY26" fmla="*/ 1571626 h 1838326"/>
              <a:gd name="connsiteX27" fmla="*/ 5310825 w 5410020"/>
              <a:gd name="connsiteY27" fmla="*/ 1601788 h 1838326"/>
              <a:gd name="connsiteX28" fmla="*/ 5253514 w 5410020"/>
              <a:gd name="connsiteY28" fmla="*/ 1571626 h 1838326"/>
              <a:gd name="connsiteX29" fmla="*/ 5272203 w 5410020"/>
              <a:gd name="connsiteY29" fmla="*/ 1541463 h 1838326"/>
              <a:gd name="connsiteX30" fmla="*/ 985408 w 5410020"/>
              <a:gd name="connsiteY30" fmla="*/ 1541463 h 1838326"/>
              <a:gd name="connsiteX31" fmla="*/ 1011702 w 5410020"/>
              <a:gd name="connsiteY31" fmla="*/ 1571626 h 1838326"/>
              <a:gd name="connsiteX32" fmla="*/ 961618 w 5410020"/>
              <a:gd name="connsiteY32" fmla="*/ 1601788 h 1838326"/>
              <a:gd name="connsiteX33" fmla="*/ 935323 w 5410020"/>
              <a:gd name="connsiteY33" fmla="*/ 1571626 h 1838326"/>
              <a:gd name="connsiteX34" fmla="*/ 985408 w 5410020"/>
              <a:gd name="connsiteY34" fmla="*/ 1541463 h 1838326"/>
              <a:gd name="connsiteX35" fmla="*/ 891164 w 5410020"/>
              <a:gd name="connsiteY35" fmla="*/ 1541463 h 1838326"/>
              <a:gd name="connsiteX36" fmla="*/ 917928 w 5410020"/>
              <a:gd name="connsiteY36" fmla="*/ 1571626 h 1838326"/>
              <a:gd name="connsiteX37" fmla="*/ 866949 w 5410020"/>
              <a:gd name="connsiteY37" fmla="*/ 1601788 h 1838326"/>
              <a:gd name="connsiteX38" fmla="*/ 840185 w 5410020"/>
              <a:gd name="connsiteY38" fmla="*/ 1571626 h 1838326"/>
              <a:gd name="connsiteX39" fmla="*/ 891164 w 5410020"/>
              <a:gd name="connsiteY39" fmla="*/ 1541463 h 1838326"/>
              <a:gd name="connsiteX40" fmla="*/ 5225089 w 5410020"/>
              <a:gd name="connsiteY40" fmla="*/ 1471613 h 1838326"/>
              <a:gd name="connsiteX41" fmla="*/ 5281487 w 5410020"/>
              <a:gd name="connsiteY41" fmla="*/ 1500188 h 1838326"/>
              <a:gd name="connsiteX42" fmla="*/ 5262688 w 5410020"/>
              <a:gd name="connsiteY42" fmla="*/ 1528763 h 1838326"/>
              <a:gd name="connsiteX43" fmla="*/ 5206290 w 5410020"/>
              <a:gd name="connsiteY43" fmla="*/ 1500188 h 1838326"/>
              <a:gd name="connsiteX44" fmla="*/ 5225089 w 5410020"/>
              <a:gd name="connsiteY44" fmla="*/ 1471613 h 1838326"/>
              <a:gd name="connsiteX45" fmla="*/ 1103136 w 5410020"/>
              <a:gd name="connsiteY45" fmla="*/ 1471613 h 1838326"/>
              <a:gd name="connsiteX46" fmla="*/ 1130468 w 5410020"/>
              <a:gd name="connsiteY46" fmla="*/ 1500188 h 1838326"/>
              <a:gd name="connsiteX47" fmla="*/ 1082015 w 5410020"/>
              <a:gd name="connsiteY47" fmla="*/ 1528763 h 1838326"/>
              <a:gd name="connsiteX48" fmla="*/ 1055925 w 5410020"/>
              <a:gd name="connsiteY48" fmla="*/ 1500188 h 1838326"/>
              <a:gd name="connsiteX49" fmla="*/ 1103136 w 5410020"/>
              <a:gd name="connsiteY49" fmla="*/ 1471613 h 1838326"/>
              <a:gd name="connsiteX50" fmla="*/ 1011931 w 5410020"/>
              <a:gd name="connsiteY50" fmla="*/ 1471613 h 1838326"/>
              <a:gd name="connsiteX51" fmla="*/ 1038601 w 5410020"/>
              <a:gd name="connsiteY51" fmla="*/ 1500188 h 1838326"/>
              <a:gd name="connsiteX52" fmla="*/ 990341 w 5410020"/>
              <a:gd name="connsiteY52" fmla="*/ 1528763 h 1838326"/>
              <a:gd name="connsiteX53" fmla="*/ 963671 w 5410020"/>
              <a:gd name="connsiteY53" fmla="*/ 1500188 h 1838326"/>
              <a:gd name="connsiteX54" fmla="*/ 1011931 w 5410020"/>
              <a:gd name="connsiteY54" fmla="*/ 1471613 h 1838326"/>
              <a:gd name="connsiteX55" fmla="*/ 919856 w 5410020"/>
              <a:gd name="connsiteY55" fmla="*/ 1471613 h 1838326"/>
              <a:gd name="connsiteX56" fmla="*/ 946526 w 5410020"/>
              <a:gd name="connsiteY56" fmla="*/ 1500188 h 1838326"/>
              <a:gd name="connsiteX57" fmla="*/ 896996 w 5410020"/>
              <a:gd name="connsiteY57" fmla="*/ 1528763 h 1838326"/>
              <a:gd name="connsiteX58" fmla="*/ 870326 w 5410020"/>
              <a:gd name="connsiteY58" fmla="*/ 1500188 h 1838326"/>
              <a:gd name="connsiteX59" fmla="*/ 919856 w 5410020"/>
              <a:gd name="connsiteY59" fmla="*/ 1471613 h 1838326"/>
              <a:gd name="connsiteX60" fmla="*/ 5271127 w 5410020"/>
              <a:gd name="connsiteY60" fmla="*/ 1401763 h 1838326"/>
              <a:gd name="connsiteX61" fmla="*/ 5326272 w 5410020"/>
              <a:gd name="connsiteY61" fmla="*/ 1429703 h 1838326"/>
              <a:gd name="connsiteX62" fmla="*/ 5308726 w 5410020"/>
              <a:gd name="connsiteY62" fmla="*/ 1458913 h 1838326"/>
              <a:gd name="connsiteX63" fmla="*/ 5252328 w 5410020"/>
              <a:gd name="connsiteY63" fmla="*/ 1429703 h 1838326"/>
              <a:gd name="connsiteX64" fmla="*/ 5271127 w 5410020"/>
              <a:gd name="connsiteY64" fmla="*/ 1401763 h 1838326"/>
              <a:gd name="connsiteX65" fmla="*/ 5180537 w 5410020"/>
              <a:gd name="connsiteY65" fmla="*/ 1401763 h 1838326"/>
              <a:gd name="connsiteX66" fmla="*/ 5235486 w 5410020"/>
              <a:gd name="connsiteY66" fmla="*/ 1429703 h 1838326"/>
              <a:gd name="connsiteX67" fmla="*/ 5216753 w 5410020"/>
              <a:gd name="connsiteY67" fmla="*/ 1458913 h 1838326"/>
              <a:gd name="connsiteX68" fmla="*/ 5161804 w 5410020"/>
              <a:gd name="connsiteY68" fmla="*/ 1429703 h 1838326"/>
              <a:gd name="connsiteX69" fmla="*/ 5180537 w 5410020"/>
              <a:gd name="connsiteY69" fmla="*/ 1401763 h 1838326"/>
              <a:gd name="connsiteX70" fmla="*/ 5091531 w 5410020"/>
              <a:gd name="connsiteY70" fmla="*/ 1401763 h 1838326"/>
              <a:gd name="connsiteX71" fmla="*/ 5145034 w 5410020"/>
              <a:gd name="connsiteY71" fmla="*/ 1429703 h 1838326"/>
              <a:gd name="connsiteX72" fmla="*/ 5126370 w 5410020"/>
              <a:gd name="connsiteY72" fmla="*/ 1458913 h 1838326"/>
              <a:gd name="connsiteX73" fmla="*/ 5071623 w 5410020"/>
              <a:gd name="connsiteY73" fmla="*/ 1429703 h 1838326"/>
              <a:gd name="connsiteX74" fmla="*/ 5091531 w 5410020"/>
              <a:gd name="connsiteY74" fmla="*/ 1401763 h 1838326"/>
              <a:gd name="connsiteX75" fmla="*/ 4640639 w 5410020"/>
              <a:gd name="connsiteY75" fmla="*/ 1401763 h 1838326"/>
              <a:gd name="connsiteX76" fmla="*/ 4692167 w 5410020"/>
              <a:gd name="connsiteY76" fmla="*/ 1429703 h 1838326"/>
              <a:gd name="connsiteX77" fmla="*/ 4670802 w 5410020"/>
              <a:gd name="connsiteY77" fmla="*/ 1458913 h 1838326"/>
              <a:gd name="connsiteX78" fmla="*/ 4618017 w 5410020"/>
              <a:gd name="connsiteY78" fmla="*/ 1429703 h 1838326"/>
              <a:gd name="connsiteX79" fmla="*/ 4640639 w 5410020"/>
              <a:gd name="connsiteY79" fmla="*/ 1401763 h 1838326"/>
              <a:gd name="connsiteX80" fmla="*/ 1218549 w 5410020"/>
              <a:gd name="connsiteY80" fmla="*/ 1401763 h 1838326"/>
              <a:gd name="connsiteX81" fmla="*/ 1246283 w 5410020"/>
              <a:gd name="connsiteY81" fmla="*/ 1429703 h 1838326"/>
              <a:gd name="connsiteX82" fmla="*/ 1198378 w 5410020"/>
              <a:gd name="connsiteY82" fmla="*/ 1458913 h 1838326"/>
              <a:gd name="connsiteX83" fmla="*/ 1171904 w 5410020"/>
              <a:gd name="connsiteY83" fmla="*/ 1429703 h 1838326"/>
              <a:gd name="connsiteX84" fmla="*/ 1218549 w 5410020"/>
              <a:gd name="connsiteY84" fmla="*/ 1401763 h 1838326"/>
              <a:gd name="connsiteX85" fmla="*/ 1128061 w 5410020"/>
              <a:gd name="connsiteY85" fmla="*/ 1401763 h 1838326"/>
              <a:gd name="connsiteX86" fmla="*/ 1154535 w 5410020"/>
              <a:gd name="connsiteY86" fmla="*/ 1429703 h 1838326"/>
              <a:gd name="connsiteX87" fmla="*/ 1107890 w 5410020"/>
              <a:gd name="connsiteY87" fmla="*/ 1458913 h 1838326"/>
              <a:gd name="connsiteX88" fmla="*/ 1081416 w 5410020"/>
              <a:gd name="connsiteY88" fmla="*/ 1429703 h 1838326"/>
              <a:gd name="connsiteX89" fmla="*/ 1128061 w 5410020"/>
              <a:gd name="connsiteY89" fmla="*/ 1401763 h 1838326"/>
              <a:gd name="connsiteX90" fmla="*/ 1038049 w 5410020"/>
              <a:gd name="connsiteY90" fmla="*/ 1401763 h 1838326"/>
              <a:gd name="connsiteX91" fmla="*/ 1064139 w 5410020"/>
              <a:gd name="connsiteY91" fmla="*/ 1429703 h 1838326"/>
              <a:gd name="connsiteX92" fmla="*/ 1016928 w 5410020"/>
              <a:gd name="connsiteY92" fmla="*/ 1458913 h 1838326"/>
              <a:gd name="connsiteX93" fmla="*/ 990838 w 5410020"/>
              <a:gd name="connsiteY93" fmla="*/ 1429703 h 1838326"/>
              <a:gd name="connsiteX94" fmla="*/ 1038049 w 5410020"/>
              <a:gd name="connsiteY94" fmla="*/ 1401763 h 1838326"/>
              <a:gd name="connsiteX95" fmla="*/ 948803 w 5410020"/>
              <a:gd name="connsiteY95" fmla="*/ 1401763 h 1838326"/>
              <a:gd name="connsiteX96" fmla="*/ 973651 w 5410020"/>
              <a:gd name="connsiteY96" fmla="*/ 1429703 h 1838326"/>
              <a:gd name="connsiteX97" fmla="*/ 926440 w 5410020"/>
              <a:gd name="connsiteY97" fmla="*/ 1458913 h 1838326"/>
              <a:gd name="connsiteX98" fmla="*/ 900350 w 5410020"/>
              <a:gd name="connsiteY98" fmla="*/ 1429703 h 1838326"/>
              <a:gd name="connsiteX99" fmla="*/ 948803 w 5410020"/>
              <a:gd name="connsiteY99" fmla="*/ 1401763 h 1838326"/>
              <a:gd name="connsiteX100" fmla="*/ 5225697 w 5410020"/>
              <a:gd name="connsiteY100" fmla="*/ 1335088 h 1838326"/>
              <a:gd name="connsiteX101" fmla="*/ 5281389 w 5410020"/>
              <a:gd name="connsiteY101" fmla="*/ 1362703 h 1838326"/>
              <a:gd name="connsiteX102" fmla="*/ 5262403 w 5410020"/>
              <a:gd name="connsiteY102" fmla="*/ 1389063 h 1838326"/>
              <a:gd name="connsiteX103" fmla="*/ 5207977 w 5410020"/>
              <a:gd name="connsiteY103" fmla="*/ 1362703 h 1838326"/>
              <a:gd name="connsiteX104" fmla="*/ 5225697 w 5410020"/>
              <a:gd name="connsiteY104" fmla="*/ 1335088 h 1838326"/>
              <a:gd name="connsiteX105" fmla="*/ 5137569 w 5410020"/>
              <a:gd name="connsiteY105" fmla="*/ 1335088 h 1838326"/>
              <a:gd name="connsiteX106" fmla="*/ 5191072 w 5410020"/>
              <a:gd name="connsiteY106" fmla="*/ 1362703 h 1838326"/>
              <a:gd name="connsiteX107" fmla="*/ 5172408 w 5410020"/>
              <a:gd name="connsiteY107" fmla="*/ 1389063 h 1838326"/>
              <a:gd name="connsiteX108" fmla="*/ 5118905 w 5410020"/>
              <a:gd name="connsiteY108" fmla="*/ 1362703 h 1838326"/>
              <a:gd name="connsiteX109" fmla="*/ 5137569 w 5410020"/>
              <a:gd name="connsiteY109" fmla="*/ 1335088 h 1838326"/>
              <a:gd name="connsiteX110" fmla="*/ 5047700 w 5410020"/>
              <a:gd name="connsiteY110" fmla="*/ 1335088 h 1838326"/>
              <a:gd name="connsiteX111" fmla="*/ 5101742 w 5410020"/>
              <a:gd name="connsiteY111" fmla="*/ 1362703 h 1838326"/>
              <a:gd name="connsiteX112" fmla="*/ 5082890 w 5410020"/>
              <a:gd name="connsiteY112" fmla="*/ 1389063 h 1838326"/>
              <a:gd name="connsiteX113" fmla="*/ 5028849 w 5410020"/>
              <a:gd name="connsiteY113" fmla="*/ 1362703 h 1838326"/>
              <a:gd name="connsiteX114" fmla="*/ 5047700 w 5410020"/>
              <a:gd name="connsiteY114" fmla="*/ 1335088 h 1838326"/>
              <a:gd name="connsiteX115" fmla="*/ 4960057 w 5410020"/>
              <a:gd name="connsiteY115" fmla="*/ 1335088 h 1838326"/>
              <a:gd name="connsiteX116" fmla="*/ 5012842 w 5410020"/>
              <a:gd name="connsiteY116" fmla="*/ 1362703 h 1838326"/>
              <a:gd name="connsiteX117" fmla="*/ 4992733 w 5410020"/>
              <a:gd name="connsiteY117" fmla="*/ 1389063 h 1838326"/>
              <a:gd name="connsiteX118" fmla="*/ 4939949 w 5410020"/>
              <a:gd name="connsiteY118" fmla="*/ 1362703 h 1838326"/>
              <a:gd name="connsiteX119" fmla="*/ 4960057 w 5410020"/>
              <a:gd name="connsiteY119" fmla="*/ 1335088 h 1838326"/>
              <a:gd name="connsiteX120" fmla="*/ 4871157 w 5410020"/>
              <a:gd name="connsiteY120" fmla="*/ 1335088 h 1838326"/>
              <a:gd name="connsiteX121" fmla="*/ 4923942 w 5410020"/>
              <a:gd name="connsiteY121" fmla="*/ 1362703 h 1838326"/>
              <a:gd name="connsiteX122" fmla="*/ 4903833 w 5410020"/>
              <a:gd name="connsiteY122" fmla="*/ 1389063 h 1838326"/>
              <a:gd name="connsiteX123" fmla="*/ 4851049 w 5410020"/>
              <a:gd name="connsiteY123" fmla="*/ 1362703 h 1838326"/>
              <a:gd name="connsiteX124" fmla="*/ 4871157 w 5410020"/>
              <a:gd name="connsiteY124" fmla="*/ 1335088 h 1838326"/>
              <a:gd name="connsiteX125" fmla="*/ 4783514 w 5410020"/>
              <a:gd name="connsiteY125" fmla="*/ 1335088 h 1838326"/>
              <a:gd name="connsiteX126" fmla="*/ 4835042 w 5410020"/>
              <a:gd name="connsiteY126" fmla="*/ 1362703 h 1838326"/>
              <a:gd name="connsiteX127" fmla="*/ 4813677 w 5410020"/>
              <a:gd name="connsiteY127" fmla="*/ 1389063 h 1838326"/>
              <a:gd name="connsiteX128" fmla="*/ 4762149 w 5410020"/>
              <a:gd name="connsiteY128" fmla="*/ 1362703 h 1838326"/>
              <a:gd name="connsiteX129" fmla="*/ 4783514 w 5410020"/>
              <a:gd name="connsiteY129" fmla="*/ 1335088 h 1838326"/>
              <a:gd name="connsiteX130" fmla="*/ 4693764 w 5410020"/>
              <a:gd name="connsiteY130" fmla="*/ 1335088 h 1838326"/>
              <a:gd name="connsiteX131" fmla="*/ 4746018 w 5410020"/>
              <a:gd name="connsiteY131" fmla="*/ 1362703 h 1838326"/>
              <a:gd name="connsiteX132" fmla="*/ 4724352 w 5410020"/>
              <a:gd name="connsiteY132" fmla="*/ 1389063 h 1838326"/>
              <a:gd name="connsiteX133" fmla="*/ 4672098 w 5410020"/>
              <a:gd name="connsiteY133" fmla="*/ 1362703 h 1838326"/>
              <a:gd name="connsiteX134" fmla="*/ 4693764 w 5410020"/>
              <a:gd name="connsiteY134" fmla="*/ 1335088 h 1838326"/>
              <a:gd name="connsiteX135" fmla="*/ 4606031 w 5410020"/>
              <a:gd name="connsiteY135" fmla="*/ 1335088 h 1838326"/>
              <a:gd name="connsiteX136" fmla="*/ 4656831 w 5410020"/>
              <a:gd name="connsiteY136" fmla="*/ 1362703 h 1838326"/>
              <a:gd name="connsiteX137" fmla="*/ 4633971 w 5410020"/>
              <a:gd name="connsiteY137" fmla="*/ 1389063 h 1838326"/>
              <a:gd name="connsiteX138" fmla="*/ 4583171 w 5410020"/>
              <a:gd name="connsiteY138" fmla="*/ 1362703 h 1838326"/>
              <a:gd name="connsiteX139" fmla="*/ 4606031 w 5410020"/>
              <a:gd name="connsiteY139" fmla="*/ 1335088 h 1838326"/>
              <a:gd name="connsiteX140" fmla="*/ 2835382 w 5410020"/>
              <a:gd name="connsiteY140" fmla="*/ 1335088 h 1838326"/>
              <a:gd name="connsiteX141" fmla="*/ 2872514 w 5410020"/>
              <a:gd name="connsiteY141" fmla="*/ 1362703 h 1838326"/>
              <a:gd name="connsiteX142" fmla="*/ 2839095 w 5410020"/>
              <a:gd name="connsiteY142" fmla="*/ 1389063 h 1838326"/>
              <a:gd name="connsiteX143" fmla="*/ 2800726 w 5410020"/>
              <a:gd name="connsiteY143" fmla="*/ 1362703 h 1838326"/>
              <a:gd name="connsiteX144" fmla="*/ 2835382 w 5410020"/>
              <a:gd name="connsiteY144" fmla="*/ 1335088 h 1838326"/>
              <a:gd name="connsiteX145" fmla="*/ 2745649 w 5410020"/>
              <a:gd name="connsiteY145" fmla="*/ 1335088 h 1838326"/>
              <a:gd name="connsiteX146" fmla="*/ 2783588 w 5410020"/>
              <a:gd name="connsiteY146" fmla="*/ 1362703 h 1838326"/>
              <a:gd name="connsiteX147" fmla="*/ 2748178 w 5410020"/>
              <a:gd name="connsiteY147" fmla="*/ 1389063 h 1838326"/>
              <a:gd name="connsiteX148" fmla="*/ 2710239 w 5410020"/>
              <a:gd name="connsiteY148" fmla="*/ 1362703 h 1838326"/>
              <a:gd name="connsiteX149" fmla="*/ 2745649 w 5410020"/>
              <a:gd name="connsiteY149" fmla="*/ 1335088 h 1838326"/>
              <a:gd name="connsiteX150" fmla="*/ 1329931 w 5410020"/>
              <a:gd name="connsiteY150" fmla="*/ 1335088 h 1838326"/>
              <a:gd name="connsiteX151" fmla="*/ 1357448 w 5410020"/>
              <a:gd name="connsiteY151" fmla="*/ 1362703 h 1838326"/>
              <a:gd name="connsiteX152" fmla="*/ 1312421 w 5410020"/>
              <a:gd name="connsiteY152" fmla="*/ 1389063 h 1838326"/>
              <a:gd name="connsiteX153" fmla="*/ 1284904 w 5410020"/>
              <a:gd name="connsiteY153" fmla="*/ 1362703 h 1838326"/>
              <a:gd name="connsiteX154" fmla="*/ 1329931 w 5410020"/>
              <a:gd name="connsiteY154" fmla="*/ 1335088 h 1838326"/>
              <a:gd name="connsiteX155" fmla="*/ 1241680 w 5410020"/>
              <a:gd name="connsiteY155" fmla="*/ 1335088 h 1838326"/>
              <a:gd name="connsiteX156" fmla="*/ 1268452 w 5410020"/>
              <a:gd name="connsiteY156" fmla="*/ 1362703 h 1838326"/>
              <a:gd name="connsiteX157" fmla="*/ 1222558 w 5410020"/>
              <a:gd name="connsiteY157" fmla="*/ 1389063 h 1838326"/>
              <a:gd name="connsiteX158" fmla="*/ 1194512 w 5410020"/>
              <a:gd name="connsiteY158" fmla="*/ 1362703 h 1838326"/>
              <a:gd name="connsiteX159" fmla="*/ 1241680 w 5410020"/>
              <a:gd name="connsiteY159" fmla="*/ 1335088 h 1838326"/>
              <a:gd name="connsiteX160" fmla="*/ 1152000 w 5410020"/>
              <a:gd name="connsiteY160" fmla="*/ 1335088 h 1838326"/>
              <a:gd name="connsiteX161" fmla="*/ 1178372 w 5410020"/>
              <a:gd name="connsiteY161" fmla="*/ 1362703 h 1838326"/>
              <a:gd name="connsiteX162" fmla="*/ 1131908 w 5410020"/>
              <a:gd name="connsiteY162" fmla="*/ 1389063 h 1838326"/>
              <a:gd name="connsiteX163" fmla="*/ 1105536 w 5410020"/>
              <a:gd name="connsiteY163" fmla="*/ 1362703 h 1838326"/>
              <a:gd name="connsiteX164" fmla="*/ 1152000 w 5410020"/>
              <a:gd name="connsiteY164" fmla="*/ 1335088 h 1838326"/>
              <a:gd name="connsiteX165" fmla="*/ 1064356 w 5410020"/>
              <a:gd name="connsiteY165" fmla="*/ 1335088 h 1838326"/>
              <a:gd name="connsiteX166" fmla="*/ 1089472 w 5410020"/>
              <a:gd name="connsiteY166" fmla="*/ 1362703 h 1838326"/>
              <a:gd name="connsiteX167" fmla="*/ 1043008 w 5410020"/>
              <a:gd name="connsiteY167" fmla="*/ 1389063 h 1838326"/>
              <a:gd name="connsiteX168" fmla="*/ 1016636 w 5410020"/>
              <a:gd name="connsiteY168" fmla="*/ 1362703 h 1838326"/>
              <a:gd name="connsiteX169" fmla="*/ 1064356 w 5410020"/>
              <a:gd name="connsiteY169" fmla="*/ 1335088 h 1838326"/>
              <a:gd name="connsiteX170" fmla="*/ 5270050 w 5410020"/>
              <a:gd name="connsiteY170" fmla="*/ 1271588 h 1838326"/>
              <a:gd name="connsiteX171" fmla="*/ 5324286 w 5410020"/>
              <a:gd name="connsiteY171" fmla="*/ 1297782 h 1838326"/>
              <a:gd name="connsiteX172" fmla="*/ 5306628 w 5410020"/>
              <a:gd name="connsiteY172" fmla="*/ 1323976 h 1838326"/>
              <a:gd name="connsiteX173" fmla="*/ 5252392 w 5410020"/>
              <a:gd name="connsiteY173" fmla="*/ 1297782 h 1838326"/>
              <a:gd name="connsiteX174" fmla="*/ 5270050 w 5410020"/>
              <a:gd name="connsiteY174" fmla="*/ 1271588 h 1838326"/>
              <a:gd name="connsiteX175" fmla="*/ 5182637 w 5410020"/>
              <a:gd name="connsiteY175" fmla="*/ 1271588 h 1838326"/>
              <a:gd name="connsiteX176" fmla="*/ 5235422 w 5410020"/>
              <a:gd name="connsiteY176" fmla="*/ 1297782 h 1838326"/>
              <a:gd name="connsiteX177" fmla="*/ 5217827 w 5410020"/>
              <a:gd name="connsiteY177" fmla="*/ 1323976 h 1838326"/>
              <a:gd name="connsiteX178" fmla="*/ 5163786 w 5410020"/>
              <a:gd name="connsiteY178" fmla="*/ 1297782 h 1838326"/>
              <a:gd name="connsiteX179" fmla="*/ 5182637 w 5410020"/>
              <a:gd name="connsiteY179" fmla="*/ 1271588 h 1838326"/>
              <a:gd name="connsiteX180" fmla="*/ 5095325 w 5410020"/>
              <a:gd name="connsiteY180" fmla="*/ 1271588 h 1838326"/>
              <a:gd name="connsiteX181" fmla="*/ 5148110 w 5410020"/>
              <a:gd name="connsiteY181" fmla="*/ 1297782 h 1838326"/>
              <a:gd name="connsiteX182" fmla="*/ 5130515 w 5410020"/>
              <a:gd name="connsiteY182" fmla="*/ 1323976 h 1838326"/>
              <a:gd name="connsiteX183" fmla="*/ 5076474 w 5410020"/>
              <a:gd name="connsiteY183" fmla="*/ 1297782 h 1838326"/>
              <a:gd name="connsiteX184" fmla="*/ 5095325 w 5410020"/>
              <a:gd name="connsiteY184" fmla="*/ 1271588 h 1838326"/>
              <a:gd name="connsiteX185" fmla="*/ 5007910 w 5410020"/>
              <a:gd name="connsiteY185" fmla="*/ 1271588 h 1838326"/>
              <a:gd name="connsiteX186" fmla="*/ 5060498 w 5410020"/>
              <a:gd name="connsiteY186" fmla="*/ 1297782 h 1838326"/>
              <a:gd name="connsiteX187" fmla="*/ 5040465 w 5410020"/>
              <a:gd name="connsiteY187" fmla="*/ 1323976 h 1838326"/>
              <a:gd name="connsiteX188" fmla="*/ 4989128 w 5410020"/>
              <a:gd name="connsiteY188" fmla="*/ 1297782 h 1838326"/>
              <a:gd name="connsiteX189" fmla="*/ 5007910 w 5410020"/>
              <a:gd name="connsiteY189" fmla="*/ 1271588 h 1838326"/>
              <a:gd name="connsiteX190" fmla="*/ 4921850 w 5410020"/>
              <a:gd name="connsiteY190" fmla="*/ 1271588 h 1838326"/>
              <a:gd name="connsiteX191" fmla="*/ 4973186 w 5410020"/>
              <a:gd name="connsiteY191" fmla="*/ 1297782 h 1838326"/>
              <a:gd name="connsiteX192" fmla="*/ 4953153 w 5410020"/>
              <a:gd name="connsiteY192" fmla="*/ 1323976 h 1838326"/>
              <a:gd name="connsiteX193" fmla="*/ 4901816 w 5410020"/>
              <a:gd name="connsiteY193" fmla="*/ 1297782 h 1838326"/>
              <a:gd name="connsiteX194" fmla="*/ 4921850 w 5410020"/>
              <a:gd name="connsiteY194" fmla="*/ 1271588 h 1838326"/>
              <a:gd name="connsiteX195" fmla="*/ 4833179 w 5410020"/>
              <a:gd name="connsiteY195" fmla="*/ 1271588 h 1838326"/>
              <a:gd name="connsiteX196" fmla="*/ 4884320 w 5410020"/>
              <a:gd name="connsiteY196" fmla="*/ 1297782 h 1838326"/>
              <a:gd name="connsiteX197" fmla="*/ 4864363 w 5410020"/>
              <a:gd name="connsiteY197" fmla="*/ 1323976 h 1838326"/>
              <a:gd name="connsiteX198" fmla="*/ 4813222 w 5410020"/>
              <a:gd name="connsiteY198" fmla="*/ 1297782 h 1838326"/>
              <a:gd name="connsiteX199" fmla="*/ 4833179 w 5410020"/>
              <a:gd name="connsiteY199" fmla="*/ 1271588 h 1838326"/>
              <a:gd name="connsiteX200" fmla="*/ 4747115 w 5410020"/>
              <a:gd name="connsiteY200" fmla="*/ 1271588 h 1838326"/>
              <a:gd name="connsiteX201" fmla="*/ 4797008 w 5410020"/>
              <a:gd name="connsiteY201" fmla="*/ 1297782 h 1838326"/>
              <a:gd name="connsiteX202" fmla="*/ 4777051 w 5410020"/>
              <a:gd name="connsiteY202" fmla="*/ 1323976 h 1838326"/>
              <a:gd name="connsiteX203" fmla="*/ 4725910 w 5410020"/>
              <a:gd name="connsiteY203" fmla="*/ 1297782 h 1838326"/>
              <a:gd name="connsiteX204" fmla="*/ 4747115 w 5410020"/>
              <a:gd name="connsiteY204" fmla="*/ 1271588 h 1838326"/>
              <a:gd name="connsiteX205" fmla="*/ 4660006 w 5410020"/>
              <a:gd name="connsiteY205" fmla="*/ 1271588 h 1838326"/>
              <a:gd name="connsiteX206" fmla="*/ 4710806 w 5410020"/>
              <a:gd name="connsiteY206" fmla="*/ 1297782 h 1838326"/>
              <a:gd name="connsiteX207" fmla="*/ 4687946 w 5410020"/>
              <a:gd name="connsiteY207" fmla="*/ 1323976 h 1838326"/>
              <a:gd name="connsiteX208" fmla="*/ 4638416 w 5410020"/>
              <a:gd name="connsiteY208" fmla="*/ 1297782 h 1838326"/>
              <a:gd name="connsiteX209" fmla="*/ 4660006 w 5410020"/>
              <a:gd name="connsiteY209" fmla="*/ 1271588 h 1838326"/>
              <a:gd name="connsiteX210" fmla="*/ 4573619 w 5410020"/>
              <a:gd name="connsiteY210" fmla="*/ 1271588 h 1838326"/>
              <a:gd name="connsiteX211" fmla="*/ 4622072 w 5410020"/>
              <a:gd name="connsiteY211" fmla="*/ 1297782 h 1838326"/>
              <a:gd name="connsiteX212" fmla="*/ 4599709 w 5410020"/>
              <a:gd name="connsiteY212" fmla="*/ 1323976 h 1838326"/>
              <a:gd name="connsiteX213" fmla="*/ 4551256 w 5410020"/>
              <a:gd name="connsiteY213" fmla="*/ 1297782 h 1838326"/>
              <a:gd name="connsiteX214" fmla="*/ 4573619 w 5410020"/>
              <a:gd name="connsiteY214" fmla="*/ 1271588 h 1838326"/>
              <a:gd name="connsiteX215" fmla="*/ 2918686 w 5410020"/>
              <a:gd name="connsiteY215" fmla="*/ 1271588 h 1838326"/>
              <a:gd name="connsiteX216" fmla="*/ 2956625 w 5410020"/>
              <a:gd name="connsiteY216" fmla="*/ 1297782 h 1838326"/>
              <a:gd name="connsiteX217" fmla="*/ 2922480 w 5410020"/>
              <a:gd name="connsiteY217" fmla="*/ 1323976 h 1838326"/>
              <a:gd name="connsiteX218" fmla="*/ 2884541 w 5410020"/>
              <a:gd name="connsiteY218" fmla="*/ 1297782 h 1838326"/>
              <a:gd name="connsiteX219" fmla="*/ 2918686 w 5410020"/>
              <a:gd name="connsiteY219" fmla="*/ 1271588 h 1838326"/>
              <a:gd name="connsiteX220" fmla="*/ 2829959 w 5410020"/>
              <a:gd name="connsiteY220" fmla="*/ 1271588 h 1838326"/>
              <a:gd name="connsiteX221" fmla="*/ 2867730 w 5410020"/>
              <a:gd name="connsiteY221" fmla="*/ 1297782 h 1838326"/>
              <a:gd name="connsiteX222" fmla="*/ 2833736 w 5410020"/>
              <a:gd name="connsiteY222" fmla="*/ 1323976 h 1838326"/>
              <a:gd name="connsiteX223" fmla="*/ 2795964 w 5410020"/>
              <a:gd name="connsiteY223" fmla="*/ 1297782 h 1838326"/>
              <a:gd name="connsiteX224" fmla="*/ 2829959 w 5410020"/>
              <a:gd name="connsiteY224" fmla="*/ 1271588 h 1838326"/>
              <a:gd name="connsiteX225" fmla="*/ 2743905 w 5410020"/>
              <a:gd name="connsiteY225" fmla="*/ 1271588 h 1838326"/>
              <a:gd name="connsiteX226" fmla="*/ 2781676 w 5410020"/>
              <a:gd name="connsiteY226" fmla="*/ 1297782 h 1838326"/>
              <a:gd name="connsiteX227" fmla="*/ 2746423 w 5410020"/>
              <a:gd name="connsiteY227" fmla="*/ 1323976 h 1838326"/>
              <a:gd name="connsiteX228" fmla="*/ 2709910 w 5410020"/>
              <a:gd name="connsiteY228" fmla="*/ 1297782 h 1838326"/>
              <a:gd name="connsiteX229" fmla="*/ 2743905 w 5410020"/>
              <a:gd name="connsiteY229" fmla="*/ 1271588 h 1838326"/>
              <a:gd name="connsiteX230" fmla="*/ 2656432 w 5410020"/>
              <a:gd name="connsiteY230" fmla="*/ 1271588 h 1838326"/>
              <a:gd name="connsiteX231" fmla="*/ 2692777 w 5410020"/>
              <a:gd name="connsiteY231" fmla="*/ 1297782 h 1838326"/>
              <a:gd name="connsiteX232" fmla="*/ 2657685 w 5410020"/>
              <a:gd name="connsiteY232" fmla="*/ 1323976 h 1838326"/>
              <a:gd name="connsiteX233" fmla="*/ 2621339 w 5410020"/>
              <a:gd name="connsiteY233" fmla="*/ 1297782 h 1838326"/>
              <a:gd name="connsiteX234" fmla="*/ 2656432 w 5410020"/>
              <a:gd name="connsiteY234" fmla="*/ 1271588 h 1838326"/>
              <a:gd name="connsiteX235" fmla="*/ 1437807 w 5410020"/>
              <a:gd name="connsiteY235" fmla="*/ 1271588 h 1838326"/>
              <a:gd name="connsiteX236" fmla="*/ 1465092 w 5410020"/>
              <a:gd name="connsiteY236" fmla="*/ 1297782 h 1838326"/>
              <a:gd name="connsiteX237" fmla="*/ 1421684 w 5410020"/>
              <a:gd name="connsiteY237" fmla="*/ 1323976 h 1838326"/>
              <a:gd name="connsiteX238" fmla="*/ 1394399 w 5410020"/>
              <a:gd name="connsiteY238" fmla="*/ 1297782 h 1838326"/>
              <a:gd name="connsiteX239" fmla="*/ 1437807 w 5410020"/>
              <a:gd name="connsiteY239" fmla="*/ 1271588 h 1838326"/>
              <a:gd name="connsiteX240" fmla="*/ 1350068 w 5410020"/>
              <a:gd name="connsiteY240" fmla="*/ 1271588 h 1838326"/>
              <a:gd name="connsiteX241" fmla="*/ 1378008 w 5410020"/>
              <a:gd name="connsiteY241" fmla="*/ 1297782 h 1838326"/>
              <a:gd name="connsiteX242" fmla="*/ 1333558 w 5410020"/>
              <a:gd name="connsiteY242" fmla="*/ 1323976 h 1838326"/>
              <a:gd name="connsiteX243" fmla="*/ 1305618 w 5410020"/>
              <a:gd name="connsiteY243" fmla="*/ 1297782 h 1838326"/>
              <a:gd name="connsiteX244" fmla="*/ 1350068 w 5410020"/>
              <a:gd name="connsiteY244" fmla="*/ 1271588 h 1838326"/>
              <a:gd name="connsiteX245" fmla="*/ 1263049 w 5410020"/>
              <a:gd name="connsiteY245" fmla="*/ 1271588 h 1838326"/>
              <a:gd name="connsiteX246" fmla="*/ 1289207 w 5410020"/>
              <a:gd name="connsiteY246" fmla="*/ 1297782 h 1838326"/>
              <a:gd name="connsiteX247" fmla="*/ 1245611 w 5410020"/>
              <a:gd name="connsiteY247" fmla="*/ 1323976 h 1838326"/>
              <a:gd name="connsiteX248" fmla="*/ 1218208 w 5410020"/>
              <a:gd name="connsiteY248" fmla="*/ 1297782 h 1838326"/>
              <a:gd name="connsiteX249" fmla="*/ 1263049 w 5410020"/>
              <a:gd name="connsiteY249" fmla="*/ 1271588 h 1838326"/>
              <a:gd name="connsiteX250" fmla="*/ 1176593 w 5410020"/>
              <a:gd name="connsiteY250" fmla="*/ 1271588 h 1838326"/>
              <a:gd name="connsiteX251" fmla="*/ 1203365 w 5410020"/>
              <a:gd name="connsiteY251" fmla="*/ 1297782 h 1838326"/>
              <a:gd name="connsiteX252" fmla="*/ 1157471 w 5410020"/>
              <a:gd name="connsiteY252" fmla="*/ 1323976 h 1838326"/>
              <a:gd name="connsiteX253" fmla="*/ 1130700 w 5410020"/>
              <a:gd name="connsiteY253" fmla="*/ 1297782 h 1838326"/>
              <a:gd name="connsiteX254" fmla="*/ 1176593 w 5410020"/>
              <a:gd name="connsiteY254" fmla="*/ 1271588 h 1838326"/>
              <a:gd name="connsiteX255" fmla="*/ 1088294 w 5410020"/>
              <a:gd name="connsiteY255" fmla="*/ 1271588 h 1838326"/>
              <a:gd name="connsiteX256" fmla="*/ 1114560 w 5410020"/>
              <a:gd name="connsiteY256" fmla="*/ 1297782 h 1838326"/>
              <a:gd name="connsiteX257" fmla="*/ 1068282 w 5410020"/>
              <a:gd name="connsiteY257" fmla="*/ 1323976 h 1838326"/>
              <a:gd name="connsiteX258" fmla="*/ 1043267 w 5410020"/>
              <a:gd name="connsiteY258" fmla="*/ 1297782 h 1838326"/>
              <a:gd name="connsiteX259" fmla="*/ 1088294 w 5410020"/>
              <a:gd name="connsiteY259" fmla="*/ 1271588 h 1838326"/>
              <a:gd name="connsiteX260" fmla="*/ 5139775 w 5410020"/>
              <a:gd name="connsiteY260" fmla="*/ 1209676 h 1838326"/>
              <a:gd name="connsiteX261" fmla="*/ 5192560 w 5410020"/>
              <a:gd name="connsiteY261" fmla="*/ 1234283 h 1838326"/>
              <a:gd name="connsiteX262" fmla="*/ 5174965 w 5410020"/>
              <a:gd name="connsiteY262" fmla="*/ 1258889 h 1838326"/>
              <a:gd name="connsiteX263" fmla="*/ 5122180 w 5410020"/>
              <a:gd name="connsiteY263" fmla="*/ 1234283 h 1838326"/>
              <a:gd name="connsiteX264" fmla="*/ 5139775 w 5410020"/>
              <a:gd name="connsiteY264" fmla="*/ 1209676 h 1838326"/>
              <a:gd name="connsiteX265" fmla="*/ 5054440 w 5410020"/>
              <a:gd name="connsiteY265" fmla="*/ 1209676 h 1838326"/>
              <a:gd name="connsiteX266" fmla="*/ 5106693 w 5410020"/>
              <a:gd name="connsiteY266" fmla="*/ 1234283 h 1838326"/>
              <a:gd name="connsiteX267" fmla="*/ 5087576 w 5410020"/>
              <a:gd name="connsiteY267" fmla="*/ 1258889 h 1838326"/>
              <a:gd name="connsiteX268" fmla="*/ 5035323 w 5410020"/>
              <a:gd name="connsiteY268" fmla="*/ 1234283 h 1838326"/>
              <a:gd name="connsiteX269" fmla="*/ 5054440 w 5410020"/>
              <a:gd name="connsiteY269" fmla="*/ 1209676 h 1838326"/>
              <a:gd name="connsiteX270" fmla="*/ 4969704 w 5410020"/>
              <a:gd name="connsiteY270" fmla="*/ 1209676 h 1838326"/>
              <a:gd name="connsiteX271" fmla="*/ 5020845 w 5410020"/>
              <a:gd name="connsiteY271" fmla="*/ 1234283 h 1838326"/>
              <a:gd name="connsiteX272" fmla="*/ 5000888 w 5410020"/>
              <a:gd name="connsiteY272" fmla="*/ 1258889 h 1838326"/>
              <a:gd name="connsiteX273" fmla="*/ 4950995 w 5410020"/>
              <a:gd name="connsiteY273" fmla="*/ 1234283 h 1838326"/>
              <a:gd name="connsiteX274" fmla="*/ 4969704 w 5410020"/>
              <a:gd name="connsiteY274" fmla="*/ 1209676 h 1838326"/>
              <a:gd name="connsiteX275" fmla="*/ 4883640 w 5410020"/>
              <a:gd name="connsiteY275" fmla="*/ 1209676 h 1838326"/>
              <a:gd name="connsiteX276" fmla="*/ 4933533 w 5410020"/>
              <a:gd name="connsiteY276" fmla="*/ 1234283 h 1838326"/>
              <a:gd name="connsiteX277" fmla="*/ 4913576 w 5410020"/>
              <a:gd name="connsiteY277" fmla="*/ 1258889 h 1838326"/>
              <a:gd name="connsiteX278" fmla="*/ 4863683 w 5410020"/>
              <a:gd name="connsiteY278" fmla="*/ 1234283 h 1838326"/>
              <a:gd name="connsiteX279" fmla="*/ 4883640 w 5410020"/>
              <a:gd name="connsiteY279" fmla="*/ 1209676 h 1838326"/>
              <a:gd name="connsiteX280" fmla="*/ 4797065 w 5410020"/>
              <a:gd name="connsiteY280" fmla="*/ 1209676 h 1838326"/>
              <a:gd name="connsiteX281" fmla="*/ 4847681 w 5410020"/>
              <a:gd name="connsiteY281" fmla="*/ 1234283 h 1838326"/>
              <a:gd name="connsiteX282" fmla="*/ 4827435 w 5410020"/>
              <a:gd name="connsiteY282" fmla="*/ 1258889 h 1838326"/>
              <a:gd name="connsiteX283" fmla="*/ 4776819 w 5410020"/>
              <a:gd name="connsiteY283" fmla="*/ 1234283 h 1838326"/>
              <a:gd name="connsiteX284" fmla="*/ 4797065 w 5410020"/>
              <a:gd name="connsiteY284" fmla="*/ 1209676 h 1838326"/>
              <a:gd name="connsiteX285" fmla="*/ 4711018 w 5410020"/>
              <a:gd name="connsiteY285" fmla="*/ 1209676 h 1838326"/>
              <a:gd name="connsiteX286" fmla="*/ 4761634 w 5410020"/>
              <a:gd name="connsiteY286" fmla="*/ 1234283 h 1838326"/>
              <a:gd name="connsiteX287" fmla="*/ 4740122 w 5410020"/>
              <a:gd name="connsiteY287" fmla="*/ 1258889 h 1838326"/>
              <a:gd name="connsiteX288" fmla="*/ 4690771 w 5410020"/>
              <a:gd name="connsiteY288" fmla="*/ 1234283 h 1838326"/>
              <a:gd name="connsiteX289" fmla="*/ 4711018 w 5410020"/>
              <a:gd name="connsiteY289" fmla="*/ 1209676 h 1838326"/>
              <a:gd name="connsiteX290" fmla="*/ 4626235 w 5410020"/>
              <a:gd name="connsiteY290" fmla="*/ 1209676 h 1838326"/>
              <a:gd name="connsiteX291" fmla="*/ 4674490 w 5410020"/>
              <a:gd name="connsiteY291" fmla="*/ 1234283 h 1838326"/>
              <a:gd name="connsiteX292" fmla="*/ 4653456 w 5410020"/>
              <a:gd name="connsiteY292" fmla="*/ 1258889 h 1838326"/>
              <a:gd name="connsiteX293" fmla="*/ 4605200 w 5410020"/>
              <a:gd name="connsiteY293" fmla="*/ 1234283 h 1838326"/>
              <a:gd name="connsiteX294" fmla="*/ 4626235 w 5410020"/>
              <a:gd name="connsiteY294" fmla="*/ 1209676 h 1838326"/>
              <a:gd name="connsiteX295" fmla="*/ 4540934 w 5410020"/>
              <a:gd name="connsiteY295" fmla="*/ 1209676 h 1838326"/>
              <a:gd name="connsiteX296" fmla="*/ 4588654 w 5410020"/>
              <a:gd name="connsiteY296" fmla="*/ 1234283 h 1838326"/>
              <a:gd name="connsiteX297" fmla="*/ 4567306 w 5410020"/>
              <a:gd name="connsiteY297" fmla="*/ 1258889 h 1838326"/>
              <a:gd name="connsiteX298" fmla="*/ 4518330 w 5410020"/>
              <a:gd name="connsiteY298" fmla="*/ 1234283 h 1838326"/>
              <a:gd name="connsiteX299" fmla="*/ 4540934 w 5410020"/>
              <a:gd name="connsiteY299" fmla="*/ 1209676 h 1838326"/>
              <a:gd name="connsiteX300" fmla="*/ 4454877 w 5410020"/>
              <a:gd name="connsiteY300" fmla="*/ 1209676 h 1838326"/>
              <a:gd name="connsiteX301" fmla="*/ 4502597 w 5410020"/>
              <a:gd name="connsiteY301" fmla="*/ 1234283 h 1838326"/>
              <a:gd name="connsiteX302" fmla="*/ 4479993 w 5410020"/>
              <a:gd name="connsiteY302" fmla="*/ 1258889 h 1838326"/>
              <a:gd name="connsiteX303" fmla="*/ 4432273 w 5410020"/>
              <a:gd name="connsiteY303" fmla="*/ 1234283 h 1838326"/>
              <a:gd name="connsiteX304" fmla="*/ 4454877 w 5410020"/>
              <a:gd name="connsiteY304" fmla="*/ 1209676 h 1838326"/>
              <a:gd name="connsiteX305" fmla="*/ 1540968 w 5410020"/>
              <a:gd name="connsiteY305" fmla="*/ 1209676 h 1838326"/>
              <a:gd name="connsiteX306" fmla="*/ 1569825 w 5410020"/>
              <a:gd name="connsiteY306" fmla="*/ 1234283 h 1838326"/>
              <a:gd name="connsiteX307" fmla="*/ 1527167 w 5410020"/>
              <a:gd name="connsiteY307" fmla="*/ 1258889 h 1838326"/>
              <a:gd name="connsiteX308" fmla="*/ 1499565 w 5410020"/>
              <a:gd name="connsiteY308" fmla="*/ 1234283 h 1838326"/>
              <a:gd name="connsiteX309" fmla="*/ 1540968 w 5410020"/>
              <a:gd name="connsiteY309" fmla="*/ 1209676 h 1838326"/>
              <a:gd name="connsiteX310" fmla="*/ 3169265 w 5410020"/>
              <a:gd name="connsiteY310" fmla="*/ 1209675 h 1838326"/>
              <a:gd name="connsiteX311" fmla="*/ 3207815 w 5410020"/>
              <a:gd name="connsiteY311" fmla="*/ 1234282 h 1838326"/>
              <a:gd name="connsiteX312" fmla="*/ 3176726 w 5410020"/>
              <a:gd name="connsiteY312" fmla="*/ 1258888 h 1838326"/>
              <a:gd name="connsiteX313" fmla="*/ 3138176 w 5410020"/>
              <a:gd name="connsiteY313" fmla="*/ 1234282 h 1838326"/>
              <a:gd name="connsiteX314" fmla="*/ 3169265 w 5410020"/>
              <a:gd name="connsiteY314" fmla="*/ 1209675 h 1838326"/>
              <a:gd name="connsiteX315" fmla="*/ 2912509 w 5410020"/>
              <a:gd name="connsiteY315" fmla="*/ 1209675 h 1838326"/>
              <a:gd name="connsiteX316" fmla="*/ 2950280 w 5410020"/>
              <a:gd name="connsiteY316" fmla="*/ 1234282 h 1838326"/>
              <a:gd name="connsiteX317" fmla="*/ 2917545 w 5410020"/>
              <a:gd name="connsiteY317" fmla="*/ 1258888 h 1838326"/>
              <a:gd name="connsiteX318" fmla="*/ 2879773 w 5410020"/>
              <a:gd name="connsiteY318" fmla="*/ 1234282 h 1838326"/>
              <a:gd name="connsiteX319" fmla="*/ 2912509 w 5410020"/>
              <a:gd name="connsiteY319" fmla="*/ 1209675 h 1838326"/>
              <a:gd name="connsiteX320" fmla="*/ 2826628 w 5410020"/>
              <a:gd name="connsiteY320" fmla="*/ 1209675 h 1838326"/>
              <a:gd name="connsiteX321" fmla="*/ 2864227 w 5410020"/>
              <a:gd name="connsiteY321" fmla="*/ 1234282 h 1838326"/>
              <a:gd name="connsiteX322" fmla="*/ 2830388 w 5410020"/>
              <a:gd name="connsiteY322" fmla="*/ 1258888 h 1838326"/>
              <a:gd name="connsiteX323" fmla="*/ 2792789 w 5410020"/>
              <a:gd name="connsiteY323" fmla="*/ 1234282 h 1838326"/>
              <a:gd name="connsiteX324" fmla="*/ 2826628 w 5410020"/>
              <a:gd name="connsiteY324" fmla="*/ 1209675 h 1838326"/>
              <a:gd name="connsiteX325" fmla="*/ 2740569 w 5410020"/>
              <a:gd name="connsiteY325" fmla="*/ 1209675 h 1838326"/>
              <a:gd name="connsiteX326" fmla="*/ 2776914 w 5410020"/>
              <a:gd name="connsiteY326" fmla="*/ 1234282 h 1838326"/>
              <a:gd name="connsiteX327" fmla="*/ 2743075 w 5410020"/>
              <a:gd name="connsiteY327" fmla="*/ 1258888 h 1838326"/>
              <a:gd name="connsiteX328" fmla="*/ 2706730 w 5410020"/>
              <a:gd name="connsiteY328" fmla="*/ 1234282 h 1838326"/>
              <a:gd name="connsiteX329" fmla="*/ 2740569 w 5410020"/>
              <a:gd name="connsiteY329" fmla="*/ 1209675 h 1838326"/>
              <a:gd name="connsiteX330" fmla="*/ 2654844 w 5410020"/>
              <a:gd name="connsiteY330" fmla="*/ 1209675 h 1838326"/>
              <a:gd name="connsiteX331" fmla="*/ 2689936 w 5410020"/>
              <a:gd name="connsiteY331" fmla="*/ 1234282 h 1838326"/>
              <a:gd name="connsiteX332" fmla="*/ 2656097 w 5410020"/>
              <a:gd name="connsiteY332" fmla="*/ 1258888 h 1838326"/>
              <a:gd name="connsiteX333" fmla="*/ 2619751 w 5410020"/>
              <a:gd name="connsiteY333" fmla="*/ 1234282 h 1838326"/>
              <a:gd name="connsiteX334" fmla="*/ 2654844 w 5410020"/>
              <a:gd name="connsiteY334" fmla="*/ 1209675 h 1838326"/>
              <a:gd name="connsiteX335" fmla="*/ 1454910 w 5410020"/>
              <a:gd name="connsiteY335" fmla="*/ 1209675 h 1838326"/>
              <a:gd name="connsiteX336" fmla="*/ 1482512 w 5410020"/>
              <a:gd name="connsiteY336" fmla="*/ 1234282 h 1838326"/>
              <a:gd name="connsiteX337" fmla="*/ 1439854 w 5410020"/>
              <a:gd name="connsiteY337" fmla="*/ 1258888 h 1838326"/>
              <a:gd name="connsiteX338" fmla="*/ 1412252 w 5410020"/>
              <a:gd name="connsiteY338" fmla="*/ 1234282 h 1838326"/>
              <a:gd name="connsiteX339" fmla="*/ 1454910 w 5410020"/>
              <a:gd name="connsiteY339" fmla="*/ 1209675 h 1838326"/>
              <a:gd name="connsiteX340" fmla="*/ 1369683 w 5410020"/>
              <a:gd name="connsiteY340" fmla="*/ 1209675 h 1838326"/>
              <a:gd name="connsiteX341" fmla="*/ 1396847 w 5410020"/>
              <a:gd name="connsiteY341" fmla="*/ 1234282 h 1838326"/>
              <a:gd name="connsiteX342" fmla="*/ 1353631 w 5410020"/>
              <a:gd name="connsiteY342" fmla="*/ 1258888 h 1838326"/>
              <a:gd name="connsiteX343" fmla="*/ 1327702 w 5410020"/>
              <a:gd name="connsiteY343" fmla="*/ 1234282 h 1838326"/>
              <a:gd name="connsiteX344" fmla="*/ 1369683 w 5410020"/>
              <a:gd name="connsiteY344" fmla="*/ 1209675 h 1838326"/>
              <a:gd name="connsiteX345" fmla="*/ 1284788 w 5410020"/>
              <a:gd name="connsiteY345" fmla="*/ 1209675 h 1838326"/>
              <a:gd name="connsiteX346" fmla="*/ 1311354 w 5410020"/>
              <a:gd name="connsiteY346" fmla="*/ 1234282 h 1838326"/>
              <a:gd name="connsiteX347" fmla="*/ 1267077 w 5410020"/>
              <a:gd name="connsiteY347" fmla="*/ 1258888 h 1838326"/>
              <a:gd name="connsiteX348" fmla="*/ 1240511 w 5410020"/>
              <a:gd name="connsiteY348" fmla="*/ 1234282 h 1838326"/>
              <a:gd name="connsiteX349" fmla="*/ 1284788 w 5410020"/>
              <a:gd name="connsiteY349" fmla="*/ 1209675 h 1838326"/>
              <a:gd name="connsiteX350" fmla="*/ 1198740 w 5410020"/>
              <a:gd name="connsiteY350" fmla="*/ 1209675 h 1838326"/>
              <a:gd name="connsiteX351" fmla="*/ 1224041 w 5410020"/>
              <a:gd name="connsiteY351" fmla="*/ 1234282 h 1838326"/>
              <a:gd name="connsiteX352" fmla="*/ 1179764 w 5410020"/>
              <a:gd name="connsiteY352" fmla="*/ 1258888 h 1838326"/>
              <a:gd name="connsiteX353" fmla="*/ 1153198 w 5410020"/>
              <a:gd name="connsiteY353" fmla="*/ 1234282 h 1838326"/>
              <a:gd name="connsiteX354" fmla="*/ 1198740 w 5410020"/>
              <a:gd name="connsiteY354" fmla="*/ 1209675 h 1838326"/>
              <a:gd name="connsiteX355" fmla="*/ 1112236 w 5410020"/>
              <a:gd name="connsiteY355" fmla="*/ 1209675 h 1838326"/>
              <a:gd name="connsiteX356" fmla="*/ 1138394 w 5410020"/>
              <a:gd name="connsiteY356" fmla="*/ 1234282 h 1838326"/>
              <a:gd name="connsiteX357" fmla="*/ 1093552 w 5410020"/>
              <a:gd name="connsiteY357" fmla="*/ 1258888 h 1838326"/>
              <a:gd name="connsiteX358" fmla="*/ 1068641 w 5410020"/>
              <a:gd name="connsiteY358" fmla="*/ 1234282 h 1838326"/>
              <a:gd name="connsiteX359" fmla="*/ 1112236 w 5410020"/>
              <a:gd name="connsiteY359" fmla="*/ 1209675 h 1838326"/>
              <a:gd name="connsiteX360" fmla="*/ 5352733 w 5410020"/>
              <a:gd name="connsiteY360" fmla="*/ 1149351 h 1838326"/>
              <a:gd name="connsiteX361" fmla="*/ 5405321 w 5410020"/>
              <a:gd name="connsiteY361" fmla="*/ 1173327 h 1838326"/>
              <a:gd name="connsiteX362" fmla="*/ 5389044 w 5410020"/>
              <a:gd name="connsiteY362" fmla="*/ 1198564 h 1838326"/>
              <a:gd name="connsiteX363" fmla="*/ 5336455 w 5410020"/>
              <a:gd name="connsiteY363" fmla="*/ 1173327 h 1838326"/>
              <a:gd name="connsiteX364" fmla="*/ 5352733 w 5410020"/>
              <a:gd name="connsiteY364" fmla="*/ 1149351 h 1838326"/>
              <a:gd name="connsiteX365" fmla="*/ 5015634 w 5410020"/>
              <a:gd name="connsiteY365" fmla="*/ 1149351 h 1838326"/>
              <a:gd name="connsiteX366" fmla="*/ 5065330 w 5410020"/>
              <a:gd name="connsiteY366" fmla="*/ 1173327 h 1838326"/>
              <a:gd name="connsiteX367" fmla="*/ 5046694 w 5410020"/>
              <a:gd name="connsiteY367" fmla="*/ 1198564 h 1838326"/>
              <a:gd name="connsiteX368" fmla="*/ 4996998 w 5410020"/>
              <a:gd name="connsiteY368" fmla="*/ 1173327 h 1838326"/>
              <a:gd name="connsiteX369" fmla="*/ 5015634 w 5410020"/>
              <a:gd name="connsiteY369" fmla="*/ 1149351 h 1838326"/>
              <a:gd name="connsiteX370" fmla="*/ 4931898 w 5410020"/>
              <a:gd name="connsiteY370" fmla="*/ 1149351 h 1838326"/>
              <a:gd name="connsiteX371" fmla="*/ 4982324 w 5410020"/>
              <a:gd name="connsiteY371" fmla="*/ 1173327 h 1838326"/>
              <a:gd name="connsiteX372" fmla="*/ 4962154 w 5410020"/>
              <a:gd name="connsiteY372" fmla="*/ 1198564 h 1838326"/>
              <a:gd name="connsiteX373" fmla="*/ 4911727 w 5410020"/>
              <a:gd name="connsiteY373" fmla="*/ 1173327 h 1838326"/>
              <a:gd name="connsiteX374" fmla="*/ 4931898 w 5410020"/>
              <a:gd name="connsiteY374" fmla="*/ 1149351 h 1838326"/>
              <a:gd name="connsiteX375" fmla="*/ 4847543 w 5410020"/>
              <a:gd name="connsiteY375" fmla="*/ 1149351 h 1838326"/>
              <a:gd name="connsiteX376" fmla="*/ 4896893 w 5410020"/>
              <a:gd name="connsiteY376" fmla="*/ 1173327 h 1838326"/>
              <a:gd name="connsiteX377" fmla="*/ 4876647 w 5410020"/>
              <a:gd name="connsiteY377" fmla="*/ 1198564 h 1838326"/>
              <a:gd name="connsiteX378" fmla="*/ 4827296 w 5410020"/>
              <a:gd name="connsiteY378" fmla="*/ 1173327 h 1838326"/>
              <a:gd name="connsiteX379" fmla="*/ 4847543 w 5410020"/>
              <a:gd name="connsiteY379" fmla="*/ 1149351 h 1838326"/>
              <a:gd name="connsiteX380" fmla="*/ 4762036 w 5410020"/>
              <a:gd name="connsiteY380" fmla="*/ 1149351 h 1838326"/>
              <a:gd name="connsiteX381" fmla="*/ 4811202 w 5410020"/>
              <a:gd name="connsiteY381" fmla="*/ 1173327 h 1838326"/>
              <a:gd name="connsiteX382" fmla="*/ 4791031 w 5410020"/>
              <a:gd name="connsiteY382" fmla="*/ 1198564 h 1838326"/>
              <a:gd name="connsiteX383" fmla="*/ 4741865 w 5410020"/>
              <a:gd name="connsiteY383" fmla="*/ 1173327 h 1838326"/>
              <a:gd name="connsiteX384" fmla="*/ 4762036 w 5410020"/>
              <a:gd name="connsiteY384" fmla="*/ 1149351 h 1838326"/>
              <a:gd name="connsiteX385" fmla="*/ 4677791 w 5410020"/>
              <a:gd name="connsiteY385" fmla="*/ 1149351 h 1838326"/>
              <a:gd name="connsiteX386" fmla="*/ 4726766 w 5410020"/>
              <a:gd name="connsiteY386" fmla="*/ 1173327 h 1838326"/>
              <a:gd name="connsiteX387" fmla="*/ 4705418 w 5410020"/>
              <a:gd name="connsiteY387" fmla="*/ 1198564 h 1838326"/>
              <a:gd name="connsiteX388" fmla="*/ 4657698 w 5410020"/>
              <a:gd name="connsiteY388" fmla="*/ 1173327 h 1838326"/>
              <a:gd name="connsiteX389" fmla="*/ 4677791 w 5410020"/>
              <a:gd name="connsiteY389" fmla="*/ 1149351 h 1838326"/>
              <a:gd name="connsiteX390" fmla="*/ 4593543 w 5410020"/>
              <a:gd name="connsiteY390" fmla="*/ 1149351 h 1838326"/>
              <a:gd name="connsiteX391" fmla="*/ 4641072 w 5410020"/>
              <a:gd name="connsiteY391" fmla="*/ 1173327 h 1838326"/>
              <a:gd name="connsiteX392" fmla="*/ 4619809 w 5410020"/>
              <a:gd name="connsiteY392" fmla="*/ 1198564 h 1838326"/>
              <a:gd name="connsiteX393" fmla="*/ 4572280 w 5410020"/>
              <a:gd name="connsiteY393" fmla="*/ 1173327 h 1838326"/>
              <a:gd name="connsiteX394" fmla="*/ 4593543 w 5410020"/>
              <a:gd name="connsiteY394" fmla="*/ 1149351 h 1838326"/>
              <a:gd name="connsiteX395" fmla="*/ 4509184 w 5410020"/>
              <a:gd name="connsiteY395" fmla="*/ 1149351 h 1838326"/>
              <a:gd name="connsiteX396" fmla="*/ 4556904 w 5410020"/>
              <a:gd name="connsiteY396" fmla="*/ 1173327 h 1838326"/>
              <a:gd name="connsiteX397" fmla="*/ 4534300 w 5410020"/>
              <a:gd name="connsiteY397" fmla="*/ 1198564 h 1838326"/>
              <a:gd name="connsiteX398" fmla="*/ 4487836 w 5410020"/>
              <a:gd name="connsiteY398" fmla="*/ 1173327 h 1838326"/>
              <a:gd name="connsiteX399" fmla="*/ 4509184 w 5410020"/>
              <a:gd name="connsiteY399" fmla="*/ 1149351 h 1838326"/>
              <a:gd name="connsiteX400" fmla="*/ 3244770 w 5410020"/>
              <a:gd name="connsiteY400" fmla="*/ 1149350 h 1838326"/>
              <a:gd name="connsiteX401" fmla="*/ 3283973 w 5410020"/>
              <a:gd name="connsiteY401" fmla="*/ 1173326 h 1838326"/>
              <a:gd name="connsiteX402" fmla="*/ 3253622 w 5410020"/>
              <a:gd name="connsiteY402" fmla="*/ 1198563 h 1838326"/>
              <a:gd name="connsiteX403" fmla="*/ 3213154 w 5410020"/>
              <a:gd name="connsiteY403" fmla="*/ 1173326 h 1838326"/>
              <a:gd name="connsiteX404" fmla="*/ 3244770 w 5410020"/>
              <a:gd name="connsiteY404" fmla="*/ 1149350 h 1838326"/>
              <a:gd name="connsiteX405" fmla="*/ 3159045 w 5410020"/>
              <a:gd name="connsiteY405" fmla="*/ 1149350 h 1838326"/>
              <a:gd name="connsiteX406" fmla="*/ 3198248 w 5410020"/>
              <a:gd name="connsiteY406" fmla="*/ 1173326 h 1838326"/>
              <a:gd name="connsiteX407" fmla="*/ 3167897 w 5410020"/>
              <a:gd name="connsiteY407" fmla="*/ 1198563 h 1838326"/>
              <a:gd name="connsiteX408" fmla="*/ 3128694 w 5410020"/>
              <a:gd name="connsiteY408" fmla="*/ 1173326 h 1838326"/>
              <a:gd name="connsiteX409" fmla="*/ 3159045 w 5410020"/>
              <a:gd name="connsiteY409" fmla="*/ 1149350 h 1838326"/>
              <a:gd name="connsiteX410" fmla="*/ 2990475 w 5410020"/>
              <a:gd name="connsiteY410" fmla="*/ 1149350 h 1838326"/>
              <a:gd name="connsiteX411" fmla="*/ 3028074 w 5410020"/>
              <a:gd name="connsiteY411" fmla="*/ 1173326 h 1838326"/>
              <a:gd name="connsiteX412" fmla="*/ 2996741 w 5410020"/>
              <a:gd name="connsiteY412" fmla="*/ 1198563 h 1838326"/>
              <a:gd name="connsiteX413" fmla="*/ 2959143 w 5410020"/>
              <a:gd name="connsiteY413" fmla="*/ 1173326 h 1838326"/>
              <a:gd name="connsiteX414" fmla="*/ 2990475 w 5410020"/>
              <a:gd name="connsiteY414" fmla="*/ 1149350 h 1838326"/>
              <a:gd name="connsiteX415" fmla="*/ 2906755 w 5410020"/>
              <a:gd name="connsiteY415" fmla="*/ 1149350 h 1838326"/>
              <a:gd name="connsiteX416" fmla="*/ 2943908 w 5410020"/>
              <a:gd name="connsiteY416" fmla="*/ 1173326 h 1838326"/>
              <a:gd name="connsiteX417" fmla="*/ 2911880 w 5410020"/>
              <a:gd name="connsiteY417" fmla="*/ 1198563 h 1838326"/>
              <a:gd name="connsiteX418" fmla="*/ 2873445 w 5410020"/>
              <a:gd name="connsiteY418" fmla="*/ 1173326 h 1838326"/>
              <a:gd name="connsiteX419" fmla="*/ 2906755 w 5410020"/>
              <a:gd name="connsiteY419" fmla="*/ 1149350 h 1838326"/>
              <a:gd name="connsiteX420" fmla="*/ 2822617 w 5410020"/>
              <a:gd name="connsiteY420" fmla="*/ 1149350 h 1838326"/>
              <a:gd name="connsiteX421" fmla="*/ 2859770 w 5410020"/>
              <a:gd name="connsiteY421" fmla="*/ 1173326 h 1838326"/>
              <a:gd name="connsiteX422" fmla="*/ 2826460 w 5410020"/>
              <a:gd name="connsiteY422" fmla="*/ 1198563 h 1838326"/>
              <a:gd name="connsiteX423" fmla="*/ 2789307 w 5410020"/>
              <a:gd name="connsiteY423" fmla="*/ 1173326 h 1838326"/>
              <a:gd name="connsiteX424" fmla="*/ 2822617 w 5410020"/>
              <a:gd name="connsiteY424" fmla="*/ 1149350 h 1838326"/>
              <a:gd name="connsiteX425" fmla="*/ 2738333 w 5410020"/>
              <a:gd name="connsiteY425" fmla="*/ 1149350 h 1838326"/>
              <a:gd name="connsiteX426" fmla="*/ 2774052 w 5410020"/>
              <a:gd name="connsiteY426" fmla="*/ 1173326 h 1838326"/>
              <a:gd name="connsiteX427" fmla="*/ 2740884 w 5410020"/>
              <a:gd name="connsiteY427" fmla="*/ 1198563 h 1838326"/>
              <a:gd name="connsiteX428" fmla="*/ 2703889 w 5410020"/>
              <a:gd name="connsiteY428" fmla="*/ 1173326 h 1838326"/>
              <a:gd name="connsiteX429" fmla="*/ 2738333 w 5410020"/>
              <a:gd name="connsiteY429" fmla="*/ 1149350 h 1838326"/>
              <a:gd name="connsiteX430" fmla="*/ 2654041 w 5410020"/>
              <a:gd name="connsiteY430" fmla="*/ 1149350 h 1838326"/>
              <a:gd name="connsiteX431" fmla="*/ 2689601 w 5410020"/>
              <a:gd name="connsiteY431" fmla="*/ 1173326 h 1838326"/>
              <a:gd name="connsiteX432" fmla="*/ 2655311 w 5410020"/>
              <a:gd name="connsiteY432" fmla="*/ 1198563 h 1838326"/>
              <a:gd name="connsiteX433" fmla="*/ 2619751 w 5410020"/>
              <a:gd name="connsiteY433" fmla="*/ 1173326 h 1838326"/>
              <a:gd name="connsiteX434" fmla="*/ 2654041 w 5410020"/>
              <a:gd name="connsiteY434" fmla="*/ 1149350 h 1838326"/>
              <a:gd name="connsiteX435" fmla="*/ 1641122 w 5410020"/>
              <a:gd name="connsiteY435" fmla="*/ 1149350 h 1838326"/>
              <a:gd name="connsiteX436" fmla="*/ 1669853 w 5410020"/>
              <a:gd name="connsiteY436" fmla="*/ 1173326 h 1838326"/>
              <a:gd name="connsiteX437" fmla="*/ 1629880 w 5410020"/>
              <a:gd name="connsiteY437" fmla="*/ 1198563 h 1838326"/>
              <a:gd name="connsiteX438" fmla="*/ 1601148 w 5410020"/>
              <a:gd name="connsiteY438" fmla="*/ 1173326 h 1838326"/>
              <a:gd name="connsiteX439" fmla="*/ 1641122 w 5410020"/>
              <a:gd name="connsiteY439" fmla="*/ 1149350 h 1838326"/>
              <a:gd name="connsiteX440" fmla="*/ 1556646 w 5410020"/>
              <a:gd name="connsiteY440" fmla="*/ 1149350 h 1838326"/>
              <a:gd name="connsiteX441" fmla="*/ 1585378 w 5410020"/>
              <a:gd name="connsiteY441" fmla="*/ 1173326 h 1838326"/>
              <a:gd name="connsiteX442" fmla="*/ 1544155 w 5410020"/>
              <a:gd name="connsiteY442" fmla="*/ 1198563 h 1838326"/>
              <a:gd name="connsiteX443" fmla="*/ 1516673 w 5410020"/>
              <a:gd name="connsiteY443" fmla="*/ 1173326 h 1838326"/>
              <a:gd name="connsiteX444" fmla="*/ 1556646 w 5410020"/>
              <a:gd name="connsiteY444" fmla="*/ 1149350 h 1838326"/>
              <a:gd name="connsiteX445" fmla="*/ 1472508 w 5410020"/>
              <a:gd name="connsiteY445" fmla="*/ 1149350 h 1838326"/>
              <a:gd name="connsiteX446" fmla="*/ 1499990 w 5410020"/>
              <a:gd name="connsiteY446" fmla="*/ 1173326 h 1838326"/>
              <a:gd name="connsiteX447" fmla="*/ 1458767 w 5410020"/>
              <a:gd name="connsiteY447" fmla="*/ 1198563 h 1838326"/>
              <a:gd name="connsiteX448" fmla="*/ 1431285 w 5410020"/>
              <a:gd name="connsiteY448" fmla="*/ 1173326 h 1838326"/>
              <a:gd name="connsiteX449" fmla="*/ 1472508 w 5410020"/>
              <a:gd name="connsiteY449" fmla="*/ 1149350 h 1838326"/>
              <a:gd name="connsiteX450" fmla="*/ 1388235 w 5410020"/>
              <a:gd name="connsiteY450" fmla="*/ 1149350 h 1838326"/>
              <a:gd name="connsiteX451" fmla="*/ 1415837 w 5410020"/>
              <a:gd name="connsiteY451" fmla="*/ 1173326 h 1838326"/>
              <a:gd name="connsiteX452" fmla="*/ 1373179 w 5410020"/>
              <a:gd name="connsiteY452" fmla="*/ 1198563 h 1838326"/>
              <a:gd name="connsiteX453" fmla="*/ 1345577 w 5410020"/>
              <a:gd name="connsiteY453" fmla="*/ 1173326 h 1838326"/>
              <a:gd name="connsiteX454" fmla="*/ 1388235 w 5410020"/>
              <a:gd name="connsiteY454" fmla="*/ 1149350 h 1838326"/>
              <a:gd name="connsiteX455" fmla="*/ 1303965 w 5410020"/>
              <a:gd name="connsiteY455" fmla="*/ 1149350 h 1838326"/>
              <a:gd name="connsiteX456" fmla="*/ 1330423 w 5410020"/>
              <a:gd name="connsiteY456" fmla="*/ 1173326 h 1838326"/>
              <a:gd name="connsiteX457" fmla="*/ 1287586 w 5410020"/>
              <a:gd name="connsiteY457" fmla="*/ 1198563 h 1838326"/>
              <a:gd name="connsiteX458" fmla="*/ 1261128 w 5410020"/>
              <a:gd name="connsiteY458" fmla="*/ 1173326 h 1838326"/>
              <a:gd name="connsiteX459" fmla="*/ 1303965 w 5410020"/>
              <a:gd name="connsiteY459" fmla="*/ 1149350 h 1838326"/>
              <a:gd name="connsiteX460" fmla="*/ 1220105 w 5410020"/>
              <a:gd name="connsiteY460" fmla="*/ 1149350 h 1838326"/>
              <a:gd name="connsiteX461" fmla="*/ 1244800 w 5410020"/>
              <a:gd name="connsiteY461" fmla="*/ 1173326 h 1838326"/>
              <a:gd name="connsiteX462" fmla="*/ 1202819 w 5410020"/>
              <a:gd name="connsiteY462" fmla="*/ 1198563 h 1838326"/>
              <a:gd name="connsiteX463" fmla="*/ 1176890 w 5410020"/>
              <a:gd name="connsiteY463" fmla="*/ 1173326 h 1838326"/>
              <a:gd name="connsiteX464" fmla="*/ 1220105 w 5410020"/>
              <a:gd name="connsiteY464" fmla="*/ 1149350 h 1838326"/>
              <a:gd name="connsiteX465" fmla="*/ 1135967 w 5410020"/>
              <a:gd name="connsiteY465" fmla="*/ 1149350 h 1838326"/>
              <a:gd name="connsiteX466" fmla="*/ 1160662 w 5410020"/>
              <a:gd name="connsiteY466" fmla="*/ 1173326 h 1838326"/>
              <a:gd name="connsiteX467" fmla="*/ 1117446 w 5410020"/>
              <a:gd name="connsiteY467" fmla="*/ 1198563 h 1838326"/>
              <a:gd name="connsiteX468" fmla="*/ 1092752 w 5410020"/>
              <a:gd name="connsiteY468" fmla="*/ 1173326 h 1838326"/>
              <a:gd name="connsiteX469" fmla="*/ 1135967 w 5410020"/>
              <a:gd name="connsiteY469" fmla="*/ 1149350 h 1838326"/>
              <a:gd name="connsiteX470" fmla="*/ 4976675 w 5410020"/>
              <a:gd name="connsiteY470" fmla="*/ 1090613 h 1838326"/>
              <a:gd name="connsiteX471" fmla="*/ 5027102 w 5410020"/>
              <a:gd name="connsiteY471" fmla="*/ 1113172 h 1838326"/>
              <a:gd name="connsiteX472" fmla="*/ 5008192 w 5410020"/>
              <a:gd name="connsiteY472" fmla="*/ 1138238 h 1838326"/>
              <a:gd name="connsiteX473" fmla="*/ 4959026 w 5410020"/>
              <a:gd name="connsiteY473" fmla="*/ 1113172 h 1838326"/>
              <a:gd name="connsiteX474" fmla="*/ 4976675 w 5410020"/>
              <a:gd name="connsiteY474" fmla="*/ 1090613 h 1838326"/>
              <a:gd name="connsiteX475" fmla="*/ 4894023 w 5410020"/>
              <a:gd name="connsiteY475" fmla="*/ 1090613 h 1838326"/>
              <a:gd name="connsiteX476" fmla="*/ 4942999 w 5410020"/>
              <a:gd name="connsiteY476" fmla="*/ 1113172 h 1838326"/>
              <a:gd name="connsiteX477" fmla="*/ 4924162 w 5410020"/>
              <a:gd name="connsiteY477" fmla="*/ 1138238 h 1838326"/>
              <a:gd name="connsiteX478" fmla="*/ 4875186 w 5410020"/>
              <a:gd name="connsiteY478" fmla="*/ 1113172 h 1838326"/>
              <a:gd name="connsiteX479" fmla="*/ 4894023 w 5410020"/>
              <a:gd name="connsiteY479" fmla="*/ 1090613 h 1838326"/>
              <a:gd name="connsiteX480" fmla="*/ 4811367 w 5410020"/>
              <a:gd name="connsiteY480" fmla="*/ 1090613 h 1838326"/>
              <a:gd name="connsiteX481" fmla="*/ 4860147 w 5410020"/>
              <a:gd name="connsiteY481" fmla="*/ 1113172 h 1838326"/>
              <a:gd name="connsiteX482" fmla="*/ 4840135 w 5410020"/>
              <a:gd name="connsiteY482" fmla="*/ 1138238 h 1838326"/>
              <a:gd name="connsiteX483" fmla="*/ 4792606 w 5410020"/>
              <a:gd name="connsiteY483" fmla="*/ 1113172 h 1838326"/>
              <a:gd name="connsiteX484" fmla="*/ 4811367 w 5410020"/>
              <a:gd name="connsiteY484" fmla="*/ 1090613 h 1838326"/>
              <a:gd name="connsiteX485" fmla="*/ 4728591 w 5410020"/>
              <a:gd name="connsiteY485" fmla="*/ 1090613 h 1838326"/>
              <a:gd name="connsiteX486" fmla="*/ 4777566 w 5410020"/>
              <a:gd name="connsiteY486" fmla="*/ 1113172 h 1838326"/>
              <a:gd name="connsiteX487" fmla="*/ 4756218 w 5410020"/>
              <a:gd name="connsiteY487" fmla="*/ 1138238 h 1838326"/>
              <a:gd name="connsiteX488" fmla="*/ 4708498 w 5410020"/>
              <a:gd name="connsiteY488" fmla="*/ 1113172 h 1838326"/>
              <a:gd name="connsiteX489" fmla="*/ 4728591 w 5410020"/>
              <a:gd name="connsiteY489" fmla="*/ 1090613 h 1838326"/>
              <a:gd name="connsiteX490" fmla="*/ 4644872 w 5410020"/>
              <a:gd name="connsiteY490" fmla="*/ 1090613 h 1838326"/>
              <a:gd name="connsiteX491" fmla="*/ 4693315 w 5410020"/>
              <a:gd name="connsiteY491" fmla="*/ 1113172 h 1838326"/>
              <a:gd name="connsiteX492" fmla="*/ 4672918 w 5410020"/>
              <a:gd name="connsiteY492" fmla="*/ 1138238 h 1838326"/>
              <a:gd name="connsiteX493" fmla="*/ 4624475 w 5410020"/>
              <a:gd name="connsiteY493" fmla="*/ 1113172 h 1838326"/>
              <a:gd name="connsiteX494" fmla="*/ 4644872 w 5410020"/>
              <a:gd name="connsiteY494" fmla="*/ 1090613 h 1838326"/>
              <a:gd name="connsiteX495" fmla="*/ 4561679 w 5410020"/>
              <a:gd name="connsiteY495" fmla="*/ 1090613 h 1838326"/>
              <a:gd name="connsiteX496" fmla="*/ 4609011 w 5410020"/>
              <a:gd name="connsiteY496" fmla="*/ 1113172 h 1838326"/>
              <a:gd name="connsiteX497" fmla="*/ 4587836 w 5410020"/>
              <a:gd name="connsiteY497" fmla="*/ 1138238 h 1838326"/>
              <a:gd name="connsiteX498" fmla="*/ 4540504 w 5410020"/>
              <a:gd name="connsiteY498" fmla="*/ 1113172 h 1838326"/>
              <a:gd name="connsiteX499" fmla="*/ 4561679 w 5410020"/>
              <a:gd name="connsiteY499" fmla="*/ 1090613 h 1838326"/>
              <a:gd name="connsiteX500" fmla="*/ 3233841 w 5410020"/>
              <a:gd name="connsiteY500" fmla="*/ 1090613 h 1838326"/>
              <a:gd name="connsiteX501" fmla="*/ 3272871 w 5410020"/>
              <a:gd name="connsiteY501" fmla="*/ 1113172 h 1838326"/>
              <a:gd name="connsiteX502" fmla="*/ 3242654 w 5410020"/>
              <a:gd name="connsiteY502" fmla="*/ 1138238 h 1838326"/>
              <a:gd name="connsiteX503" fmla="*/ 3203623 w 5410020"/>
              <a:gd name="connsiteY503" fmla="*/ 1113172 h 1838326"/>
              <a:gd name="connsiteX504" fmla="*/ 3233841 w 5410020"/>
              <a:gd name="connsiteY504" fmla="*/ 1090613 h 1838326"/>
              <a:gd name="connsiteX505" fmla="*/ 3068262 w 5410020"/>
              <a:gd name="connsiteY505" fmla="*/ 1090613 h 1838326"/>
              <a:gd name="connsiteX506" fmla="*/ 3105861 w 5410020"/>
              <a:gd name="connsiteY506" fmla="*/ 1113172 h 1838326"/>
              <a:gd name="connsiteX507" fmla="*/ 3074528 w 5410020"/>
              <a:gd name="connsiteY507" fmla="*/ 1138238 h 1838326"/>
              <a:gd name="connsiteX508" fmla="*/ 3038183 w 5410020"/>
              <a:gd name="connsiteY508" fmla="*/ 1113172 h 1838326"/>
              <a:gd name="connsiteX509" fmla="*/ 3068262 w 5410020"/>
              <a:gd name="connsiteY509" fmla="*/ 1090613 h 1838326"/>
              <a:gd name="connsiteX510" fmla="*/ 2984125 w 5410020"/>
              <a:gd name="connsiteY510" fmla="*/ 1090613 h 1838326"/>
              <a:gd name="connsiteX511" fmla="*/ 3020471 w 5410020"/>
              <a:gd name="connsiteY511" fmla="*/ 1113172 h 1838326"/>
              <a:gd name="connsiteX512" fmla="*/ 2989138 w 5410020"/>
              <a:gd name="connsiteY512" fmla="*/ 1138238 h 1838326"/>
              <a:gd name="connsiteX513" fmla="*/ 2952793 w 5410020"/>
              <a:gd name="connsiteY513" fmla="*/ 1113172 h 1838326"/>
              <a:gd name="connsiteX514" fmla="*/ 2984125 w 5410020"/>
              <a:gd name="connsiteY514" fmla="*/ 1090613 h 1838326"/>
              <a:gd name="connsiteX515" fmla="*/ 2901420 w 5410020"/>
              <a:gd name="connsiteY515" fmla="*/ 1090613 h 1838326"/>
              <a:gd name="connsiteX516" fmla="*/ 2937592 w 5410020"/>
              <a:gd name="connsiteY516" fmla="*/ 1113172 h 1838326"/>
              <a:gd name="connsiteX517" fmla="*/ 2905162 w 5410020"/>
              <a:gd name="connsiteY517" fmla="*/ 1138238 h 1838326"/>
              <a:gd name="connsiteX518" fmla="*/ 2870237 w 5410020"/>
              <a:gd name="connsiteY518" fmla="*/ 1113172 h 1838326"/>
              <a:gd name="connsiteX519" fmla="*/ 2901420 w 5410020"/>
              <a:gd name="connsiteY519" fmla="*/ 1090613 h 1838326"/>
              <a:gd name="connsiteX520" fmla="*/ 2818529 w 5410020"/>
              <a:gd name="connsiteY520" fmla="*/ 1090613 h 1838326"/>
              <a:gd name="connsiteX521" fmla="*/ 2853454 w 5410020"/>
              <a:gd name="connsiteY521" fmla="*/ 1113172 h 1838326"/>
              <a:gd name="connsiteX522" fmla="*/ 2821024 w 5410020"/>
              <a:gd name="connsiteY522" fmla="*/ 1138238 h 1838326"/>
              <a:gd name="connsiteX523" fmla="*/ 2786099 w 5410020"/>
              <a:gd name="connsiteY523" fmla="*/ 1113172 h 1838326"/>
              <a:gd name="connsiteX524" fmla="*/ 2818529 w 5410020"/>
              <a:gd name="connsiteY524" fmla="*/ 1090613 h 1838326"/>
              <a:gd name="connsiteX525" fmla="*/ 2735812 w 5410020"/>
              <a:gd name="connsiteY525" fmla="*/ 1090613 h 1838326"/>
              <a:gd name="connsiteX526" fmla="*/ 2770564 w 5410020"/>
              <a:gd name="connsiteY526" fmla="*/ 1113172 h 1838326"/>
              <a:gd name="connsiteX527" fmla="*/ 2738294 w 5410020"/>
              <a:gd name="connsiteY527" fmla="*/ 1138238 h 1838326"/>
              <a:gd name="connsiteX528" fmla="*/ 2703542 w 5410020"/>
              <a:gd name="connsiteY528" fmla="*/ 1113172 h 1838326"/>
              <a:gd name="connsiteX529" fmla="*/ 2735812 w 5410020"/>
              <a:gd name="connsiteY529" fmla="*/ 1090613 h 1838326"/>
              <a:gd name="connsiteX530" fmla="*/ 2653262 w 5410020"/>
              <a:gd name="connsiteY530" fmla="*/ 1090613 h 1838326"/>
              <a:gd name="connsiteX531" fmla="*/ 2686773 w 5410020"/>
              <a:gd name="connsiteY531" fmla="*/ 1113172 h 1838326"/>
              <a:gd name="connsiteX532" fmla="*/ 2654503 w 5410020"/>
              <a:gd name="connsiteY532" fmla="*/ 1138238 h 1838326"/>
              <a:gd name="connsiteX533" fmla="*/ 2619751 w 5410020"/>
              <a:gd name="connsiteY533" fmla="*/ 1113172 h 1838326"/>
              <a:gd name="connsiteX534" fmla="*/ 2653262 w 5410020"/>
              <a:gd name="connsiteY534" fmla="*/ 1090613 h 1838326"/>
              <a:gd name="connsiteX535" fmla="*/ 2570366 w 5410020"/>
              <a:gd name="connsiteY535" fmla="*/ 1090613 h 1838326"/>
              <a:gd name="connsiteX536" fmla="*/ 2603877 w 5410020"/>
              <a:gd name="connsiteY536" fmla="*/ 1113172 h 1838326"/>
              <a:gd name="connsiteX537" fmla="*/ 2570366 w 5410020"/>
              <a:gd name="connsiteY537" fmla="*/ 1138238 h 1838326"/>
              <a:gd name="connsiteX538" fmla="*/ 2536855 w 5410020"/>
              <a:gd name="connsiteY538" fmla="*/ 1113172 h 1838326"/>
              <a:gd name="connsiteX539" fmla="*/ 2570366 w 5410020"/>
              <a:gd name="connsiteY539" fmla="*/ 1090613 h 1838326"/>
              <a:gd name="connsiteX540" fmla="*/ 1656273 w 5410020"/>
              <a:gd name="connsiteY540" fmla="*/ 1090613 h 1838326"/>
              <a:gd name="connsiteX541" fmla="*/ 1685360 w 5410020"/>
              <a:gd name="connsiteY541" fmla="*/ 1113172 h 1838326"/>
              <a:gd name="connsiteX542" fmla="*/ 1644892 w 5410020"/>
              <a:gd name="connsiteY542" fmla="*/ 1138238 h 1838326"/>
              <a:gd name="connsiteX543" fmla="*/ 1615805 w 5410020"/>
              <a:gd name="connsiteY543" fmla="*/ 1113172 h 1838326"/>
              <a:gd name="connsiteX544" fmla="*/ 1656273 w 5410020"/>
              <a:gd name="connsiteY544" fmla="*/ 1090613 h 1838326"/>
              <a:gd name="connsiteX545" fmla="*/ 1573588 w 5410020"/>
              <a:gd name="connsiteY545" fmla="*/ 1090613 h 1838326"/>
              <a:gd name="connsiteX546" fmla="*/ 1601528 w 5410020"/>
              <a:gd name="connsiteY546" fmla="*/ 1113172 h 1838326"/>
              <a:gd name="connsiteX547" fmla="*/ 1560888 w 5410020"/>
              <a:gd name="connsiteY547" fmla="*/ 1138238 h 1838326"/>
              <a:gd name="connsiteX548" fmla="*/ 1532948 w 5410020"/>
              <a:gd name="connsiteY548" fmla="*/ 1113172 h 1838326"/>
              <a:gd name="connsiteX549" fmla="*/ 1573588 w 5410020"/>
              <a:gd name="connsiteY549" fmla="*/ 1090613 h 1838326"/>
              <a:gd name="connsiteX550" fmla="*/ 1489971 w 5410020"/>
              <a:gd name="connsiteY550" fmla="*/ 1090613 h 1838326"/>
              <a:gd name="connsiteX551" fmla="*/ 1517453 w 5410020"/>
              <a:gd name="connsiteY551" fmla="*/ 1113172 h 1838326"/>
              <a:gd name="connsiteX552" fmla="*/ 1476230 w 5410020"/>
              <a:gd name="connsiteY552" fmla="*/ 1138238 h 1838326"/>
              <a:gd name="connsiteX553" fmla="*/ 1448748 w 5410020"/>
              <a:gd name="connsiteY553" fmla="*/ 1113172 h 1838326"/>
              <a:gd name="connsiteX554" fmla="*/ 1489971 w 5410020"/>
              <a:gd name="connsiteY554" fmla="*/ 1090613 h 1838326"/>
              <a:gd name="connsiteX555" fmla="*/ 1407083 w 5410020"/>
              <a:gd name="connsiteY555" fmla="*/ 1090613 h 1838326"/>
              <a:gd name="connsiteX556" fmla="*/ 1433315 w 5410020"/>
              <a:gd name="connsiteY556" fmla="*/ 1113172 h 1838326"/>
              <a:gd name="connsiteX557" fmla="*/ 1392092 w 5410020"/>
              <a:gd name="connsiteY557" fmla="*/ 1138238 h 1838326"/>
              <a:gd name="connsiteX558" fmla="*/ 1365860 w 5410020"/>
              <a:gd name="connsiteY558" fmla="*/ 1113172 h 1838326"/>
              <a:gd name="connsiteX559" fmla="*/ 1407083 w 5410020"/>
              <a:gd name="connsiteY559" fmla="*/ 1090613 h 1838326"/>
              <a:gd name="connsiteX560" fmla="*/ 1324533 w 5410020"/>
              <a:gd name="connsiteY560" fmla="*/ 1090613 h 1838326"/>
              <a:gd name="connsiteX561" fmla="*/ 1350765 w 5410020"/>
              <a:gd name="connsiteY561" fmla="*/ 1113172 h 1838326"/>
              <a:gd name="connsiteX562" fmla="*/ 1308293 w 5410020"/>
              <a:gd name="connsiteY562" fmla="*/ 1138238 h 1838326"/>
              <a:gd name="connsiteX563" fmla="*/ 1282060 w 5410020"/>
              <a:gd name="connsiteY563" fmla="*/ 1113172 h 1838326"/>
              <a:gd name="connsiteX564" fmla="*/ 1324533 w 5410020"/>
              <a:gd name="connsiteY564" fmla="*/ 1090613 h 1838326"/>
              <a:gd name="connsiteX565" fmla="*/ 1241852 w 5410020"/>
              <a:gd name="connsiteY565" fmla="*/ 1090613 h 1838326"/>
              <a:gd name="connsiteX566" fmla="*/ 1266945 w 5410020"/>
              <a:gd name="connsiteY566" fmla="*/ 1113172 h 1838326"/>
              <a:gd name="connsiteX567" fmla="*/ 1224287 w 5410020"/>
              <a:gd name="connsiteY567" fmla="*/ 1138238 h 1838326"/>
              <a:gd name="connsiteX568" fmla="*/ 1199194 w 5410020"/>
              <a:gd name="connsiteY568" fmla="*/ 1113172 h 1838326"/>
              <a:gd name="connsiteX569" fmla="*/ 1241852 w 5410020"/>
              <a:gd name="connsiteY569" fmla="*/ 1090613 h 1838326"/>
              <a:gd name="connsiteX570" fmla="*/ 1159175 w 5410020"/>
              <a:gd name="connsiteY570" fmla="*/ 1090613 h 1838326"/>
              <a:gd name="connsiteX571" fmla="*/ 1184373 w 5410020"/>
              <a:gd name="connsiteY571" fmla="*/ 1113172 h 1838326"/>
              <a:gd name="connsiteX572" fmla="*/ 1140276 w 5410020"/>
              <a:gd name="connsiteY572" fmla="*/ 1138238 h 1838326"/>
              <a:gd name="connsiteX573" fmla="*/ 1115078 w 5410020"/>
              <a:gd name="connsiteY573" fmla="*/ 1113172 h 1838326"/>
              <a:gd name="connsiteX574" fmla="*/ 1159175 w 5410020"/>
              <a:gd name="connsiteY574" fmla="*/ 1090613 h 1838326"/>
              <a:gd name="connsiteX575" fmla="*/ 1076298 w 5410020"/>
              <a:gd name="connsiteY575" fmla="*/ 1090613 h 1838326"/>
              <a:gd name="connsiteX576" fmla="*/ 1100236 w 5410020"/>
              <a:gd name="connsiteY576" fmla="*/ 1113172 h 1838326"/>
              <a:gd name="connsiteX577" fmla="*/ 1056139 w 5410020"/>
              <a:gd name="connsiteY577" fmla="*/ 1138238 h 1838326"/>
              <a:gd name="connsiteX578" fmla="*/ 1032200 w 5410020"/>
              <a:gd name="connsiteY578" fmla="*/ 1113172 h 1838326"/>
              <a:gd name="connsiteX579" fmla="*/ 1076298 w 5410020"/>
              <a:gd name="connsiteY579" fmla="*/ 1090613 h 1838326"/>
              <a:gd name="connsiteX580" fmla="*/ 4858992 w 5410020"/>
              <a:gd name="connsiteY580" fmla="*/ 1035051 h 1838326"/>
              <a:gd name="connsiteX581" fmla="*/ 4906521 w 5410020"/>
              <a:gd name="connsiteY581" fmla="*/ 1057276 h 1838326"/>
              <a:gd name="connsiteX582" fmla="*/ 4887760 w 5410020"/>
              <a:gd name="connsiteY582" fmla="*/ 1079501 h 1838326"/>
              <a:gd name="connsiteX583" fmla="*/ 4840231 w 5410020"/>
              <a:gd name="connsiteY583" fmla="*/ 1057276 h 1838326"/>
              <a:gd name="connsiteX584" fmla="*/ 4858992 w 5410020"/>
              <a:gd name="connsiteY584" fmla="*/ 1035051 h 1838326"/>
              <a:gd name="connsiteX585" fmla="*/ 4695029 w 5410020"/>
              <a:gd name="connsiteY585" fmla="*/ 1035051 h 1838326"/>
              <a:gd name="connsiteX586" fmla="*/ 4741116 w 5410020"/>
              <a:gd name="connsiteY586" fmla="*/ 1057276 h 1838326"/>
              <a:gd name="connsiteX587" fmla="*/ 4721186 w 5410020"/>
              <a:gd name="connsiteY587" fmla="*/ 1079501 h 1838326"/>
              <a:gd name="connsiteX588" fmla="*/ 4675100 w 5410020"/>
              <a:gd name="connsiteY588" fmla="*/ 1057276 h 1838326"/>
              <a:gd name="connsiteX589" fmla="*/ 4695029 w 5410020"/>
              <a:gd name="connsiteY589" fmla="*/ 1035051 h 1838326"/>
              <a:gd name="connsiteX590" fmla="*/ 3060509 w 5410020"/>
              <a:gd name="connsiteY590" fmla="*/ 1035050 h 1838326"/>
              <a:gd name="connsiteX591" fmla="*/ 3096682 w 5410020"/>
              <a:gd name="connsiteY591" fmla="*/ 1057275 h 1838326"/>
              <a:gd name="connsiteX592" fmla="*/ 3066746 w 5410020"/>
              <a:gd name="connsiteY592" fmla="*/ 1079500 h 1838326"/>
              <a:gd name="connsiteX593" fmla="*/ 3030574 w 5410020"/>
              <a:gd name="connsiteY593" fmla="*/ 1057275 h 1838326"/>
              <a:gd name="connsiteX594" fmla="*/ 3060509 w 5410020"/>
              <a:gd name="connsiteY594" fmla="*/ 1035050 h 1838326"/>
              <a:gd name="connsiteX595" fmla="*/ 2978357 w 5410020"/>
              <a:gd name="connsiteY595" fmla="*/ 1035050 h 1838326"/>
              <a:gd name="connsiteX596" fmla="*/ 3015352 w 5410020"/>
              <a:gd name="connsiteY596" fmla="*/ 1057275 h 1838326"/>
              <a:gd name="connsiteX597" fmla="*/ 2983460 w 5410020"/>
              <a:gd name="connsiteY597" fmla="*/ 1079500 h 1838326"/>
              <a:gd name="connsiteX598" fmla="*/ 2946465 w 5410020"/>
              <a:gd name="connsiteY598" fmla="*/ 1057275 h 1838326"/>
              <a:gd name="connsiteX599" fmla="*/ 2978357 w 5410020"/>
              <a:gd name="connsiteY599" fmla="*/ 1035050 h 1838326"/>
              <a:gd name="connsiteX600" fmla="*/ 2896496 w 5410020"/>
              <a:gd name="connsiteY600" fmla="*/ 1035050 h 1838326"/>
              <a:gd name="connsiteX601" fmla="*/ 2931248 w 5410020"/>
              <a:gd name="connsiteY601" fmla="*/ 1057275 h 1838326"/>
              <a:gd name="connsiteX602" fmla="*/ 2900219 w 5410020"/>
              <a:gd name="connsiteY602" fmla="*/ 1079500 h 1838326"/>
              <a:gd name="connsiteX603" fmla="*/ 2865467 w 5410020"/>
              <a:gd name="connsiteY603" fmla="*/ 1057275 h 1838326"/>
              <a:gd name="connsiteX604" fmla="*/ 2896496 w 5410020"/>
              <a:gd name="connsiteY604" fmla="*/ 1035050 h 1838326"/>
              <a:gd name="connsiteX605" fmla="*/ 2814696 w 5410020"/>
              <a:gd name="connsiteY605" fmla="*/ 1035050 h 1838326"/>
              <a:gd name="connsiteX606" fmla="*/ 2850256 w 5410020"/>
              <a:gd name="connsiteY606" fmla="*/ 1057275 h 1838326"/>
              <a:gd name="connsiteX607" fmla="*/ 2817236 w 5410020"/>
              <a:gd name="connsiteY607" fmla="*/ 1079500 h 1838326"/>
              <a:gd name="connsiteX608" fmla="*/ 2781676 w 5410020"/>
              <a:gd name="connsiteY608" fmla="*/ 1057275 h 1838326"/>
              <a:gd name="connsiteX609" fmla="*/ 2814696 w 5410020"/>
              <a:gd name="connsiteY609" fmla="*/ 1035050 h 1838326"/>
              <a:gd name="connsiteX610" fmla="*/ 2733582 w 5410020"/>
              <a:gd name="connsiteY610" fmla="*/ 1035050 h 1838326"/>
              <a:gd name="connsiteX611" fmla="*/ 2767713 w 5410020"/>
              <a:gd name="connsiteY611" fmla="*/ 1057275 h 1838326"/>
              <a:gd name="connsiteX612" fmla="*/ 2736110 w 5410020"/>
              <a:gd name="connsiteY612" fmla="*/ 1079500 h 1838326"/>
              <a:gd name="connsiteX613" fmla="*/ 2700714 w 5410020"/>
              <a:gd name="connsiteY613" fmla="*/ 1057275 h 1838326"/>
              <a:gd name="connsiteX614" fmla="*/ 2733582 w 5410020"/>
              <a:gd name="connsiteY614" fmla="*/ 1035050 h 1838326"/>
              <a:gd name="connsiteX615" fmla="*/ 2652296 w 5410020"/>
              <a:gd name="connsiteY615" fmla="*/ 1035050 h 1838326"/>
              <a:gd name="connsiteX616" fmla="*/ 2686427 w 5410020"/>
              <a:gd name="connsiteY616" fmla="*/ 1057275 h 1838326"/>
              <a:gd name="connsiteX617" fmla="*/ 2653560 w 5410020"/>
              <a:gd name="connsiteY617" fmla="*/ 1079500 h 1838326"/>
              <a:gd name="connsiteX618" fmla="*/ 2619428 w 5410020"/>
              <a:gd name="connsiteY618" fmla="*/ 1057275 h 1838326"/>
              <a:gd name="connsiteX619" fmla="*/ 2652296 w 5410020"/>
              <a:gd name="connsiteY619" fmla="*/ 1035050 h 1838326"/>
              <a:gd name="connsiteX620" fmla="*/ 1670560 w 5410020"/>
              <a:gd name="connsiteY620" fmla="*/ 1035050 h 1838326"/>
              <a:gd name="connsiteX621" fmla="*/ 1698382 w 5410020"/>
              <a:gd name="connsiteY621" fmla="*/ 1057275 h 1838326"/>
              <a:gd name="connsiteX622" fmla="*/ 1659179 w 5410020"/>
              <a:gd name="connsiteY622" fmla="*/ 1079500 h 1838326"/>
              <a:gd name="connsiteX623" fmla="*/ 1631357 w 5410020"/>
              <a:gd name="connsiteY623" fmla="*/ 1057275 h 1838326"/>
              <a:gd name="connsiteX624" fmla="*/ 1670560 w 5410020"/>
              <a:gd name="connsiteY624" fmla="*/ 1035050 h 1838326"/>
              <a:gd name="connsiteX625" fmla="*/ 1588010 w 5410020"/>
              <a:gd name="connsiteY625" fmla="*/ 1035050 h 1838326"/>
              <a:gd name="connsiteX626" fmla="*/ 1615832 w 5410020"/>
              <a:gd name="connsiteY626" fmla="*/ 1057275 h 1838326"/>
              <a:gd name="connsiteX627" fmla="*/ 1575364 w 5410020"/>
              <a:gd name="connsiteY627" fmla="*/ 1079500 h 1838326"/>
              <a:gd name="connsiteX628" fmla="*/ 1548807 w 5410020"/>
              <a:gd name="connsiteY628" fmla="*/ 1057275 h 1838326"/>
              <a:gd name="connsiteX629" fmla="*/ 1588010 w 5410020"/>
              <a:gd name="connsiteY629" fmla="*/ 1035050 h 1838326"/>
              <a:gd name="connsiteX630" fmla="*/ 1506725 w 5410020"/>
              <a:gd name="connsiteY630" fmla="*/ 1035050 h 1838326"/>
              <a:gd name="connsiteX631" fmla="*/ 1534547 w 5410020"/>
              <a:gd name="connsiteY631" fmla="*/ 1057275 h 1838326"/>
              <a:gd name="connsiteX632" fmla="*/ 1492814 w 5410020"/>
              <a:gd name="connsiteY632" fmla="*/ 1079500 h 1838326"/>
              <a:gd name="connsiteX633" fmla="*/ 1466257 w 5410020"/>
              <a:gd name="connsiteY633" fmla="*/ 1057275 h 1838326"/>
              <a:gd name="connsiteX634" fmla="*/ 1506725 w 5410020"/>
              <a:gd name="connsiteY634" fmla="*/ 1035050 h 1838326"/>
              <a:gd name="connsiteX635" fmla="*/ 1424681 w 5410020"/>
              <a:gd name="connsiteY635" fmla="*/ 1035050 h 1838326"/>
              <a:gd name="connsiteX636" fmla="*/ 1450795 w 5410020"/>
              <a:gd name="connsiteY636" fmla="*/ 1057275 h 1838326"/>
              <a:gd name="connsiteX637" fmla="*/ 1411002 w 5410020"/>
              <a:gd name="connsiteY637" fmla="*/ 1079500 h 1838326"/>
              <a:gd name="connsiteX638" fmla="*/ 1384887 w 5410020"/>
              <a:gd name="connsiteY638" fmla="*/ 1057275 h 1838326"/>
              <a:gd name="connsiteX639" fmla="*/ 1424681 w 5410020"/>
              <a:gd name="connsiteY639" fmla="*/ 1035050 h 1838326"/>
              <a:gd name="connsiteX640" fmla="*/ 1343719 w 5410020"/>
              <a:gd name="connsiteY640" fmla="*/ 1035050 h 1838326"/>
              <a:gd name="connsiteX641" fmla="*/ 1369833 w 5410020"/>
              <a:gd name="connsiteY641" fmla="*/ 1057275 h 1838326"/>
              <a:gd name="connsiteX642" fmla="*/ 1328796 w 5410020"/>
              <a:gd name="connsiteY642" fmla="*/ 1079500 h 1838326"/>
              <a:gd name="connsiteX643" fmla="*/ 1302682 w 5410020"/>
              <a:gd name="connsiteY643" fmla="*/ 1057275 h 1838326"/>
              <a:gd name="connsiteX644" fmla="*/ 1343719 w 5410020"/>
              <a:gd name="connsiteY644" fmla="*/ 1035050 h 1838326"/>
              <a:gd name="connsiteX645" fmla="*/ 1261996 w 5410020"/>
              <a:gd name="connsiteY645" fmla="*/ 1035050 h 1838326"/>
              <a:gd name="connsiteX646" fmla="*/ 1287500 w 5410020"/>
              <a:gd name="connsiteY646" fmla="*/ 1057275 h 1838326"/>
              <a:gd name="connsiteX647" fmla="*/ 1245418 w 5410020"/>
              <a:gd name="connsiteY647" fmla="*/ 1079500 h 1838326"/>
              <a:gd name="connsiteX648" fmla="*/ 1219914 w 5410020"/>
              <a:gd name="connsiteY648" fmla="*/ 1057275 h 1838326"/>
              <a:gd name="connsiteX649" fmla="*/ 1261996 w 5410020"/>
              <a:gd name="connsiteY649" fmla="*/ 1035050 h 1838326"/>
              <a:gd name="connsiteX650" fmla="*/ 1179939 w 5410020"/>
              <a:gd name="connsiteY650" fmla="*/ 1035050 h 1838326"/>
              <a:gd name="connsiteX651" fmla="*/ 1205032 w 5410020"/>
              <a:gd name="connsiteY651" fmla="*/ 1057275 h 1838326"/>
              <a:gd name="connsiteX652" fmla="*/ 1162374 w 5410020"/>
              <a:gd name="connsiteY652" fmla="*/ 1079500 h 1838326"/>
              <a:gd name="connsiteX653" fmla="*/ 1137281 w 5410020"/>
              <a:gd name="connsiteY653" fmla="*/ 1057275 h 1838326"/>
              <a:gd name="connsiteX654" fmla="*/ 1179939 w 5410020"/>
              <a:gd name="connsiteY654" fmla="*/ 1035050 h 1838326"/>
              <a:gd name="connsiteX655" fmla="*/ 1098770 w 5410020"/>
              <a:gd name="connsiteY655" fmla="*/ 1035050 h 1838326"/>
              <a:gd name="connsiteX656" fmla="*/ 1122504 w 5410020"/>
              <a:gd name="connsiteY656" fmla="*/ 1057275 h 1838326"/>
              <a:gd name="connsiteX657" fmla="*/ 1080032 w 5410020"/>
              <a:gd name="connsiteY657" fmla="*/ 1079500 h 1838326"/>
              <a:gd name="connsiteX658" fmla="*/ 1056298 w 5410020"/>
              <a:gd name="connsiteY658" fmla="*/ 1057275 h 1838326"/>
              <a:gd name="connsiteX659" fmla="*/ 1098770 w 5410020"/>
              <a:gd name="connsiteY659" fmla="*/ 1035050 h 1838326"/>
              <a:gd name="connsiteX660" fmla="*/ 1016094 w 5410020"/>
              <a:gd name="connsiteY660" fmla="*/ 1035050 h 1838326"/>
              <a:gd name="connsiteX661" fmla="*/ 1039932 w 5410020"/>
              <a:gd name="connsiteY661" fmla="*/ 1057275 h 1838326"/>
              <a:gd name="connsiteX662" fmla="*/ 996020 w 5410020"/>
              <a:gd name="connsiteY662" fmla="*/ 1079500 h 1838326"/>
              <a:gd name="connsiteX663" fmla="*/ 972181 w 5410020"/>
              <a:gd name="connsiteY663" fmla="*/ 1057275 h 1838326"/>
              <a:gd name="connsiteX664" fmla="*/ 1016094 w 5410020"/>
              <a:gd name="connsiteY664" fmla="*/ 1035050 h 1838326"/>
              <a:gd name="connsiteX665" fmla="*/ 4904921 w 5410020"/>
              <a:gd name="connsiteY665" fmla="*/ 979488 h 1838326"/>
              <a:gd name="connsiteX666" fmla="*/ 4952253 w 5410020"/>
              <a:gd name="connsiteY666" fmla="*/ 1001713 h 1838326"/>
              <a:gd name="connsiteX667" fmla="*/ 4933569 w 5410020"/>
              <a:gd name="connsiteY667" fmla="*/ 1023938 h 1838326"/>
              <a:gd name="connsiteX668" fmla="*/ 4886237 w 5410020"/>
              <a:gd name="connsiteY668" fmla="*/ 1001713 h 1838326"/>
              <a:gd name="connsiteX669" fmla="*/ 4904921 w 5410020"/>
              <a:gd name="connsiteY669" fmla="*/ 979488 h 1838326"/>
              <a:gd name="connsiteX670" fmla="*/ 4824153 w 5410020"/>
              <a:gd name="connsiteY670" fmla="*/ 979488 h 1838326"/>
              <a:gd name="connsiteX671" fmla="*/ 4871143 w 5410020"/>
              <a:gd name="connsiteY671" fmla="*/ 1001713 h 1838326"/>
              <a:gd name="connsiteX672" fmla="*/ 4852093 w 5410020"/>
              <a:gd name="connsiteY672" fmla="*/ 1023938 h 1838326"/>
              <a:gd name="connsiteX673" fmla="*/ 4803833 w 5410020"/>
              <a:gd name="connsiteY673" fmla="*/ 1001713 h 1838326"/>
              <a:gd name="connsiteX674" fmla="*/ 4824153 w 5410020"/>
              <a:gd name="connsiteY674" fmla="*/ 979488 h 1838326"/>
              <a:gd name="connsiteX675" fmla="*/ 4744241 w 5410020"/>
              <a:gd name="connsiteY675" fmla="*/ 979488 h 1838326"/>
              <a:gd name="connsiteX676" fmla="*/ 4790328 w 5410020"/>
              <a:gd name="connsiteY676" fmla="*/ 1001713 h 1838326"/>
              <a:gd name="connsiteX677" fmla="*/ 4770398 w 5410020"/>
              <a:gd name="connsiteY677" fmla="*/ 1023938 h 1838326"/>
              <a:gd name="connsiteX678" fmla="*/ 4724312 w 5410020"/>
              <a:gd name="connsiteY678" fmla="*/ 1001713 h 1838326"/>
              <a:gd name="connsiteX679" fmla="*/ 4744241 w 5410020"/>
              <a:gd name="connsiteY679" fmla="*/ 979488 h 1838326"/>
              <a:gd name="connsiteX680" fmla="*/ 4581372 w 5410020"/>
              <a:gd name="connsiteY680" fmla="*/ 979488 h 1838326"/>
              <a:gd name="connsiteX681" fmla="*/ 4627989 w 5410020"/>
              <a:gd name="connsiteY681" fmla="*/ 1001713 h 1838326"/>
              <a:gd name="connsiteX682" fmla="*/ 4606570 w 5410020"/>
              <a:gd name="connsiteY682" fmla="*/ 1023938 h 1838326"/>
              <a:gd name="connsiteX683" fmla="*/ 4561213 w 5410020"/>
              <a:gd name="connsiteY683" fmla="*/ 1001713 h 1838326"/>
              <a:gd name="connsiteX684" fmla="*/ 4581372 w 5410020"/>
              <a:gd name="connsiteY684" fmla="*/ 979488 h 1838326"/>
              <a:gd name="connsiteX685" fmla="*/ 4420707 w 5410020"/>
              <a:gd name="connsiteY685" fmla="*/ 979488 h 1838326"/>
              <a:gd name="connsiteX686" fmla="*/ 4466064 w 5410020"/>
              <a:gd name="connsiteY686" fmla="*/ 1001713 h 1838326"/>
              <a:gd name="connsiteX687" fmla="*/ 4444645 w 5410020"/>
              <a:gd name="connsiteY687" fmla="*/ 1023938 h 1838326"/>
              <a:gd name="connsiteX688" fmla="*/ 4399288 w 5410020"/>
              <a:gd name="connsiteY688" fmla="*/ 1001713 h 1838326"/>
              <a:gd name="connsiteX689" fmla="*/ 4420707 w 5410020"/>
              <a:gd name="connsiteY689" fmla="*/ 979488 h 1838326"/>
              <a:gd name="connsiteX690" fmla="*/ 4341215 w 5410020"/>
              <a:gd name="connsiteY690" fmla="*/ 979488 h 1838326"/>
              <a:gd name="connsiteX691" fmla="*/ 4385128 w 5410020"/>
              <a:gd name="connsiteY691" fmla="*/ 1001713 h 1838326"/>
              <a:gd name="connsiteX692" fmla="*/ 4363799 w 5410020"/>
              <a:gd name="connsiteY692" fmla="*/ 1023938 h 1838326"/>
              <a:gd name="connsiteX693" fmla="*/ 4319886 w 5410020"/>
              <a:gd name="connsiteY693" fmla="*/ 1001713 h 1838326"/>
              <a:gd name="connsiteX694" fmla="*/ 4341215 w 5410020"/>
              <a:gd name="connsiteY694" fmla="*/ 979488 h 1838326"/>
              <a:gd name="connsiteX695" fmla="*/ 4260253 w 5410020"/>
              <a:gd name="connsiteY695" fmla="*/ 979488 h 1838326"/>
              <a:gd name="connsiteX696" fmla="*/ 4304166 w 5410020"/>
              <a:gd name="connsiteY696" fmla="*/ 1001713 h 1838326"/>
              <a:gd name="connsiteX697" fmla="*/ 4281582 w 5410020"/>
              <a:gd name="connsiteY697" fmla="*/ 1023938 h 1838326"/>
              <a:gd name="connsiteX698" fmla="*/ 4237670 w 5410020"/>
              <a:gd name="connsiteY698" fmla="*/ 1001713 h 1838326"/>
              <a:gd name="connsiteX699" fmla="*/ 4260253 w 5410020"/>
              <a:gd name="connsiteY699" fmla="*/ 979488 h 1838326"/>
              <a:gd name="connsiteX700" fmla="*/ 3052418 w 5410020"/>
              <a:gd name="connsiteY700" fmla="*/ 979488 h 1838326"/>
              <a:gd name="connsiteX701" fmla="*/ 3088411 w 5410020"/>
              <a:gd name="connsiteY701" fmla="*/ 1001713 h 1838326"/>
              <a:gd name="connsiteX702" fmla="*/ 3058624 w 5410020"/>
              <a:gd name="connsiteY702" fmla="*/ 1023938 h 1838326"/>
              <a:gd name="connsiteX703" fmla="*/ 3022630 w 5410020"/>
              <a:gd name="connsiteY703" fmla="*/ 1001713 h 1838326"/>
              <a:gd name="connsiteX704" fmla="*/ 3052418 w 5410020"/>
              <a:gd name="connsiteY704" fmla="*/ 979488 h 1838326"/>
              <a:gd name="connsiteX705" fmla="*/ 2972176 w 5410020"/>
              <a:gd name="connsiteY705" fmla="*/ 979488 h 1838326"/>
              <a:gd name="connsiteX706" fmla="*/ 3007736 w 5410020"/>
              <a:gd name="connsiteY706" fmla="*/ 1001713 h 1838326"/>
              <a:gd name="connsiteX707" fmla="*/ 2977256 w 5410020"/>
              <a:gd name="connsiteY707" fmla="*/ 1023938 h 1838326"/>
              <a:gd name="connsiteX708" fmla="*/ 2941696 w 5410020"/>
              <a:gd name="connsiteY708" fmla="*/ 1001713 h 1838326"/>
              <a:gd name="connsiteX709" fmla="*/ 2972176 w 5410020"/>
              <a:gd name="connsiteY709" fmla="*/ 979488 h 1838326"/>
              <a:gd name="connsiteX710" fmla="*/ 2891919 w 5410020"/>
              <a:gd name="connsiteY710" fmla="*/ 979488 h 1838326"/>
              <a:gd name="connsiteX711" fmla="*/ 2926492 w 5410020"/>
              <a:gd name="connsiteY711" fmla="*/ 1001713 h 1838326"/>
              <a:gd name="connsiteX712" fmla="*/ 2895623 w 5410020"/>
              <a:gd name="connsiteY712" fmla="*/ 1023938 h 1838326"/>
              <a:gd name="connsiteX713" fmla="*/ 2861051 w 5410020"/>
              <a:gd name="connsiteY713" fmla="*/ 1001713 h 1838326"/>
              <a:gd name="connsiteX714" fmla="*/ 2891919 w 5410020"/>
              <a:gd name="connsiteY714" fmla="*/ 979488 h 1838326"/>
              <a:gd name="connsiteX715" fmla="*/ 2811369 w 5410020"/>
              <a:gd name="connsiteY715" fmla="*/ 979488 h 1838326"/>
              <a:gd name="connsiteX716" fmla="*/ 2846764 w 5410020"/>
              <a:gd name="connsiteY716" fmla="*/ 1001713 h 1838326"/>
              <a:gd name="connsiteX717" fmla="*/ 2813897 w 5410020"/>
              <a:gd name="connsiteY717" fmla="*/ 1023938 h 1838326"/>
              <a:gd name="connsiteX718" fmla="*/ 2779765 w 5410020"/>
              <a:gd name="connsiteY718" fmla="*/ 1001713 h 1838326"/>
              <a:gd name="connsiteX719" fmla="*/ 2811369 w 5410020"/>
              <a:gd name="connsiteY719" fmla="*/ 979488 h 1838326"/>
              <a:gd name="connsiteX720" fmla="*/ 2730407 w 5410020"/>
              <a:gd name="connsiteY720" fmla="*/ 979488 h 1838326"/>
              <a:gd name="connsiteX721" fmla="*/ 2764538 w 5410020"/>
              <a:gd name="connsiteY721" fmla="*/ 1001713 h 1838326"/>
              <a:gd name="connsiteX722" fmla="*/ 2732935 w 5410020"/>
              <a:gd name="connsiteY722" fmla="*/ 1023938 h 1838326"/>
              <a:gd name="connsiteX723" fmla="*/ 2697539 w 5410020"/>
              <a:gd name="connsiteY723" fmla="*/ 1001713 h 1838326"/>
              <a:gd name="connsiteX724" fmla="*/ 2730407 w 5410020"/>
              <a:gd name="connsiteY724" fmla="*/ 979488 h 1838326"/>
              <a:gd name="connsiteX725" fmla="*/ 2650873 w 5410020"/>
              <a:gd name="connsiteY725" fmla="*/ 979488 h 1838326"/>
              <a:gd name="connsiteX726" fmla="*/ 2684839 w 5410020"/>
              <a:gd name="connsiteY726" fmla="*/ 1001713 h 1838326"/>
              <a:gd name="connsiteX727" fmla="*/ 2652131 w 5410020"/>
              <a:gd name="connsiteY727" fmla="*/ 1023938 h 1838326"/>
              <a:gd name="connsiteX728" fmla="*/ 2618164 w 5410020"/>
              <a:gd name="connsiteY728" fmla="*/ 1001713 h 1838326"/>
              <a:gd name="connsiteX729" fmla="*/ 2650873 w 5410020"/>
              <a:gd name="connsiteY729" fmla="*/ 979488 h 1838326"/>
              <a:gd name="connsiteX730" fmla="*/ 1764506 w 5410020"/>
              <a:gd name="connsiteY730" fmla="*/ 979488 h 1838326"/>
              <a:gd name="connsiteX731" fmla="*/ 1793332 w 5410020"/>
              <a:gd name="connsiteY731" fmla="*/ 1001713 h 1838326"/>
              <a:gd name="connsiteX732" fmla="*/ 1754480 w 5410020"/>
              <a:gd name="connsiteY732" fmla="*/ 1023938 h 1838326"/>
              <a:gd name="connsiteX733" fmla="*/ 1726907 w 5410020"/>
              <a:gd name="connsiteY733" fmla="*/ 1001713 h 1838326"/>
              <a:gd name="connsiteX734" fmla="*/ 1764506 w 5410020"/>
              <a:gd name="connsiteY734" fmla="*/ 979488 h 1838326"/>
              <a:gd name="connsiteX735" fmla="*/ 1684129 w 5410020"/>
              <a:gd name="connsiteY735" fmla="*/ 979488 h 1838326"/>
              <a:gd name="connsiteX736" fmla="*/ 1712314 w 5410020"/>
              <a:gd name="connsiteY736" fmla="*/ 1001713 h 1838326"/>
              <a:gd name="connsiteX737" fmla="*/ 1672598 w 5410020"/>
              <a:gd name="connsiteY737" fmla="*/ 1023938 h 1838326"/>
              <a:gd name="connsiteX738" fmla="*/ 1644413 w 5410020"/>
              <a:gd name="connsiteY738" fmla="*/ 1001713 h 1838326"/>
              <a:gd name="connsiteX739" fmla="*/ 1684129 w 5410020"/>
              <a:gd name="connsiteY739" fmla="*/ 979488 h 1838326"/>
              <a:gd name="connsiteX740" fmla="*/ 1603696 w 5410020"/>
              <a:gd name="connsiteY740" fmla="*/ 979488 h 1838326"/>
              <a:gd name="connsiteX741" fmla="*/ 1631395 w 5410020"/>
              <a:gd name="connsiteY741" fmla="*/ 1001713 h 1838326"/>
              <a:gd name="connsiteX742" fmla="*/ 1591105 w 5410020"/>
              <a:gd name="connsiteY742" fmla="*/ 1023938 h 1838326"/>
              <a:gd name="connsiteX743" fmla="*/ 1564665 w 5410020"/>
              <a:gd name="connsiteY743" fmla="*/ 1001713 h 1838326"/>
              <a:gd name="connsiteX744" fmla="*/ 1603696 w 5410020"/>
              <a:gd name="connsiteY744" fmla="*/ 979488 h 1838326"/>
              <a:gd name="connsiteX745" fmla="*/ 1522734 w 5410020"/>
              <a:gd name="connsiteY745" fmla="*/ 979488 h 1838326"/>
              <a:gd name="connsiteX746" fmla="*/ 1549174 w 5410020"/>
              <a:gd name="connsiteY746" fmla="*/ 1001713 h 1838326"/>
              <a:gd name="connsiteX747" fmla="*/ 1510143 w 5410020"/>
              <a:gd name="connsiteY747" fmla="*/ 1023938 h 1838326"/>
              <a:gd name="connsiteX748" fmla="*/ 1483703 w 5410020"/>
              <a:gd name="connsiteY748" fmla="*/ 1001713 h 1838326"/>
              <a:gd name="connsiteX749" fmla="*/ 1522734 w 5410020"/>
              <a:gd name="connsiteY749" fmla="*/ 979488 h 1838326"/>
              <a:gd name="connsiteX750" fmla="*/ 1443225 w 5410020"/>
              <a:gd name="connsiteY750" fmla="*/ 979488 h 1838326"/>
              <a:gd name="connsiteX751" fmla="*/ 1469782 w 5410020"/>
              <a:gd name="connsiteY751" fmla="*/ 1001713 h 1838326"/>
              <a:gd name="connsiteX752" fmla="*/ 1429314 w 5410020"/>
              <a:gd name="connsiteY752" fmla="*/ 1023938 h 1838326"/>
              <a:gd name="connsiteX753" fmla="*/ 1402757 w 5410020"/>
              <a:gd name="connsiteY753" fmla="*/ 1001713 h 1838326"/>
              <a:gd name="connsiteX754" fmla="*/ 1443225 w 5410020"/>
              <a:gd name="connsiteY754" fmla="*/ 979488 h 1838326"/>
              <a:gd name="connsiteX755" fmla="*/ 1361939 w 5410020"/>
              <a:gd name="connsiteY755" fmla="*/ 979488 h 1838326"/>
              <a:gd name="connsiteX756" fmla="*/ 1387232 w 5410020"/>
              <a:gd name="connsiteY756" fmla="*/ 1001713 h 1838326"/>
              <a:gd name="connsiteX757" fmla="*/ 1346764 w 5410020"/>
              <a:gd name="connsiteY757" fmla="*/ 1023938 h 1838326"/>
              <a:gd name="connsiteX758" fmla="*/ 1321471 w 5410020"/>
              <a:gd name="connsiteY758" fmla="*/ 1001713 h 1838326"/>
              <a:gd name="connsiteX759" fmla="*/ 1361939 w 5410020"/>
              <a:gd name="connsiteY759" fmla="*/ 979488 h 1838326"/>
              <a:gd name="connsiteX760" fmla="*/ 1281462 w 5410020"/>
              <a:gd name="connsiteY760" fmla="*/ 979488 h 1838326"/>
              <a:gd name="connsiteX761" fmla="*/ 1306333 w 5410020"/>
              <a:gd name="connsiteY761" fmla="*/ 1001713 h 1838326"/>
              <a:gd name="connsiteX762" fmla="*/ 1265296 w 5410020"/>
              <a:gd name="connsiteY762" fmla="*/ 1023938 h 1838326"/>
              <a:gd name="connsiteX763" fmla="*/ 1240425 w 5410020"/>
              <a:gd name="connsiteY763" fmla="*/ 1001713 h 1838326"/>
              <a:gd name="connsiteX764" fmla="*/ 1281462 w 5410020"/>
              <a:gd name="connsiteY764" fmla="*/ 979488 h 1838326"/>
              <a:gd name="connsiteX765" fmla="*/ 1201478 w 5410020"/>
              <a:gd name="connsiteY765" fmla="*/ 979488 h 1838326"/>
              <a:gd name="connsiteX766" fmla="*/ 1225608 w 5410020"/>
              <a:gd name="connsiteY766" fmla="*/ 1001713 h 1838326"/>
              <a:gd name="connsiteX767" fmla="*/ 1183698 w 5410020"/>
              <a:gd name="connsiteY767" fmla="*/ 1023938 h 1838326"/>
              <a:gd name="connsiteX768" fmla="*/ 1159568 w 5410020"/>
              <a:gd name="connsiteY768" fmla="*/ 1001713 h 1838326"/>
              <a:gd name="connsiteX769" fmla="*/ 1201478 w 5410020"/>
              <a:gd name="connsiteY769" fmla="*/ 979488 h 1838326"/>
              <a:gd name="connsiteX770" fmla="*/ 1120995 w 5410020"/>
              <a:gd name="connsiteY770" fmla="*/ 979488 h 1838326"/>
              <a:gd name="connsiteX771" fmla="*/ 1144729 w 5410020"/>
              <a:gd name="connsiteY771" fmla="*/ 1001713 h 1838326"/>
              <a:gd name="connsiteX772" fmla="*/ 1102257 w 5410020"/>
              <a:gd name="connsiteY772" fmla="*/ 1023938 h 1838326"/>
              <a:gd name="connsiteX773" fmla="*/ 1078523 w 5410020"/>
              <a:gd name="connsiteY773" fmla="*/ 1001713 h 1838326"/>
              <a:gd name="connsiteX774" fmla="*/ 1120995 w 5410020"/>
              <a:gd name="connsiteY774" fmla="*/ 979488 h 1838326"/>
              <a:gd name="connsiteX775" fmla="*/ 1040709 w 5410020"/>
              <a:gd name="connsiteY775" fmla="*/ 979488 h 1838326"/>
              <a:gd name="connsiteX776" fmla="*/ 1063663 w 5410020"/>
              <a:gd name="connsiteY776" fmla="*/ 1001713 h 1838326"/>
              <a:gd name="connsiteX777" fmla="*/ 1020306 w 5410020"/>
              <a:gd name="connsiteY777" fmla="*/ 1023938 h 1838326"/>
              <a:gd name="connsiteX778" fmla="*/ 997352 w 5410020"/>
              <a:gd name="connsiteY778" fmla="*/ 1001713 h 1838326"/>
              <a:gd name="connsiteX779" fmla="*/ 1040709 w 5410020"/>
              <a:gd name="connsiteY779" fmla="*/ 979488 h 1838326"/>
              <a:gd name="connsiteX780" fmla="*/ 4869883 w 5410020"/>
              <a:gd name="connsiteY780" fmla="*/ 925513 h 1838326"/>
              <a:gd name="connsiteX781" fmla="*/ 4915772 w 5410020"/>
              <a:gd name="connsiteY781" fmla="*/ 946945 h 1838326"/>
              <a:gd name="connsiteX782" fmla="*/ 4898409 w 5410020"/>
              <a:gd name="connsiteY782" fmla="*/ 968376 h 1838326"/>
              <a:gd name="connsiteX783" fmla="*/ 4851280 w 5410020"/>
              <a:gd name="connsiteY783" fmla="*/ 946945 h 1838326"/>
              <a:gd name="connsiteX784" fmla="*/ 4869883 w 5410020"/>
              <a:gd name="connsiteY784" fmla="*/ 925513 h 1838326"/>
              <a:gd name="connsiteX785" fmla="*/ 4791029 w 5410020"/>
              <a:gd name="connsiteY785" fmla="*/ 925513 h 1838326"/>
              <a:gd name="connsiteX786" fmla="*/ 4837836 w 5410020"/>
              <a:gd name="connsiteY786" fmla="*/ 946945 h 1838326"/>
              <a:gd name="connsiteX787" fmla="*/ 4818860 w 5410020"/>
              <a:gd name="connsiteY787" fmla="*/ 968376 h 1838326"/>
              <a:gd name="connsiteX788" fmla="*/ 4772054 w 5410020"/>
              <a:gd name="connsiteY788" fmla="*/ 946945 h 1838326"/>
              <a:gd name="connsiteX789" fmla="*/ 4791029 w 5410020"/>
              <a:gd name="connsiteY789" fmla="*/ 925513 h 1838326"/>
              <a:gd name="connsiteX790" fmla="*/ 4711547 w 5410020"/>
              <a:gd name="connsiteY790" fmla="*/ 925513 h 1838326"/>
              <a:gd name="connsiteX791" fmla="*/ 4756904 w 5410020"/>
              <a:gd name="connsiteY791" fmla="*/ 946945 h 1838326"/>
              <a:gd name="connsiteX792" fmla="*/ 4738005 w 5410020"/>
              <a:gd name="connsiteY792" fmla="*/ 968376 h 1838326"/>
              <a:gd name="connsiteX793" fmla="*/ 4691388 w 5410020"/>
              <a:gd name="connsiteY793" fmla="*/ 946945 h 1838326"/>
              <a:gd name="connsiteX794" fmla="*/ 4711547 w 5410020"/>
              <a:gd name="connsiteY794" fmla="*/ 925513 h 1838326"/>
              <a:gd name="connsiteX795" fmla="*/ 4473311 w 5410020"/>
              <a:gd name="connsiteY795" fmla="*/ 925513 h 1838326"/>
              <a:gd name="connsiteX796" fmla="*/ 4518478 w 5410020"/>
              <a:gd name="connsiteY796" fmla="*/ 946945 h 1838326"/>
              <a:gd name="connsiteX797" fmla="*/ 4497149 w 5410020"/>
              <a:gd name="connsiteY797" fmla="*/ 968376 h 1838326"/>
              <a:gd name="connsiteX798" fmla="*/ 4453236 w 5410020"/>
              <a:gd name="connsiteY798" fmla="*/ 946945 h 1838326"/>
              <a:gd name="connsiteX799" fmla="*/ 4473311 w 5410020"/>
              <a:gd name="connsiteY799" fmla="*/ 925513 h 1838326"/>
              <a:gd name="connsiteX800" fmla="*/ 4155816 w 5410020"/>
              <a:gd name="connsiteY800" fmla="*/ 925513 h 1838326"/>
              <a:gd name="connsiteX801" fmla="*/ 4198996 w 5410020"/>
              <a:gd name="connsiteY801" fmla="*/ 946945 h 1838326"/>
              <a:gd name="connsiteX802" fmla="*/ 4176136 w 5410020"/>
              <a:gd name="connsiteY802" fmla="*/ 968376 h 1838326"/>
              <a:gd name="connsiteX803" fmla="*/ 4132956 w 5410020"/>
              <a:gd name="connsiteY803" fmla="*/ 946945 h 1838326"/>
              <a:gd name="connsiteX804" fmla="*/ 4155816 w 5410020"/>
              <a:gd name="connsiteY804" fmla="*/ 925513 h 1838326"/>
              <a:gd name="connsiteX805" fmla="*/ 4077103 w 5410020"/>
              <a:gd name="connsiteY805" fmla="*/ 925513 h 1838326"/>
              <a:gd name="connsiteX806" fmla="*/ 4118140 w 5410020"/>
              <a:gd name="connsiteY806" fmla="*/ 946945 h 1838326"/>
              <a:gd name="connsiteX807" fmla="*/ 4095756 w 5410020"/>
              <a:gd name="connsiteY807" fmla="*/ 968376 h 1838326"/>
              <a:gd name="connsiteX808" fmla="*/ 4053475 w 5410020"/>
              <a:gd name="connsiteY808" fmla="*/ 946945 h 1838326"/>
              <a:gd name="connsiteX809" fmla="*/ 4077103 w 5410020"/>
              <a:gd name="connsiteY809" fmla="*/ 925513 h 1838326"/>
              <a:gd name="connsiteX810" fmla="*/ 3046642 w 5410020"/>
              <a:gd name="connsiteY810" fmla="*/ 925513 h 1838326"/>
              <a:gd name="connsiteX811" fmla="*/ 3082038 w 5410020"/>
              <a:gd name="connsiteY811" fmla="*/ 946945 h 1838326"/>
              <a:gd name="connsiteX812" fmla="*/ 3051699 w 5410020"/>
              <a:gd name="connsiteY812" fmla="*/ 968376 h 1838326"/>
              <a:gd name="connsiteX813" fmla="*/ 3016303 w 5410020"/>
              <a:gd name="connsiteY813" fmla="*/ 946945 h 1838326"/>
              <a:gd name="connsiteX814" fmla="*/ 3046642 w 5410020"/>
              <a:gd name="connsiteY814" fmla="*/ 925513 h 1838326"/>
              <a:gd name="connsiteX815" fmla="*/ 2965679 w 5410020"/>
              <a:gd name="connsiteY815" fmla="*/ 925513 h 1838326"/>
              <a:gd name="connsiteX816" fmla="*/ 3001075 w 5410020"/>
              <a:gd name="connsiteY816" fmla="*/ 946945 h 1838326"/>
              <a:gd name="connsiteX817" fmla="*/ 2970736 w 5410020"/>
              <a:gd name="connsiteY817" fmla="*/ 968376 h 1838326"/>
              <a:gd name="connsiteX818" fmla="*/ 2935340 w 5410020"/>
              <a:gd name="connsiteY818" fmla="*/ 946945 h 1838326"/>
              <a:gd name="connsiteX819" fmla="*/ 2965679 w 5410020"/>
              <a:gd name="connsiteY819" fmla="*/ 925513 h 1838326"/>
              <a:gd name="connsiteX820" fmla="*/ 2886304 w 5410020"/>
              <a:gd name="connsiteY820" fmla="*/ 925513 h 1838326"/>
              <a:gd name="connsiteX821" fmla="*/ 2921700 w 5410020"/>
              <a:gd name="connsiteY821" fmla="*/ 946945 h 1838326"/>
              <a:gd name="connsiteX822" fmla="*/ 2890097 w 5410020"/>
              <a:gd name="connsiteY822" fmla="*/ 968376 h 1838326"/>
              <a:gd name="connsiteX823" fmla="*/ 2855965 w 5410020"/>
              <a:gd name="connsiteY823" fmla="*/ 946945 h 1838326"/>
              <a:gd name="connsiteX824" fmla="*/ 2886304 w 5410020"/>
              <a:gd name="connsiteY824" fmla="*/ 925513 h 1838326"/>
              <a:gd name="connsiteX825" fmla="*/ 2807616 w 5410020"/>
              <a:gd name="connsiteY825" fmla="*/ 925513 h 1838326"/>
              <a:gd name="connsiteX826" fmla="*/ 2840774 w 5410020"/>
              <a:gd name="connsiteY826" fmla="*/ 946945 h 1838326"/>
              <a:gd name="connsiteX827" fmla="*/ 2811300 w 5410020"/>
              <a:gd name="connsiteY827" fmla="*/ 968376 h 1838326"/>
              <a:gd name="connsiteX828" fmla="*/ 2776914 w 5410020"/>
              <a:gd name="connsiteY828" fmla="*/ 946945 h 1838326"/>
              <a:gd name="connsiteX829" fmla="*/ 2807616 w 5410020"/>
              <a:gd name="connsiteY829" fmla="*/ 925513 h 1838326"/>
              <a:gd name="connsiteX830" fmla="*/ 2728832 w 5410020"/>
              <a:gd name="connsiteY830" fmla="*/ 925513 h 1838326"/>
              <a:gd name="connsiteX831" fmla="*/ 2762627 w 5410020"/>
              <a:gd name="connsiteY831" fmla="*/ 946945 h 1838326"/>
              <a:gd name="connsiteX832" fmla="*/ 2731335 w 5410020"/>
              <a:gd name="connsiteY832" fmla="*/ 968376 h 1838326"/>
              <a:gd name="connsiteX833" fmla="*/ 2697539 w 5410020"/>
              <a:gd name="connsiteY833" fmla="*/ 946945 h 1838326"/>
              <a:gd name="connsiteX834" fmla="*/ 2728832 w 5410020"/>
              <a:gd name="connsiteY834" fmla="*/ 925513 h 1838326"/>
              <a:gd name="connsiteX835" fmla="*/ 2649285 w 5410020"/>
              <a:gd name="connsiteY835" fmla="*/ 925513 h 1838326"/>
              <a:gd name="connsiteX836" fmla="*/ 2681993 w 5410020"/>
              <a:gd name="connsiteY836" fmla="*/ 946945 h 1838326"/>
              <a:gd name="connsiteX837" fmla="*/ 2650543 w 5410020"/>
              <a:gd name="connsiteY837" fmla="*/ 968376 h 1838326"/>
              <a:gd name="connsiteX838" fmla="*/ 2616576 w 5410020"/>
              <a:gd name="connsiteY838" fmla="*/ 946945 h 1838326"/>
              <a:gd name="connsiteX839" fmla="*/ 2649285 w 5410020"/>
              <a:gd name="connsiteY839" fmla="*/ 925513 h 1838326"/>
              <a:gd name="connsiteX840" fmla="*/ 2569745 w 5410020"/>
              <a:gd name="connsiteY840" fmla="*/ 925513 h 1838326"/>
              <a:gd name="connsiteX841" fmla="*/ 2602289 w 5410020"/>
              <a:gd name="connsiteY841" fmla="*/ 946945 h 1838326"/>
              <a:gd name="connsiteX842" fmla="*/ 2569745 w 5410020"/>
              <a:gd name="connsiteY842" fmla="*/ 968376 h 1838326"/>
              <a:gd name="connsiteX843" fmla="*/ 2537201 w 5410020"/>
              <a:gd name="connsiteY843" fmla="*/ 946945 h 1838326"/>
              <a:gd name="connsiteX844" fmla="*/ 2569745 w 5410020"/>
              <a:gd name="connsiteY844" fmla="*/ 925513 h 1838326"/>
              <a:gd name="connsiteX845" fmla="*/ 1697497 w 5410020"/>
              <a:gd name="connsiteY845" fmla="*/ 925513 h 1838326"/>
              <a:gd name="connsiteX846" fmla="*/ 1723816 w 5410020"/>
              <a:gd name="connsiteY846" fmla="*/ 946945 h 1838326"/>
              <a:gd name="connsiteX847" fmla="*/ 1686217 w 5410020"/>
              <a:gd name="connsiteY847" fmla="*/ 968376 h 1838326"/>
              <a:gd name="connsiteX848" fmla="*/ 1659898 w 5410020"/>
              <a:gd name="connsiteY848" fmla="*/ 946945 h 1838326"/>
              <a:gd name="connsiteX849" fmla="*/ 1697497 w 5410020"/>
              <a:gd name="connsiteY849" fmla="*/ 925513 h 1838326"/>
              <a:gd name="connsiteX850" fmla="*/ 1618735 w 5410020"/>
              <a:gd name="connsiteY850" fmla="*/ 925513 h 1838326"/>
              <a:gd name="connsiteX851" fmla="*/ 1645639 w 5410020"/>
              <a:gd name="connsiteY851" fmla="*/ 946945 h 1838326"/>
              <a:gd name="connsiteX852" fmla="*/ 1605923 w 5410020"/>
              <a:gd name="connsiteY852" fmla="*/ 968376 h 1838326"/>
              <a:gd name="connsiteX853" fmla="*/ 1579019 w 5410020"/>
              <a:gd name="connsiteY853" fmla="*/ 946945 h 1838326"/>
              <a:gd name="connsiteX854" fmla="*/ 1618735 w 5410020"/>
              <a:gd name="connsiteY854" fmla="*/ 925513 h 1838326"/>
              <a:gd name="connsiteX855" fmla="*/ 1540000 w 5410020"/>
              <a:gd name="connsiteY855" fmla="*/ 925513 h 1838326"/>
              <a:gd name="connsiteX856" fmla="*/ 1565066 w 5410020"/>
              <a:gd name="connsiteY856" fmla="*/ 946945 h 1838326"/>
              <a:gd name="connsiteX857" fmla="*/ 1526214 w 5410020"/>
              <a:gd name="connsiteY857" fmla="*/ 968376 h 1838326"/>
              <a:gd name="connsiteX858" fmla="*/ 1501148 w 5410020"/>
              <a:gd name="connsiteY858" fmla="*/ 946945 h 1838326"/>
              <a:gd name="connsiteX859" fmla="*/ 1540000 w 5410020"/>
              <a:gd name="connsiteY859" fmla="*/ 925513 h 1838326"/>
              <a:gd name="connsiteX860" fmla="*/ 1459234 w 5410020"/>
              <a:gd name="connsiteY860" fmla="*/ 925513 h 1838326"/>
              <a:gd name="connsiteX861" fmla="*/ 1485674 w 5410020"/>
              <a:gd name="connsiteY861" fmla="*/ 946945 h 1838326"/>
              <a:gd name="connsiteX862" fmla="*/ 1445384 w 5410020"/>
              <a:gd name="connsiteY862" fmla="*/ 968376 h 1838326"/>
              <a:gd name="connsiteX863" fmla="*/ 1420203 w 5410020"/>
              <a:gd name="connsiteY863" fmla="*/ 946945 h 1838326"/>
              <a:gd name="connsiteX864" fmla="*/ 1459234 w 5410020"/>
              <a:gd name="connsiteY864" fmla="*/ 925513 h 1838326"/>
              <a:gd name="connsiteX865" fmla="*/ 1379725 w 5410020"/>
              <a:gd name="connsiteY865" fmla="*/ 925513 h 1838326"/>
              <a:gd name="connsiteX866" fmla="*/ 1405017 w 5410020"/>
              <a:gd name="connsiteY866" fmla="*/ 946945 h 1838326"/>
              <a:gd name="connsiteX867" fmla="*/ 1365814 w 5410020"/>
              <a:gd name="connsiteY867" fmla="*/ 968376 h 1838326"/>
              <a:gd name="connsiteX868" fmla="*/ 1340521 w 5410020"/>
              <a:gd name="connsiteY868" fmla="*/ 946945 h 1838326"/>
              <a:gd name="connsiteX869" fmla="*/ 1379725 w 5410020"/>
              <a:gd name="connsiteY869" fmla="*/ 925513 h 1838326"/>
              <a:gd name="connsiteX870" fmla="*/ 1300646 w 5410020"/>
              <a:gd name="connsiteY870" fmla="*/ 925513 h 1838326"/>
              <a:gd name="connsiteX871" fmla="*/ 1325400 w 5410020"/>
              <a:gd name="connsiteY871" fmla="*/ 946945 h 1838326"/>
              <a:gd name="connsiteX872" fmla="*/ 1285793 w 5410020"/>
              <a:gd name="connsiteY872" fmla="*/ 968376 h 1838326"/>
              <a:gd name="connsiteX873" fmla="*/ 1261039 w 5410020"/>
              <a:gd name="connsiteY873" fmla="*/ 946945 h 1838326"/>
              <a:gd name="connsiteX874" fmla="*/ 1300646 w 5410020"/>
              <a:gd name="connsiteY874" fmla="*/ 925513 h 1838326"/>
              <a:gd name="connsiteX875" fmla="*/ 1221271 w 5410020"/>
              <a:gd name="connsiteY875" fmla="*/ 925513 h 1838326"/>
              <a:gd name="connsiteX876" fmla="*/ 1244787 w 5410020"/>
              <a:gd name="connsiteY876" fmla="*/ 946945 h 1838326"/>
              <a:gd name="connsiteX877" fmla="*/ 1205180 w 5410020"/>
              <a:gd name="connsiteY877" fmla="*/ 968376 h 1838326"/>
              <a:gd name="connsiteX878" fmla="*/ 1181664 w 5410020"/>
              <a:gd name="connsiteY878" fmla="*/ 946945 h 1838326"/>
              <a:gd name="connsiteX879" fmla="*/ 1221271 w 5410020"/>
              <a:gd name="connsiteY879" fmla="*/ 925513 h 1838326"/>
              <a:gd name="connsiteX880" fmla="*/ 1142741 w 5410020"/>
              <a:gd name="connsiteY880" fmla="*/ 925513 h 1838326"/>
              <a:gd name="connsiteX881" fmla="*/ 1166871 w 5410020"/>
              <a:gd name="connsiteY881" fmla="*/ 946945 h 1838326"/>
              <a:gd name="connsiteX882" fmla="*/ 1124961 w 5410020"/>
              <a:gd name="connsiteY882" fmla="*/ 968376 h 1838326"/>
              <a:gd name="connsiteX883" fmla="*/ 1100831 w 5410020"/>
              <a:gd name="connsiteY883" fmla="*/ 946945 h 1838326"/>
              <a:gd name="connsiteX884" fmla="*/ 1142741 w 5410020"/>
              <a:gd name="connsiteY884" fmla="*/ 925513 h 1838326"/>
              <a:gd name="connsiteX885" fmla="*/ 1063048 w 5410020"/>
              <a:gd name="connsiteY885" fmla="*/ 925513 h 1838326"/>
              <a:gd name="connsiteX886" fmla="*/ 1085908 w 5410020"/>
              <a:gd name="connsiteY886" fmla="*/ 946945 h 1838326"/>
              <a:gd name="connsiteX887" fmla="*/ 1043998 w 5410020"/>
              <a:gd name="connsiteY887" fmla="*/ 968376 h 1838326"/>
              <a:gd name="connsiteX888" fmla="*/ 1021138 w 5410020"/>
              <a:gd name="connsiteY888" fmla="*/ 946945 h 1838326"/>
              <a:gd name="connsiteX889" fmla="*/ 1063048 w 5410020"/>
              <a:gd name="connsiteY889" fmla="*/ 925513 h 1838326"/>
              <a:gd name="connsiteX890" fmla="*/ 984256 w 5410020"/>
              <a:gd name="connsiteY890" fmla="*/ 925513 h 1838326"/>
              <a:gd name="connsiteX891" fmla="*/ 1006640 w 5410020"/>
              <a:gd name="connsiteY891" fmla="*/ 946945 h 1838326"/>
              <a:gd name="connsiteX892" fmla="*/ 964359 w 5410020"/>
              <a:gd name="connsiteY892" fmla="*/ 968376 h 1838326"/>
              <a:gd name="connsiteX893" fmla="*/ 941975 w 5410020"/>
              <a:gd name="connsiteY893" fmla="*/ 946945 h 1838326"/>
              <a:gd name="connsiteX894" fmla="*/ 984256 w 5410020"/>
              <a:gd name="connsiteY894" fmla="*/ 925513 h 1838326"/>
              <a:gd name="connsiteX895" fmla="*/ 4679686 w 5410020"/>
              <a:gd name="connsiteY895" fmla="*/ 874713 h 1838326"/>
              <a:gd name="connsiteX896" fmla="*/ 4724853 w 5410020"/>
              <a:gd name="connsiteY896" fmla="*/ 895976 h 1838326"/>
              <a:gd name="connsiteX897" fmla="*/ 4704779 w 5410020"/>
              <a:gd name="connsiteY897" fmla="*/ 915988 h 1838326"/>
              <a:gd name="connsiteX898" fmla="*/ 4659611 w 5410020"/>
              <a:gd name="connsiteY898" fmla="*/ 895976 h 1838326"/>
              <a:gd name="connsiteX899" fmla="*/ 4679686 w 5410020"/>
              <a:gd name="connsiteY899" fmla="*/ 874713 h 1838326"/>
              <a:gd name="connsiteX900" fmla="*/ 4601784 w 5410020"/>
              <a:gd name="connsiteY900" fmla="*/ 874713 h 1838326"/>
              <a:gd name="connsiteX901" fmla="*/ 4645505 w 5410020"/>
              <a:gd name="connsiteY901" fmla="*/ 895976 h 1838326"/>
              <a:gd name="connsiteX902" fmla="*/ 4625518 w 5410020"/>
              <a:gd name="connsiteY902" fmla="*/ 915988 h 1838326"/>
              <a:gd name="connsiteX903" fmla="*/ 4581797 w 5410020"/>
              <a:gd name="connsiteY903" fmla="*/ 895976 h 1838326"/>
              <a:gd name="connsiteX904" fmla="*/ 4601784 w 5410020"/>
              <a:gd name="connsiteY904" fmla="*/ 874713 h 1838326"/>
              <a:gd name="connsiteX905" fmla="*/ 4444621 w 5410020"/>
              <a:gd name="connsiteY905" fmla="*/ 874713 h 1838326"/>
              <a:gd name="connsiteX906" fmla="*/ 4488342 w 5410020"/>
              <a:gd name="connsiteY906" fmla="*/ 895976 h 1838326"/>
              <a:gd name="connsiteX907" fmla="*/ 4467106 w 5410020"/>
              <a:gd name="connsiteY907" fmla="*/ 915988 h 1838326"/>
              <a:gd name="connsiteX908" fmla="*/ 4424634 w 5410020"/>
              <a:gd name="connsiteY908" fmla="*/ 895976 h 1838326"/>
              <a:gd name="connsiteX909" fmla="*/ 4444621 w 5410020"/>
              <a:gd name="connsiteY909" fmla="*/ 874713 h 1838326"/>
              <a:gd name="connsiteX910" fmla="*/ 4367271 w 5410020"/>
              <a:gd name="connsiteY910" fmla="*/ 874713 h 1838326"/>
              <a:gd name="connsiteX911" fmla="*/ 4410451 w 5410020"/>
              <a:gd name="connsiteY911" fmla="*/ 895976 h 1838326"/>
              <a:gd name="connsiteX912" fmla="*/ 4388861 w 5410020"/>
              <a:gd name="connsiteY912" fmla="*/ 915988 h 1838326"/>
              <a:gd name="connsiteX913" fmla="*/ 4345681 w 5410020"/>
              <a:gd name="connsiteY913" fmla="*/ 895976 h 1838326"/>
              <a:gd name="connsiteX914" fmla="*/ 4367271 w 5410020"/>
              <a:gd name="connsiteY914" fmla="*/ 874713 h 1838326"/>
              <a:gd name="connsiteX915" fmla="*/ 4289166 w 5410020"/>
              <a:gd name="connsiteY915" fmla="*/ 874713 h 1838326"/>
              <a:gd name="connsiteX916" fmla="*/ 4332346 w 5410020"/>
              <a:gd name="connsiteY916" fmla="*/ 895976 h 1838326"/>
              <a:gd name="connsiteX917" fmla="*/ 4310756 w 5410020"/>
              <a:gd name="connsiteY917" fmla="*/ 915988 h 1838326"/>
              <a:gd name="connsiteX918" fmla="*/ 4267576 w 5410020"/>
              <a:gd name="connsiteY918" fmla="*/ 895976 h 1838326"/>
              <a:gd name="connsiteX919" fmla="*/ 4289166 w 5410020"/>
              <a:gd name="connsiteY919" fmla="*/ 874713 h 1838326"/>
              <a:gd name="connsiteX920" fmla="*/ 4211378 w 5410020"/>
              <a:gd name="connsiteY920" fmla="*/ 874713 h 1838326"/>
              <a:gd name="connsiteX921" fmla="*/ 4253288 w 5410020"/>
              <a:gd name="connsiteY921" fmla="*/ 895976 h 1838326"/>
              <a:gd name="connsiteX922" fmla="*/ 4231698 w 5410020"/>
              <a:gd name="connsiteY922" fmla="*/ 915988 h 1838326"/>
              <a:gd name="connsiteX923" fmla="*/ 4188518 w 5410020"/>
              <a:gd name="connsiteY923" fmla="*/ 895976 h 1838326"/>
              <a:gd name="connsiteX924" fmla="*/ 4211378 w 5410020"/>
              <a:gd name="connsiteY924" fmla="*/ 874713 h 1838326"/>
              <a:gd name="connsiteX925" fmla="*/ 4133273 w 5410020"/>
              <a:gd name="connsiteY925" fmla="*/ 874713 h 1838326"/>
              <a:gd name="connsiteX926" fmla="*/ 4175183 w 5410020"/>
              <a:gd name="connsiteY926" fmla="*/ 895976 h 1838326"/>
              <a:gd name="connsiteX927" fmla="*/ 4152323 w 5410020"/>
              <a:gd name="connsiteY927" fmla="*/ 915988 h 1838326"/>
              <a:gd name="connsiteX928" fmla="*/ 4110413 w 5410020"/>
              <a:gd name="connsiteY928" fmla="*/ 895976 h 1838326"/>
              <a:gd name="connsiteX929" fmla="*/ 4133273 w 5410020"/>
              <a:gd name="connsiteY929" fmla="*/ 874713 h 1838326"/>
              <a:gd name="connsiteX930" fmla="*/ 4054098 w 5410020"/>
              <a:gd name="connsiteY930" fmla="*/ 874713 h 1838326"/>
              <a:gd name="connsiteX931" fmla="*/ 4095831 w 5410020"/>
              <a:gd name="connsiteY931" fmla="*/ 895976 h 1838326"/>
              <a:gd name="connsiteX932" fmla="*/ 4073067 w 5410020"/>
              <a:gd name="connsiteY932" fmla="*/ 915988 h 1838326"/>
              <a:gd name="connsiteX933" fmla="*/ 4031335 w 5410020"/>
              <a:gd name="connsiteY933" fmla="*/ 895976 h 1838326"/>
              <a:gd name="connsiteX934" fmla="*/ 4054098 w 5410020"/>
              <a:gd name="connsiteY934" fmla="*/ 874713 h 1838326"/>
              <a:gd name="connsiteX935" fmla="*/ 3038882 w 5410020"/>
              <a:gd name="connsiteY935" fmla="*/ 874713 h 1838326"/>
              <a:gd name="connsiteX936" fmla="*/ 3074106 w 5410020"/>
              <a:gd name="connsiteY936" fmla="*/ 895976 h 1838326"/>
              <a:gd name="connsiteX937" fmla="*/ 3045172 w 5410020"/>
              <a:gd name="connsiteY937" fmla="*/ 915988 h 1838326"/>
              <a:gd name="connsiteX938" fmla="*/ 3009947 w 5410020"/>
              <a:gd name="connsiteY938" fmla="*/ 895976 h 1838326"/>
              <a:gd name="connsiteX939" fmla="*/ 3038882 w 5410020"/>
              <a:gd name="connsiteY939" fmla="*/ 874713 h 1838326"/>
              <a:gd name="connsiteX940" fmla="*/ 2960765 w 5410020"/>
              <a:gd name="connsiteY940" fmla="*/ 874713 h 1838326"/>
              <a:gd name="connsiteX941" fmla="*/ 2994731 w 5410020"/>
              <a:gd name="connsiteY941" fmla="*/ 895976 h 1838326"/>
              <a:gd name="connsiteX942" fmla="*/ 2965797 w 5410020"/>
              <a:gd name="connsiteY942" fmla="*/ 915988 h 1838326"/>
              <a:gd name="connsiteX943" fmla="*/ 2930572 w 5410020"/>
              <a:gd name="connsiteY943" fmla="*/ 895976 h 1838326"/>
              <a:gd name="connsiteX944" fmla="*/ 2960765 w 5410020"/>
              <a:gd name="connsiteY944" fmla="*/ 874713 h 1838326"/>
              <a:gd name="connsiteX945" fmla="*/ 2882977 w 5410020"/>
              <a:gd name="connsiteY945" fmla="*/ 874713 h 1838326"/>
              <a:gd name="connsiteX946" fmla="*/ 2916943 w 5410020"/>
              <a:gd name="connsiteY946" fmla="*/ 895976 h 1838326"/>
              <a:gd name="connsiteX947" fmla="*/ 2886751 w 5410020"/>
              <a:gd name="connsiteY947" fmla="*/ 915988 h 1838326"/>
              <a:gd name="connsiteX948" fmla="*/ 2852784 w 5410020"/>
              <a:gd name="connsiteY948" fmla="*/ 895976 h 1838326"/>
              <a:gd name="connsiteX949" fmla="*/ 2882977 w 5410020"/>
              <a:gd name="connsiteY949" fmla="*/ 874713 h 1838326"/>
              <a:gd name="connsiteX950" fmla="*/ 2803780 w 5410020"/>
              <a:gd name="connsiteY950" fmla="*/ 874713 h 1838326"/>
              <a:gd name="connsiteX951" fmla="*/ 2837576 w 5410020"/>
              <a:gd name="connsiteY951" fmla="*/ 895976 h 1838326"/>
              <a:gd name="connsiteX952" fmla="*/ 2807535 w 5410020"/>
              <a:gd name="connsiteY952" fmla="*/ 915988 h 1838326"/>
              <a:gd name="connsiteX953" fmla="*/ 2773739 w 5410020"/>
              <a:gd name="connsiteY953" fmla="*/ 895976 h 1838326"/>
              <a:gd name="connsiteX954" fmla="*/ 2803780 w 5410020"/>
              <a:gd name="connsiteY954" fmla="*/ 874713 h 1838326"/>
              <a:gd name="connsiteX955" fmla="*/ 2725657 w 5410020"/>
              <a:gd name="connsiteY955" fmla="*/ 874713 h 1838326"/>
              <a:gd name="connsiteX956" fmla="*/ 2759452 w 5410020"/>
              <a:gd name="connsiteY956" fmla="*/ 895976 h 1838326"/>
              <a:gd name="connsiteX957" fmla="*/ 2728160 w 5410020"/>
              <a:gd name="connsiteY957" fmla="*/ 915988 h 1838326"/>
              <a:gd name="connsiteX958" fmla="*/ 2695616 w 5410020"/>
              <a:gd name="connsiteY958" fmla="*/ 895976 h 1838326"/>
              <a:gd name="connsiteX959" fmla="*/ 2725657 w 5410020"/>
              <a:gd name="connsiteY959" fmla="*/ 874713 h 1838326"/>
              <a:gd name="connsiteX960" fmla="*/ 2647704 w 5410020"/>
              <a:gd name="connsiteY960" fmla="*/ 874713 h 1838326"/>
              <a:gd name="connsiteX961" fmla="*/ 2680076 w 5410020"/>
              <a:gd name="connsiteY961" fmla="*/ 895976 h 1838326"/>
              <a:gd name="connsiteX962" fmla="*/ 2648949 w 5410020"/>
              <a:gd name="connsiteY962" fmla="*/ 915988 h 1838326"/>
              <a:gd name="connsiteX963" fmla="*/ 2616576 w 5410020"/>
              <a:gd name="connsiteY963" fmla="*/ 895976 h 1838326"/>
              <a:gd name="connsiteX964" fmla="*/ 2647704 w 5410020"/>
              <a:gd name="connsiteY964" fmla="*/ 874713 h 1838326"/>
              <a:gd name="connsiteX965" fmla="*/ 2569745 w 5410020"/>
              <a:gd name="connsiteY965" fmla="*/ 874713 h 1838326"/>
              <a:gd name="connsiteX966" fmla="*/ 2601038 w 5410020"/>
              <a:gd name="connsiteY966" fmla="*/ 895976 h 1838326"/>
              <a:gd name="connsiteX967" fmla="*/ 2569745 w 5410020"/>
              <a:gd name="connsiteY967" fmla="*/ 915988 h 1838326"/>
              <a:gd name="connsiteX968" fmla="*/ 2537201 w 5410020"/>
              <a:gd name="connsiteY968" fmla="*/ 895976 h 1838326"/>
              <a:gd name="connsiteX969" fmla="*/ 2569745 w 5410020"/>
              <a:gd name="connsiteY969" fmla="*/ 874713 h 1838326"/>
              <a:gd name="connsiteX970" fmla="*/ 1554288 w 5410020"/>
              <a:gd name="connsiteY970" fmla="*/ 874713 h 1838326"/>
              <a:gd name="connsiteX971" fmla="*/ 1579354 w 5410020"/>
              <a:gd name="connsiteY971" fmla="*/ 895976 h 1838326"/>
              <a:gd name="connsiteX972" fmla="*/ 1541755 w 5410020"/>
              <a:gd name="connsiteY972" fmla="*/ 915988 h 1838326"/>
              <a:gd name="connsiteX973" fmla="*/ 1515436 w 5410020"/>
              <a:gd name="connsiteY973" fmla="*/ 895976 h 1838326"/>
              <a:gd name="connsiteX974" fmla="*/ 1554288 w 5410020"/>
              <a:gd name="connsiteY974" fmla="*/ 874713 h 1838326"/>
              <a:gd name="connsiteX975" fmla="*/ 1475247 w 5410020"/>
              <a:gd name="connsiteY975" fmla="*/ 874713 h 1838326"/>
              <a:gd name="connsiteX976" fmla="*/ 1501566 w 5410020"/>
              <a:gd name="connsiteY976" fmla="*/ 895976 h 1838326"/>
              <a:gd name="connsiteX977" fmla="*/ 1462714 w 5410020"/>
              <a:gd name="connsiteY977" fmla="*/ 915988 h 1838326"/>
              <a:gd name="connsiteX978" fmla="*/ 1437648 w 5410020"/>
              <a:gd name="connsiteY978" fmla="*/ 895976 h 1838326"/>
              <a:gd name="connsiteX979" fmla="*/ 1475247 w 5410020"/>
              <a:gd name="connsiteY979" fmla="*/ 874713 h 1838326"/>
              <a:gd name="connsiteX980" fmla="*/ 1397125 w 5410020"/>
              <a:gd name="connsiteY980" fmla="*/ 874713 h 1838326"/>
              <a:gd name="connsiteX981" fmla="*/ 1422191 w 5410020"/>
              <a:gd name="connsiteY981" fmla="*/ 895976 h 1838326"/>
              <a:gd name="connsiteX982" fmla="*/ 1383339 w 5410020"/>
              <a:gd name="connsiteY982" fmla="*/ 915988 h 1838326"/>
              <a:gd name="connsiteX983" fmla="*/ 1358273 w 5410020"/>
              <a:gd name="connsiteY983" fmla="*/ 895976 h 1838326"/>
              <a:gd name="connsiteX984" fmla="*/ 1397125 w 5410020"/>
              <a:gd name="connsiteY984" fmla="*/ 874713 h 1838326"/>
              <a:gd name="connsiteX985" fmla="*/ 1319205 w 5410020"/>
              <a:gd name="connsiteY985" fmla="*/ 874713 h 1838326"/>
              <a:gd name="connsiteX986" fmla="*/ 1344386 w 5410020"/>
              <a:gd name="connsiteY986" fmla="*/ 895976 h 1838326"/>
              <a:gd name="connsiteX987" fmla="*/ 1304096 w 5410020"/>
              <a:gd name="connsiteY987" fmla="*/ 915988 h 1838326"/>
              <a:gd name="connsiteX988" fmla="*/ 1280174 w 5410020"/>
              <a:gd name="connsiteY988" fmla="*/ 895976 h 1838326"/>
              <a:gd name="connsiteX989" fmla="*/ 1319205 w 5410020"/>
              <a:gd name="connsiteY989" fmla="*/ 874713 h 1838326"/>
              <a:gd name="connsiteX990" fmla="*/ 1241089 w 5410020"/>
              <a:gd name="connsiteY990" fmla="*/ 874713 h 1838326"/>
              <a:gd name="connsiteX991" fmla="*/ 1265011 w 5410020"/>
              <a:gd name="connsiteY991" fmla="*/ 895976 h 1838326"/>
              <a:gd name="connsiteX992" fmla="*/ 1224721 w 5410020"/>
              <a:gd name="connsiteY992" fmla="*/ 915988 h 1838326"/>
              <a:gd name="connsiteX993" fmla="*/ 1200799 w 5410020"/>
              <a:gd name="connsiteY993" fmla="*/ 895976 h 1838326"/>
              <a:gd name="connsiteX994" fmla="*/ 1241089 w 5410020"/>
              <a:gd name="connsiteY994" fmla="*/ 874713 h 1838326"/>
              <a:gd name="connsiteX995" fmla="*/ 1163302 w 5410020"/>
              <a:gd name="connsiteY995" fmla="*/ 874713 h 1838326"/>
              <a:gd name="connsiteX996" fmla="*/ 1185965 w 5410020"/>
              <a:gd name="connsiteY996" fmla="*/ 895976 h 1838326"/>
              <a:gd name="connsiteX997" fmla="*/ 1145675 w 5410020"/>
              <a:gd name="connsiteY997" fmla="*/ 915988 h 1838326"/>
              <a:gd name="connsiteX998" fmla="*/ 1121753 w 5410020"/>
              <a:gd name="connsiteY998" fmla="*/ 895976 h 1838326"/>
              <a:gd name="connsiteX999" fmla="*/ 1163302 w 5410020"/>
              <a:gd name="connsiteY999" fmla="*/ 874713 h 1838326"/>
              <a:gd name="connsiteX1000" fmla="*/ 1085392 w 5410020"/>
              <a:gd name="connsiteY1000" fmla="*/ 874713 h 1838326"/>
              <a:gd name="connsiteX1001" fmla="*/ 1108155 w 5410020"/>
              <a:gd name="connsiteY1001" fmla="*/ 895976 h 1838326"/>
              <a:gd name="connsiteX1002" fmla="*/ 1066423 w 5410020"/>
              <a:gd name="connsiteY1002" fmla="*/ 915988 h 1838326"/>
              <a:gd name="connsiteX1003" fmla="*/ 1043659 w 5410020"/>
              <a:gd name="connsiteY1003" fmla="*/ 895976 h 1838326"/>
              <a:gd name="connsiteX1004" fmla="*/ 1085392 w 5410020"/>
              <a:gd name="connsiteY1004" fmla="*/ 874713 h 1838326"/>
              <a:gd name="connsiteX1005" fmla="*/ 1006608 w 5410020"/>
              <a:gd name="connsiteY1005" fmla="*/ 874713 h 1838326"/>
              <a:gd name="connsiteX1006" fmla="*/ 1028887 w 5410020"/>
              <a:gd name="connsiteY1006" fmla="*/ 895976 h 1838326"/>
              <a:gd name="connsiteX1007" fmla="*/ 988043 w 5410020"/>
              <a:gd name="connsiteY1007" fmla="*/ 915988 h 1838326"/>
              <a:gd name="connsiteX1008" fmla="*/ 965764 w 5410020"/>
              <a:gd name="connsiteY1008" fmla="*/ 895976 h 1838326"/>
              <a:gd name="connsiteX1009" fmla="*/ 1006608 w 5410020"/>
              <a:gd name="connsiteY1009" fmla="*/ 874713 h 1838326"/>
              <a:gd name="connsiteX1010" fmla="*/ 4340283 w 5410020"/>
              <a:gd name="connsiteY1010" fmla="*/ 823913 h 1838326"/>
              <a:gd name="connsiteX1011" fmla="*/ 4383463 w 5410020"/>
              <a:gd name="connsiteY1011" fmla="*/ 843925 h 1838326"/>
              <a:gd name="connsiteX1012" fmla="*/ 4361873 w 5410020"/>
              <a:gd name="connsiteY1012" fmla="*/ 865188 h 1838326"/>
              <a:gd name="connsiteX1013" fmla="*/ 4319963 w 5410020"/>
              <a:gd name="connsiteY1013" fmla="*/ 843925 h 1838326"/>
              <a:gd name="connsiteX1014" fmla="*/ 4340283 w 5410020"/>
              <a:gd name="connsiteY1014" fmla="*/ 823913 h 1838326"/>
              <a:gd name="connsiteX1015" fmla="*/ 4263970 w 5410020"/>
              <a:gd name="connsiteY1015" fmla="*/ 823913 h 1838326"/>
              <a:gd name="connsiteX1016" fmla="*/ 4305703 w 5410020"/>
              <a:gd name="connsiteY1016" fmla="*/ 843925 h 1838326"/>
              <a:gd name="connsiteX1017" fmla="*/ 4284204 w 5410020"/>
              <a:gd name="connsiteY1017" fmla="*/ 865188 h 1838326"/>
              <a:gd name="connsiteX1018" fmla="*/ 4242472 w 5410020"/>
              <a:gd name="connsiteY1018" fmla="*/ 843925 h 1838326"/>
              <a:gd name="connsiteX1019" fmla="*/ 4263970 w 5410020"/>
              <a:gd name="connsiteY1019" fmla="*/ 823913 h 1838326"/>
              <a:gd name="connsiteX1020" fmla="*/ 4111125 w 5410020"/>
              <a:gd name="connsiteY1020" fmla="*/ 823913 h 1838326"/>
              <a:gd name="connsiteX1021" fmla="*/ 4151415 w 5410020"/>
              <a:gd name="connsiteY1021" fmla="*/ 843925 h 1838326"/>
              <a:gd name="connsiteX1022" fmla="*/ 4128752 w 5410020"/>
              <a:gd name="connsiteY1022" fmla="*/ 865188 h 1838326"/>
              <a:gd name="connsiteX1023" fmla="*/ 4088462 w 5410020"/>
              <a:gd name="connsiteY1023" fmla="*/ 843925 h 1838326"/>
              <a:gd name="connsiteX1024" fmla="*/ 4111125 w 5410020"/>
              <a:gd name="connsiteY1024" fmla="*/ 823913 h 1838326"/>
              <a:gd name="connsiteX1025" fmla="*/ 3955550 w 5410020"/>
              <a:gd name="connsiteY1025" fmla="*/ 823913 h 1838326"/>
              <a:gd name="connsiteX1026" fmla="*/ 3995840 w 5410020"/>
              <a:gd name="connsiteY1026" fmla="*/ 843925 h 1838326"/>
              <a:gd name="connsiteX1027" fmla="*/ 3971918 w 5410020"/>
              <a:gd name="connsiteY1027" fmla="*/ 865188 h 1838326"/>
              <a:gd name="connsiteX1028" fmla="*/ 3931628 w 5410020"/>
              <a:gd name="connsiteY1028" fmla="*/ 843925 h 1838326"/>
              <a:gd name="connsiteX1029" fmla="*/ 3955550 w 5410020"/>
              <a:gd name="connsiteY1029" fmla="*/ 823913 h 1838326"/>
              <a:gd name="connsiteX1030" fmla="*/ 3108732 w 5410020"/>
              <a:gd name="connsiteY1030" fmla="*/ 823913 h 1838326"/>
              <a:gd name="connsiteX1031" fmla="*/ 3143956 w 5410020"/>
              <a:gd name="connsiteY1031" fmla="*/ 843925 h 1838326"/>
              <a:gd name="connsiteX1032" fmla="*/ 3115022 w 5410020"/>
              <a:gd name="connsiteY1032" fmla="*/ 865188 h 1838326"/>
              <a:gd name="connsiteX1033" fmla="*/ 3079797 w 5410020"/>
              <a:gd name="connsiteY1033" fmla="*/ 843925 h 1838326"/>
              <a:gd name="connsiteX1034" fmla="*/ 3108732 w 5410020"/>
              <a:gd name="connsiteY1034" fmla="*/ 823913 h 1838326"/>
              <a:gd name="connsiteX1035" fmla="*/ 3032380 w 5410020"/>
              <a:gd name="connsiteY1035" fmla="*/ 823913 h 1838326"/>
              <a:gd name="connsiteX1036" fmla="*/ 3066176 w 5410020"/>
              <a:gd name="connsiteY1036" fmla="*/ 843925 h 1838326"/>
              <a:gd name="connsiteX1037" fmla="*/ 3037387 w 5410020"/>
              <a:gd name="connsiteY1037" fmla="*/ 865188 h 1838326"/>
              <a:gd name="connsiteX1038" fmla="*/ 3003591 w 5410020"/>
              <a:gd name="connsiteY1038" fmla="*/ 843925 h 1838326"/>
              <a:gd name="connsiteX1039" fmla="*/ 3032380 w 5410020"/>
              <a:gd name="connsiteY1039" fmla="*/ 823913 h 1838326"/>
              <a:gd name="connsiteX1040" fmla="*/ 2954592 w 5410020"/>
              <a:gd name="connsiteY1040" fmla="*/ 823913 h 1838326"/>
              <a:gd name="connsiteX1041" fmla="*/ 2988388 w 5410020"/>
              <a:gd name="connsiteY1041" fmla="*/ 843925 h 1838326"/>
              <a:gd name="connsiteX1042" fmla="*/ 2959599 w 5410020"/>
              <a:gd name="connsiteY1042" fmla="*/ 865188 h 1838326"/>
              <a:gd name="connsiteX1043" fmla="*/ 2925803 w 5410020"/>
              <a:gd name="connsiteY1043" fmla="*/ 843925 h 1838326"/>
              <a:gd name="connsiteX1044" fmla="*/ 2954592 w 5410020"/>
              <a:gd name="connsiteY1044" fmla="*/ 823913 h 1838326"/>
              <a:gd name="connsiteX1045" fmla="*/ 2878392 w 5410020"/>
              <a:gd name="connsiteY1045" fmla="*/ 823913 h 1838326"/>
              <a:gd name="connsiteX1046" fmla="*/ 2912188 w 5410020"/>
              <a:gd name="connsiteY1046" fmla="*/ 843925 h 1838326"/>
              <a:gd name="connsiteX1047" fmla="*/ 2882147 w 5410020"/>
              <a:gd name="connsiteY1047" fmla="*/ 865188 h 1838326"/>
              <a:gd name="connsiteX1048" fmla="*/ 2848351 w 5410020"/>
              <a:gd name="connsiteY1048" fmla="*/ 843925 h 1838326"/>
              <a:gd name="connsiteX1049" fmla="*/ 2878392 w 5410020"/>
              <a:gd name="connsiteY1049" fmla="*/ 823913 h 1838326"/>
              <a:gd name="connsiteX1050" fmla="*/ 2801857 w 5410020"/>
              <a:gd name="connsiteY1050" fmla="*/ 823913 h 1838326"/>
              <a:gd name="connsiteX1051" fmla="*/ 2834401 w 5410020"/>
              <a:gd name="connsiteY1051" fmla="*/ 843925 h 1838326"/>
              <a:gd name="connsiteX1052" fmla="*/ 2804360 w 5410020"/>
              <a:gd name="connsiteY1052" fmla="*/ 865188 h 1838326"/>
              <a:gd name="connsiteX1053" fmla="*/ 2771816 w 5410020"/>
              <a:gd name="connsiteY1053" fmla="*/ 843925 h 1838326"/>
              <a:gd name="connsiteX1054" fmla="*/ 2801857 w 5410020"/>
              <a:gd name="connsiteY1054" fmla="*/ 823913 h 1838326"/>
              <a:gd name="connsiteX1055" fmla="*/ 2724682 w 5410020"/>
              <a:gd name="connsiteY1055" fmla="*/ 823913 h 1838326"/>
              <a:gd name="connsiteX1056" fmla="*/ 2756588 w 5410020"/>
              <a:gd name="connsiteY1056" fmla="*/ 843925 h 1838326"/>
              <a:gd name="connsiteX1057" fmla="*/ 2725958 w 5410020"/>
              <a:gd name="connsiteY1057" fmla="*/ 865188 h 1838326"/>
              <a:gd name="connsiteX1058" fmla="*/ 2692776 w 5410020"/>
              <a:gd name="connsiteY1058" fmla="*/ 843925 h 1838326"/>
              <a:gd name="connsiteX1059" fmla="*/ 2724682 w 5410020"/>
              <a:gd name="connsiteY1059" fmla="*/ 823913 h 1838326"/>
              <a:gd name="connsiteX1060" fmla="*/ 2646895 w 5410020"/>
              <a:gd name="connsiteY1060" fmla="*/ 823913 h 1838326"/>
              <a:gd name="connsiteX1061" fmla="*/ 2680077 w 5410020"/>
              <a:gd name="connsiteY1061" fmla="*/ 843925 h 1838326"/>
              <a:gd name="connsiteX1062" fmla="*/ 2648171 w 5410020"/>
              <a:gd name="connsiteY1062" fmla="*/ 865188 h 1838326"/>
              <a:gd name="connsiteX1063" fmla="*/ 2616265 w 5410020"/>
              <a:gd name="connsiteY1063" fmla="*/ 843925 h 1838326"/>
              <a:gd name="connsiteX1064" fmla="*/ 2646895 w 5410020"/>
              <a:gd name="connsiteY1064" fmla="*/ 823913 h 1838326"/>
              <a:gd name="connsiteX1065" fmla="*/ 2569746 w 5410020"/>
              <a:gd name="connsiteY1065" fmla="*/ 823913 h 1838326"/>
              <a:gd name="connsiteX1066" fmla="*/ 2600703 w 5410020"/>
              <a:gd name="connsiteY1066" fmla="*/ 844551 h 1838326"/>
              <a:gd name="connsiteX1067" fmla="*/ 2569746 w 5410020"/>
              <a:gd name="connsiteY1067" fmla="*/ 865189 h 1838326"/>
              <a:gd name="connsiteX1068" fmla="*/ 2538789 w 5410020"/>
              <a:gd name="connsiteY1068" fmla="*/ 844551 h 1838326"/>
              <a:gd name="connsiteX1069" fmla="*/ 2569746 w 5410020"/>
              <a:gd name="connsiteY1069" fmla="*/ 823913 h 1838326"/>
              <a:gd name="connsiteX1070" fmla="*/ 1491860 w 5410020"/>
              <a:gd name="connsiteY1070" fmla="*/ 823913 h 1838326"/>
              <a:gd name="connsiteX1071" fmla="*/ 1517374 w 5410020"/>
              <a:gd name="connsiteY1071" fmla="*/ 843925 h 1838326"/>
              <a:gd name="connsiteX1072" fmla="*/ 1479103 w 5410020"/>
              <a:gd name="connsiteY1072" fmla="*/ 865188 h 1838326"/>
              <a:gd name="connsiteX1073" fmla="*/ 1453590 w 5410020"/>
              <a:gd name="connsiteY1073" fmla="*/ 843925 h 1838326"/>
              <a:gd name="connsiteX1074" fmla="*/ 1491860 w 5410020"/>
              <a:gd name="connsiteY1074" fmla="*/ 823913 h 1838326"/>
              <a:gd name="connsiteX1075" fmla="*/ 1415349 w 5410020"/>
              <a:gd name="connsiteY1075" fmla="*/ 823913 h 1838326"/>
              <a:gd name="connsiteX1076" fmla="*/ 1439587 w 5410020"/>
              <a:gd name="connsiteY1076" fmla="*/ 843925 h 1838326"/>
              <a:gd name="connsiteX1077" fmla="*/ 1401316 w 5410020"/>
              <a:gd name="connsiteY1077" fmla="*/ 865188 h 1838326"/>
              <a:gd name="connsiteX1078" fmla="*/ 1375803 w 5410020"/>
              <a:gd name="connsiteY1078" fmla="*/ 843925 h 1838326"/>
              <a:gd name="connsiteX1079" fmla="*/ 1415349 w 5410020"/>
              <a:gd name="connsiteY1079" fmla="*/ 823913 h 1838326"/>
              <a:gd name="connsiteX1080" fmla="*/ 1338053 w 5410020"/>
              <a:gd name="connsiteY1080" fmla="*/ 823913 h 1838326"/>
              <a:gd name="connsiteX1081" fmla="*/ 1361866 w 5410020"/>
              <a:gd name="connsiteY1081" fmla="*/ 843925 h 1838326"/>
              <a:gd name="connsiteX1082" fmla="*/ 1323014 w 5410020"/>
              <a:gd name="connsiteY1082" fmla="*/ 865188 h 1838326"/>
              <a:gd name="connsiteX1083" fmla="*/ 1299201 w 5410020"/>
              <a:gd name="connsiteY1083" fmla="*/ 843925 h 1838326"/>
              <a:gd name="connsiteX1084" fmla="*/ 1338053 w 5410020"/>
              <a:gd name="connsiteY1084" fmla="*/ 823913 h 1838326"/>
              <a:gd name="connsiteX1085" fmla="*/ 1260468 w 5410020"/>
              <a:gd name="connsiteY1085" fmla="*/ 823913 h 1838326"/>
              <a:gd name="connsiteX1086" fmla="*/ 1284390 w 5410020"/>
              <a:gd name="connsiteY1086" fmla="*/ 843925 h 1838326"/>
              <a:gd name="connsiteX1087" fmla="*/ 1245359 w 5410020"/>
              <a:gd name="connsiteY1087" fmla="*/ 865188 h 1838326"/>
              <a:gd name="connsiteX1088" fmla="*/ 1221437 w 5410020"/>
              <a:gd name="connsiteY1088" fmla="*/ 843925 h 1838326"/>
              <a:gd name="connsiteX1089" fmla="*/ 1260468 w 5410020"/>
              <a:gd name="connsiteY1089" fmla="*/ 823913 h 1838326"/>
              <a:gd name="connsiteX1090" fmla="*/ 1183939 w 5410020"/>
              <a:gd name="connsiteY1090" fmla="*/ 823913 h 1838326"/>
              <a:gd name="connsiteX1091" fmla="*/ 1207861 w 5410020"/>
              <a:gd name="connsiteY1091" fmla="*/ 843925 h 1838326"/>
              <a:gd name="connsiteX1092" fmla="*/ 1167571 w 5410020"/>
              <a:gd name="connsiteY1092" fmla="*/ 865188 h 1838326"/>
              <a:gd name="connsiteX1093" fmla="*/ 1143649 w 5410020"/>
              <a:gd name="connsiteY1093" fmla="*/ 843925 h 1838326"/>
              <a:gd name="connsiteX1094" fmla="*/ 1183939 w 5410020"/>
              <a:gd name="connsiteY1094" fmla="*/ 823913 h 1838326"/>
              <a:gd name="connsiteX1095" fmla="*/ 1107739 w 5410020"/>
              <a:gd name="connsiteY1095" fmla="*/ 823913 h 1838326"/>
              <a:gd name="connsiteX1096" fmla="*/ 1130402 w 5410020"/>
              <a:gd name="connsiteY1096" fmla="*/ 843925 h 1838326"/>
              <a:gd name="connsiteX1097" fmla="*/ 1090112 w 5410020"/>
              <a:gd name="connsiteY1097" fmla="*/ 865188 h 1838326"/>
              <a:gd name="connsiteX1098" fmla="*/ 1067449 w 5410020"/>
              <a:gd name="connsiteY1098" fmla="*/ 843925 h 1838326"/>
              <a:gd name="connsiteX1099" fmla="*/ 1107739 w 5410020"/>
              <a:gd name="connsiteY1099" fmla="*/ 823913 h 1838326"/>
              <a:gd name="connsiteX1100" fmla="*/ 4467283 w 5410020"/>
              <a:gd name="connsiteY1100" fmla="*/ 774701 h 1838326"/>
              <a:gd name="connsiteX1101" fmla="*/ 4510463 w 5410020"/>
              <a:gd name="connsiteY1101" fmla="*/ 795339 h 1838326"/>
              <a:gd name="connsiteX1102" fmla="*/ 4490143 w 5410020"/>
              <a:gd name="connsiteY1102" fmla="*/ 815976 h 1838326"/>
              <a:gd name="connsiteX1103" fmla="*/ 4446963 w 5410020"/>
              <a:gd name="connsiteY1103" fmla="*/ 795339 h 1838326"/>
              <a:gd name="connsiteX1104" fmla="*/ 4467283 w 5410020"/>
              <a:gd name="connsiteY1104" fmla="*/ 774701 h 1838326"/>
              <a:gd name="connsiteX1105" fmla="*/ 4012574 w 5410020"/>
              <a:gd name="connsiteY1105" fmla="*/ 774700 h 1838326"/>
              <a:gd name="connsiteX1106" fmla="*/ 4051426 w 5410020"/>
              <a:gd name="connsiteY1106" fmla="*/ 795338 h 1838326"/>
              <a:gd name="connsiteX1107" fmla="*/ 4028867 w 5410020"/>
              <a:gd name="connsiteY1107" fmla="*/ 815975 h 1838326"/>
              <a:gd name="connsiteX1108" fmla="*/ 3990014 w 5410020"/>
              <a:gd name="connsiteY1108" fmla="*/ 795338 h 1838326"/>
              <a:gd name="connsiteX1109" fmla="*/ 4012574 w 5410020"/>
              <a:gd name="connsiteY1109" fmla="*/ 774700 h 1838326"/>
              <a:gd name="connsiteX1110" fmla="*/ 3633211 w 5410020"/>
              <a:gd name="connsiteY1110" fmla="*/ 774700 h 1838326"/>
              <a:gd name="connsiteX1111" fmla="*/ 3671311 w 5410020"/>
              <a:gd name="connsiteY1111" fmla="*/ 795338 h 1838326"/>
              <a:gd name="connsiteX1112" fmla="*/ 3645911 w 5410020"/>
              <a:gd name="connsiteY1112" fmla="*/ 815975 h 1838326"/>
              <a:gd name="connsiteX1113" fmla="*/ 3607811 w 5410020"/>
              <a:gd name="connsiteY1113" fmla="*/ 795338 h 1838326"/>
              <a:gd name="connsiteX1114" fmla="*/ 3633211 w 5410020"/>
              <a:gd name="connsiteY1114" fmla="*/ 774700 h 1838326"/>
              <a:gd name="connsiteX1115" fmla="*/ 3177324 w 5410020"/>
              <a:gd name="connsiteY1115" fmla="*/ 774700 h 1838326"/>
              <a:gd name="connsiteX1116" fmla="*/ 3212548 w 5410020"/>
              <a:gd name="connsiteY1116" fmla="*/ 795338 h 1838326"/>
              <a:gd name="connsiteX1117" fmla="*/ 3184872 w 5410020"/>
              <a:gd name="connsiteY1117" fmla="*/ 815975 h 1838326"/>
              <a:gd name="connsiteX1118" fmla="*/ 3149647 w 5410020"/>
              <a:gd name="connsiteY1118" fmla="*/ 795338 h 1838326"/>
              <a:gd name="connsiteX1119" fmla="*/ 3177324 w 5410020"/>
              <a:gd name="connsiteY1119" fmla="*/ 774700 h 1838326"/>
              <a:gd name="connsiteX1120" fmla="*/ 3101663 w 5410020"/>
              <a:gd name="connsiteY1120" fmla="*/ 774700 h 1838326"/>
              <a:gd name="connsiteX1121" fmla="*/ 3134821 w 5410020"/>
              <a:gd name="connsiteY1121" fmla="*/ 795338 h 1838326"/>
              <a:gd name="connsiteX1122" fmla="*/ 3107803 w 5410020"/>
              <a:gd name="connsiteY1122" fmla="*/ 815975 h 1838326"/>
              <a:gd name="connsiteX1123" fmla="*/ 3074645 w 5410020"/>
              <a:gd name="connsiteY1123" fmla="*/ 795338 h 1838326"/>
              <a:gd name="connsiteX1124" fmla="*/ 3101663 w 5410020"/>
              <a:gd name="connsiteY1124" fmla="*/ 774700 h 1838326"/>
              <a:gd name="connsiteX1125" fmla="*/ 3024778 w 5410020"/>
              <a:gd name="connsiteY1125" fmla="*/ 774700 h 1838326"/>
              <a:gd name="connsiteX1126" fmla="*/ 3058574 w 5410020"/>
              <a:gd name="connsiteY1126" fmla="*/ 795338 h 1838326"/>
              <a:gd name="connsiteX1127" fmla="*/ 3031037 w 5410020"/>
              <a:gd name="connsiteY1127" fmla="*/ 815975 h 1838326"/>
              <a:gd name="connsiteX1128" fmla="*/ 2997241 w 5410020"/>
              <a:gd name="connsiteY1128" fmla="*/ 795338 h 1838326"/>
              <a:gd name="connsiteX1129" fmla="*/ 3024778 w 5410020"/>
              <a:gd name="connsiteY1129" fmla="*/ 774700 h 1838326"/>
              <a:gd name="connsiteX1130" fmla="*/ 2949830 w 5410020"/>
              <a:gd name="connsiteY1130" fmla="*/ 774700 h 1838326"/>
              <a:gd name="connsiteX1131" fmla="*/ 2983626 w 5410020"/>
              <a:gd name="connsiteY1131" fmla="*/ 795338 h 1838326"/>
              <a:gd name="connsiteX1132" fmla="*/ 2954837 w 5410020"/>
              <a:gd name="connsiteY1132" fmla="*/ 815975 h 1838326"/>
              <a:gd name="connsiteX1133" fmla="*/ 2921041 w 5410020"/>
              <a:gd name="connsiteY1133" fmla="*/ 795338 h 1838326"/>
              <a:gd name="connsiteX1134" fmla="*/ 2949830 w 5410020"/>
              <a:gd name="connsiteY1134" fmla="*/ 774700 h 1838326"/>
              <a:gd name="connsiteX1135" fmla="*/ 2874219 w 5410020"/>
              <a:gd name="connsiteY1135" fmla="*/ 774700 h 1838326"/>
              <a:gd name="connsiteX1136" fmla="*/ 2907401 w 5410020"/>
              <a:gd name="connsiteY1136" fmla="*/ 795338 h 1838326"/>
              <a:gd name="connsiteX1137" fmla="*/ 2878048 w 5410020"/>
              <a:gd name="connsiteY1137" fmla="*/ 815975 h 1838326"/>
              <a:gd name="connsiteX1138" fmla="*/ 2843589 w 5410020"/>
              <a:gd name="connsiteY1138" fmla="*/ 795338 h 1838326"/>
              <a:gd name="connsiteX1139" fmla="*/ 2874219 w 5410020"/>
              <a:gd name="connsiteY1139" fmla="*/ 774700 h 1838326"/>
              <a:gd name="connsiteX1140" fmla="*/ 2797272 w 5410020"/>
              <a:gd name="connsiteY1140" fmla="*/ 774700 h 1838326"/>
              <a:gd name="connsiteX1141" fmla="*/ 2829644 w 5410020"/>
              <a:gd name="connsiteY1141" fmla="*/ 795338 h 1838326"/>
              <a:gd name="connsiteX1142" fmla="*/ 2799762 w 5410020"/>
              <a:gd name="connsiteY1142" fmla="*/ 815975 h 1838326"/>
              <a:gd name="connsiteX1143" fmla="*/ 2768634 w 5410020"/>
              <a:gd name="connsiteY1143" fmla="*/ 795338 h 1838326"/>
              <a:gd name="connsiteX1144" fmla="*/ 2797272 w 5410020"/>
              <a:gd name="connsiteY1144" fmla="*/ 774700 h 1838326"/>
              <a:gd name="connsiteX1145" fmla="*/ 2722317 w 5410020"/>
              <a:gd name="connsiteY1145" fmla="*/ 774700 h 1838326"/>
              <a:gd name="connsiteX1146" fmla="*/ 2753444 w 5410020"/>
              <a:gd name="connsiteY1146" fmla="*/ 795338 h 1838326"/>
              <a:gd name="connsiteX1147" fmla="*/ 2723562 w 5410020"/>
              <a:gd name="connsiteY1147" fmla="*/ 815975 h 1838326"/>
              <a:gd name="connsiteX1148" fmla="*/ 2692434 w 5410020"/>
              <a:gd name="connsiteY1148" fmla="*/ 795338 h 1838326"/>
              <a:gd name="connsiteX1149" fmla="*/ 2722317 w 5410020"/>
              <a:gd name="connsiteY1149" fmla="*/ 774700 h 1838326"/>
              <a:gd name="connsiteX1150" fmla="*/ 2645469 w 5410020"/>
              <a:gd name="connsiteY1150" fmla="*/ 774700 h 1838326"/>
              <a:gd name="connsiteX1151" fmla="*/ 2678489 w 5410020"/>
              <a:gd name="connsiteY1151" fmla="*/ 795338 h 1838326"/>
              <a:gd name="connsiteX1152" fmla="*/ 2646739 w 5410020"/>
              <a:gd name="connsiteY1152" fmla="*/ 815975 h 1838326"/>
              <a:gd name="connsiteX1153" fmla="*/ 2614989 w 5410020"/>
              <a:gd name="connsiteY1153" fmla="*/ 795338 h 1838326"/>
              <a:gd name="connsiteX1154" fmla="*/ 2645469 w 5410020"/>
              <a:gd name="connsiteY1154" fmla="*/ 774700 h 1838326"/>
              <a:gd name="connsiteX1155" fmla="*/ 2569746 w 5410020"/>
              <a:gd name="connsiteY1155" fmla="*/ 774700 h 1838326"/>
              <a:gd name="connsiteX1156" fmla="*/ 2600703 w 5410020"/>
              <a:gd name="connsiteY1156" fmla="*/ 795338 h 1838326"/>
              <a:gd name="connsiteX1157" fmla="*/ 2569746 w 5410020"/>
              <a:gd name="connsiteY1157" fmla="*/ 815976 h 1838326"/>
              <a:gd name="connsiteX1158" fmla="*/ 2538789 w 5410020"/>
              <a:gd name="connsiteY1158" fmla="*/ 795338 h 1838326"/>
              <a:gd name="connsiteX1159" fmla="*/ 2569746 w 5410020"/>
              <a:gd name="connsiteY1159" fmla="*/ 774700 h 1838326"/>
              <a:gd name="connsiteX1160" fmla="*/ 2494784 w 5410020"/>
              <a:gd name="connsiteY1160" fmla="*/ 774700 h 1838326"/>
              <a:gd name="connsiteX1161" fmla="*/ 2524502 w 5410020"/>
              <a:gd name="connsiteY1161" fmla="*/ 795338 h 1838326"/>
              <a:gd name="connsiteX1162" fmla="*/ 2493546 w 5410020"/>
              <a:gd name="connsiteY1162" fmla="*/ 815975 h 1838326"/>
              <a:gd name="connsiteX1163" fmla="*/ 2462589 w 5410020"/>
              <a:gd name="connsiteY1163" fmla="*/ 795338 h 1838326"/>
              <a:gd name="connsiteX1164" fmla="*/ 2494784 w 5410020"/>
              <a:gd name="connsiteY1164" fmla="*/ 774700 h 1838326"/>
              <a:gd name="connsiteX1165" fmla="*/ 2417983 w 5410020"/>
              <a:gd name="connsiteY1165" fmla="*/ 774700 h 1838326"/>
              <a:gd name="connsiteX1166" fmla="*/ 2448613 w 5410020"/>
              <a:gd name="connsiteY1166" fmla="*/ 795338 h 1838326"/>
              <a:gd name="connsiteX1167" fmla="*/ 2416707 w 5410020"/>
              <a:gd name="connsiteY1167" fmla="*/ 815975 h 1838326"/>
              <a:gd name="connsiteX1168" fmla="*/ 2386077 w 5410020"/>
              <a:gd name="connsiteY1168" fmla="*/ 795338 h 1838326"/>
              <a:gd name="connsiteX1169" fmla="*/ 2417983 w 5410020"/>
              <a:gd name="connsiteY1169" fmla="*/ 774700 h 1838326"/>
              <a:gd name="connsiteX1170" fmla="*/ 2342219 w 5410020"/>
              <a:gd name="connsiteY1170" fmla="*/ 774700 h 1838326"/>
              <a:gd name="connsiteX1171" fmla="*/ 2372101 w 5410020"/>
              <a:gd name="connsiteY1171" fmla="*/ 795338 h 1838326"/>
              <a:gd name="connsiteX1172" fmla="*/ 2339729 w 5410020"/>
              <a:gd name="connsiteY1172" fmla="*/ 815975 h 1838326"/>
              <a:gd name="connsiteX1173" fmla="*/ 2309846 w 5410020"/>
              <a:gd name="connsiteY1173" fmla="*/ 795338 h 1838326"/>
              <a:gd name="connsiteX1174" fmla="*/ 2342219 w 5410020"/>
              <a:gd name="connsiteY1174" fmla="*/ 774700 h 1838326"/>
              <a:gd name="connsiteX1175" fmla="*/ 2266197 w 5410020"/>
              <a:gd name="connsiteY1175" fmla="*/ 774700 h 1838326"/>
              <a:gd name="connsiteX1176" fmla="*/ 2296237 w 5410020"/>
              <a:gd name="connsiteY1176" fmla="*/ 795338 h 1838326"/>
              <a:gd name="connsiteX1177" fmla="*/ 2263693 w 5410020"/>
              <a:gd name="connsiteY1177" fmla="*/ 815975 h 1838326"/>
              <a:gd name="connsiteX1178" fmla="*/ 2233653 w 5410020"/>
              <a:gd name="connsiteY1178" fmla="*/ 795338 h 1838326"/>
              <a:gd name="connsiteX1179" fmla="*/ 2266197 w 5410020"/>
              <a:gd name="connsiteY1179" fmla="*/ 774700 h 1838326"/>
              <a:gd name="connsiteX1180" fmla="*/ 2190516 w 5410020"/>
              <a:gd name="connsiteY1180" fmla="*/ 774700 h 1838326"/>
              <a:gd name="connsiteX1181" fmla="*/ 2220007 w 5410020"/>
              <a:gd name="connsiteY1181" fmla="*/ 795338 h 1838326"/>
              <a:gd name="connsiteX1182" fmla="*/ 2185387 w 5410020"/>
              <a:gd name="connsiteY1182" fmla="*/ 815975 h 1838326"/>
              <a:gd name="connsiteX1183" fmla="*/ 2155896 w 5410020"/>
              <a:gd name="connsiteY1183" fmla="*/ 795338 h 1838326"/>
              <a:gd name="connsiteX1184" fmla="*/ 2190516 w 5410020"/>
              <a:gd name="connsiteY1184" fmla="*/ 774700 h 1838326"/>
              <a:gd name="connsiteX1185" fmla="*/ 1431348 w 5410020"/>
              <a:gd name="connsiteY1185" fmla="*/ 774700 h 1838326"/>
              <a:gd name="connsiteX1186" fmla="*/ 1455478 w 5410020"/>
              <a:gd name="connsiteY1186" fmla="*/ 795338 h 1838326"/>
              <a:gd name="connsiteX1187" fmla="*/ 1417378 w 5410020"/>
              <a:gd name="connsiteY1187" fmla="*/ 815975 h 1838326"/>
              <a:gd name="connsiteX1188" fmla="*/ 1393248 w 5410020"/>
              <a:gd name="connsiteY1188" fmla="*/ 795338 h 1838326"/>
              <a:gd name="connsiteX1189" fmla="*/ 1431348 w 5410020"/>
              <a:gd name="connsiteY1189" fmla="*/ 774700 h 1838326"/>
              <a:gd name="connsiteX1190" fmla="*/ 1355647 w 5410020"/>
              <a:gd name="connsiteY1190" fmla="*/ 774700 h 1838326"/>
              <a:gd name="connsiteX1191" fmla="*/ 1379346 w 5410020"/>
              <a:gd name="connsiteY1191" fmla="*/ 795338 h 1838326"/>
              <a:gd name="connsiteX1192" fmla="*/ 1340679 w 5410020"/>
              <a:gd name="connsiteY1192" fmla="*/ 815975 h 1838326"/>
              <a:gd name="connsiteX1193" fmla="*/ 1316980 w 5410020"/>
              <a:gd name="connsiteY1193" fmla="*/ 795338 h 1838326"/>
              <a:gd name="connsiteX1194" fmla="*/ 1355647 w 5410020"/>
              <a:gd name="connsiteY1194" fmla="*/ 774700 h 1838326"/>
              <a:gd name="connsiteX1195" fmla="*/ 1279447 w 5410020"/>
              <a:gd name="connsiteY1195" fmla="*/ 774700 h 1838326"/>
              <a:gd name="connsiteX1196" fmla="*/ 1303146 w 5410020"/>
              <a:gd name="connsiteY1196" fmla="*/ 795338 h 1838326"/>
              <a:gd name="connsiteX1197" fmla="*/ 1264479 w 5410020"/>
              <a:gd name="connsiteY1197" fmla="*/ 815975 h 1838326"/>
              <a:gd name="connsiteX1198" fmla="*/ 1240780 w 5410020"/>
              <a:gd name="connsiteY1198" fmla="*/ 795338 h 1838326"/>
              <a:gd name="connsiteX1199" fmla="*/ 1279447 w 5410020"/>
              <a:gd name="connsiteY1199" fmla="*/ 774700 h 1838326"/>
              <a:gd name="connsiteX1200" fmla="*/ 1204091 w 5410020"/>
              <a:gd name="connsiteY1200" fmla="*/ 774700 h 1838326"/>
              <a:gd name="connsiteX1201" fmla="*/ 1227151 w 5410020"/>
              <a:gd name="connsiteY1201" fmla="*/ 795338 h 1838326"/>
              <a:gd name="connsiteX1202" fmla="*/ 1187436 w 5410020"/>
              <a:gd name="connsiteY1202" fmla="*/ 815975 h 1838326"/>
              <a:gd name="connsiteX1203" fmla="*/ 1164375 w 5410020"/>
              <a:gd name="connsiteY1203" fmla="*/ 795338 h 1838326"/>
              <a:gd name="connsiteX1204" fmla="*/ 1204091 w 5410020"/>
              <a:gd name="connsiteY1204" fmla="*/ 774700 h 1838326"/>
              <a:gd name="connsiteX1205" fmla="*/ 1126916 w 5410020"/>
              <a:gd name="connsiteY1205" fmla="*/ 774700 h 1838326"/>
              <a:gd name="connsiteX1206" fmla="*/ 1149476 w 5410020"/>
              <a:gd name="connsiteY1206" fmla="*/ 795338 h 1838326"/>
              <a:gd name="connsiteX1207" fmla="*/ 1110623 w 5410020"/>
              <a:gd name="connsiteY1207" fmla="*/ 815975 h 1838326"/>
              <a:gd name="connsiteX1208" fmla="*/ 1088064 w 5410020"/>
              <a:gd name="connsiteY1208" fmla="*/ 795338 h 1838326"/>
              <a:gd name="connsiteX1209" fmla="*/ 1126916 w 5410020"/>
              <a:gd name="connsiteY1209" fmla="*/ 774700 h 1838326"/>
              <a:gd name="connsiteX1210" fmla="*/ 1051970 w 5410020"/>
              <a:gd name="connsiteY1210" fmla="*/ 774700 h 1838326"/>
              <a:gd name="connsiteX1211" fmla="*/ 1074529 w 5410020"/>
              <a:gd name="connsiteY1211" fmla="*/ 795338 h 1838326"/>
              <a:gd name="connsiteX1212" fmla="*/ 1034423 w 5410020"/>
              <a:gd name="connsiteY1212" fmla="*/ 815975 h 1838326"/>
              <a:gd name="connsiteX1213" fmla="*/ 1011864 w 5410020"/>
              <a:gd name="connsiteY1213" fmla="*/ 795338 h 1838326"/>
              <a:gd name="connsiteX1214" fmla="*/ 1051970 w 5410020"/>
              <a:gd name="connsiteY1214" fmla="*/ 774700 h 1838326"/>
              <a:gd name="connsiteX1215" fmla="*/ 4441982 w 5410020"/>
              <a:gd name="connsiteY1215" fmla="*/ 728663 h 1838326"/>
              <a:gd name="connsiteX1216" fmla="*/ 4483531 w 5410020"/>
              <a:gd name="connsiteY1216" fmla="*/ 747713 h 1838326"/>
              <a:gd name="connsiteX1217" fmla="*/ 4463386 w 5410020"/>
              <a:gd name="connsiteY1217" fmla="*/ 766763 h 1838326"/>
              <a:gd name="connsiteX1218" fmla="*/ 4421837 w 5410020"/>
              <a:gd name="connsiteY1218" fmla="*/ 747713 h 1838326"/>
              <a:gd name="connsiteX1219" fmla="*/ 4441982 w 5410020"/>
              <a:gd name="connsiteY1219" fmla="*/ 728663 h 1838326"/>
              <a:gd name="connsiteX1220" fmla="*/ 4142080 w 5410020"/>
              <a:gd name="connsiteY1220" fmla="*/ 728663 h 1838326"/>
              <a:gd name="connsiteX1221" fmla="*/ 4181796 w 5410020"/>
              <a:gd name="connsiteY1221" fmla="*/ 747713 h 1838326"/>
              <a:gd name="connsiteX1222" fmla="*/ 4160016 w 5410020"/>
              <a:gd name="connsiteY1222" fmla="*/ 766763 h 1838326"/>
              <a:gd name="connsiteX1223" fmla="*/ 4120301 w 5410020"/>
              <a:gd name="connsiteY1223" fmla="*/ 747713 h 1838326"/>
              <a:gd name="connsiteX1224" fmla="*/ 4142080 w 5410020"/>
              <a:gd name="connsiteY1224" fmla="*/ 728663 h 1838326"/>
              <a:gd name="connsiteX1225" fmla="*/ 4066758 w 5410020"/>
              <a:gd name="connsiteY1225" fmla="*/ 728663 h 1838326"/>
              <a:gd name="connsiteX1226" fmla="*/ 4106672 w 5410020"/>
              <a:gd name="connsiteY1226" fmla="*/ 747713 h 1838326"/>
              <a:gd name="connsiteX1227" fmla="*/ 4084220 w 5410020"/>
              <a:gd name="connsiteY1227" fmla="*/ 766763 h 1838326"/>
              <a:gd name="connsiteX1228" fmla="*/ 4045554 w 5410020"/>
              <a:gd name="connsiteY1228" fmla="*/ 747713 h 1838326"/>
              <a:gd name="connsiteX1229" fmla="*/ 4066758 w 5410020"/>
              <a:gd name="connsiteY1229" fmla="*/ 728663 h 1838326"/>
              <a:gd name="connsiteX1230" fmla="*/ 3992429 w 5410020"/>
              <a:gd name="connsiteY1230" fmla="*/ 728663 h 1838326"/>
              <a:gd name="connsiteX1231" fmla="*/ 4031975 w 5410020"/>
              <a:gd name="connsiteY1231" fmla="*/ 747713 h 1838326"/>
              <a:gd name="connsiteX1232" fmla="*/ 4009013 w 5410020"/>
              <a:gd name="connsiteY1232" fmla="*/ 766763 h 1838326"/>
              <a:gd name="connsiteX1233" fmla="*/ 3969467 w 5410020"/>
              <a:gd name="connsiteY1233" fmla="*/ 747713 h 1838326"/>
              <a:gd name="connsiteX1234" fmla="*/ 3992429 w 5410020"/>
              <a:gd name="connsiteY1234" fmla="*/ 728663 h 1838326"/>
              <a:gd name="connsiteX1235" fmla="*/ 3692266 w 5410020"/>
              <a:gd name="connsiteY1235" fmla="*/ 728663 h 1838326"/>
              <a:gd name="connsiteX1236" fmla="*/ 3730366 w 5410020"/>
              <a:gd name="connsiteY1236" fmla="*/ 747713 h 1838326"/>
              <a:gd name="connsiteX1237" fmla="*/ 3706236 w 5410020"/>
              <a:gd name="connsiteY1237" fmla="*/ 766763 h 1838326"/>
              <a:gd name="connsiteX1238" fmla="*/ 3668136 w 5410020"/>
              <a:gd name="connsiteY1238" fmla="*/ 747713 h 1838326"/>
              <a:gd name="connsiteX1239" fmla="*/ 3692266 w 5410020"/>
              <a:gd name="connsiteY1239" fmla="*/ 728663 h 1838326"/>
              <a:gd name="connsiteX1240" fmla="*/ 3617525 w 5410020"/>
              <a:gd name="connsiteY1240" fmla="*/ 728663 h 1838326"/>
              <a:gd name="connsiteX1241" fmla="*/ 3654185 w 5410020"/>
              <a:gd name="connsiteY1241" fmla="*/ 747713 h 1838326"/>
              <a:gd name="connsiteX1242" fmla="*/ 3630166 w 5410020"/>
              <a:gd name="connsiteY1242" fmla="*/ 766763 h 1838326"/>
              <a:gd name="connsiteX1243" fmla="*/ 3592243 w 5410020"/>
              <a:gd name="connsiteY1243" fmla="*/ 747713 h 1838326"/>
              <a:gd name="connsiteX1244" fmla="*/ 3617525 w 5410020"/>
              <a:gd name="connsiteY1244" fmla="*/ 728663 h 1838326"/>
              <a:gd name="connsiteX1245" fmla="*/ 3168905 w 5410020"/>
              <a:gd name="connsiteY1245" fmla="*/ 728663 h 1838326"/>
              <a:gd name="connsiteX1246" fmla="*/ 3202701 w 5410020"/>
              <a:gd name="connsiteY1246" fmla="*/ 747713 h 1838326"/>
              <a:gd name="connsiteX1247" fmla="*/ 3175163 w 5410020"/>
              <a:gd name="connsiteY1247" fmla="*/ 766763 h 1838326"/>
              <a:gd name="connsiteX1248" fmla="*/ 3141368 w 5410020"/>
              <a:gd name="connsiteY1248" fmla="*/ 747713 h 1838326"/>
              <a:gd name="connsiteX1249" fmla="*/ 3168905 w 5410020"/>
              <a:gd name="connsiteY1249" fmla="*/ 728663 h 1838326"/>
              <a:gd name="connsiteX1250" fmla="*/ 3094477 w 5410020"/>
              <a:gd name="connsiteY1250" fmla="*/ 728663 h 1838326"/>
              <a:gd name="connsiteX1251" fmla="*/ 3128094 w 5410020"/>
              <a:gd name="connsiteY1251" fmla="*/ 747713 h 1838326"/>
              <a:gd name="connsiteX1252" fmla="*/ 3100702 w 5410020"/>
              <a:gd name="connsiteY1252" fmla="*/ 766763 h 1838326"/>
              <a:gd name="connsiteX1253" fmla="*/ 3067084 w 5410020"/>
              <a:gd name="connsiteY1253" fmla="*/ 747713 h 1838326"/>
              <a:gd name="connsiteX1254" fmla="*/ 3094477 w 5410020"/>
              <a:gd name="connsiteY1254" fmla="*/ 728663 h 1838326"/>
              <a:gd name="connsiteX1255" fmla="*/ 3018277 w 5410020"/>
              <a:gd name="connsiteY1255" fmla="*/ 728663 h 1838326"/>
              <a:gd name="connsiteX1256" fmla="*/ 3051894 w 5410020"/>
              <a:gd name="connsiteY1256" fmla="*/ 747713 h 1838326"/>
              <a:gd name="connsiteX1257" fmla="*/ 3024502 w 5410020"/>
              <a:gd name="connsiteY1257" fmla="*/ 766763 h 1838326"/>
              <a:gd name="connsiteX1258" fmla="*/ 2990884 w 5410020"/>
              <a:gd name="connsiteY1258" fmla="*/ 747713 h 1838326"/>
              <a:gd name="connsiteX1259" fmla="*/ 3018277 w 5410020"/>
              <a:gd name="connsiteY1259" fmla="*/ 728663 h 1838326"/>
              <a:gd name="connsiteX1260" fmla="*/ 2944909 w 5410020"/>
              <a:gd name="connsiteY1260" fmla="*/ 728663 h 1838326"/>
              <a:gd name="connsiteX1261" fmla="*/ 2977281 w 5410020"/>
              <a:gd name="connsiteY1261" fmla="*/ 747713 h 1838326"/>
              <a:gd name="connsiteX1262" fmla="*/ 2948644 w 5410020"/>
              <a:gd name="connsiteY1262" fmla="*/ 766763 h 1838326"/>
              <a:gd name="connsiteX1263" fmla="*/ 2916271 w 5410020"/>
              <a:gd name="connsiteY1263" fmla="*/ 747713 h 1838326"/>
              <a:gd name="connsiteX1264" fmla="*/ 2944909 w 5410020"/>
              <a:gd name="connsiteY1264" fmla="*/ 728663 h 1838326"/>
              <a:gd name="connsiteX1265" fmla="*/ 2868894 w 5410020"/>
              <a:gd name="connsiteY1265" fmla="*/ 728663 h 1838326"/>
              <a:gd name="connsiteX1266" fmla="*/ 2901089 w 5410020"/>
              <a:gd name="connsiteY1266" fmla="*/ 747713 h 1838326"/>
              <a:gd name="connsiteX1267" fmla="*/ 2872609 w 5410020"/>
              <a:gd name="connsiteY1267" fmla="*/ 766763 h 1838326"/>
              <a:gd name="connsiteX1268" fmla="*/ 2840414 w 5410020"/>
              <a:gd name="connsiteY1268" fmla="*/ 747713 h 1838326"/>
              <a:gd name="connsiteX1269" fmla="*/ 2868894 w 5410020"/>
              <a:gd name="connsiteY1269" fmla="*/ 728663 h 1838326"/>
              <a:gd name="connsiteX1270" fmla="*/ 2794694 w 5410020"/>
              <a:gd name="connsiteY1270" fmla="*/ 728663 h 1838326"/>
              <a:gd name="connsiteX1271" fmla="*/ 2826444 w 5410020"/>
              <a:gd name="connsiteY1271" fmla="*/ 747713 h 1838326"/>
              <a:gd name="connsiteX1272" fmla="*/ 2797234 w 5410020"/>
              <a:gd name="connsiteY1272" fmla="*/ 766763 h 1838326"/>
              <a:gd name="connsiteX1273" fmla="*/ 2764214 w 5410020"/>
              <a:gd name="connsiteY1273" fmla="*/ 747713 h 1838326"/>
              <a:gd name="connsiteX1274" fmla="*/ 2794694 w 5410020"/>
              <a:gd name="connsiteY1274" fmla="*/ 728663 h 1838326"/>
              <a:gd name="connsiteX1275" fmla="*/ 2719319 w 5410020"/>
              <a:gd name="connsiteY1275" fmla="*/ 728663 h 1838326"/>
              <a:gd name="connsiteX1276" fmla="*/ 2750276 w 5410020"/>
              <a:gd name="connsiteY1276" fmla="*/ 747713 h 1838326"/>
              <a:gd name="connsiteX1277" fmla="*/ 2721796 w 5410020"/>
              <a:gd name="connsiteY1277" fmla="*/ 766763 h 1838326"/>
              <a:gd name="connsiteX1278" fmla="*/ 2689601 w 5410020"/>
              <a:gd name="connsiteY1278" fmla="*/ 747713 h 1838326"/>
              <a:gd name="connsiteX1279" fmla="*/ 2719319 w 5410020"/>
              <a:gd name="connsiteY1279" fmla="*/ 728663 h 1838326"/>
              <a:gd name="connsiteX1280" fmla="*/ 2645151 w 5410020"/>
              <a:gd name="connsiteY1280" fmla="*/ 728663 h 1838326"/>
              <a:gd name="connsiteX1281" fmla="*/ 2675631 w 5410020"/>
              <a:gd name="connsiteY1281" fmla="*/ 747713 h 1838326"/>
              <a:gd name="connsiteX1282" fmla="*/ 2645151 w 5410020"/>
              <a:gd name="connsiteY1282" fmla="*/ 766763 h 1838326"/>
              <a:gd name="connsiteX1283" fmla="*/ 2614671 w 5410020"/>
              <a:gd name="connsiteY1283" fmla="*/ 747713 h 1838326"/>
              <a:gd name="connsiteX1284" fmla="*/ 2645151 w 5410020"/>
              <a:gd name="connsiteY1284" fmla="*/ 728663 h 1838326"/>
              <a:gd name="connsiteX1285" fmla="*/ 2569923 w 5410020"/>
              <a:gd name="connsiteY1285" fmla="*/ 728663 h 1838326"/>
              <a:gd name="connsiteX1286" fmla="*/ 2600701 w 5410020"/>
              <a:gd name="connsiteY1286" fmla="*/ 747713 h 1838326"/>
              <a:gd name="connsiteX1287" fmla="*/ 2569923 w 5410020"/>
              <a:gd name="connsiteY1287" fmla="*/ 766763 h 1838326"/>
              <a:gd name="connsiteX1288" fmla="*/ 2540376 w 5410020"/>
              <a:gd name="connsiteY1288" fmla="*/ 747713 h 1838326"/>
              <a:gd name="connsiteX1289" fmla="*/ 2569923 w 5410020"/>
              <a:gd name="connsiteY1289" fmla="*/ 728663 h 1838326"/>
              <a:gd name="connsiteX1290" fmla="*/ 2495609 w 5410020"/>
              <a:gd name="connsiteY1290" fmla="*/ 728663 h 1838326"/>
              <a:gd name="connsiteX1291" fmla="*/ 2526089 w 5410020"/>
              <a:gd name="connsiteY1291" fmla="*/ 747713 h 1838326"/>
              <a:gd name="connsiteX1292" fmla="*/ 2494339 w 5410020"/>
              <a:gd name="connsiteY1292" fmla="*/ 766763 h 1838326"/>
              <a:gd name="connsiteX1293" fmla="*/ 2463859 w 5410020"/>
              <a:gd name="connsiteY1293" fmla="*/ 747713 h 1838326"/>
              <a:gd name="connsiteX1294" fmla="*/ 2495609 w 5410020"/>
              <a:gd name="connsiteY1294" fmla="*/ 728663 h 1838326"/>
              <a:gd name="connsiteX1295" fmla="*/ 2420171 w 5410020"/>
              <a:gd name="connsiteY1295" fmla="*/ 728663 h 1838326"/>
              <a:gd name="connsiteX1296" fmla="*/ 2449889 w 5410020"/>
              <a:gd name="connsiteY1296" fmla="*/ 747713 h 1838326"/>
              <a:gd name="connsiteX1297" fmla="*/ 2418933 w 5410020"/>
              <a:gd name="connsiteY1297" fmla="*/ 766763 h 1838326"/>
              <a:gd name="connsiteX1298" fmla="*/ 2389215 w 5410020"/>
              <a:gd name="connsiteY1298" fmla="*/ 747713 h 1838326"/>
              <a:gd name="connsiteX1299" fmla="*/ 2420171 w 5410020"/>
              <a:gd name="connsiteY1299" fmla="*/ 728663 h 1838326"/>
              <a:gd name="connsiteX1300" fmla="*/ 2344796 w 5410020"/>
              <a:gd name="connsiteY1300" fmla="*/ 728663 h 1838326"/>
              <a:gd name="connsiteX1301" fmla="*/ 2375276 w 5410020"/>
              <a:gd name="connsiteY1301" fmla="*/ 747713 h 1838326"/>
              <a:gd name="connsiteX1302" fmla="*/ 2342256 w 5410020"/>
              <a:gd name="connsiteY1302" fmla="*/ 766763 h 1838326"/>
              <a:gd name="connsiteX1303" fmla="*/ 2313046 w 5410020"/>
              <a:gd name="connsiteY1303" fmla="*/ 747713 h 1838326"/>
              <a:gd name="connsiteX1304" fmla="*/ 2344796 w 5410020"/>
              <a:gd name="connsiteY1304" fmla="*/ 728663 h 1838326"/>
              <a:gd name="connsiteX1305" fmla="*/ 2270782 w 5410020"/>
              <a:gd name="connsiteY1305" fmla="*/ 728663 h 1838326"/>
              <a:gd name="connsiteX1306" fmla="*/ 2299419 w 5410020"/>
              <a:gd name="connsiteY1306" fmla="*/ 747713 h 1838326"/>
              <a:gd name="connsiteX1307" fmla="*/ 2267046 w 5410020"/>
              <a:gd name="connsiteY1307" fmla="*/ 766763 h 1838326"/>
              <a:gd name="connsiteX1308" fmla="*/ 2238409 w 5410020"/>
              <a:gd name="connsiteY1308" fmla="*/ 747713 h 1838326"/>
              <a:gd name="connsiteX1309" fmla="*/ 2270782 w 5410020"/>
              <a:gd name="connsiteY1309" fmla="*/ 728663 h 1838326"/>
              <a:gd name="connsiteX1310" fmla="*/ 2195422 w 5410020"/>
              <a:gd name="connsiteY1310" fmla="*/ 728663 h 1838326"/>
              <a:gd name="connsiteX1311" fmla="*/ 2224776 w 5410020"/>
              <a:gd name="connsiteY1311" fmla="*/ 747713 h 1838326"/>
              <a:gd name="connsiteX1312" fmla="*/ 2191594 w 5410020"/>
              <a:gd name="connsiteY1312" fmla="*/ 766763 h 1838326"/>
              <a:gd name="connsiteX1313" fmla="*/ 2162240 w 5410020"/>
              <a:gd name="connsiteY1313" fmla="*/ 747713 h 1838326"/>
              <a:gd name="connsiteX1314" fmla="*/ 2195422 w 5410020"/>
              <a:gd name="connsiteY1314" fmla="*/ 728663 h 1838326"/>
              <a:gd name="connsiteX1315" fmla="*/ 2121214 w 5410020"/>
              <a:gd name="connsiteY1315" fmla="*/ 728663 h 1838326"/>
              <a:gd name="connsiteX1316" fmla="*/ 2148606 w 5410020"/>
              <a:gd name="connsiteY1316" fmla="*/ 747713 h 1838326"/>
              <a:gd name="connsiteX1317" fmla="*/ 2116233 w 5410020"/>
              <a:gd name="connsiteY1317" fmla="*/ 766763 h 1838326"/>
              <a:gd name="connsiteX1318" fmla="*/ 2087596 w 5410020"/>
              <a:gd name="connsiteY1318" fmla="*/ 747713 h 1838326"/>
              <a:gd name="connsiteX1319" fmla="*/ 2121214 w 5410020"/>
              <a:gd name="connsiteY1319" fmla="*/ 728663 h 1838326"/>
              <a:gd name="connsiteX1320" fmla="*/ 1372611 w 5410020"/>
              <a:gd name="connsiteY1320" fmla="*/ 728663 h 1838326"/>
              <a:gd name="connsiteX1321" fmla="*/ 1396741 w 5410020"/>
              <a:gd name="connsiteY1321" fmla="*/ 747713 h 1838326"/>
              <a:gd name="connsiteX1322" fmla="*/ 1358641 w 5410020"/>
              <a:gd name="connsiteY1322" fmla="*/ 766763 h 1838326"/>
              <a:gd name="connsiteX1323" fmla="*/ 1334511 w 5410020"/>
              <a:gd name="connsiteY1323" fmla="*/ 747713 h 1838326"/>
              <a:gd name="connsiteX1324" fmla="*/ 1372611 w 5410020"/>
              <a:gd name="connsiteY1324" fmla="*/ 728663 h 1838326"/>
              <a:gd name="connsiteX1325" fmla="*/ 1298287 w 5410020"/>
              <a:gd name="connsiteY1325" fmla="*/ 728663 h 1838326"/>
              <a:gd name="connsiteX1326" fmla="*/ 1320627 w 5410020"/>
              <a:gd name="connsiteY1326" fmla="*/ 747713 h 1838326"/>
              <a:gd name="connsiteX1327" fmla="*/ 1283393 w 5410020"/>
              <a:gd name="connsiteY1327" fmla="*/ 766763 h 1838326"/>
              <a:gd name="connsiteX1328" fmla="*/ 1259811 w 5410020"/>
              <a:gd name="connsiteY1328" fmla="*/ 747713 h 1838326"/>
              <a:gd name="connsiteX1329" fmla="*/ 1298287 w 5410020"/>
              <a:gd name="connsiteY1329" fmla="*/ 728663 h 1838326"/>
              <a:gd name="connsiteX1330" fmla="*/ 1222297 w 5410020"/>
              <a:gd name="connsiteY1330" fmla="*/ 728663 h 1838326"/>
              <a:gd name="connsiteX1331" fmla="*/ 1244749 w 5410020"/>
              <a:gd name="connsiteY1331" fmla="*/ 747713 h 1838326"/>
              <a:gd name="connsiteX1332" fmla="*/ 1207329 w 5410020"/>
              <a:gd name="connsiteY1332" fmla="*/ 766763 h 1838326"/>
              <a:gd name="connsiteX1333" fmla="*/ 1183630 w 5410020"/>
              <a:gd name="connsiteY1333" fmla="*/ 747713 h 1838326"/>
              <a:gd name="connsiteX1334" fmla="*/ 1222297 w 5410020"/>
              <a:gd name="connsiteY1334" fmla="*/ 728663 h 1838326"/>
              <a:gd name="connsiteX1335" fmla="*/ 998328 w 5410020"/>
              <a:gd name="connsiteY1335" fmla="*/ 728663 h 1838326"/>
              <a:gd name="connsiteX1336" fmla="*/ 1020888 w 5410020"/>
              <a:gd name="connsiteY1336" fmla="*/ 747713 h 1838326"/>
              <a:gd name="connsiteX1337" fmla="*/ 980782 w 5410020"/>
              <a:gd name="connsiteY1337" fmla="*/ 766763 h 1838326"/>
              <a:gd name="connsiteX1338" fmla="*/ 959476 w 5410020"/>
              <a:gd name="connsiteY1338" fmla="*/ 747713 h 1838326"/>
              <a:gd name="connsiteX1339" fmla="*/ 998328 w 5410020"/>
              <a:gd name="connsiteY1339" fmla="*/ 728663 h 1838326"/>
              <a:gd name="connsiteX1340" fmla="*/ 4341521 w 5410020"/>
              <a:gd name="connsiteY1340" fmla="*/ 682625 h 1838326"/>
              <a:gd name="connsiteX1341" fmla="*/ 4381626 w 5410020"/>
              <a:gd name="connsiteY1341" fmla="*/ 700882 h 1838326"/>
              <a:gd name="connsiteX1342" fmla="*/ 4361573 w 5410020"/>
              <a:gd name="connsiteY1342" fmla="*/ 719138 h 1838326"/>
              <a:gd name="connsiteX1343" fmla="*/ 4321468 w 5410020"/>
              <a:gd name="connsiteY1343" fmla="*/ 700882 h 1838326"/>
              <a:gd name="connsiteX1344" fmla="*/ 4341521 w 5410020"/>
              <a:gd name="connsiteY1344" fmla="*/ 682625 h 1838326"/>
              <a:gd name="connsiteX1345" fmla="*/ 4119486 w 5410020"/>
              <a:gd name="connsiteY1345" fmla="*/ 682625 h 1838326"/>
              <a:gd name="connsiteX1346" fmla="*/ 4159400 w 5410020"/>
              <a:gd name="connsiteY1346" fmla="*/ 700882 h 1838326"/>
              <a:gd name="connsiteX1347" fmla="*/ 4138195 w 5410020"/>
              <a:gd name="connsiteY1347" fmla="*/ 719138 h 1838326"/>
              <a:gd name="connsiteX1348" fmla="*/ 4098281 w 5410020"/>
              <a:gd name="connsiteY1348" fmla="*/ 700882 h 1838326"/>
              <a:gd name="connsiteX1349" fmla="*/ 4119486 w 5410020"/>
              <a:gd name="connsiteY1349" fmla="*/ 682625 h 1838326"/>
              <a:gd name="connsiteX1350" fmla="*/ 4046596 w 5410020"/>
              <a:gd name="connsiteY1350" fmla="*/ 682625 h 1838326"/>
              <a:gd name="connsiteX1351" fmla="*/ 4085966 w 5410020"/>
              <a:gd name="connsiteY1351" fmla="*/ 700882 h 1838326"/>
              <a:gd name="connsiteX1352" fmla="*/ 4063106 w 5410020"/>
              <a:gd name="connsiteY1352" fmla="*/ 719138 h 1838326"/>
              <a:gd name="connsiteX1353" fmla="*/ 4023736 w 5410020"/>
              <a:gd name="connsiteY1353" fmla="*/ 700882 h 1838326"/>
              <a:gd name="connsiteX1354" fmla="*/ 4046596 w 5410020"/>
              <a:gd name="connsiteY1354" fmla="*/ 682625 h 1838326"/>
              <a:gd name="connsiteX1355" fmla="*/ 3972965 w 5410020"/>
              <a:gd name="connsiteY1355" fmla="*/ 682625 h 1838326"/>
              <a:gd name="connsiteX1356" fmla="*/ 4011441 w 5410020"/>
              <a:gd name="connsiteY1356" fmla="*/ 700882 h 1838326"/>
              <a:gd name="connsiteX1357" fmla="*/ 3989100 w 5410020"/>
              <a:gd name="connsiteY1357" fmla="*/ 719138 h 1838326"/>
              <a:gd name="connsiteX1358" fmla="*/ 3950625 w 5410020"/>
              <a:gd name="connsiteY1358" fmla="*/ 700882 h 1838326"/>
              <a:gd name="connsiteX1359" fmla="*/ 3972965 w 5410020"/>
              <a:gd name="connsiteY1359" fmla="*/ 682625 h 1838326"/>
              <a:gd name="connsiteX1360" fmla="*/ 3898353 w 5410020"/>
              <a:gd name="connsiteY1360" fmla="*/ 682625 h 1838326"/>
              <a:gd name="connsiteX1361" fmla="*/ 3935588 w 5410020"/>
              <a:gd name="connsiteY1361" fmla="*/ 700882 h 1838326"/>
              <a:gd name="connsiteX1362" fmla="*/ 3913247 w 5410020"/>
              <a:gd name="connsiteY1362" fmla="*/ 719138 h 1838326"/>
              <a:gd name="connsiteX1363" fmla="*/ 3876013 w 5410020"/>
              <a:gd name="connsiteY1363" fmla="*/ 700882 h 1838326"/>
              <a:gd name="connsiteX1364" fmla="*/ 3898353 w 5410020"/>
              <a:gd name="connsiteY1364" fmla="*/ 682625 h 1838326"/>
              <a:gd name="connsiteX1365" fmla="*/ 3677203 w 5410020"/>
              <a:gd name="connsiteY1365" fmla="*/ 682625 h 1838326"/>
              <a:gd name="connsiteX1366" fmla="*/ 3713010 w 5410020"/>
              <a:gd name="connsiteY1366" fmla="*/ 700882 h 1838326"/>
              <a:gd name="connsiteX1367" fmla="*/ 3689550 w 5410020"/>
              <a:gd name="connsiteY1367" fmla="*/ 719138 h 1838326"/>
              <a:gd name="connsiteX1368" fmla="*/ 3653743 w 5410020"/>
              <a:gd name="connsiteY1368" fmla="*/ 700882 h 1838326"/>
              <a:gd name="connsiteX1369" fmla="*/ 3677203 w 5410020"/>
              <a:gd name="connsiteY1369" fmla="*/ 682625 h 1838326"/>
              <a:gd name="connsiteX1370" fmla="*/ 3603237 w 5410020"/>
              <a:gd name="connsiteY1370" fmla="*/ 682625 h 1838326"/>
              <a:gd name="connsiteX1371" fmla="*/ 3639897 w 5410020"/>
              <a:gd name="connsiteY1371" fmla="*/ 700882 h 1838326"/>
              <a:gd name="connsiteX1372" fmla="*/ 3615878 w 5410020"/>
              <a:gd name="connsiteY1372" fmla="*/ 719138 h 1838326"/>
              <a:gd name="connsiteX1373" fmla="*/ 3579219 w 5410020"/>
              <a:gd name="connsiteY1373" fmla="*/ 700882 h 1838326"/>
              <a:gd name="connsiteX1374" fmla="*/ 3603237 w 5410020"/>
              <a:gd name="connsiteY1374" fmla="*/ 682625 h 1838326"/>
              <a:gd name="connsiteX1375" fmla="*/ 3161152 w 5410020"/>
              <a:gd name="connsiteY1375" fmla="*/ 682625 h 1838326"/>
              <a:gd name="connsiteX1376" fmla="*/ 3194769 w 5410020"/>
              <a:gd name="connsiteY1376" fmla="*/ 700882 h 1838326"/>
              <a:gd name="connsiteX1377" fmla="*/ 3167377 w 5410020"/>
              <a:gd name="connsiteY1377" fmla="*/ 719138 h 1838326"/>
              <a:gd name="connsiteX1378" fmla="*/ 3135004 w 5410020"/>
              <a:gd name="connsiteY1378" fmla="*/ 700882 h 1838326"/>
              <a:gd name="connsiteX1379" fmla="*/ 3161152 w 5410020"/>
              <a:gd name="connsiteY1379" fmla="*/ 682625 h 1838326"/>
              <a:gd name="connsiteX1380" fmla="*/ 3086539 w 5410020"/>
              <a:gd name="connsiteY1380" fmla="*/ 682625 h 1838326"/>
              <a:gd name="connsiteX1381" fmla="*/ 3120156 w 5410020"/>
              <a:gd name="connsiteY1381" fmla="*/ 700882 h 1838326"/>
              <a:gd name="connsiteX1382" fmla="*/ 3092764 w 5410020"/>
              <a:gd name="connsiteY1382" fmla="*/ 719138 h 1838326"/>
              <a:gd name="connsiteX1383" fmla="*/ 3060391 w 5410020"/>
              <a:gd name="connsiteY1383" fmla="*/ 700882 h 1838326"/>
              <a:gd name="connsiteX1384" fmla="*/ 3086539 w 5410020"/>
              <a:gd name="connsiteY1384" fmla="*/ 682625 h 1838326"/>
              <a:gd name="connsiteX1385" fmla="*/ 3013172 w 5410020"/>
              <a:gd name="connsiteY1385" fmla="*/ 682625 h 1838326"/>
              <a:gd name="connsiteX1386" fmla="*/ 3045544 w 5410020"/>
              <a:gd name="connsiteY1386" fmla="*/ 700882 h 1838326"/>
              <a:gd name="connsiteX1387" fmla="*/ 3018152 w 5410020"/>
              <a:gd name="connsiteY1387" fmla="*/ 719138 h 1838326"/>
              <a:gd name="connsiteX1388" fmla="*/ 2984534 w 5410020"/>
              <a:gd name="connsiteY1388" fmla="*/ 700882 h 1838326"/>
              <a:gd name="connsiteX1389" fmla="*/ 3013172 w 5410020"/>
              <a:gd name="connsiteY1389" fmla="*/ 682625 h 1838326"/>
              <a:gd name="connsiteX1390" fmla="*/ 2939474 w 5410020"/>
              <a:gd name="connsiteY1390" fmla="*/ 682625 h 1838326"/>
              <a:gd name="connsiteX1391" fmla="*/ 2972494 w 5410020"/>
              <a:gd name="connsiteY1391" fmla="*/ 700882 h 1838326"/>
              <a:gd name="connsiteX1392" fmla="*/ 2943284 w 5410020"/>
              <a:gd name="connsiteY1392" fmla="*/ 719138 h 1838326"/>
              <a:gd name="connsiteX1393" fmla="*/ 2910264 w 5410020"/>
              <a:gd name="connsiteY1393" fmla="*/ 700882 h 1838326"/>
              <a:gd name="connsiteX1394" fmla="*/ 2939474 w 5410020"/>
              <a:gd name="connsiteY1394" fmla="*/ 682625 h 1838326"/>
              <a:gd name="connsiteX1395" fmla="*/ 2865555 w 5410020"/>
              <a:gd name="connsiteY1395" fmla="*/ 682625 h 1838326"/>
              <a:gd name="connsiteX1396" fmla="*/ 2897564 w 5410020"/>
              <a:gd name="connsiteY1396" fmla="*/ 700882 h 1838326"/>
              <a:gd name="connsiteX1397" fmla="*/ 2869248 w 5410020"/>
              <a:gd name="connsiteY1397" fmla="*/ 719138 h 1838326"/>
              <a:gd name="connsiteX1398" fmla="*/ 2837239 w 5410020"/>
              <a:gd name="connsiteY1398" fmla="*/ 700882 h 1838326"/>
              <a:gd name="connsiteX1399" fmla="*/ 2865555 w 5410020"/>
              <a:gd name="connsiteY1399" fmla="*/ 682625 h 1838326"/>
              <a:gd name="connsiteX1400" fmla="*/ 2791687 w 5410020"/>
              <a:gd name="connsiteY1400" fmla="*/ 682625 h 1838326"/>
              <a:gd name="connsiteX1401" fmla="*/ 2823276 w 5410020"/>
              <a:gd name="connsiteY1401" fmla="*/ 700882 h 1838326"/>
              <a:gd name="connsiteX1402" fmla="*/ 2794215 w 5410020"/>
              <a:gd name="connsiteY1402" fmla="*/ 719138 h 1838326"/>
              <a:gd name="connsiteX1403" fmla="*/ 2762626 w 5410020"/>
              <a:gd name="connsiteY1403" fmla="*/ 700882 h 1838326"/>
              <a:gd name="connsiteX1404" fmla="*/ 2791687 w 5410020"/>
              <a:gd name="connsiteY1404" fmla="*/ 682625 h 1838326"/>
              <a:gd name="connsiteX1405" fmla="*/ 2718339 w 5410020"/>
              <a:gd name="connsiteY1405" fmla="*/ 682625 h 1838326"/>
              <a:gd name="connsiteX1406" fmla="*/ 2748664 w 5410020"/>
              <a:gd name="connsiteY1406" fmla="*/ 700882 h 1838326"/>
              <a:gd name="connsiteX1407" fmla="*/ 2719603 w 5410020"/>
              <a:gd name="connsiteY1407" fmla="*/ 719138 h 1838326"/>
              <a:gd name="connsiteX1408" fmla="*/ 2688014 w 5410020"/>
              <a:gd name="connsiteY1408" fmla="*/ 700882 h 1838326"/>
              <a:gd name="connsiteX1409" fmla="*/ 2718339 w 5410020"/>
              <a:gd name="connsiteY1409" fmla="*/ 682625 h 1838326"/>
              <a:gd name="connsiteX1410" fmla="*/ 2643726 w 5410020"/>
              <a:gd name="connsiteY1410" fmla="*/ 682625 h 1838326"/>
              <a:gd name="connsiteX1411" fmla="*/ 2674051 w 5410020"/>
              <a:gd name="connsiteY1411" fmla="*/ 700882 h 1838326"/>
              <a:gd name="connsiteX1412" fmla="*/ 2644990 w 5410020"/>
              <a:gd name="connsiteY1412" fmla="*/ 719138 h 1838326"/>
              <a:gd name="connsiteX1413" fmla="*/ 2613401 w 5410020"/>
              <a:gd name="connsiteY1413" fmla="*/ 700882 h 1838326"/>
              <a:gd name="connsiteX1414" fmla="*/ 2643726 w 5410020"/>
              <a:gd name="connsiteY1414" fmla="*/ 682625 h 1838326"/>
              <a:gd name="connsiteX1415" fmla="*/ 2570539 w 5410020"/>
              <a:gd name="connsiteY1415" fmla="*/ 682625 h 1838326"/>
              <a:gd name="connsiteX1416" fmla="*/ 2600701 w 5410020"/>
              <a:gd name="connsiteY1416" fmla="*/ 700882 h 1838326"/>
              <a:gd name="connsiteX1417" fmla="*/ 2570539 w 5410020"/>
              <a:gd name="connsiteY1417" fmla="*/ 719138 h 1838326"/>
              <a:gd name="connsiteX1418" fmla="*/ 2540376 w 5410020"/>
              <a:gd name="connsiteY1418" fmla="*/ 700882 h 1838326"/>
              <a:gd name="connsiteX1419" fmla="*/ 2570539 w 5410020"/>
              <a:gd name="connsiteY1419" fmla="*/ 682625 h 1838326"/>
              <a:gd name="connsiteX1420" fmla="*/ 2495927 w 5410020"/>
              <a:gd name="connsiteY1420" fmla="*/ 682625 h 1838326"/>
              <a:gd name="connsiteX1421" fmla="*/ 2526089 w 5410020"/>
              <a:gd name="connsiteY1421" fmla="*/ 700882 h 1838326"/>
              <a:gd name="connsiteX1422" fmla="*/ 2495927 w 5410020"/>
              <a:gd name="connsiteY1422" fmla="*/ 719138 h 1838326"/>
              <a:gd name="connsiteX1423" fmla="*/ 2465764 w 5410020"/>
              <a:gd name="connsiteY1423" fmla="*/ 700882 h 1838326"/>
              <a:gd name="connsiteX1424" fmla="*/ 2495927 w 5410020"/>
              <a:gd name="connsiteY1424" fmla="*/ 682625 h 1838326"/>
              <a:gd name="connsiteX1425" fmla="*/ 2422416 w 5410020"/>
              <a:gd name="connsiteY1425" fmla="*/ 682625 h 1838326"/>
              <a:gd name="connsiteX1426" fmla="*/ 2451477 w 5410020"/>
              <a:gd name="connsiteY1426" fmla="*/ 700882 h 1838326"/>
              <a:gd name="connsiteX1427" fmla="*/ 2419889 w 5410020"/>
              <a:gd name="connsiteY1427" fmla="*/ 719138 h 1838326"/>
              <a:gd name="connsiteX1428" fmla="*/ 2390828 w 5410020"/>
              <a:gd name="connsiteY1428" fmla="*/ 700882 h 1838326"/>
              <a:gd name="connsiteX1429" fmla="*/ 2422416 w 5410020"/>
              <a:gd name="connsiteY1429" fmla="*/ 682625 h 1838326"/>
              <a:gd name="connsiteX1430" fmla="*/ 2348734 w 5410020"/>
              <a:gd name="connsiteY1430" fmla="*/ 682625 h 1838326"/>
              <a:gd name="connsiteX1431" fmla="*/ 2377214 w 5410020"/>
              <a:gd name="connsiteY1431" fmla="*/ 700882 h 1838326"/>
              <a:gd name="connsiteX1432" fmla="*/ 2346257 w 5410020"/>
              <a:gd name="connsiteY1432" fmla="*/ 719138 h 1838326"/>
              <a:gd name="connsiteX1433" fmla="*/ 2317777 w 5410020"/>
              <a:gd name="connsiteY1433" fmla="*/ 700882 h 1838326"/>
              <a:gd name="connsiteX1434" fmla="*/ 2348734 w 5410020"/>
              <a:gd name="connsiteY1434" fmla="*/ 682625 h 1838326"/>
              <a:gd name="connsiteX1435" fmla="*/ 2274946 w 5410020"/>
              <a:gd name="connsiteY1435" fmla="*/ 682625 h 1838326"/>
              <a:gd name="connsiteX1436" fmla="*/ 2304156 w 5410020"/>
              <a:gd name="connsiteY1436" fmla="*/ 700882 h 1838326"/>
              <a:gd name="connsiteX1437" fmla="*/ 2272406 w 5410020"/>
              <a:gd name="connsiteY1437" fmla="*/ 719138 h 1838326"/>
              <a:gd name="connsiteX1438" fmla="*/ 2243196 w 5410020"/>
              <a:gd name="connsiteY1438" fmla="*/ 700882 h 1838326"/>
              <a:gd name="connsiteX1439" fmla="*/ 2274946 w 5410020"/>
              <a:gd name="connsiteY1439" fmla="*/ 682625 h 1838326"/>
              <a:gd name="connsiteX1440" fmla="*/ 2201604 w 5410020"/>
              <a:gd name="connsiteY1440" fmla="*/ 682625 h 1838326"/>
              <a:gd name="connsiteX1441" fmla="*/ 2229544 w 5410020"/>
              <a:gd name="connsiteY1441" fmla="*/ 700882 h 1838326"/>
              <a:gd name="connsiteX1442" fmla="*/ 2196524 w 5410020"/>
              <a:gd name="connsiteY1442" fmla="*/ 719138 h 1838326"/>
              <a:gd name="connsiteX1443" fmla="*/ 2168584 w 5410020"/>
              <a:gd name="connsiteY1443" fmla="*/ 700882 h 1838326"/>
              <a:gd name="connsiteX1444" fmla="*/ 2201604 w 5410020"/>
              <a:gd name="connsiteY1444" fmla="*/ 682625 h 1838326"/>
              <a:gd name="connsiteX1445" fmla="*/ 2127564 w 5410020"/>
              <a:gd name="connsiteY1445" fmla="*/ 682625 h 1838326"/>
              <a:gd name="connsiteX1446" fmla="*/ 2154956 w 5410020"/>
              <a:gd name="connsiteY1446" fmla="*/ 700882 h 1838326"/>
              <a:gd name="connsiteX1447" fmla="*/ 2122583 w 5410020"/>
              <a:gd name="connsiteY1447" fmla="*/ 719138 h 1838326"/>
              <a:gd name="connsiteX1448" fmla="*/ 2095191 w 5410020"/>
              <a:gd name="connsiteY1448" fmla="*/ 700882 h 1838326"/>
              <a:gd name="connsiteX1449" fmla="*/ 2127564 w 5410020"/>
              <a:gd name="connsiteY1449" fmla="*/ 682625 h 1838326"/>
              <a:gd name="connsiteX1450" fmla="*/ 1020344 w 5410020"/>
              <a:gd name="connsiteY1450" fmla="*/ 682625 h 1838326"/>
              <a:gd name="connsiteX1451" fmla="*/ 1041549 w 5410020"/>
              <a:gd name="connsiteY1451" fmla="*/ 700882 h 1838326"/>
              <a:gd name="connsiteX1452" fmla="*/ 1002882 w 5410020"/>
              <a:gd name="connsiteY1452" fmla="*/ 719138 h 1838326"/>
              <a:gd name="connsiteX1453" fmla="*/ 981677 w 5410020"/>
              <a:gd name="connsiteY1453" fmla="*/ 700882 h 1838326"/>
              <a:gd name="connsiteX1454" fmla="*/ 1020344 w 5410020"/>
              <a:gd name="connsiteY1454" fmla="*/ 682625 h 1838326"/>
              <a:gd name="connsiteX1455" fmla="*/ 945607 w 5410020"/>
              <a:gd name="connsiteY1455" fmla="*/ 682625 h 1838326"/>
              <a:gd name="connsiteX1456" fmla="*/ 966913 w 5410020"/>
              <a:gd name="connsiteY1456" fmla="*/ 700882 h 1838326"/>
              <a:gd name="connsiteX1457" fmla="*/ 926807 w 5410020"/>
              <a:gd name="connsiteY1457" fmla="*/ 719138 h 1838326"/>
              <a:gd name="connsiteX1458" fmla="*/ 906754 w 5410020"/>
              <a:gd name="connsiteY1458" fmla="*/ 700882 h 1838326"/>
              <a:gd name="connsiteX1459" fmla="*/ 945607 w 5410020"/>
              <a:gd name="connsiteY1459" fmla="*/ 682625 h 1838326"/>
              <a:gd name="connsiteX1460" fmla="*/ 872582 w 5410020"/>
              <a:gd name="connsiteY1460" fmla="*/ 682625 h 1838326"/>
              <a:gd name="connsiteX1461" fmla="*/ 893888 w 5410020"/>
              <a:gd name="connsiteY1461" fmla="*/ 700882 h 1838326"/>
              <a:gd name="connsiteX1462" fmla="*/ 853782 w 5410020"/>
              <a:gd name="connsiteY1462" fmla="*/ 719138 h 1838326"/>
              <a:gd name="connsiteX1463" fmla="*/ 833729 w 5410020"/>
              <a:gd name="connsiteY1463" fmla="*/ 700882 h 1838326"/>
              <a:gd name="connsiteX1464" fmla="*/ 872582 w 5410020"/>
              <a:gd name="connsiteY1464" fmla="*/ 682625 h 1838326"/>
              <a:gd name="connsiteX1465" fmla="*/ 1260322 w 5410020"/>
              <a:gd name="connsiteY1465" fmla="*/ 638176 h 1838326"/>
              <a:gd name="connsiteX1466" fmla="*/ 1281312 w 5410020"/>
              <a:gd name="connsiteY1466" fmla="*/ 655803 h 1838326"/>
              <a:gd name="connsiteX1467" fmla="*/ 1245505 w 5410020"/>
              <a:gd name="connsiteY1467" fmla="*/ 674689 h 1838326"/>
              <a:gd name="connsiteX1468" fmla="*/ 1223280 w 5410020"/>
              <a:gd name="connsiteY1468" fmla="*/ 655803 h 1838326"/>
              <a:gd name="connsiteX1469" fmla="*/ 1260322 w 5410020"/>
              <a:gd name="connsiteY1469" fmla="*/ 638176 h 1838326"/>
              <a:gd name="connsiteX1470" fmla="*/ 1187162 w 5410020"/>
              <a:gd name="connsiteY1470" fmla="*/ 638176 h 1838326"/>
              <a:gd name="connsiteX1471" fmla="*/ 1208261 w 5410020"/>
              <a:gd name="connsiteY1471" fmla="*/ 655803 h 1838326"/>
              <a:gd name="connsiteX1472" fmla="*/ 1171027 w 5410020"/>
              <a:gd name="connsiteY1472" fmla="*/ 674689 h 1838326"/>
              <a:gd name="connsiteX1473" fmla="*/ 1149927 w 5410020"/>
              <a:gd name="connsiteY1473" fmla="*/ 655803 h 1838326"/>
              <a:gd name="connsiteX1474" fmla="*/ 1187162 w 5410020"/>
              <a:gd name="connsiteY1474" fmla="*/ 638176 h 1838326"/>
              <a:gd name="connsiteX1475" fmla="*/ 4026940 w 5410020"/>
              <a:gd name="connsiteY1475" fmla="*/ 638175 h 1838326"/>
              <a:gd name="connsiteX1476" fmla="*/ 4064175 w 5410020"/>
              <a:gd name="connsiteY1476" fmla="*/ 655802 h 1838326"/>
              <a:gd name="connsiteX1477" fmla="*/ 4043075 w 5410020"/>
              <a:gd name="connsiteY1477" fmla="*/ 674688 h 1838326"/>
              <a:gd name="connsiteX1478" fmla="*/ 4005841 w 5410020"/>
              <a:gd name="connsiteY1478" fmla="*/ 655802 h 1838326"/>
              <a:gd name="connsiteX1479" fmla="*/ 4026940 w 5410020"/>
              <a:gd name="connsiteY1479" fmla="*/ 638175 h 1838326"/>
              <a:gd name="connsiteX1480" fmla="*/ 3953780 w 5410020"/>
              <a:gd name="connsiteY1480" fmla="*/ 638175 h 1838326"/>
              <a:gd name="connsiteX1481" fmla="*/ 3990822 w 5410020"/>
              <a:gd name="connsiteY1481" fmla="*/ 655802 h 1838326"/>
              <a:gd name="connsiteX1482" fmla="*/ 3968597 w 5410020"/>
              <a:gd name="connsiteY1482" fmla="*/ 674688 h 1838326"/>
              <a:gd name="connsiteX1483" fmla="*/ 3931555 w 5410020"/>
              <a:gd name="connsiteY1483" fmla="*/ 655802 h 1838326"/>
              <a:gd name="connsiteX1484" fmla="*/ 3953780 w 5410020"/>
              <a:gd name="connsiteY1484" fmla="*/ 638175 h 1838326"/>
              <a:gd name="connsiteX1485" fmla="*/ 3880755 w 5410020"/>
              <a:gd name="connsiteY1485" fmla="*/ 638175 h 1838326"/>
              <a:gd name="connsiteX1486" fmla="*/ 3917797 w 5410020"/>
              <a:gd name="connsiteY1486" fmla="*/ 655802 h 1838326"/>
              <a:gd name="connsiteX1487" fmla="*/ 3895572 w 5410020"/>
              <a:gd name="connsiteY1487" fmla="*/ 674688 h 1838326"/>
              <a:gd name="connsiteX1488" fmla="*/ 3858530 w 5410020"/>
              <a:gd name="connsiteY1488" fmla="*/ 655802 h 1838326"/>
              <a:gd name="connsiteX1489" fmla="*/ 3880755 w 5410020"/>
              <a:gd name="connsiteY1489" fmla="*/ 638175 h 1838326"/>
              <a:gd name="connsiteX1490" fmla="*/ 3735195 w 5410020"/>
              <a:gd name="connsiteY1490" fmla="*/ 638175 h 1838326"/>
              <a:gd name="connsiteX1491" fmla="*/ 3771677 w 5410020"/>
              <a:gd name="connsiteY1491" fmla="*/ 655802 h 1838326"/>
              <a:gd name="connsiteX1492" fmla="*/ 3749033 w 5410020"/>
              <a:gd name="connsiteY1492" fmla="*/ 674688 h 1838326"/>
              <a:gd name="connsiteX1493" fmla="*/ 3711292 w 5410020"/>
              <a:gd name="connsiteY1493" fmla="*/ 655802 h 1838326"/>
              <a:gd name="connsiteX1494" fmla="*/ 3735195 w 5410020"/>
              <a:gd name="connsiteY1494" fmla="*/ 638175 h 1838326"/>
              <a:gd name="connsiteX1495" fmla="*/ 3662170 w 5410020"/>
              <a:gd name="connsiteY1495" fmla="*/ 638175 h 1838326"/>
              <a:gd name="connsiteX1496" fmla="*/ 3698652 w 5410020"/>
              <a:gd name="connsiteY1496" fmla="*/ 655802 h 1838326"/>
              <a:gd name="connsiteX1497" fmla="*/ 3674750 w 5410020"/>
              <a:gd name="connsiteY1497" fmla="*/ 674688 h 1838326"/>
              <a:gd name="connsiteX1498" fmla="*/ 3638267 w 5410020"/>
              <a:gd name="connsiteY1498" fmla="*/ 655802 h 1838326"/>
              <a:gd name="connsiteX1499" fmla="*/ 3662170 w 5410020"/>
              <a:gd name="connsiteY1499" fmla="*/ 638175 h 1838326"/>
              <a:gd name="connsiteX1500" fmla="*/ 3589012 w 5410020"/>
              <a:gd name="connsiteY1500" fmla="*/ 638175 h 1838326"/>
              <a:gd name="connsiteX1501" fmla="*/ 3625311 w 5410020"/>
              <a:gd name="connsiteY1501" fmla="*/ 655802 h 1838326"/>
              <a:gd name="connsiteX1502" fmla="*/ 3600277 w 5410020"/>
              <a:gd name="connsiteY1502" fmla="*/ 674688 h 1838326"/>
              <a:gd name="connsiteX1503" fmla="*/ 3565230 w 5410020"/>
              <a:gd name="connsiteY1503" fmla="*/ 655802 h 1838326"/>
              <a:gd name="connsiteX1504" fmla="*/ 3589012 w 5410020"/>
              <a:gd name="connsiteY1504" fmla="*/ 638175 h 1838326"/>
              <a:gd name="connsiteX1505" fmla="*/ 3515791 w 5410020"/>
              <a:gd name="connsiteY1505" fmla="*/ 638175 h 1838326"/>
              <a:gd name="connsiteX1506" fmla="*/ 3551015 w 5410020"/>
              <a:gd name="connsiteY1506" fmla="*/ 655802 h 1838326"/>
              <a:gd name="connsiteX1507" fmla="*/ 3527113 w 5410020"/>
              <a:gd name="connsiteY1507" fmla="*/ 674688 h 1838326"/>
              <a:gd name="connsiteX1508" fmla="*/ 3491888 w 5410020"/>
              <a:gd name="connsiteY1508" fmla="*/ 655802 h 1838326"/>
              <a:gd name="connsiteX1509" fmla="*/ 3515791 w 5410020"/>
              <a:gd name="connsiteY1509" fmla="*/ 638175 h 1838326"/>
              <a:gd name="connsiteX1510" fmla="*/ 3299264 w 5410020"/>
              <a:gd name="connsiteY1510" fmla="*/ 638175 h 1838326"/>
              <a:gd name="connsiteX1511" fmla="*/ 3332881 w 5410020"/>
              <a:gd name="connsiteY1511" fmla="*/ 655802 h 1838326"/>
              <a:gd name="connsiteX1512" fmla="*/ 3306734 w 5410020"/>
              <a:gd name="connsiteY1512" fmla="*/ 674688 h 1838326"/>
              <a:gd name="connsiteX1513" fmla="*/ 3273116 w 5410020"/>
              <a:gd name="connsiteY1513" fmla="*/ 655802 h 1838326"/>
              <a:gd name="connsiteX1514" fmla="*/ 3299264 w 5410020"/>
              <a:gd name="connsiteY1514" fmla="*/ 638175 h 1838326"/>
              <a:gd name="connsiteX1515" fmla="*/ 3226239 w 5410020"/>
              <a:gd name="connsiteY1515" fmla="*/ 638175 h 1838326"/>
              <a:gd name="connsiteX1516" fmla="*/ 3258611 w 5410020"/>
              <a:gd name="connsiteY1516" fmla="*/ 655802 h 1838326"/>
              <a:gd name="connsiteX1517" fmla="*/ 3232464 w 5410020"/>
              <a:gd name="connsiteY1517" fmla="*/ 674688 h 1838326"/>
              <a:gd name="connsiteX1518" fmla="*/ 3200091 w 5410020"/>
              <a:gd name="connsiteY1518" fmla="*/ 655802 h 1838326"/>
              <a:gd name="connsiteX1519" fmla="*/ 3226239 w 5410020"/>
              <a:gd name="connsiteY1519" fmla="*/ 638175 h 1838326"/>
              <a:gd name="connsiteX1520" fmla="*/ 3153214 w 5410020"/>
              <a:gd name="connsiteY1520" fmla="*/ 638175 h 1838326"/>
              <a:gd name="connsiteX1521" fmla="*/ 3185586 w 5410020"/>
              <a:gd name="connsiteY1521" fmla="*/ 655802 h 1838326"/>
              <a:gd name="connsiteX1522" fmla="*/ 3159439 w 5410020"/>
              <a:gd name="connsiteY1522" fmla="*/ 674688 h 1838326"/>
              <a:gd name="connsiteX1523" fmla="*/ 3125821 w 5410020"/>
              <a:gd name="connsiteY1523" fmla="*/ 655802 h 1838326"/>
              <a:gd name="connsiteX1524" fmla="*/ 3153214 w 5410020"/>
              <a:gd name="connsiteY1524" fmla="*/ 638175 h 1838326"/>
              <a:gd name="connsiteX1525" fmla="*/ 3080031 w 5410020"/>
              <a:gd name="connsiteY1525" fmla="*/ 638175 h 1838326"/>
              <a:gd name="connsiteX1526" fmla="*/ 3112226 w 5410020"/>
              <a:gd name="connsiteY1526" fmla="*/ 655802 h 1838326"/>
              <a:gd name="connsiteX1527" fmla="*/ 3084984 w 5410020"/>
              <a:gd name="connsiteY1527" fmla="*/ 674688 h 1838326"/>
              <a:gd name="connsiteX1528" fmla="*/ 3052790 w 5410020"/>
              <a:gd name="connsiteY1528" fmla="*/ 655802 h 1838326"/>
              <a:gd name="connsiteX1529" fmla="*/ 3080031 w 5410020"/>
              <a:gd name="connsiteY1529" fmla="*/ 638175 h 1838326"/>
              <a:gd name="connsiteX1530" fmla="*/ 2934562 w 5410020"/>
              <a:gd name="connsiteY1530" fmla="*/ 638175 h 1838326"/>
              <a:gd name="connsiteX1531" fmla="*/ 2966151 w 5410020"/>
              <a:gd name="connsiteY1531" fmla="*/ 655802 h 1838326"/>
              <a:gd name="connsiteX1532" fmla="*/ 2938353 w 5410020"/>
              <a:gd name="connsiteY1532" fmla="*/ 674688 h 1838326"/>
              <a:gd name="connsiteX1533" fmla="*/ 2906765 w 5410020"/>
              <a:gd name="connsiteY1533" fmla="*/ 655802 h 1838326"/>
              <a:gd name="connsiteX1534" fmla="*/ 2934562 w 5410020"/>
              <a:gd name="connsiteY1534" fmla="*/ 638175 h 1838326"/>
              <a:gd name="connsiteX1535" fmla="*/ 2861537 w 5410020"/>
              <a:gd name="connsiteY1535" fmla="*/ 638175 h 1838326"/>
              <a:gd name="connsiteX1536" fmla="*/ 2893126 w 5410020"/>
              <a:gd name="connsiteY1536" fmla="*/ 655802 h 1838326"/>
              <a:gd name="connsiteX1537" fmla="*/ 2865328 w 5410020"/>
              <a:gd name="connsiteY1537" fmla="*/ 674688 h 1838326"/>
              <a:gd name="connsiteX1538" fmla="*/ 2832476 w 5410020"/>
              <a:gd name="connsiteY1538" fmla="*/ 655802 h 1838326"/>
              <a:gd name="connsiteX1539" fmla="*/ 2861537 w 5410020"/>
              <a:gd name="connsiteY1539" fmla="*/ 638175 h 1838326"/>
              <a:gd name="connsiteX1540" fmla="*/ 2788357 w 5410020"/>
              <a:gd name="connsiteY1540" fmla="*/ 638175 h 1838326"/>
              <a:gd name="connsiteX1541" fmla="*/ 2819776 w 5410020"/>
              <a:gd name="connsiteY1541" fmla="*/ 655802 h 1838326"/>
              <a:gd name="connsiteX1542" fmla="*/ 2790871 w 5410020"/>
              <a:gd name="connsiteY1542" fmla="*/ 674688 h 1838326"/>
              <a:gd name="connsiteX1543" fmla="*/ 2759451 w 5410020"/>
              <a:gd name="connsiteY1543" fmla="*/ 655802 h 1838326"/>
              <a:gd name="connsiteX1544" fmla="*/ 2788357 w 5410020"/>
              <a:gd name="connsiteY1544" fmla="*/ 638175 h 1838326"/>
              <a:gd name="connsiteX1545" fmla="*/ 2715332 w 5410020"/>
              <a:gd name="connsiteY1545" fmla="*/ 638175 h 1838326"/>
              <a:gd name="connsiteX1546" fmla="*/ 2745494 w 5410020"/>
              <a:gd name="connsiteY1546" fmla="*/ 655802 h 1838326"/>
              <a:gd name="connsiteX1547" fmla="*/ 2716589 w 5410020"/>
              <a:gd name="connsiteY1547" fmla="*/ 674688 h 1838326"/>
              <a:gd name="connsiteX1548" fmla="*/ 2686426 w 5410020"/>
              <a:gd name="connsiteY1548" fmla="*/ 655802 h 1838326"/>
              <a:gd name="connsiteX1549" fmla="*/ 2715332 w 5410020"/>
              <a:gd name="connsiteY1549" fmla="*/ 638175 h 1838326"/>
              <a:gd name="connsiteX1550" fmla="*/ 2642922 w 5410020"/>
              <a:gd name="connsiteY1550" fmla="*/ 638175 h 1838326"/>
              <a:gd name="connsiteX1551" fmla="*/ 2673726 w 5410020"/>
              <a:gd name="connsiteY1551" fmla="*/ 655802 h 1838326"/>
              <a:gd name="connsiteX1552" fmla="*/ 2644206 w 5410020"/>
              <a:gd name="connsiteY1552" fmla="*/ 674688 h 1838326"/>
              <a:gd name="connsiteX1553" fmla="*/ 2613401 w 5410020"/>
              <a:gd name="connsiteY1553" fmla="*/ 655802 h 1838326"/>
              <a:gd name="connsiteX1554" fmla="*/ 2642922 w 5410020"/>
              <a:gd name="connsiteY1554" fmla="*/ 638175 h 1838326"/>
              <a:gd name="connsiteX1555" fmla="*/ 2570539 w 5410020"/>
              <a:gd name="connsiteY1555" fmla="*/ 638175 h 1838326"/>
              <a:gd name="connsiteX1556" fmla="*/ 2600701 w 5410020"/>
              <a:gd name="connsiteY1556" fmla="*/ 655802 h 1838326"/>
              <a:gd name="connsiteX1557" fmla="*/ 2570539 w 5410020"/>
              <a:gd name="connsiteY1557" fmla="*/ 674688 h 1838326"/>
              <a:gd name="connsiteX1558" fmla="*/ 2540376 w 5410020"/>
              <a:gd name="connsiteY1558" fmla="*/ 655802 h 1838326"/>
              <a:gd name="connsiteX1559" fmla="*/ 2570539 w 5410020"/>
              <a:gd name="connsiteY1559" fmla="*/ 638175 h 1838326"/>
              <a:gd name="connsiteX1560" fmla="*/ 2497514 w 5410020"/>
              <a:gd name="connsiteY1560" fmla="*/ 638175 h 1838326"/>
              <a:gd name="connsiteX1561" fmla="*/ 2527676 w 5410020"/>
              <a:gd name="connsiteY1561" fmla="*/ 655802 h 1838326"/>
              <a:gd name="connsiteX1562" fmla="*/ 2497514 w 5410020"/>
              <a:gd name="connsiteY1562" fmla="*/ 674688 h 1838326"/>
              <a:gd name="connsiteX1563" fmla="*/ 2467351 w 5410020"/>
              <a:gd name="connsiteY1563" fmla="*/ 655802 h 1838326"/>
              <a:gd name="connsiteX1564" fmla="*/ 2497514 w 5410020"/>
              <a:gd name="connsiteY1564" fmla="*/ 638175 h 1838326"/>
              <a:gd name="connsiteX1565" fmla="*/ 2424328 w 5410020"/>
              <a:gd name="connsiteY1565" fmla="*/ 638175 h 1838326"/>
              <a:gd name="connsiteX1566" fmla="*/ 2453389 w 5410020"/>
              <a:gd name="connsiteY1566" fmla="*/ 655802 h 1838326"/>
              <a:gd name="connsiteX1567" fmla="*/ 2423064 w 5410020"/>
              <a:gd name="connsiteY1567" fmla="*/ 674688 h 1838326"/>
              <a:gd name="connsiteX1568" fmla="*/ 2394003 w 5410020"/>
              <a:gd name="connsiteY1568" fmla="*/ 655802 h 1838326"/>
              <a:gd name="connsiteX1569" fmla="*/ 2424328 w 5410020"/>
              <a:gd name="connsiteY1569" fmla="*/ 638175 h 1838326"/>
              <a:gd name="connsiteX1570" fmla="*/ 2351303 w 5410020"/>
              <a:gd name="connsiteY1570" fmla="*/ 638175 h 1838326"/>
              <a:gd name="connsiteX1571" fmla="*/ 2380364 w 5410020"/>
              <a:gd name="connsiteY1571" fmla="*/ 655802 h 1838326"/>
              <a:gd name="connsiteX1572" fmla="*/ 2348775 w 5410020"/>
              <a:gd name="connsiteY1572" fmla="*/ 674688 h 1838326"/>
              <a:gd name="connsiteX1573" fmla="*/ 2320978 w 5410020"/>
              <a:gd name="connsiteY1573" fmla="*/ 655802 h 1838326"/>
              <a:gd name="connsiteX1574" fmla="*/ 2351303 w 5410020"/>
              <a:gd name="connsiteY1574" fmla="*/ 638175 h 1838326"/>
              <a:gd name="connsiteX1575" fmla="*/ 2279541 w 5410020"/>
              <a:gd name="connsiteY1575" fmla="*/ 638175 h 1838326"/>
              <a:gd name="connsiteX1576" fmla="*/ 2307339 w 5410020"/>
              <a:gd name="connsiteY1576" fmla="*/ 655802 h 1838326"/>
              <a:gd name="connsiteX1577" fmla="*/ 2275750 w 5410020"/>
              <a:gd name="connsiteY1577" fmla="*/ 674688 h 1838326"/>
              <a:gd name="connsiteX1578" fmla="*/ 2246689 w 5410020"/>
              <a:gd name="connsiteY1578" fmla="*/ 655802 h 1838326"/>
              <a:gd name="connsiteX1579" fmla="*/ 2279541 w 5410020"/>
              <a:gd name="connsiteY1579" fmla="*/ 638175 h 1838326"/>
              <a:gd name="connsiteX1580" fmla="*/ 2207097 w 5410020"/>
              <a:gd name="connsiteY1580" fmla="*/ 638175 h 1838326"/>
              <a:gd name="connsiteX1581" fmla="*/ 2234339 w 5410020"/>
              <a:gd name="connsiteY1581" fmla="*/ 655802 h 1838326"/>
              <a:gd name="connsiteX1582" fmla="*/ 2202144 w 5410020"/>
              <a:gd name="connsiteY1582" fmla="*/ 674688 h 1838326"/>
              <a:gd name="connsiteX1583" fmla="*/ 2174902 w 5410020"/>
              <a:gd name="connsiteY1583" fmla="*/ 655802 h 1838326"/>
              <a:gd name="connsiteX1584" fmla="*/ 2207097 w 5410020"/>
              <a:gd name="connsiteY1584" fmla="*/ 638175 h 1838326"/>
              <a:gd name="connsiteX1585" fmla="*/ 2133879 w 5410020"/>
              <a:gd name="connsiteY1585" fmla="*/ 638175 h 1838326"/>
              <a:gd name="connsiteX1586" fmla="*/ 2159733 w 5410020"/>
              <a:gd name="connsiteY1586" fmla="*/ 655802 h 1838326"/>
              <a:gd name="connsiteX1587" fmla="*/ 2128955 w 5410020"/>
              <a:gd name="connsiteY1587" fmla="*/ 674688 h 1838326"/>
              <a:gd name="connsiteX1588" fmla="*/ 2101870 w 5410020"/>
              <a:gd name="connsiteY1588" fmla="*/ 655802 h 1838326"/>
              <a:gd name="connsiteX1589" fmla="*/ 2133879 w 5410020"/>
              <a:gd name="connsiteY1589" fmla="*/ 638175 h 1838326"/>
              <a:gd name="connsiteX1590" fmla="*/ 968751 w 5410020"/>
              <a:gd name="connsiteY1590" fmla="*/ 638175 h 1838326"/>
              <a:gd name="connsiteX1591" fmla="*/ 989071 w 5410020"/>
              <a:gd name="connsiteY1591" fmla="*/ 655802 h 1838326"/>
              <a:gd name="connsiteX1592" fmla="*/ 949701 w 5410020"/>
              <a:gd name="connsiteY1592" fmla="*/ 674688 h 1838326"/>
              <a:gd name="connsiteX1593" fmla="*/ 929381 w 5410020"/>
              <a:gd name="connsiteY1593" fmla="*/ 655802 h 1838326"/>
              <a:gd name="connsiteX1594" fmla="*/ 968751 w 5410020"/>
              <a:gd name="connsiteY1594" fmla="*/ 638175 h 1838326"/>
              <a:gd name="connsiteX1595" fmla="*/ 896179 w 5410020"/>
              <a:gd name="connsiteY1595" fmla="*/ 638175 h 1838326"/>
              <a:gd name="connsiteX1596" fmla="*/ 916137 w 5410020"/>
              <a:gd name="connsiteY1596" fmla="*/ 655802 h 1838326"/>
              <a:gd name="connsiteX1597" fmla="*/ 877470 w 5410020"/>
              <a:gd name="connsiteY1597" fmla="*/ 674688 h 1838326"/>
              <a:gd name="connsiteX1598" fmla="*/ 857512 w 5410020"/>
              <a:gd name="connsiteY1598" fmla="*/ 655802 h 1838326"/>
              <a:gd name="connsiteX1599" fmla="*/ 896179 w 5410020"/>
              <a:gd name="connsiteY1599" fmla="*/ 638175 h 1838326"/>
              <a:gd name="connsiteX1600" fmla="*/ 823154 w 5410020"/>
              <a:gd name="connsiteY1600" fmla="*/ 638175 h 1838326"/>
              <a:gd name="connsiteX1601" fmla="*/ 843112 w 5410020"/>
              <a:gd name="connsiteY1601" fmla="*/ 655802 h 1838326"/>
              <a:gd name="connsiteX1602" fmla="*/ 803197 w 5410020"/>
              <a:gd name="connsiteY1602" fmla="*/ 674688 h 1838326"/>
              <a:gd name="connsiteX1603" fmla="*/ 783240 w 5410020"/>
              <a:gd name="connsiteY1603" fmla="*/ 655802 h 1838326"/>
              <a:gd name="connsiteX1604" fmla="*/ 823154 w 5410020"/>
              <a:gd name="connsiteY1604" fmla="*/ 638175 h 1838326"/>
              <a:gd name="connsiteX1605" fmla="*/ 750010 w 5410020"/>
              <a:gd name="connsiteY1605" fmla="*/ 638175 h 1838326"/>
              <a:gd name="connsiteX1606" fmla="*/ 770063 w 5410020"/>
              <a:gd name="connsiteY1606" fmla="*/ 655802 h 1838326"/>
              <a:gd name="connsiteX1607" fmla="*/ 729957 w 5410020"/>
              <a:gd name="connsiteY1607" fmla="*/ 674688 h 1838326"/>
              <a:gd name="connsiteX1608" fmla="*/ 709904 w 5410020"/>
              <a:gd name="connsiteY1608" fmla="*/ 655802 h 1838326"/>
              <a:gd name="connsiteX1609" fmla="*/ 750010 w 5410020"/>
              <a:gd name="connsiteY1609" fmla="*/ 638175 h 1838326"/>
              <a:gd name="connsiteX1610" fmla="*/ 1205857 w 5410020"/>
              <a:gd name="connsiteY1610" fmla="*/ 593726 h 1838326"/>
              <a:gd name="connsiteX1611" fmla="*/ 1228502 w 5410020"/>
              <a:gd name="connsiteY1611" fmla="*/ 611189 h 1838326"/>
              <a:gd name="connsiteX1612" fmla="*/ 1190761 w 5410020"/>
              <a:gd name="connsiteY1612" fmla="*/ 628651 h 1838326"/>
              <a:gd name="connsiteX1613" fmla="*/ 1169375 w 5410020"/>
              <a:gd name="connsiteY1613" fmla="*/ 611189 h 1838326"/>
              <a:gd name="connsiteX1614" fmla="*/ 1205857 w 5410020"/>
              <a:gd name="connsiteY1614" fmla="*/ 593726 h 1838326"/>
              <a:gd name="connsiteX1615" fmla="*/ 846966 w 5410020"/>
              <a:gd name="connsiteY1615" fmla="*/ 593726 h 1838326"/>
              <a:gd name="connsiteX1616" fmla="*/ 866924 w 5410020"/>
              <a:gd name="connsiteY1616" fmla="*/ 611189 h 1838326"/>
              <a:gd name="connsiteX1617" fmla="*/ 827009 w 5410020"/>
              <a:gd name="connsiteY1617" fmla="*/ 628651 h 1838326"/>
              <a:gd name="connsiteX1618" fmla="*/ 808299 w 5410020"/>
              <a:gd name="connsiteY1618" fmla="*/ 611189 h 1838326"/>
              <a:gd name="connsiteX1619" fmla="*/ 846966 w 5410020"/>
              <a:gd name="connsiteY1619" fmla="*/ 593726 h 1838326"/>
              <a:gd name="connsiteX1620" fmla="*/ 4294564 w 5410020"/>
              <a:gd name="connsiteY1620" fmla="*/ 593725 h 1838326"/>
              <a:gd name="connsiteX1621" fmla="*/ 4333934 w 5410020"/>
              <a:gd name="connsiteY1621" fmla="*/ 611188 h 1838326"/>
              <a:gd name="connsiteX1622" fmla="*/ 4313614 w 5410020"/>
              <a:gd name="connsiteY1622" fmla="*/ 628650 h 1838326"/>
              <a:gd name="connsiteX1623" fmla="*/ 4274244 w 5410020"/>
              <a:gd name="connsiteY1623" fmla="*/ 611188 h 1838326"/>
              <a:gd name="connsiteX1624" fmla="*/ 4294564 w 5410020"/>
              <a:gd name="connsiteY1624" fmla="*/ 593725 h 1838326"/>
              <a:gd name="connsiteX1625" fmla="*/ 4149524 w 5410020"/>
              <a:gd name="connsiteY1625" fmla="*/ 593725 h 1838326"/>
              <a:gd name="connsiteX1626" fmla="*/ 4188000 w 5410020"/>
              <a:gd name="connsiteY1626" fmla="*/ 611188 h 1838326"/>
              <a:gd name="connsiteX1627" fmla="*/ 4166900 w 5410020"/>
              <a:gd name="connsiteY1627" fmla="*/ 628650 h 1838326"/>
              <a:gd name="connsiteX1628" fmla="*/ 4129666 w 5410020"/>
              <a:gd name="connsiteY1628" fmla="*/ 611188 h 1838326"/>
              <a:gd name="connsiteX1629" fmla="*/ 4149524 w 5410020"/>
              <a:gd name="connsiteY1629" fmla="*/ 593725 h 1838326"/>
              <a:gd name="connsiteX1630" fmla="*/ 4078547 w 5410020"/>
              <a:gd name="connsiteY1630" fmla="*/ 593725 h 1838326"/>
              <a:gd name="connsiteX1631" fmla="*/ 4116471 w 5410020"/>
              <a:gd name="connsiteY1631" fmla="*/ 611188 h 1838326"/>
              <a:gd name="connsiteX1632" fmla="*/ 4096245 w 5410020"/>
              <a:gd name="connsiteY1632" fmla="*/ 628650 h 1838326"/>
              <a:gd name="connsiteX1633" fmla="*/ 4058321 w 5410020"/>
              <a:gd name="connsiteY1633" fmla="*/ 611188 h 1838326"/>
              <a:gd name="connsiteX1634" fmla="*/ 4078547 w 5410020"/>
              <a:gd name="connsiteY1634" fmla="*/ 593725 h 1838326"/>
              <a:gd name="connsiteX1635" fmla="*/ 4006521 w 5410020"/>
              <a:gd name="connsiteY1635" fmla="*/ 593725 h 1838326"/>
              <a:gd name="connsiteX1636" fmla="*/ 4043562 w 5410020"/>
              <a:gd name="connsiteY1636" fmla="*/ 611188 h 1838326"/>
              <a:gd name="connsiteX1637" fmla="*/ 4022572 w 5410020"/>
              <a:gd name="connsiteY1637" fmla="*/ 628650 h 1838326"/>
              <a:gd name="connsiteX1638" fmla="*/ 3985530 w 5410020"/>
              <a:gd name="connsiteY1638" fmla="*/ 611188 h 1838326"/>
              <a:gd name="connsiteX1639" fmla="*/ 4006521 w 5410020"/>
              <a:gd name="connsiteY1639" fmla="*/ 593725 h 1838326"/>
              <a:gd name="connsiteX1640" fmla="*/ 3935348 w 5410020"/>
              <a:gd name="connsiteY1640" fmla="*/ 593725 h 1838326"/>
              <a:gd name="connsiteX1641" fmla="*/ 3972008 w 5410020"/>
              <a:gd name="connsiteY1641" fmla="*/ 611188 h 1838326"/>
              <a:gd name="connsiteX1642" fmla="*/ 3950518 w 5410020"/>
              <a:gd name="connsiteY1642" fmla="*/ 628650 h 1838326"/>
              <a:gd name="connsiteX1643" fmla="*/ 3913858 w 5410020"/>
              <a:gd name="connsiteY1643" fmla="*/ 611188 h 1838326"/>
              <a:gd name="connsiteX1644" fmla="*/ 3935348 w 5410020"/>
              <a:gd name="connsiteY1644" fmla="*/ 593725 h 1838326"/>
              <a:gd name="connsiteX1645" fmla="*/ 3863783 w 5410020"/>
              <a:gd name="connsiteY1645" fmla="*/ 593725 h 1838326"/>
              <a:gd name="connsiteX1646" fmla="*/ 3900265 w 5410020"/>
              <a:gd name="connsiteY1646" fmla="*/ 611188 h 1838326"/>
              <a:gd name="connsiteX1647" fmla="*/ 3877621 w 5410020"/>
              <a:gd name="connsiteY1647" fmla="*/ 628650 h 1838326"/>
              <a:gd name="connsiteX1648" fmla="*/ 3841138 w 5410020"/>
              <a:gd name="connsiteY1648" fmla="*/ 611188 h 1838326"/>
              <a:gd name="connsiteX1649" fmla="*/ 3863783 w 5410020"/>
              <a:gd name="connsiteY1649" fmla="*/ 593725 h 1838326"/>
              <a:gd name="connsiteX1650" fmla="*/ 3791716 w 5410020"/>
              <a:gd name="connsiteY1650" fmla="*/ 593725 h 1838326"/>
              <a:gd name="connsiteX1651" fmla="*/ 3827330 w 5410020"/>
              <a:gd name="connsiteY1651" fmla="*/ 611188 h 1838326"/>
              <a:gd name="connsiteX1652" fmla="*/ 3805225 w 5410020"/>
              <a:gd name="connsiteY1652" fmla="*/ 628650 h 1838326"/>
              <a:gd name="connsiteX1653" fmla="*/ 3769610 w 5410020"/>
              <a:gd name="connsiteY1653" fmla="*/ 611188 h 1838326"/>
              <a:gd name="connsiteX1654" fmla="*/ 3791716 w 5410020"/>
              <a:gd name="connsiteY1654" fmla="*/ 593725 h 1838326"/>
              <a:gd name="connsiteX1655" fmla="*/ 3720578 w 5410020"/>
              <a:gd name="connsiteY1655" fmla="*/ 593725 h 1838326"/>
              <a:gd name="connsiteX1656" fmla="*/ 3755802 w 5410020"/>
              <a:gd name="connsiteY1656" fmla="*/ 611188 h 1838326"/>
              <a:gd name="connsiteX1657" fmla="*/ 3733158 w 5410020"/>
              <a:gd name="connsiteY1657" fmla="*/ 628650 h 1838326"/>
              <a:gd name="connsiteX1658" fmla="*/ 3696675 w 5410020"/>
              <a:gd name="connsiteY1658" fmla="*/ 611188 h 1838326"/>
              <a:gd name="connsiteX1659" fmla="*/ 3720578 w 5410020"/>
              <a:gd name="connsiteY1659" fmla="*/ 593725 h 1838326"/>
              <a:gd name="connsiteX1660" fmla="*/ 3646803 w 5410020"/>
              <a:gd name="connsiteY1660" fmla="*/ 593725 h 1838326"/>
              <a:gd name="connsiteX1661" fmla="*/ 3683987 w 5410020"/>
              <a:gd name="connsiteY1661" fmla="*/ 611188 h 1838326"/>
              <a:gd name="connsiteX1662" fmla="*/ 3659625 w 5410020"/>
              <a:gd name="connsiteY1662" fmla="*/ 628650 h 1838326"/>
              <a:gd name="connsiteX1663" fmla="*/ 3623723 w 5410020"/>
              <a:gd name="connsiteY1663" fmla="*/ 611188 h 1838326"/>
              <a:gd name="connsiteX1664" fmla="*/ 3646803 w 5410020"/>
              <a:gd name="connsiteY1664" fmla="*/ 593725 h 1838326"/>
              <a:gd name="connsiteX1665" fmla="*/ 3575366 w 5410020"/>
              <a:gd name="connsiteY1665" fmla="*/ 593725 h 1838326"/>
              <a:gd name="connsiteX1666" fmla="*/ 3611268 w 5410020"/>
              <a:gd name="connsiteY1666" fmla="*/ 611188 h 1838326"/>
              <a:gd name="connsiteX1667" fmla="*/ 3586906 w 5410020"/>
              <a:gd name="connsiteY1667" fmla="*/ 628650 h 1838326"/>
              <a:gd name="connsiteX1668" fmla="*/ 3551004 w 5410020"/>
              <a:gd name="connsiteY1668" fmla="*/ 611188 h 1838326"/>
              <a:gd name="connsiteX1669" fmla="*/ 3575366 w 5410020"/>
              <a:gd name="connsiteY1669" fmla="*/ 593725 h 1838326"/>
              <a:gd name="connsiteX1670" fmla="*/ 3503802 w 5410020"/>
              <a:gd name="connsiteY1670" fmla="*/ 593725 h 1838326"/>
              <a:gd name="connsiteX1671" fmla="*/ 3539537 w 5410020"/>
              <a:gd name="connsiteY1671" fmla="*/ 611188 h 1838326"/>
              <a:gd name="connsiteX1672" fmla="*/ 3514012 w 5410020"/>
              <a:gd name="connsiteY1672" fmla="*/ 628650 h 1838326"/>
              <a:gd name="connsiteX1673" fmla="*/ 3479554 w 5410020"/>
              <a:gd name="connsiteY1673" fmla="*/ 611188 h 1838326"/>
              <a:gd name="connsiteX1674" fmla="*/ 3503802 w 5410020"/>
              <a:gd name="connsiteY1674" fmla="*/ 593725 h 1838326"/>
              <a:gd name="connsiteX1675" fmla="*/ 3289041 w 5410020"/>
              <a:gd name="connsiteY1675" fmla="*/ 593725 h 1838326"/>
              <a:gd name="connsiteX1676" fmla="*/ 3322061 w 5410020"/>
              <a:gd name="connsiteY1676" fmla="*/ 611188 h 1838326"/>
              <a:gd name="connsiteX1677" fmla="*/ 3296661 w 5410020"/>
              <a:gd name="connsiteY1677" fmla="*/ 628650 h 1838326"/>
              <a:gd name="connsiteX1678" fmla="*/ 3262371 w 5410020"/>
              <a:gd name="connsiteY1678" fmla="*/ 611188 h 1838326"/>
              <a:gd name="connsiteX1679" fmla="*/ 3289041 w 5410020"/>
              <a:gd name="connsiteY1679" fmla="*/ 593725 h 1838326"/>
              <a:gd name="connsiteX1680" fmla="*/ 3217430 w 5410020"/>
              <a:gd name="connsiteY1680" fmla="*/ 593725 h 1838326"/>
              <a:gd name="connsiteX1681" fmla="*/ 3250612 w 5410020"/>
              <a:gd name="connsiteY1681" fmla="*/ 611188 h 1838326"/>
              <a:gd name="connsiteX1682" fmla="*/ 3223811 w 5410020"/>
              <a:gd name="connsiteY1682" fmla="*/ 628650 h 1838326"/>
              <a:gd name="connsiteX1683" fmla="*/ 3190629 w 5410020"/>
              <a:gd name="connsiteY1683" fmla="*/ 611188 h 1838326"/>
              <a:gd name="connsiteX1684" fmla="*/ 3217430 w 5410020"/>
              <a:gd name="connsiteY1684" fmla="*/ 593725 h 1838326"/>
              <a:gd name="connsiteX1685" fmla="*/ 3144579 w 5410020"/>
              <a:gd name="connsiteY1685" fmla="*/ 593725 h 1838326"/>
              <a:gd name="connsiteX1686" fmla="*/ 3177599 w 5410020"/>
              <a:gd name="connsiteY1686" fmla="*/ 611188 h 1838326"/>
              <a:gd name="connsiteX1687" fmla="*/ 3152199 w 5410020"/>
              <a:gd name="connsiteY1687" fmla="*/ 628650 h 1838326"/>
              <a:gd name="connsiteX1688" fmla="*/ 3119179 w 5410020"/>
              <a:gd name="connsiteY1688" fmla="*/ 611188 h 1838326"/>
              <a:gd name="connsiteX1689" fmla="*/ 3144579 w 5410020"/>
              <a:gd name="connsiteY1689" fmla="*/ 593725 h 1838326"/>
              <a:gd name="connsiteX1690" fmla="*/ 3072999 w 5410020"/>
              <a:gd name="connsiteY1690" fmla="*/ 593725 h 1838326"/>
              <a:gd name="connsiteX1691" fmla="*/ 3105851 w 5410020"/>
              <a:gd name="connsiteY1691" fmla="*/ 611188 h 1838326"/>
              <a:gd name="connsiteX1692" fmla="*/ 3079317 w 5410020"/>
              <a:gd name="connsiteY1692" fmla="*/ 628650 h 1838326"/>
              <a:gd name="connsiteX1693" fmla="*/ 3046465 w 5410020"/>
              <a:gd name="connsiteY1693" fmla="*/ 611188 h 1838326"/>
              <a:gd name="connsiteX1694" fmla="*/ 3072999 w 5410020"/>
              <a:gd name="connsiteY1694" fmla="*/ 593725 h 1838326"/>
              <a:gd name="connsiteX1695" fmla="*/ 3001562 w 5410020"/>
              <a:gd name="connsiteY1695" fmla="*/ 593725 h 1838326"/>
              <a:gd name="connsiteX1696" fmla="*/ 3033150 w 5410020"/>
              <a:gd name="connsiteY1696" fmla="*/ 611188 h 1838326"/>
              <a:gd name="connsiteX1697" fmla="*/ 3006616 w 5410020"/>
              <a:gd name="connsiteY1697" fmla="*/ 628650 h 1838326"/>
              <a:gd name="connsiteX1698" fmla="*/ 2975028 w 5410020"/>
              <a:gd name="connsiteY1698" fmla="*/ 611188 h 1838326"/>
              <a:gd name="connsiteX1699" fmla="*/ 3001562 w 5410020"/>
              <a:gd name="connsiteY1699" fmla="*/ 593725 h 1838326"/>
              <a:gd name="connsiteX1700" fmla="*/ 2929800 w 5410020"/>
              <a:gd name="connsiteY1700" fmla="*/ 593725 h 1838326"/>
              <a:gd name="connsiteX1701" fmla="*/ 2961389 w 5410020"/>
              <a:gd name="connsiteY1701" fmla="*/ 611188 h 1838326"/>
              <a:gd name="connsiteX1702" fmla="*/ 2933591 w 5410020"/>
              <a:gd name="connsiteY1702" fmla="*/ 628650 h 1838326"/>
              <a:gd name="connsiteX1703" fmla="*/ 2902003 w 5410020"/>
              <a:gd name="connsiteY1703" fmla="*/ 611188 h 1838326"/>
              <a:gd name="connsiteX1704" fmla="*/ 2929800 w 5410020"/>
              <a:gd name="connsiteY1704" fmla="*/ 593725 h 1838326"/>
              <a:gd name="connsiteX1705" fmla="*/ 2858207 w 5410020"/>
              <a:gd name="connsiteY1705" fmla="*/ 593725 h 1838326"/>
              <a:gd name="connsiteX1706" fmla="*/ 2889626 w 5410020"/>
              <a:gd name="connsiteY1706" fmla="*/ 611188 h 1838326"/>
              <a:gd name="connsiteX1707" fmla="*/ 2860721 w 5410020"/>
              <a:gd name="connsiteY1707" fmla="*/ 628650 h 1838326"/>
              <a:gd name="connsiteX1708" fmla="*/ 2830558 w 5410020"/>
              <a:gd name="connsiteY1708" fmla="*/ 611188 h 1838326"/>
              <a:gd name="connsiteX1709" fmla="*/ 2858207 w 5410020"/>
              <a:gd name="connsiteY1709" fmla="*/ 593725 h 1838326"/>
              <a:gd name="connsiteX1710" fmla="*/ 2786770 w 5410020"/>
              <a:gd name="connsiteY1710" fmla="*/ 593725 h 1838326"/>
              <a:gd name="connsiteX1711" fmla="*/ 2816932 w 5410020"/>
              <a:gd name="connsiteY1711" fmla="*/ 611188 h 1838326"/>
              <a:gd name="connsiteX1712" fmla="*/ 2789284 w 5410020"/>
              <a:gd name="connsiteY1712" fmla="*/ 628650 h 1838326"/>
              <a:gd name="connsiteX1713" fmla="*/ 2757864 w 5410020"/>
              <a:gd name="connsiteY1713" fmla="*/ 611188 h 1838326"/>
              <a:gd name="connsiteX1714" fmla="*/ 2786770 w 5410020"/>
              <a:gd name="connsiteY1714" fmla="*/ 593725 h 1838326"/>
              <a:gd name="connsiteX1715" fmla="*/ 2715002 w 5410020"/>
              <a:gd name="connsiteY1715" fmla="*/ 593725 h 1838326"/>
              <a:gd name="connsiteX1716" fmla="*/ 2745164 w 5410020"/>
              <a:gd name="connsiteY1716" fmla="*/ 611188 h 1838326"/>
              <a:gd name="connsiteX1717" fmla="*/ 2716259 w 5410020"/>
              <a:gd name="connsiteY1717" fmla="*/ 628650 h 1838326"/>
              <a:gd name="connsiteX1718" fmla="*/ 2686096 w 5410020"/>
              <a:gd name="connsiteY1718" fmla="*/ 611188 h 1838326"/>
              <a:gd name="connsiteX1719" fmla="*/ 2715002 w 5410020"/>
              <a:gd name="connsiteY1719" fmla="*/ 593725 h 1838326"/>
              <a:gd name="connsiteX1720" fmla="*/ 2642145 w 5410020"/>
              <a:gd name="connsiteY1720" fmla="*/ 593725 h 1838326"/>
              <a:gd name="connsiteX1721" fmla="*/ 2672139 w 5410020"/>
              <a:gd name="connsiteY1721" fmla="*/ 611188 h 1838326"/>
              <a:gd name="connsiteX1722" fmla="*/ 2643395 w 5410020"/>
              <a:gd name="connsiteY1722" fmla="*/ 628650 h 1838326"/>
              <a:gd name="connsiteX1723" fmla="*/ 2613401 w 5410020"/>
              <a:gd name="connsiteY1723" fmla="*/ 611188 h 1838326"/>
              <a:gd name="connsiteX1724" fmla="*/ 2642145 w 5410020"/>
              <a:gd name="connsiteY1724" fmla="*/ 593725 h 1838326"/>
              <a:gd name="connsiteX1725" fmla="*/ 2570539 w 5410020"/>
              <a:gd name="connsiteY1725" fmla="*/ 593725 h 1838326"/>
              <a:gd name="connsiteX1726" fmla="*/ 2600702 w 5410020"/>
              <a:gd name="connsiteY1726" fmla="*/ 611188 h 1838326"/>
              <a:gd name="connsiteX1727" fmla="*/ 2570539 w 5410020"/>
              <a:gd name="connsiteY1727" fmla="*/ 628651 h 1838326"/>
              <a:gd name="connsiteX1728" fmla="*/ 2540376 w 5410020"/>
              <a:gd name="connsiteY1728" fmla="*/ 611188 h 1838326"/>
              <a:gd name="connsiteX1729" fmla="*/ 2570539 w 5410020"/>
              <a:gd name="connsiteY1729" fmla="*/ 593725 h 1838326"/>
              <a:gd name="connsiteX1730" fmla="*/ 2498933 w 5410020"/>
              <a:gd name="connsiteY1730" fmla="*/ 593725 h 1838326"/>
              <a:gd name="connsiteX1731" fmla="*/ 2527677 w 5410020"/>
              <a:gd name="connsiteY1731" fmla="*/ 611188 h 1838326"/>
              <a:gd name="connsiteX1732" fmla="*/ 2497683 w 5410020"/>
              <a:gd name="connsiteY1732" fmla="*/ 628650 h 1838326"/>
              <a:gd name="connsiteX1733" fmla="*/ 2468939 w 5410020"/>
              <a:gd name="connsiteY1733" fmla="*/ 611188 h 1838326"/>
              <a:gd name="connsiteX1734" fmla="*/ 2498933 w 5410020"/>
              <a:gd name="connsiteY1734" fmla="*/ 593725 h 1838326"/>
              <a:gd name="connsiteX1735" fmla="*/ 2427334 w 5410020"/>
              <a:gd name="connsiteY1735" fmla="*/ 593725 h 1838326"/>
              <a:gd name="connsiteX1736" fmla="*/ 2456239 w 5410020"/>
              <a:gd name="connsiteY1736" fmla="*/ 611188 h 1838326"/>
              <a:gd name="connsiteX1737" fmla="*/ 2426077 w 5410020"/>
              <a:gd name="connsiteY1737" fmla="*/ 628650 h 1838326"/>
              <a:gd name="connsiteX1738" fmla="*/ 2397171 w 5410020"/>
              <a:gd name="connsiteY1738" fmla="*/ 611188 h 1838326"/>
              <a:gd name="connsiteX1739" fmla="*/ 2427334 w 5410020"/>
              <a:gd name="connsiteY1739" fmla="*/ 593725 h 1838326"/>
              <a:gd name="connsiteX1740" fmla="*/ 2355896 w 5410020"/>
              <a:gd name="connsiteY1740" fmla="*/ 593725 h 1838326"/>
              <a:gd name="connsiteX1741" fmla="*/ 2383544 w 5410020"/>
              <a:gd name="connsiteY1741" fmla="*/ 611188 h 1838326"/>
              <a:gd name="connsiteX1742" fmla="*/ 2353382 w 5410020"/>
              <a:gd name="connsiteY1742" fmla="*/ 628650 h 1838326"/>
              <a:gd name="connsiteX1743" fmla="*/ 2324476 w 5410020"/>
              <a:gd name="connsiteY1743" fmla="*/ 611188 h 1838326"/>
              <a:gd name="connsiteX1744" fmla="*/ 2355896 w 5410020"/>
              <a:gd name="connsiteY1744" fmla="*/ 593725 h 1838326"/>
              <a:gd name="connsiteX1745" fmla="*/ 2284127 w 5410020"/>
              <a:gd name="connsiteY1745" fmla="*/ 593725 h 1838326"/>
              <a:gd name="connsiteX1746" fmla="*/ 2311776 w 5410020"/>
              <a:gd name="connsiteY1746" fmla="*/ 611188 h 1838326"/>
              <a:gd name="connsiteX1747" fmla="*/ 2280357 w 5410020"/>
              <a:gd name="connsiteY1747" fmla="*/ 628650 h 1838326"/>
              <a:gd name="connsiteX1748" fmla="*/ 2252708 w 5410020"/>
              <a:gd name="connsiteY1748" fmla="*/ 611188 h 1838326"/>
              <a:gd name="connsiteX1749" fmla="*/ 2284127 w 5410020"/>
              <a:gd name="connsiteY1749" fmla="*/ 593725 h 1838326"/>
              <a:gd name="connsiteX1750" fmla="*/ 2211102 w 5410020"/>
              <a:gd name="connsiteY1750" fmla="*/ 593725 h 1838326"/>
              <a:gd name="connsiteX1751" fmla="*/ 2237494 w 5410020"/>
              <a:gd name="connsiteY1751" fmla="*/ 611188 h 1838326"/>
              <a:gd name="connsiteX1752" fmla="*/ 2206075 w 5410020"/>
              <a:gd name="connsiteY1752" fmla="*/ 628650 h 1838326"/>
              <a:gd name="connsiteX1753" fmla="*/ 2178426 w 5410020"/>
              <a:gd name="connsiteY1753" fmla="*/ 611188 h 1838326"/>
              <a:gd name="connsiteX1754" fmla="*/ 2211102 w 5410020"/>
              <a:gd name="connsiteY1754" fmla="*/ 593725 h 1838326"/>
              <a:gd name="connsiteX1755" fmla="*/ 2138998 w 5410020"/>
              <a:gd name="connsiteY1755" fmla="*/ 593725 h 1838326"/>
              <a:gd name="connsiteX1756" fmla="*/ 2166083 w 5410020"/>
              <a:gd name="connsiteY1756" fmla="*/ 611188 h 1838326"/>
              <a:gd name="connsiteX1757" fmla="*/ 2135305 w 5410020"/>
              <a:gd name="connsiteY1757" fmla="*/ 628650 h 1838326"/>
              <a:gd name="connsiteX1758" fmla="*/ 2108220 w 5410020"/>
              <a:gd name="connsiteY1758" fmla="*/ 611188 h 1838326"/>
              <a:gd name="connsiteX1759" fmla="*/ 2138998 w 5410020"/>
              <a:gd name="connsiteY1759" fmla="*/ 593725 h 1838326"/>
              <a:gd name="connsiteX1760" fmla="*/ 775307 w 5410020"/>
              <a:gd name="connsiteY1760" fmla="*/ 593725 h 1838326"/>
              <a:gd name="connsiteX1761" fmla="*/ 793924 w 5410020"/>
              <a:gd name="connsiteY1761" fmla="*/ 611188 h 1838326"/>
              <a:gd name="connsiteX1762" fmla="*/ 755449 w 5410020"/>
              <a:gd name="connsiteY1762" fmla="*/ 628650 h 1838326"/>
              <a:gd name="connsiteX1763" fmla="*/ 735590 w 5410020"/>
              <a:gd name="connsiteY1763" fmla="*/ 611188 h 1838326"/>
              <a:gd name="connsiteX1764" fmla="*/ 775307 w 5410020"/>
              <a:gd name="connsiteY1764" fmla="*/ 593725 h 1838326"/>
              <a:gd name="connsiteX1765" fmla="*/ 4200196 w 5410020"/>
              <a:gd name="connsiteY1765" fmla="*/ 550863 h 1838326"/>
              <a:gd name="connsiteX1766" fmla="*/ 4237237 w 5410020"/>
              <a:gd name="connsiteY1766" fmla="*/ 568326 h 1838326"/>
              <a:gd name="connsiteX1767" fmla="*/ 4217482 w 5410020"/>
              <a:gd name="connsiteY1767" fmla="*/ 585788 h 1838326"/>
              <a:gd name="connsiteX1768" fmla="*/ 4180440 w 5410020"/>
              <a:gd name="connsiteY1768" fmla="*/ 568326 h 1838326"/>
              <a:gd name="connsiteX1769" fmla="*/ 4200196 w 5410020"/>
              <a:gd name="connsiteY1769" fmla="*/ 550863 h 1838326"/>
              <a:gd name="connsiteX1770" fmla="*/ 4129347 w 5410020"/>
              <a:gd name="connsiteY1770" fmla="*/ 550863 h 1838326"/>
              <a:gd name="connsiteX1771" fmla="*/ 4167271 w 5410020"/>
              <a:gd name="connsiteY1771" fmla="*/ 568326 h 1838326"/>
              <a:gd name="connsiteX1772" fmla="*/ 4145781 w 5410020"/>
              <a:gd name="connsiteY1772" fmla="*/ 585788 h 1838326"/>
              <a:gd name="connsiteX1773" fmla="*/ 4107857 w 5410020"/>
              <a:gd name="connsiteY1773" fmla="*/ 568326 h 1838326"/>
              <a:gd name="connsiteX1774" fmla="*/ 4129347 w 5410020"/>
              <a:gd name="connsiteY1774" fmla="*/ 550863 h 1838326"/>
              <a:gd name="connsiteX1775" fmla="*/ 4057909 w 5410020"/>
              <a:gd name="connsiteY1775" fmla="*/ 550863 h 1838326"/>
              <a:gd name="connsiteX1776" fmla="*/ 4095833 w 5410020"/>
              <a:gd name="connsiteY1776" fmla="*/ 568326 h 1838326"/>
              <a:gd name="connsiteX1777" fmla="*/ 4074343 w 5410020"/>
              <a:gd name="connsiteY1777" fmla="*/ 585788 h 1838326"/>
              <a:gd name="connsiteX1778" fmla="*/ 4037683 w 5410020"/>
              <a:gd name="connsiteY1778" fmla="*/ 568326 h 1838326"/>
              <a:gd name="connsiteX1779" fmla="*/ 4057909 w 5410020"/>
              <a:gd name="connsiteY1779" fmla="*/ 550863 h 1838326"/>
              <a:gd name="connsiteX1780" fmla="*/ 3987937 w 5410020"/>
              <a:gd name="connsiteY1780" fmla="*/ 550863 h 1838326"/>
              <a:gd name="connsiteX1781" fmla="*/ 4024419 w 5410020"/>
              <a:gd name="connsiteY1781" fmla="*/ 568326 h 1838326"/>
              <a:gd name="connsiteX1782" fmla="*/ 4003033 w 5410020"/>
              <a:gd name="connsiteY1782" fmla="*/ 585788 h 1838326"/>
              <a:gd name="connsiteX1783" fmla="*/ 3966550 w 5410020"/>
              <a:gd name="connsiteY1783" fmla="*/ 568326 h 1838326"/>
              <a:gd name="connsiteX1784" fmla="*/ 3987937 w 5410020"/>
              <a:gd name="connsiteY1784" fmla="*/ 550863 h 1838326"/>
              <a:gd name="connsiteX1785" fmla="*/ 3917757 w 5410020"/>
              <a:gd name="connsiteY1785" fmla="*/ 550863 h 1838326"/>
              <a:gd name="connsiteX1786" fmla="*/ 3954239 w 5410020"/>
              <a:gd name="connsiteY1786" fmla="*/ 568326 h 1838326"/>
              <a:gd name="connsiteX1787" fmla="*/ 3931595 w 5410020"/>
              <a:gd name="connsiteY1787" fmla="*/ 585788 h 1838326"/>
              <a:gd name="connsiteX1788" fmla="*/ 3895112 w 5410020"/>
              <a:gd name="connsiteY1788" fmla="*/ 568326 h 1838326"/>
              <a:gd name="connsiteX1789" fmla="*/ 3917757 w 5410020"/>
              <a:gd name="connsiteY1789" fmla="*/ 550863 h 1838326"/>
              <a:gd name="connsiteX1790" fmla="*/ 3845545 w 5410020"/>
              <a:gd name="connsiteY1790" fmla="*/ 550863 h 1838326"/>
              <a:gd name="connsiteX1791" fmla="*/ 3882730 w 5410020"/>
              <a:gd name="connsiteY1791" fmla="*/ 568326 h 1838326"/>
              <a:gd name="connsiteX1792" fmla="*/ 3859650 w 5410020"/>
              <a:gd name="connsiteY1792" fmla="*/ 585788 h 1838326"/>
              <a:gd name="connsiteX1793" fmla="*/ 3823748 w 5410020"/>
              <a:gd name="connsiteY1793" fmla="*/ 568326 h 1838326"/>
              <a:gd name="connsiteX1794" fmla="*/ 3845545 w 5410020"/>
              <a:gd name="connsiteY1794" fmla="*/ 550863 h 1838326"/>
              <a:gd name="connsiteX1795" fmla="*/ 3774749 w 5410020"/>
              <a:gd name="connsiteY1795" fmla="*/ 550863 h 1838326"/>
              <a:gd name="connsiteX1796" fmla="*/ 3809796 w 5410020"/>
              <a:gd name="connsiteY1796" fmla="*/ 568326 h 1838326"/>
              <a:gd name="connsiteX1797" fmla="*/ 3787266 w 5410020"/>
              <a:gd name="connsiteY1797" fmla="*/ 585788 h 1838326"/>
              <a:gd name="connsiteX1798" fmla="*/ 3752218 w 5410020"/>
              <a:gd name="connsiteY1798" fmla="*/ 568326 h 1838326"/>
              <a:gd name="connsiteX1799" fmla="*/ 3774749 w 5410020"/>
              <a:gd name="connsiteY1799" fmla="*/ 550863 h 1838326"/>
              <a:gd name="connsiteX1800" fmla="*/ 3703515 w 5410020"/>
              <a:gd name="connsiteY1800" fmla="*/ 550863 h 1838326"/>
              <a:gd name="connsiteX1801" fmla="*/ 3739623 w 5410020"/>
              <a:gd name="connsiteY1801" fmla="*/ 568326 h 1838326"/>
              <a:gd name="connsiteX1802" fmla="*/ 3715966 w 5410020"/>
              <a:gd name="connsiteY1802" fmla="*/ 585788 h 1838326"/>
              <a:gd name="connsiteX1803" fmla="*/ 3681103 w 5410020"/>
              <a:gd name="connsiteY1803" fmla="*/ 568326 h 1838326"/>
              <a:gd name="connsiteX1804" fmla="*/ 3703515 w 5410020"/>
              <a:gd name="connsiteY1804" fmla="*/ 550863 h 1838326"/>
              <a:gd name="connsiteX1805" fmla="*/ 3633323 w 5410020"/>
              <a:gd name="connsiteY1805" fmla="*/ 550863 h 1838326"/>
              <a:gd name="connsiteX1806" fmla="*/ 3668186 w 5410020"/>
              <a:gd name="connsiteY1806" fmla="*/ 568326 h 1838326"/>
              <a:gd name="connsiteX1807" fmla="*/ 3644529 w 5410020"/>
              <a:gd name="connsiteY1807" fmla="*/ 585788 h 1838326"/>
              <a:gd name="connsiteX1808" fmla="*/ 3610912 w 5410020"/>
              <a:gd name="connsiteY1808" fmla="*/ 568326 h 1838326"/>
              <a:gd name="connsiteX1809" fmla="*/ 3633323 w 5410020"/>
              <a:gd name="connsiteY1809" fmla="*/ 550863 h 1838326"/>
              <a:gd name="connsiteX1810" fmla="*/ 3562539 w 5410020"/>
              <a:gd name="connsiteY1810" fmla="*/ 550863 h 1838326"/>
              <a:gd name="connsiteX1811" fmla="*/ 3596998 w 5410020"/>
              <a:gd name="connsiteY1811" fmla="*/ 568326 h 1838326"/>
              <a:gd name="connsiteX1812" fmla="*/ 3572749 w 5410020"/>
              <a:gd name="connsiteY1812" fmla="*/ 585788 h 1838326"/>
              <a:gd name="connsiteX1813" fmla="*/ 3538291 w 5410020"/>
              <a:gd name="connsiteY1813" fmla="*/ 568326 h 1838326"/>
              <a:gd name="connsiteX1814" fmla="*/ 3562539 w 5410020"/>
              <a:gd name="connsiteY1814" fmla="*/ 550863 h 1838326"/>
              <a:gd name="connsiteX1815" fmla="*/ 3491102 w 5410020"/>
              <a:gd name="connsiteY1815" fmla="*/ 550863 h 1838326"/>
              <a:gd name="connsiteX1816" fmla="*/ 3525561 w 5410020"/>
              <a:gd name="connsiteY1816" fmla="*/ 568326 h 1838326"/>
              <a:gd name="connsiteX1817" fmla="*/ 3501312 w 5410020"/>
              <a:gd name="connsiteY1817" fmla="*/ 585788 h 1838326"/>
              <a:gd name="connsiteX1818" fmla="*/ 3466854 w 5410020"/>
              <a:gd name="connsiteY1818" fmla="*/ 568326 h 1838326"/>
              <a:gd name="connsiteX1819" fmla="*/ 3491102 w 5410020"/>
              <a:gd name="connsiteY1819" fmla="*/ 550863 h 1838326"/>
              <a:gd name="connsiteX1820" fmla="*/ 3420940 w 5410020"/>
              <a:gd name="connsiteY1820" fmla="*/ 550863 h 1838326"/>
              <a:gd name="connsiteX1821" fmla="*/ 3455399 w 5410020"/>
              <a:gd name="connsiteY1821" fmla="*/ 568326 h 1838326"/>
              <a:gd name="connsiteX1822" fmla="*/ 3429874 w 5410020"/>
              <a:gd name="connsiteY1822" fmla="*/ 585788 h 1838326"/>
              <a:gd name="connsiteX1823" fmla="*/ 3395416 w 5410020"/>
              <a:gd name="connsiteY1823" fmla="*/ 568326 h 1838326"/>
              <a:gd name="connsiteX1824" fmla="*/ 3420940 w 5410020"/>
              <a:gd name="connsiteY1824" fmla="*/ 550863 h 1838326"/>
              <a:gd name="connsiteX1825" fmla="*/ 3350255 w 5410020"/>
              <a:gd name="connsiteY1825" fmla="*/ 550863 h 1838326"/>
              <a:gd name="connsiteX1826" fmla="*/ 3382450 w 5410020"/>
              <a:gd name="connsiteY1826" fmla="*/ 568326 h 1838326"/>
              <a:gd name="connsiteX1827" fmla="*/ 3357685 w 5410020"/>
              <a:gd name="connsiteY1827" fmla="*/ 585788 h 1838326"/>
              <a:gd name="connsiteX1828" fmla="*/ 3325490 w 5410020"/>
              <a:gd name="connsiteY1828" fmla="*/ 568326 h 1838326"/>
              <a:gd name="connsiteX1829" fmla="*/ 3350255 w 5410020"/>
              <a:gd name="connsiteY1829" fmla="*/ 550863 h 1838326"/>
              <a:gd name="connsiteX1830" fmla="*/ 3278818 w 5410020"/>
              <a:gd name="connsiteY1830" fmla="*/ 550863 h 1838326"/>
              <a:gd name="connsiteX1831" fmla="*/ 3311013 w 5410020"/>
              <a:gd name="connsiteY1831" fmla="*/ 568326 h 1838326"/>
              <a:gd name="connsiteX1832" fmla="*/ 3286248 w 5410020"/>
              <a:gd name="connsiteY1832" fmla="*/ 585788 h 1838326"/>
              <a:gd name="connsiteX1833" fmla="*/ 3254053 w 5410020"/>
              <a:gd name="connsiteY1833" fmla="*/ 568326 h 1838326"/>
              <a:gd name="connsiteX1834" fmla="*/ 3278818 w 5410020"/>
              <a:gd name="connsiteY1834" fmla="*/ 550863 h 1838326"/>
              <a:gd name="connsiteX1835" fmla="*/ 3136499 w 5410020"/>
              <a:gd name="connsiteY1835" fmla="*/ 550863 h 1838326"/>
              <a:gd name="connsiteX1836" fmla="*/ 3169351 w 5410020"/>
              <a:gd name="connsiteY1836" fmla="*/ 568326 h 1838326"/>
              <a:gd name="connsiteX1837" fmla="*/ 3142817 w 5410020"/>
              <a:gd name="connsiteY1837" fmla="*/ 585788 h 1838326"/>
              <a:gd name="connsiteX1838" fmla="*/ 3111228 w 5410020"/>
              <a:gd name="connsiteY1838" fmla="*/ 568326 h 1838326"/>
              <a:gd name="connsiteX1839" fmla="*/ 3136499 w 5410020"/>
              <a:gd name="connsiteY1839" fmla="*/ 550863 h 1838326"/>
              <a:gd name="connsiteX1840" fmla="*/ 3066649 w 5410020"/>
              <a:gd name="connsiteY1840" fmla="*/ 550863 h 1838326"/>
              <a:gd name="connsiteX1841" fmla="*/ 3098237 w 5410020"/>
              <a:gd name="connsiteY1841" fmla="*/ 568326 h 1838326"/>
              <a:gd name="connsiteX1842" fmla="*/ 3071703 w 5410020"/>
              <a:gd name="connsiteY1842" fmla="*/ 585788 h 1838326"/>
              <a:gd name="connsiteX1843" fmla="*/ 3040115 w 5410020"/>
              <a:gd name="connsiteY1843" fmla="*/ 568326 h 1838326"/>
              <a:gd name="connsiteX1844" fmla="*/ 3066649 w 5410020"/>
              <a:gd name="connsiteY1844" fmla="*/ 550863 h 1838326"/>
              <a:gd name="connsiteX1845" fmla="*/ 2996475 w 5410020"/>
              <a:gd name="connsiteY1845" fmla="*/ 550863 h 1838326"/>
              <a:gd name="connsiteX1846" fmla="*/ 3028064 w 5410020"/>
              <a:gd name="connsiteY1846" fmla="*/ 568326 h 1838326"/>
              <a:gd name="connsiteX1847" fmla="*/ 3000266 w 5410020"/>
              <a:gd name="connsiteY1847" fmla="*/ 585788 h 1838326"/>
              <a:gd name="connsiteX1848" fmla="*/ 2968678 w 5410020"/>
              <a:gd name="connsiteY1848" fmla="*/ 568326 h 1838326"/>
              <a:gd name="connsiteX1849" fmla="*/ 2996475 w 5410020"/>
              <a:gd name="connsiteY1849" fmla="*/ 550863 h 1838326"/>
              <a:gd name="connsiteX1850" fmla="*/ 2925213 w 5410020"/>
              <a:gd name="connsiteY1850" fmla="*/ 550863 h 1838326"/>
              <a:gd name="connsiteX1851" fmla="*/ 2956632 w 5410020"/>
              <a:gd name="connsiteY1851" fmla="*/ 568326 h 1838326"/>
              <a:gd name="connsiteX1852" fmla="*/ 2928984 w 5410020"/>
              <a:gd name="connsiteY1852" fmla="*/ 585788 h 1838326"/>
              <a:gd name="connsiteX1853" fmla="*/ 2898821 w 5410020"/>
              <a:gd name="connsiteY1853" fmla="*/ 568326 h 1838326"/>
              <a:gd name="connsiteX1854" fmla="*/ 2925213 w 5410020"/>
              <a:gd name="connsiteY1854" fmla="*/ 550863 h 1838326"/>
              <a:gd name="connsiteX1855" fmla="*/ 2853445 w 5410020"/>
              <a:gd name="connsiteY1855" fmla="*/ 550863 h 1838326"/>
              <a:gd name="connsiteX1856" fmla="*/ 2883607 w 5410020"/>
              <a:gd name="connsiteY1856" fmla="*/ 568326 h 1838326"/>
              <a:gd name="connsiteX1857" fmla="*/ 2855959 w 5410020"/>
              <a:gd name="connsiteY1857" fmla="*/ 585788 h 1838326"/>
              <a:gd name="connsiteX1858" fmla="*/ 2825796 w 5410020"/>
              <a:gd name="connsiteY1858" fmla="*/ 568326 h 1838326"/>
              <a:gd name="connsiteX1859" fmla="*/ 2853445 w 5410020"/>
              <a:gd name="connsiteY1859" fmla="*/ 550863 h 1838326"/>
              <a:gd name="connsiteX1860" fmla="*/ 2782184 w 5410020"/>
              <a:gd name="connsiteY1860" fmla="*/ 550863 h 1838326"/>
              <a:gd name="connsiteX1861" fmla="*/ 2812178 w 5410020"/>
              <a:gd name="connsiteY1861" fmla="*/ 568326 h 1838326"/>
              <a:gd name="connsiteX1862" fmla="*/ 2784683 w 5410020"/>
              <a:gd name="connsiteY1862" fmla="*/ 585788 h 1838326"/>
              <a:gd name="connsiteX1863" fmla="*/ 2754689 w 5410020"/>
              <a:gd name="connsiteY1863" fmla="*/ 568326 h 1838326"/>
              <a:gd name="connsiteX1864" fmla="*/ 2782184 w 5410020"/>
              <a:gd name="connsiteY1864" fmla="*/ 550863 h 1838326"/>
              <a:gd name="connsiteX1865" fmla="*/ 2711995 w 5410020"/>
              <a:gd name="connsiteY1865" fmla="*/ 550863 h 1838326"/>
              <a:gd name="connsiteX1866" fmla="*/ 2741989 w 5410020"/>
              <a:gd name="connsiteY1866" fmla="*/ 568326 h 1838326"/>
              <a:gd name="connsiteX1867" fmla="*/ 2713245 w 5410020"/>
              <a:gd name="connsiteY1867" fmla="*/ 585788 h 1838326"/>
              <a:gd name="connsiteX1868" fmla="*/ 2684501 w 5410020"/>
              <a:gd name="connsiteY1868" fmla="*/ 568326 h 1838326"/>
              <a:gd name="connsiteX1869" fmla="*/ 2711995 w 5410020"/>
              <a:gd name="connsiteY1869" fmla="*/ 550863 h 1838326"/>
              <a:gd name="connsiteX1870" fmla="*/ 2641976 w 5410020"/>
              <a:gd name="connsiteY1870" fmla="*/ 550863 h 1838326"/>
              <a:gd name="connsiteX1871" fmla="*/ 2670551 w 5410020"/>
              <a:gd name="connsiteY1871" fmla="*/ 568326 h 1838326"/>
              <a:gd name="connsiteX1872" fmla="*/ 2641976 w 5410020"/>
              <a:gd name="connsiteY1872" fmla="*/ 585788 h 1838326"/>
              <a:gd name="connsiteX1873" fmla="*/ 2613401 w 5410020"/>
              <a:gd name="connsiteY1873" fmla="*/ 568326 h 1838326"/>
              <a:gd name="connsiteX1874" fmla="*/ 2641976 w 5410020"/>
              <a:gd name="connsiteY1874" fmla="*/ 550863 h 1838326"/>
              <a:gd name="connsiteX1875" fmla="*/ 2569745 w 5410020"/>
              <a:gd name="connsiteY1875" fmla="*/ 550863 h 1838326"/>
              <a:gd name="connsiteX1876" fmla="*/ 2599114 w 5410020"/>
              <a:gd name="connsiteY1876" fmla="*/ 568326 h 1838326"/>
              <a:gd name="connsiteX1877" fmla="*/ 2569745 w 5410020"/>
              <a:gd name="connsiteY1877" fmla="*/ 585788 h 1838326"/>
              <a:gd name="connsiteX1878" fmla="*/ 2540376 w 5410020"/>
              <a:gd name="connsiteY1878" fmla="*/ 568326 h 1838326"/>
              <a:gd name="connsiteX1879" fmla="*/ 2569745 w 5410020"/>
              <a:gd name="connsiteY1879" fmla="*/ 550863 h 1838326"/>
              <a:gd name="connsiteX1880" fmla="*/ 2499744 w 5410020"/>
              <a:gd name="connsiteY1880" fmla="*/ 550863 h 1838326"/>
              <a:gd name="connsiteX1881" fmla="*/ 2529264 w 5410020"/>
              <a:gd name="connsiteY1881" fmla="*/ 568326 h 1838326"/>
              <a:gd name="connsiteX1882" fmla="*/ 2498460 w 5410020"/>
              <a:gd name="connsiteY1882" fmla="*/ 585788 h 1838326"/>
              <a:gd name="connsiteX1883" fmla="*/ 2468939 w 5410020"/>
              <a:gd name="connsiteY1883" fmla="*/ 568326 h 1838326"/>
              <a:gd name="connsiteX1884" fmla="*/ 2499744 w 5410020"/>
              <a:gd name="connsiteY1884" fmla="*/ 550863 h 1838326"/>
              <a:gd name="connsiteX1885" fmla="*/ 2428745 w 5410020"/>
              <a:gd name="connsiteY1885" fmla="*/ 550863 h 1838326"/>
              <a:gd name="connsiteX1886" fmla="*/ 2456239 w 5410020"/>
              <a:gd name="connsiteY1886" fmla="*/ 568326 h 1838326"/>
              <a:gd name="connsiteX1887" fmla="*/ 2426245 w 5410020"/>
              <a:gd name="connsiteY1887" fmla="*/ 585788 h 1838326"/>
              <a:gd name="connsiteX1888" fmla="*/ 2398751 w 5410020"/>
              <a:gd name="connsiteY1888" fmla="*/ 568326 h 1838326"/>
              <a:gd name="connsiteX1889" fmla="*/ 2428745 w 5410020"/>
              <a:gd name="connsiteY1889" fmla="*/ 550863 h 1838326"/>
              <a:gd name="connsiteX1890" fmla="*/ 2357484 w 5410020"/>
              <a:gd name="connsiteY1890" fmla="*/ 550863 h 1838326"/>
              <a:gd name="connsiteX1891" fmla="*/ 2385132 w 5410020"/>
              <a:gd name="connsiteY1891" fmla="*/ 568326 h 1838326"/>
              <a:gd name="connsiteX1892" fmla="*/ 2354970 w 5410020"/>
              <a:gd name="connsiteY1892" fmla="*/ 585788 h 1838326"/>
              <a:gd name="connsiteX1893" fmla="*/ 2327321 w 5410020"/>
              <a:gd name="connsiteY1893" fmla="*/ 568326 h 1838326"/>
              <a:gd name="connsiteX1894" fmla="*/ 2357484 w 5410020"/>
              <a:gd name="connsiteY1894" fmla="*/ 550863 h 1838326"/>
              <a:gd name="connsiteX1895" fmla="*/ 2287458 w 5410020"/>
              <a:gd name="connsiteY1895" fmla="*/ 550863 h 1838326"/>
              <a:gd name="connsiteX1896" fmla="*/ 2314952 w 5410020"/>
              <a:gd name="connsiteY1896" fmla="*/ 568326 h 1838326"/>
              <a:gd name="connsiteX1897" fmla="*/ 2283709 w 5410020"/>
              <a:gd name="connsiteY1897" fmla="*/ 585788 h 1838326"/>
              <a:gd name="connsiteX1898" fmla="*/ 2256214 w 5410020"/>
              <a:gd name="connsiteY1898" fmla="*/ 568326 h 1838326"/>
              <a:gd name="connsiteX1899" fmla="*/ 2287458 w 5410020"/>
              <a:gd name="connsiteY1899" fmla="*/ 550863 h 1838326"/>
              <a:gd name="connsiteX1900" fmla="*/ 2216195 w 5410020"/>
              <a:gd name="connsiteY1900" fmla="*/ 550863 h 1838326"/>
              <a:gd name="connsiteX1901" fmla="*/ 2243844 w 5410020"/>
              <a:gd name="connsiteY1901" fmla="*/ 568326 h 1838326"/>
              <a:gd name="connsiteX1902" fmla="*/ 2212425 w 5410020"/>
              <a:gd name="connsiteY1902" fmla="*/ 585788 h 1838326"/>
              <a:gd name="connsiteX1903" fmla="*/ 2186033 w 5410020"/>
              <a:gd name="connsiteY1903" fmla="*/ 568326 h 1838326"/>
              <a:gd name="connsiteX1904" fmla="*/ 2216195 w 5410020"/>
              <a:gd name="connsiteY1904" fmla="*/ 550863 h 1838326"/>
              <a:gd name="connsiteX1905" fmla="*/ 1153140 w 5410020"/>
              <a:gd name="connsiteY1905" fmla="*/ 550863 h 1838326"/>
              <a:gd name="connsiteX1906" fmla="*/ 1174527 w 5410020"/>
              <a:gd name="connsiteY1906" fmla="*/ 568326 h 1838326"/>
              <a:gd name="connsiteX1907" fmla="*/ 1136786 w 5410020"/>
              <a:gd name="connsiteY1907" fmla="*/ 585788 h 1838326"/>
              <a:gd name="connsiteX1908" fmla="*/ 1115400 w 5410020"/>
              <a:gd name="connsiteY1908" fmla="*/ 568326 h 1838326"/>
              <a:gd name="connsiteX1909" fmla="*/ 1153140 w 5410020"/>
              <a:gd name="connsiteY1909" fmla="*/ 550863 h 1838326"/>
              <a:gd name="connsiteX1910" fmla="*/ 869316 w 5410020"/>
              <a:gd name="connsiteY1910" fmla="*/ 550863 h 1838326"/>
              <a:gd name="connsiteX1911" fmla="*/ 889174 w 5410020"/>
              <a:gd name="connsiteY1911" fmla="*/ 568326 h 1838326"/>
              <a:gd name="connsiteX1912" fmla="*/ 850699 w 5410020"/>
              <a:gd name="connsiteY1912" fmla="*/ 585788 h 1838326"/>
              <a:gd name="connsiteX1913" fmla="*/ 830840 w 5410020"/>
              <a:gd name="connsiteY1913" fmla="*/ 568326 h 1838326"/>
              <a:gd name="connsiteX1914" fmla="*/ 869316 w 5410020"/>
              <a:gd name="connsiteY1914" fmla="*/ 550863 h 1838326"/>
              <a:gd name="connsiteX1915" fmla="*/ 799119 w 5410020"/>
              <a:gd name="connsiteY1915" fmla="*/ 550863 h 1838326"/>
              <a:gd name="connsiteX1916" fmla="*/ 817736 w 5410020"/>
              <a:gd name="connsiteY1916" fmla="*/ 568326 h 1838326"/>
              <a:gd name="connsiteX1917" fmla="*/ 779261 w 5410020"/>
              <a:gd name="connsiteY1917" fmla="*/ 585788 h 1838326"/>
              <a:gd name="connsiteX1918" fmla="*/ 760644 w 5410020"/>
              <a:gd name="connsiteY1918" fmla="*/ 568326 h 1838326"/>
              <a:gd name="connsiteX1919" fmla="*/ 799119 w 5410020"/>
              <a:gd name="connsiteY1919" fmla="*/ 550863 h 1838326"/>
              <a:gd name="connsiteX1920" fmla="*/ 727451 w 5410020"/>
              <a:gd name="connsiteY1920" fmla="*/ 550863 h 1838326"/>
              <a:gd name="connsiteX1921" fmla="*/ 746501 w 5410020"/>
              <a:gd name="connsiteY1921" fmla="*/ 568326 h 1838326"/>
              <a:gd name="connsiteX1922" fmla="*/ 707131 w 5410020"/>
              <a:gd name="connsiteY1922" fmla="*/ 585788 h 1838326"/>
              <a:gd name="connsiteX1923" fmla="*/ 688081 w 5410020"/>
              <a:gd name="connsiteY1923" fmla="*/ 568326 h 1838326"/>
              <a:gd name="connsiteX1924" fmla="*/ 727451 w 5410020"/>
              <a:gd name="connsiteY1924" fmla="*/ 550863 h 1838326"/>
              <a:gd name="connsiteX1925" fmla="*/ 4178559 w 5410020"/>
              <a:gd name="connsiteY1925" fmla="*/ 509588 h 1838326"/>
              <a:gd name="connsiteX1926" fmla="*/ 4216483 w 5410020"/>
              <a:gd name="connsiteY1926" fmla="*/ 526874 h 1838326"/>
              <a:gd name="connsiteX1927" fmla="*/ 4196257 w 5410020"/>
              <a:gd name="connsiteY1927" fmla="*/ 542926 h 1838326"/>
              <a:gd name="connsiteX1928" fmla="*/ 4158333 w 5410020"/>
              <a:gd name="connsiteY1928" fmla="*/ 526874 h 1838326"/>
              <a:gd name="connsiteX1929" fmla="*/ 4178559 w 5410020"/>
              <a:gd name="connsiteY1929" fmla="*/ 509588 h 1838326"/>
              <a:gd name="connsiteX1930" fmla="*/ 4108917 w 5410020"/>
              <a:gd name="connsiteY1930" fmla="*/ 509588 h 1838326"/>
              <a:gd name="connsiteX1931" fmla="*/ 4146657 w 5410020"/>
              <a:gd name="connsiteY1931" fmla="*/ 526874 h 1838326"/>
              <a:gd name="connsiteX1932" fmla="*/ 4126529 w 5410020"/>
              <a:gd name="connsiteY1932" fmla="*/ 542926 h 1838326"/>
              <a:gd name="connsiteX1933" fmla="*/ 4088788 w 5410020"/>
              <a:gd name="connsiteY1933" fmla="*/ 526874 h 1838326"/>
              <a:gd name="connsiteX1934" fmla="*/ 4108917 w 5410020"/>
              <a:gd name="connsiteY1934" fmla="*/ 509588 h 1838326"/>
              <a:gd name="connsiteX1935" fmla="*/ 4038737 w 5410020"/>
              <a:gd name="connsiteY1935" fmla="*/ 509588 h 1838326"/>
              <a:gd name="connsiteX1936" fmla="*/ 4075219 w 5410020"/>
              <a:gd name="connsiteY1936" fmla="*/ 526874 h 1838326"/>
              <a:gd name="connsiteX1937" fmla="*/ 4055091 w 5410020"/>
              <a:gd name="connsiteY1937" fmla="*/ 542926 h 1838326"/>
              <a:gd name="connsiteX1938" fmla="*/ 4017350 w 5410020"/>
              <a:gd name="connsiteY1938" fmla="*/ 526874 h 1838326"/>
              <a:gd name="connsiteX1939" fmla="*/ 4038737 w 5410020"/>
              <a:gd name="connsiteY1939" fmla="*/ 509588 h 1838326"/>
              <a:gd name="connsiteX1940" fmla="*/ 3968760 w 5410020"/>
              <a:gd name="connsiteY1940" fmla="*/ 509588 h 1838326"/>
              <a:gd name="connsiteX1941" fmla="*/ 4005059 w 5410020"/>
              <a:gd name="connsiteY1941" fmla="*/ 526874 h 1838326"/>
              <a:gd name="connsiteX1942" fmla="*/ 3983780 w 5410020"/>
              <a:gd name="connsiteY1942" fmla="*/ 542926 h 1838326"/>
              <a:gd name="connsiteX1943" fmla="*/ 3947481 w 5410020"/>
              <a:gd name="connsiteY1943" fmla="*/ 526874 h 1838326"/>
              <a:gd name="connsiteX1944" fmla="*/ 3968760 w 5410020"/>
              <a:gd name="connsiteY1944" fmla="*/ 509588 h 1838326"/>
              <a:gd name="connsiteX1945" fmla="*/ 3900162 w 5410020"/>
              <a:gd name="connsiteY1945" fmla="*/ 509588 h 1838326"/>
              <a:gd name="connsiteX1946" fmla="*/ 3935209 w 5410020"/>
              <a:gd name="connsiteY1946" fmla="*/ 526874 h 1838326"/>
              <a:gd name="connsiteX1947" fmla="*/ 3913930 w 5410020"/>
              <a:gd name="connsiteY1947" fmla="*/ 542926 h 1838326"/>
              <a:gd name="connsiteX1948" fmla="*/ 3877631 w 5410020"/>
              <a:gd name="connsiteY1948" fmla="*/ 526874 h 1838326"/>
              <a:gd name="connsiteX1949" fmla="*/ 3900162 w 5410020"/>
              <a:gd name="connsiteY1949" fmla="*/ 509588 h 1838326"/>
              <a:gd name="connsiteX1950" fmla="*/ 3828928 w 5410020"/>
              <a:gd name="connsiteY1950" fmla="*/ 509588 h 1838326"/>
              <a:gd name="connsiteX1951" fmla="*/ 3863791 w 5410020"/>
              <a:gd name="connsiteY1951" fmla="*/ 526874 h 1838326"/>
              <a:gd name="connsiteX1952" fmla="*/ 3842624 w 5410020"/>
              <a:gd name="connsiteY1952" fmla="*/ 542926 h 1838326"/>
              <a:gd name="connsiteX1953" fmla="*/ 3807762 w 5410020"/>
              <a:gd name="connsiteY1953" fmla="*/ 526874 h 1838326"/>
              <a:gd name="connsiteX1954" fmla="*/ 3828928 w 5410020"/>
              <a:gd name="connsiteY1954" fmla="*/ 509588 h 1838326"/>
              <a:gd name="connsiteX1955" fmla="*/ 3759078 w 5410020"/>
              <a:gd name="connsiteY1955" fmla="*/ 509588 h 1838326"/>
              <a:gd name="connsiteX1956" fmla="*/ 3793941 w 5410020"/>
              <a:gd name="connsiteY1956" fmla="*/ 526874 h 1838326"/>
              <a:gd name="connsiteX1957" fmla="*/ 3772774 w 5410020"/>
              <a:gd name="connsiteY1957" fmla="*/ 542926 h 1838326"/>
              <a:gd name="connsiteX1958" fmla="*/ 3737912 w 5410020"/>
              <a:gd name="connsiteY1958" fmla="*/ 526874 h 1838326"/>
              <a:gd name="connsiteX1959" fmla="*/ 3759078 w 5410020"/>
              <a:gd name="connsiteY1959" fmla="*/ 509588 h 1838326"/>
              <a:gd name="connsiteX1960" fmla="*/ 3689540 w 5410020"/>
              <a:gd name="connsiteY1960" fmla="*/ 509588 h 1838326"/>
              <a:gd name="connsiteX1961" fmla="*/ 3723999 w 5410020"/>
              <a:gd name="connsiteY1961" fmla="*/ 526874 h 1838326"/>
              <a:gd name="connsiteX1962" fmla="*/ 3701026 w 5410020"/>
              <a:gd name="connsiteY1962" fmla="*/ 542926 h 1838326"/>
              <a:gd name="connsiteX1963" fmla="*/ 3666568 w 5410020"/>
              <a:gd name="connsiteY1963" fmla="*/ 526874 h 1838326"/>
              <a:gd name="connsiteX1964" fmla="*/ 3689540 w 5410020"/>
              <a:gd name="connsiteY1964" fmla="*/ 509588 h 1838326"/>
              <a:gd name="connsiteX1965" fmla="*/ 3619036 w 5410020"/>
              <a:gd name="connsiteY1965" fmla="*/ 509588 h 1838326"/>
              <a:gd name="connsiteX1966" fmla="*/ 3652654 w 5410020"/>
              <a:gd name="connsiteY1966" fmla="*/ 526874 h 1838326"/>
              <a:gd name="connsiteX1967" fmla="*/ 3630242 w 5410020"/>
              <a:gd name="connsiteY1967" fmla="*/ 542926 h 1838326"/>
              <a:gd name="connsiteX1968" fmla="*/ 3596625 w 5410020"/>
              <a:gd name="connsiteY1968" fmla="*/ 526874 h 1838326"/>
              <a:gd name="connsiteX1969" fmla="*/ 3619036 w 5410020"/>
              <a:gd name="connsiteY1969" fmla="*/ 509588 h 1838326"/>
              <a:gd name="connsiteX1970" fmla="*/ 3549186 w 5410020"/>
              <a:gd name="connsiteY1970" fmla="*/ 509588 h 1838326"/>
              <a:gd name="connsiteX1971" fmla="*/ 3582804 w 5410020"/>
              <a:gd name="connsiteY1971" fmla="*/ 526874 h 1838326"/>
              <a:gd name="connsiteX1972" fmla="*/ 3560392 w 5410020"/>
              <a:gd name="connsiteY1972" fmla="*/ 542926 h 1838326"/>
              <a:gd name="connsiteX1973" fmla="*/ 3526775 w 5410020"/>
              <a:gd name="connsiteY1973" fmla="*/ 526874 h 1838326"/>
              <a:gd name="connsiteX1974" fmla="*/ 3549186 w 5410020"/>
              <a:gd name="connsiteY1974" fmla="*/ 509588 h 1838326"/>
              <a:gd name="connsiteX1975" fmla="*/ 3479859 w 5410020"/>
              <a:gd name="connsiteY1975" fmla="*/ 509588 h 1838326"/>
              <a:gd name="connsiteX1976" fmla="*/ 3512879 w 5410020"/>
              <a:gd name="connsiteY1976" fmla="*/ 526874 h 1838326"/>
              <a:gd name="connsiteX1977" fmla="*/ 3490019 w 5410020"/>
              <a:gd name="connsiteY1977" fmla="*/ 542926 h 1838326"/>
              <a:gd name="connsiteX1978" fmla="*/ 3455729 w 5410020"/>
              <a:gd name="connsiteY1978" fmla="*/ 526874 h 1838326"/>
              <a:gd name="connsiteX1979" fmla="*/ 3479859 w 5410020"/>
              <a:gd name="connsiteY1979" fmla="*/ 509588 h 1838326"/>
              <a:gd name="connsiteX1980" fmla="*/ 3409343 w 5410020"/>
              <a:gd name="connsiteY1980" fmla="*/ 509588 h 1838326"/>
              <a:gd name="connsiteX1981" fmla="*/ 3441537 w 5410020"/>
              <a:gd name="connsiteY1981" fmla="*/ 526874 h 1838326"/>
              <a:gd name="connsiteX1982" fmla="*/ 3418011 w 5410020"/>
              <a:gd name="connsiteY1982" fmla="*/ 542926 h 1838326"/>
              <a:gd name="connsiteX1983" fmla="*/ 3385816 w 5410020"/>
              <a:gd name="connsiteY1983" fmla="*/ 526874 h 1838326"/>
              <a:gd name="connsiteX1984" fmla="*/ 3409343 w 5410020"/>
              <a:gd name="connsiteY1984" fmla="*/ 509588 h 1838326"/>
              <a:gd name="connsiteX1985" fmla="*/ 3339343 w 5410020"/>
              <a:gd name="connsiteY1985" fmla="*/ 509588 h 1838326"/>
              <a:gd name="connsiteX1986" fmla="*/ 3372583 w 5410020"/>
              <a:gd name="connsiteY1986" fmla="*/ 526874 h 1838326"/>
              <a:gd name="connsiteX1987" fmla="*/ 3347961 w 5410020"/>
              <a:gd name="connsiteY1987" fmla="*/ 542926 h 1838326"/>
              <a:gd name="connsiteX1988" fmla="*/ 3315951 w 5410020"/>
              <a:gd name="connsiteY1988" fmla="*/ 526874 h 1838326"/>
              <a:gd name="connsiteX1989" fmla="*/ 3339343 w 5410020"/>
              <a:gd name="connsiteY1989" fmla="*/ 509588 h 1838326"/>
              <a:gd name="connsiteX1990" fmla="*/ 3269849 w 5410020"/>
              <a:gd name="connsiteY1990" fmla="*/ 509588 h 1838326"/>
              <a:gd name="connsiteX1991" fmla="*/ 3302701 w 5410020"/>
              <a:gd name="connsiteY1991" fmla="*/ 526874 h 1838326"/>
              <a:gd name="connsiteX1992" fmla="*/ 3277430 w 5410020"/>
              <a:gd name="connsiteY1992" fmla="*/ 542926 h 1838326"/>
              <a:gd name="connsiteX1993" fmla="*/ 3244578 w 5410020"/>
              <a:gd name="connsiteY1993" fmla="*/ 526874 h 1838326"/>
              <a:gd name="connsiteX1994" fmla="*/ 3269849 w 5410020"/>
              <a:gd name="connsiteY1994" fmla="*/ 509588 h 1838326"/>
              <a:gd name="connsiteX1995" fmla="*/ 3200181 w 5410020"/>
              <a:gd name="connsiteY1995" fmla="*/ 509588 h 1838326"/>
              <a:gd name="connsiteX1996" fmla="*/ 3232857 w 5410020"/>
              <a:gd name="connsiteY1996" fmla="*/ 526874 h 1838326"/>
              <a:gd name="connsiteX1997" fmla="*/ 3207722 w 5410020"/>
              <a:gd name="connsiteY1997" fmla="*/ 542926 h 1838326"/>
              <a:gd name="connsiteX1998" fmla="*/ 3175046 w 5410020"/>
              <a:gd name="connsiteY1998" fmla="*/ 526874 h 1838326"/>
              <a:gd name="connsiteX1999" fmla="*/ 3200181 w 5410020"/>
              <a:gd name="connsiteY1999" fmla="*/ 509588 h 1838326"/>
              <a:gd name="connsiteX2000" fmla="*/ 3130000 w 5410020"/>
              <a:gd name="connsiteY2000" fmla="*/ 509588 h 1838326"/>
              <a:gd name="connsiteX2001" fmla="*/ 3161419 w 5410020"/>
              <a:gd name="connsiteY2001" fmla="*/ 526874 h 1838326"/>
              <a:gd name="connsiteX2002" fmla="*/ 3135027 w 5410020"/>
              <a:gd name="connsiteY2002" fmla="*/ 542926 h 1838326"/>
              <a:gd name="connsiteX2003" fmla="*/ 3103608 w 5410020"/>
              <a:gd name="connsiteY2003" fmla="*/ 526874 h 1838326"/>
              <a:gd name="connsiteX2004" fmla="*/ 3130000 w 5410020"/>
              <a:gd name="connsiteY2004" fmla="*/ 509588 h 1838326"/>
              <a:gd name="connsiteX2005" fmla="*/ 3060150 w 5410020"/>
              <a:gd name="connsiteY2005" fmla="*/ 509588 h 1838326"/>
              <a:gd name="connsiteX2006" fmla="*/ 3091569 w 5410020"/>
              <a:gd name="connsiteY2006" fmla="*/ 526874 h 1838326"/>
              <a:gd name="connsiteX2007" fmla="*/ 3065177 w 5410020"/>
              <a:gd name="connsiteY2007" fmla="*/ 542926 h 1838326"/>
              <a:gd name="connsiteX2008" fmla="*/ 3033758 w 5410020"/>
              <a:gd name="connsiteY2008" fmla="*/ 526874 h 1838326"/>
              <a:gd name="connsiteX2009" fmla="*/ 3060150 w 5410020"/>
              <a:gd name="connsiteY2009" fmla="*/ 509588 h 1838326"/>
              <a:gd name="connsiteX2010" fmla="*/ 2990300 w 5410020"/>
              <a:gd name="connsiteY2010" fmla="*/ 509588 h 1838326"/>
              <a:gd name="connsiteX2011" fmla="*/ 3021719 w 5410020"/>
              <a:gd name="connsiteY2011" fmla="*/ 526874 h 1838326"/>
              <a:gd name="connsiteX2012" fmla="*/ 2995327 w 5410020"/>
              <a:gd name="connsiteY2012" fmla="*/ 542926 h 1838326"/>
              <a:gd name="connsiteX2013" fmla="*/ 2963908 w 5410020"/>
              <a:gd name="connsiteY2013" fmla="*/ 526874 h 1838326"/>
              <a:gd name="connsiteX2014" fmla="*/ 2990300 w 5410020"/>
              <a:gd name="connsiteY2014" fmla="*/ 509588 h 1838326"/>
              <a:gd name="connsiteX2015" fmla="*/ 2920120 w 5410020"/>
              <a:gd name="connsiteY2015" fmla="*/ 509588 h 1838326"/>
              <a:gd name="connsiteX2016" fmla="*/ 2950282 w 5410020"/>
              <a:gd name="connsiteY2016" fmla="*/ 526874 h 1838326"/>
              <a:gd name="connsiteX2017" fmla="*/ 2923890 w 5410020"/>
              <a:gd name="connsiteY2017" fmla="*/ 542926 h 1838326"/>
              <a:gd name="connsiteX2018" fmla="*/ 2892471 w 5410020"/>
              <a:gd name="connsiteY2018" fmla="*/ 526874 h 1838326"/>
              <a:gd name="connsiteX2019" fmla="*/ 2920120 w 5410020"/>
              <a:gd name="connsiteY2019" fmla="*/ 509588 h 1838326"/>
              <a:gd name="connsiteX2020" fmla="*/ 2850446 w 5410020"/>
              <a:gd name="connsiteY2020" fmla="*/ 509588 h 1838326"/>
              <a:gd name="connsiteX2021" fmla="*/ 2880440 w 5410020"/>
              <a:gd name="connsiteY2021" fmla="*/ 526874 h 1838326"/>
              <a:gd name="connsiteX2022" fmla="*/ 2852945 w 5410020"/>
              <a:gd name="connsiteY2022" fmla="*/ 542926 h 1838326"/>
              <a:gd name="connsiteX2023" fmla="*/ 2822951 w 5410020"/>
              <a:gd name="connsiteY2023" fmla="*/ 526874 h 1838326"/>
              <a:gd name="connsiteX2024" fmla="*/ 2850446 w 5410020"/>
              <a:gd name="connsiteY2024" fmla="*/ 509588 h 1838326"/>
              <a:gd name="connsiteX2025" fmla="*/ 2779751 w 5410020"/>
              <a:gd name="connsiteY2025" fmla="*/ 509588 h 1838326"/>
              <a:gd name="connsiteX2026" fmla="*/ 2810556 w 5410020"/>
              <a:gd name="connsiteY2026" fmla="*/ 526874 h 1838326"/>
              <a:gd name="connsiteX2027" fmla="*/ 2782319 w 5410020"/>
              <a:gd name="connsiteY2027" fmla="*/ 542926 h 1838326"/>
              <a:gd name="connsiteX2028" fmla="*/ 2751514 w 5410020"/>
              <a:gd name="connsiteY2028" fmla="*/ 526874 h 1838326"/>
              <a:gd name="connsiteX2029" fmla="*/ 2779751 w 5410020"/>
              <a:gd name="connsiteY2029" fmla="*/ 509588 h 1838326"/>
              <a:gd name="connsiteX2030" fmla="*/ 2711033 w 5410020"/>
              <a:gd name="connsiteY2030" fmla="*/ 509588 h 1838326"/>
              <a:gd name="connsiteX2031" fmla="*/ 2740402 w 5410020"/>
              <a:gd name="connsiteY2031" fmla="*/ 526874 h 1838326"/>
              <a:gd name="connsiteX2032" fmla="*/ 2712310 w 5410020"/>
              <a:gd name="connsiteY2032" fmla="*/ 542926 h 1838326"/>
              <a:gd name="connsiteX2033" fmla="*/ 2681664 w 5410020"/>
              <a:gd name="connsiteY2033" fmla="*/ 526874 h 1838326"/>
              <a:gd name="connsiteX2034" fmla="*/ 2711033 w 5410020"/>
              <a:gd name="connsiteY2034" fmla="*/ 509588 h 1838326"/>
              <a:gd name="connsiteX2035" fmla="*/ 2640389 w 5410020"/>
              <a:gd name="connsiteY2035" fmla="*/ 509588 h 1838326"/>
              <a:gd name="connsiteX2036" fmla="*/ 2668964 w 5410020"/>
              <a:gd name="connsiteY2036" fmla="*/ 526874 h 1838326"/>
              <a:gd name="connsiteX2037" fmla="*/ 2641632 w 5410020"/>
              <a:gd name="connsiteY2037" fmla="*/ 542926 h 1838326"/>
              <a:gd name="connsiteX2038" fmla="*/ 2611814 w 5410020"/>
              <a:gd name="connsiteY2038" fmla="*/ 526874 h 1838326"/>
              <a:gd name="connsiteX2039" fmla="*/ 2640389 w 5410020"/>
              <a:gd name="connsiteY2039" fmla="*/ 509588 h 1838326"/>
              <a:gd name="connsiteX2040" fmla="*/ 2569745 w 5410020"/>
              <a:gd name="connsiteY2040" fmla="*/ 509588 h 1838326"/>
              <a:gd name="connsiteX2041" fmla="*/ 2599114 w 5410020"/>
              <a:gd name="connsiteY2041" fmla="*/ 526874 h 1838326"/>
              <a:gd name="connsiteX2042" fmla="*/ 2569745 w 5410020"/>
              <a:gd name="connsiteY2042" fmla="*/ 542926 h 1838326"/>
              <a:gd name="connsiteX2043" fmla="*/ 2540376 w 5410020"/>
              <a:gd name="connsiteY2043" fmla="*/ 526874 h 1838326"/>
              <a:gd name="connsiteX2044" fmla="*/ 2569745 w 5410020"/>
              <a:gd name="connsiteY2044" fmla="*/ 509588 h 1838326"/>
              <a:gd name="connsiteX2045" fmla="*/ 2501172 w 5410020"/>
              <a:gd name="connsiteY2045" fmla="*/ 509588 h 1838326"/>
              <a:gd name="connsiteX2046" fmla="*/ 2529264 w 5410020"/>
              <a:gd name="connsiteY2046" fmla="*/ 526874 h 1838326"/>
              <a:gd name="connsiteX2047" fmla="*/ 2499895 w 5410020"/>
              <a:gd name="connsiteY2047" fmla="*/ 542926 h 1838326"/>
              <a:gd name="connsiteX2048" fmla="*/ 2471803 w 5410020"/>
              <a:gd name="connsiteY2048" fmla="*/ 526874 h 1838326"/>
              <a:gd name="connsiteX2049" fmla="*/ 2501172 w 5410020"/>
              <a:gd name="connsiteY2049" fmla="*/ 509588 h 1838326"/>
              <a:gd name="connsiteX2050" fmla="*/ 2430670 w 5410020"/>
              <a:gd name="connsiteY2050" fmla="*/ 509588 h 1838326"/>
              <a:gd name="connsiteX2051" fmla="*/ 2458165 w 5410020"/>
              <a:gd name="connsiteY2051" fmla="*/ 526874 h 1838326"/>
              <a:gd name="connsiteX2052" fmla="*/ 2429420 w 5410020"/>
              <a:gd name="connsiteY2052" fmla="*/ 542926 h 1838326"/>
              <a:gd name="connsiteX2053" fmla="*/ 2401926 w 5410020"/>
              <a:gd name="connsiteY2053" fmla="*/ 526874 h 1838326"/>
              <a:gd name="connsiteX2054" fmla="*/ 2430670 w 5410020"/>
              <a:gd name="connsiteY2054" fmla="*/ 509588 h 1838326"/>
              <a:gd name="connsiteX2055" fmla="*/ 2360044 w 5410020"/>
              <a:gd name="connsiteY2055" fmla="*/ 509588 h 1838326"/>
              <a:gd name="connsiteX2056" fmla="*/ 2388281 w 5410020"/>
              <a:gd name="connsiteY2056" fmla="*/ 526874 h 1838326"/>
              <a:gd name="connsiteX2057" fmla="*/ 2358760 w 5410020"/>
              <a:gd name="connsiteY2057" fmla="*/ 542926 h 1838326"/>
              <a:gd name="connsiteX2058" fmla="*/ 2330523 w 5410020"/>
              <a:gd name="connsiteY2058" fmla="*/ 526874 h 1838326"/>
              <a:gd name="connsiteX2059" fmla="*/ 2360044 w 5410020"/>
              <a:gd name="connsiteY2059" fmla="*/ 509588 h 1838326"/>
              <a:gd name="connsiteX2060" fmla="*/ 2290633 w 5410020"/>
              <a:gd name="connsiteY2060" fmla="*/ 509588 h 1838326"/>
              <a:gd name="connsiteX2061" fmla="*/ 2316877 w 5410020"/>
              <a:gd name="connsiteY2061" fmla="*/ 526874 h 1838326"/>
              <a:gd name="connsiteX2062" fmla="*/ 2286884 w 5410020"/>
              <a:gd name="connsiteY2062" fmla="*/ 542926 h 1838326"/>
              <a:gd name="connsiteX2063" fmla="*/ 2260639 w 5410020"/>
              <a:gd name="connsiteY2063" fmla="*/ 526874 h 1838326"/>
              <a:gd name="connsiteX2064" fmla="*/ 2290633 w 5410020"/>
              <a:gd name="connsiteY2064" fmla="*/ 509588 h 1838326"/>
              <a:gd name="connsiteX2065" fmla="*/ 1170932 w 5410020"/>
              <a:gd name="connsiteY2065" fmla="*/ 509588 h 1838326"/>
              <a:gd name="connsiteX2066" fmla="*/ 1192319 w 5410020"/>
              <a:gd name="connsiteY2066" fmla="*/ 526874 h 1838326"/>
              <a:gd name="connsiteX2067" fmla="*/ 1155836 w 5410020"/>
              <a:gd name="connsiteY2067" fmla="*/ 542926 h 1838326"/>
              <a:gd name="connsiteX2068" fmla="*/ 1135708 w 5410020"/>
              <a:gd name="connsiteY2068" fmla="*/ 526874 h 1838326"/>
              <a:gd name="connsiteX2069" fmla="*/ 1170932 w 5410020"/>
              <a:gd name="connsiteY2069" fmla="*/ 509588 h 1838326"/>
              <a:gd name="connsiteX2070" fmla="*/ 1102340 w 5410020"/>
              <a:gd name="connsiteY2070" fmla="*/ 509588 h 1838326"/>
              <a:gd name="connsiteX2071" fmla="*/ 1122469 w 5410020"/>
              <a:gd name="connsiteY2071" fmla="*/ 526874 h 1838326"/>
              <a:gd name="connsiteX2072" fmla="*/ 1085986 w 5410020"/>
              <a:gd name="connsiteY2072" fmla="*/ 542926 h 1838326"/>
              <a:gd name="connsiteX2073" fmla="*/ 1065858 w 5410020"/>
              <a:gd name="connsiteY2073" fmla="*/ 526874 h 1838326"/>
              <a:gd name="connsiteX2074" fmla="*/ 1102340 w 5410020"/>
              <a:gd name="connsiteY2074" fmla="*/ 509588 h 1838326"/>
              <a:gd name="connsiteX2075" fmla="*/ 1032490 w 5410020"/>
              <a:gd name="connsiteY2075" fmla="*/ 509588 h 1838326"/>
              <a:gd name="connsiteX2076" fmla="*/ 1052619 w 5410020"/>
              <a:gd name="connsiteY2076" fmla="*/ 526874 h 1838326"/>
              <a:gd name="connsiteX2077" fmla="*/ 1016136 w 5410020"/>
              <a:gd name="connsiteY2077" fmla="*/ 542926 h 1838326"/>
              <a:gd name="connsiteX2078" fmla="*/ 996008 w 5410020"/>
              <a:gd name="connsiteY2078" fmla="*/ 526874 h 1838326"/>
              <a:gd name="connsiteX2079" fmla="*/ 1032490 w 5410020"/>
              <a:gd name="connsiteY2079" fmla="*/ 509588 h 1838326"/>
              <a:gd name="connsiteX2080" fmla="*/ 962311 w 5410020"/>
              <a:gd name="connsiteY2080" fmla="*/ 509588 h 1838326"/>
              <a:gd name="connsiteX2081" fmla="*/ 981181 w 5410020"/>
              <a:gd name="connsiteY2081" fmla="*/ 526874 h 1838326"/>
              <a:gd name="connsiteX2082" fmla="*/ 944698 w 5410020"/>
              <a:gd name="connsiteY2082" fmla="*/ 542926 h 1838326"/>
              <a:gd name="connsiteX2083" fmla="*/ 924570 w 5410020"/>
              <a:gd name="connsiteY2083" fmla="*/ 526874 h 1838326"/>
              <a:gd name="connsiteX2084" fmla="*/ 962311 w 5410020"/>
              <a:gd name="connsiteY2084" fmla="*/ 509588 h 1838326"/>
              <a:gd name="connsiteX2085" fmla="*/ 892461 w 5410020"/>
              <a:gd name="connsiteY2085" fmla="*/ 509588 h 1838326"/>
              <a:gd name="connsiteX2086" fmla="*/ 911331 w 5410020"/>
              <a:gd name="connsiteY2086" fmla="*/ 526874 h 1838326"/>
              <a:gd name="connsiteX2087" fmla="*/ 873590 w 5410020"/>
              <a:gd name="connsiteY2087" fmla="*/ 542926 h 1838326"/>
              <a:gd name="connsiteX2088" fmla="*/ 854720 w 5410020"/>
              <a:gd name="connsiteY2088" fmla="*/ 526874 h 1838326"/>
              <a:gd name="connsiteX2089" fmla="*/ 892461 w 5410020"/>
              <a:gd name="connsiteY2089" fmla="*/ 509588 h 1838326"/>
              <a:gd name="connsiteX2090" fmla="*/ 821818 w 5410020"/>
              <a:gd name="connsiteY2090" fmla="*/ 509588 h 1838326"/>
              <a:gd name="connsiteX2091" fmla="*/ 841574 w 5410020"/>
              <a:gd name="connsiteY2091" fmla="*/ 526874 h 1838326"/>
              <a:gd name="connsiteX2092" fmla="*/ 803298 w 5410020"/>
              <a:gd name="connsiteY2092" fmla="*/ 542926 h 1838326"/>
              <a:gd name="connsiteX2093" fmla="*/ 784777 w 5410020"/>
              <a:gd name="connsiteY2093" fmla="*/ 526874 h 1838326"/>
              <a:gd name="connsiteX2094" fmla="*/ 821818 w 5410020"/>
              <a:gd name="connsiteY2094" fmla="*/ 509588 h 1838326"/>
              <a:gd name="connsiteX2095" fmla="*/ 752645 w 5410020"/>
              <a:gd name="connsiteY2095" fmla="*/ 509588 h 1838326"/>
              <a:gd name="connsiteX2096" fmla="*/ 771607 w 5410020"/>
              <a:gd name="connsiteY2096" fmla="*/ 526874 h 1838326"/>
              <a:gd name="connsiteX2097" fmla="*/ 732419 w 5410020"/>
              <a:gd name="connsiteY2097" fmla="*/ 542926 h 1838326"/>
              <a:gd name="connsiteX2098" fmla="*/ 713457 w 5410020"/>
              <a:gd name="connsiteY2098" fmla="*/ 526874 h 1838326"/>
              <a:gd name="connsiteX2099" fmla="*/ 752645 w 5410020"/>
              <a:gd name="connsiteY2099" fmla="*/ 509588 h 1838326"/>
              <a:gd name="connsiteX2100" fmla="*/ 682683 w 5410020"/>
              <a:gd name="connsiteY2100" fmla="*/ 509588 h 1838326"/>
              <a:gd name="connsiteX2101" fmla="*/ 701733 w 5410020"/>
              <a:gd name="connsiteY2101" fmla="*/ 526874 h 1838326"/>
              <a:gd name="connsiteX2102" fmla="*/ 662363 w 5410020"/>
              <a:gd name="connsiteY2102" fmla="*/ 542926 h 1838326"/>
              <a:gd name="connsiteX2103" fmla="*/ 643313 w 5410020"/>
              <a:gd name="connsiteY2103" fmla="*/ 526874 h 1838326"/>
              <a:gd name="connsiteX2104" fmla="*/ 682683 w 5410020"/>
              <a:gd name="connsiteY2104" fmla="*/ 509588 h 1838326"/>
              <a:gd name="connsiteX2105" fmla="*/ 4433911 w 5410020"/>
              <a:gd name="connsiteY2105" fmla="*/ 469901 h 1838326"/>
              <a:gd name="connsiteX2106" fmla="*/ 4472187 w 5410020"/>
              <a:gd name="connsiteY2106" fmla="*/ 485953 h 1838326"/>
              <a:gd name="connsiteX2107" fmla="*/ 4453667 w 5410020"/>
              <a:gd name="connsiteY2107" fmla="*/ 503239 h 1838326"/>
              <a:gd name="connsiteX2108" fmla="*/ 4416625 w 5410020"/>
              <a:gd name="connsiteY2108" fmla="*/ 485953 h 1838326"/>
              <a:gd name="connsiteX2109" fmla="*/ 4433911 w 5410020"/>
              <a:gd name="connsiteY2109" fmla="*/ 469901 h 1838326"/>
              <a:gd name="connsiteX2110" fmla="*/ 4364620 w 5410020"/>
              <a:gd name="connsiteY2110" fmla="*/ 469901 h 1838326"/>
              <a:gd name="connsiteX2111" fmla="*/ 4403808 w 5410020"/>
              <a:gd name="connsiteY2111" fmla="*/ 485953 h 1838326"/>
              <a:gd name="connsiteX2112" fmla="*/ 4384846 w 5410020"/>
              <a:gd name="connsiteY2112" fmla="*/ 503239 h 1838326"/>
              <a:gd name="connsiteX2113" fmla="*/ 4345658 w 5410020"/>
              <a:gd name="connsiteY2113" fmla="*/ 485953 h 1838326"/>
              <a:gd name="connsiteX2114" fmla="*/ 4364620 w 5410020"/>
              <a:gd name="connsiteY2114" fmla="*/ 469901 h 1838326"/>
              <a:gd name="connsiteX2115" fmla="*/ 1259139 w 5410020"/>
              <a:gd name="connsiteY2115" fmla="*/ 469901 h 1838326"/>
              <a:gd name="connsiteX2116" fmla="*/ 1280835 w 5410020"/>
              <a:gd name="connsiteY2116" fmla="*/ 485953 h 1838326"/>
              <a:gd name="connsiteX2117" fmla="*/ 1245101 w 5410020"/>
              <a:gd name="connsiteY2117" fmla="*/ 503239 h 1838326"/>
              <a:gd name="connsiteX2118" fmla="*/ 1223405 w 5410020"/>
              <a:gd name="connsiteY2118" fmla="*/ 485953 h 1838326"/>
              <a:gd name="connsiteX2119" fmla="*/ 1259139 w 5410020"/>
              <a:gd name="connsiteY2119" fmla="*/ 469901 h 1838326"/>
              <a:gd name="connsiteX2120" fmla="*/ 1189780 w 5410020"/>
              <a:gd name="connsiteY2120" fmla="*/ 469901 h 1838326"/>
              <a:gd name="connsiteX2121" fmla="*/ 1211059 w 5410020"/>
              <a:gd name="connsiteY2121" fmla="*/ 485953 h 1838326"/>
              <a:gd name="connsiteX2122" fmla="*/ 1174760 w 5410020"/>
              <a:gd name="connsiteY2122" fmla="*/ 503239 h 1838326"/>
              <a:gd name="connsiteX2123" fmla="*/ 1154733 w 5410020"/>
              <a:gd name="connsiteY2123" fmla="*/ 485953 h 1838326"/>
              <a:gd name="connsiteX2124" fmla="*/ 1189780 w 5410020"/>
              <a:gd name="connsiteY2124" fmla="*/ 469901 h 1838326"/>
              <a:gd name="connsiteX2125" fmla="*/ 1121517 w 5410020"/>
              <a:gd name="connsiteY2125" fmla="*/ 469901 h 1838326"/>
              <a:gd name="connsiteX2126" fmla="*/ 1141544 w 5410020"/>
              <a:gd name="connsiteY2126" fmla="*/ 485953 h 1838326"/>
              <a:gd name="connsiteX2127" fmla="*/ 1106497 w 5410020"/>
              <a:gd name="connsiteY2127" fmla="*/ 503239 h 1838326"/>
              <a:gd name="connsiteX2128" fmla="*/ 1085218 w 5410020"/>
              <a:gd name="connsiteY2128" fmla="*/ 485953 h 1838326"/>
              <a:gd name="connsiteX2129" fmla="*/ 1121517 w 5410020"/>
              <a:gd name="connsiteY2129" fmla="*/ 469901 h 1838326"/>
              <a:gd name="connsiteX2130" fmla="*/ 1051540 w 5410020"/>
              <a:gd name="connsiteY2130" fmla="*/ 469901 h 1838326"/>
              <a:gd name="connsiteX2131" fmla="*/ 1071669 w 5410020"/>
              <a:gd name="connsiteY2131" fmla="*/ 485953 h 1838326"/>
              <a:gd name="connsiteX2132" fmla="*/ 1035186 w 5410020"/>
              <a:gd name="connsiteY2132" fmla="*/ 503239 h 1838326"/>
              <a:gd name="connsiteX2133" fmla="*/ 1015058 w 5410020"/>
              <a:gd name="connsiteY2133" fmla="*/ 485953 h 1838326"/>
              <a:gd name="connsiteX2134" fmla="*/ 1051540 w 5410020"/>
              <a:gd name="connsiteY2134" fmla="*/ 469901 h 1838326"/>
              <a:gd name="connsiteX2135" fmla="*/ 983277 w 5410020"/>
              <a:gd name="connsiteY2135" fmla="*/ 469901 h 1838326"/>
              <a:gd name="connsiteX2136" fmla="*/ 1003406 w 5410020"/>
              <a:gd name="connsiteY2136" fmla="*/ 485953 h 1838326"/>
              <a:gd name="connsiteX2137" fmla="*/ 966923 w 5410020"/>
              <a:gd name="connsiteY2137" fmla="*/ 503239 h 1838326"/>
              <a:gd name="connsiteX2138" fmla="*/ 946795 w 5410020"/>
              <a:gd name="connsiteY2138" fmla="*/ 485953 h 1838326"/>
              <a:gd name="connsiteX2139" fmla="*/ 983277 w 5410020"/>
              <a:gd name="connsiteY2139" fmla="*/ 469901 h 1838326"/>
              <a:gd name="connsiteX2140" fmla="*/ 913427 w 5410020"/>
              <a:gd name="connsiteY2140" fmla="*/ 469901 h 1838326"/>
              <a:gd name="connsiteX2141" fmla="*/ 933556 w 5410020"/>
              <a:gd name="connsiteY2141" fmla="*/ 485953 h 1838326"/>
              <a:gd name="connsiteX2142" fmla="*/ 895815 w 5410020"/>
              <a:gd name="connsiteY2142" fmla="*/ 503239 h 1838326"/>
              <a:gd name="connsiteX2143" fmla="*/ 876945 w 5410020"/>
              <a:gd name="connsiteY2143" fmla="*/ 485953 h 1838326"/>
              <a:gd name="connsiteX2144" fmla="*/ 913427 w 5410020"/>
              <a:gd name="connsiteY2144" fmla="*/ 469901 h 1838326"/>
              <a:gd name="connsiteX2145" fmla="*/ 774986 w 5410020"/>
              <a:gd name="connsiteY2145" fmla="*/ 469901 h 1838326"/>
              <a:gd name="connsiteX2146" fmla="*/ 793856 w 5410020"/>
              <a:gd name="connsiteY2146" fmla="*/ 485953 h 1838326"/>
              <a:gd name="connsiteX2147" fmla="*/ 756115 w 5410020"/>
              <a:gd name="connsiteY2147" fmla="*/ 503239 h 1838326"/>
              <a:gd name="connsiteX2148" fmla="*/ 737245 w 5410020"/>
              <a:gd name="connsiteY2148" fmla="*/ 485953 h 1838326"/>
              <a:gd name="connsiteX2149" fmla="*/ 774986 w 5410020"/>
              <a:gd name="connsiteY2149" fmla="*/ 469901 h 1838326"/>
              <a:gd name="connsiteX2150" fmla="*/ 4296242 w 5410020"/>
              <a:gd name="connsiteY2150" fmla="*/ 469900 h 1838326"/>
              <a:gd name="connsiteX2151" fmla="*/ 4333982 w 5410020"/>
              <a:gd name="connsiteY2151" fmla="*/ 485952 h 1838326"/>
              <a:gd name="connsiteX2152" fmla="*/ 4315112 w 5410020"/>
              <a:gd name="connsiteY2152" fmla="*/ 503238 h 1838326"/>
              <a:gd name="connsiteX2153" fmla="*/ 4277371 w 5410020"/>
              <a:gd name="connsiteY2153" fmla="*/ 485952 h 1838326"/>
              <a:gd name="connsiteX2154" fmla="*/ 4296242 w 5410020"/>
              <a:gd name="connsiteY2154" fmla="*/ 469900 h 1838326"/>
              <a:gd name="connsiteX2155" fmla="*/ 4157800 w 5410020"/>
              <a:gd name="connsiteY2155" fmla="*/ 469900 h 1838326"/>
              <a:gd name="connsiteX2156" fmla="*/ 4194282 w 5410020"/>
              <a:gd name="connsiteY2156" fmla="*/ 485952 h 1838326"/>
              <a:gd name="connsiteX2157" fmla="*/ 4174154 w 5410020"/>
              <a:gd name="connsiteY2157" fmla="*/ 503238 h 1838326"/>
              <a:gd name="connsiteX2158" fmla="*/ 4137671 w 5410020"/>
              <a:gd name="connsiteY2158" fmla="*/ 485952 h 1838326"/>
              <a:gd name="connsiteX2159" fmla="*/ 4157800 w 5410020"/>
              <a:gd name="connsiteY2159" fmla="*/ 469900 h 1838326"/>
              <a:gd name="connsiteX2160" fmla="*/ 4089410 w 5410020"/>
              <a:gd name="connsiteY2160" fmla="*/ 469900 h 1838326"/>
              <a:gd name="connsiteX2161" fmla="*/ 4125709 w 5410020"/>
              <a:gd name="connsiteY2161" fmla="*/ 485952 h 1838326"/>
              <a:gd name="connsiteX2162" fmla="*/ 4105682 w 5410020"/>
              <a:gd name="connsiteY2162" fmla="*/ 503238 h 1838326"/>
              <a:gd name="connsiteX2163" fmla="*/ 4069383 w 5410020"/>
              <a:gd name="connsiteY2163" fmla="*/ 485952 h 1838326"/>
              <a:gd name="connsiteX2164" fmla="*/ 4089410 w 5410020"/>
              <a:gd name="connsiteY2164" fmla="*/ 469900 h 1838326"/>
              <a:gd name="connsiteX2165" fmla="*/ 4020170 w 5410020"/>
              <a:gd name="connsiteY2165" fmla="*/ 469900 h 1838326"/>
              <a:gd name="connsiteX2166" fmla="*/ 4056072 w 5410020"/>
              <a:gd name="connsiteY2166" fmla="*/ 485952 h 1838326"/>
              <a:gd name="connsiteX2167" fmla="*/ 4035557 w 5410020"/>
              <a:gd name="connsiteY2167" fmla="*/ 503238 h 1838326"/>
              <a:gd name="connsiteX2168" fmla="*/ 3998373 w 5410020"/>
              <a:gd name="connsiteY2168" fmla="*/ 485952 h 1838326"/>
              <a:gd name="connsiteX2169" fmla="*/ 4020170 w 5410020"/>
              <a:gd name="connsiteY2169" fmla="*/ 469900 h 1838326"/>
              <a:gd name="connsiteX2170" fmla="*/ 3951298 w 5410020"/>
              <a:gd name="connsiteY2170" fmla="*/ 469900 h 1838326"/>
              <a:gd name="connsiteX2171" fmla="*/ 3986345 w 5410020"/>
              <a:gd name="connsiteY2171" fmla="*/ 485952 h 1838326"/>
              <a:gd name="connsiteX2172" fmla="*/ 3966318 w 5410020"/>
              <a:gd name="connsiteY2172" fmla="*/ 503238 h 1838326"/>
              <a:gd name="connsiteX2173" fmla="*/ 3930019 w 5410020"/>
              <a:gd name="connsiteY2173" fmla="*/ 485952 h 1838326"/>
              <a:gd name="connsiteX2174" fmla="*/ 3951298 w 5410020"/>
              <a:gd name="connsiteY2174" fmla="*/ 469900 h 1838326"/>
              <a:gd name="connsiteX2175" fmla="*/ 3881939 w 5410020"/>
              <a:gd name="connsiteY2175" fmla="*/ 469900 h 1838326"/>
              <a:gd name="connsiteX2176" fmla="*/ 3917674 w 5410020"/>
              <a:gd name="connsiteY2176" fmla="*/ 485952 h 1838326"/>
              <a:gd name="connsiteX2177" fmla="*/ 3895978 w 5410020"/>
              <a:gd name="connsiteY2177" fmla="*/ 503238 h 1838326"/>
              <a:gd name="connsiteX2178" fmla="*/ 3860243 w 5410020"/>
              <a:gd name="connsiteY2178" fmla="*/ 485952 h 1838326"/>
              <a:gd name="connsiteX2179" fmla="*/ 3881939 w 5410020"/>
              <a:gd name="connsiteY2179" fmla="*/ 469900 h 1838326"/>
              <a:gd name="connsiteX2180" fmla="*/ 3813053 w 5410020"/>
              <a:gd name="connsiteY2180" fmla="*/ 469900 h 1838326"/>
              <a:gd name="connsiteX2181" fmla="*/ 3847916 w 5410020"/>
              <a:gd name="connsiteY2181" fmla="*/ 485952 h 1838326"/>
              <a:gd name="connsiteX2182" fmla="*/ 3826749 w 5410020"/>
              <a:gd name="connsiteY2182" fmla="*/ 503238 h 1838326"/>
              <a:gd name="connsiteX2183" fmla="*/ 3791887 w 5410020"/>
              <a:gd name="connsiteY2183" fmla="*/ 485952 h 1838326"/>
              <a:gd name="connsiteX2184" fmla="*/ 3813053 w 5410020"/>
              <a:gd name="connsiteY2184" fmla="*/ 469900 h 1838326"/>
              <a:gd name="connsiteX2185" fmla="*/ 3743701 w 5410020"/>
              <a:gd name="connsiteY2185" fmla="*/ 469900 h 1838326"/>
              <a:gd name="connsiteX2186" fmla="*/ 3779261 w 5410020"/>
              <a:gd name="connsiteY2186" fmla="*/ 485952 h 1838326"/>
              <a:gd name="connsiteX2187" fmla="*/ 3756401 w 5410020"/>
              <a:gd name="connsiteY2187" fmla="*/ 503238 h 1838326"/>
              <a:gd name="connsiteX2188" fmla="*/ 3720841 w 5410020"/>
              <a:gd name="connsiteY2188" fmla="*/ 485952 h 1838326"/>
              <a:gd name="connsiteX2189" fmla="*/ 3743701 w 5410020"/>
              <a:gd name="connsiteY2189" fmla="*/ 469900 h 1838326"/>
              <a:gd name="connsiteX2190" fmla="*/ 3674804 w 5410020"/>
              <a:gd name="connsiteY2190" fmla="*/ 469900 h 1838326"/>
              <a:gd name="connsiteX2191" fmla="*/ 3708237 w 5410020"/>
              <a:gd name="connsiteY2191" fmla="*/ 485952 h 1838326"/>
              <a:gd name="connsiteX2192" fmla="*/ 3687187 w 5410020"/>
              <a:gd name="connsiteY2192" fmla="*/ 503238 h 1838326"/>
              <a:gd name="connsiteX2193" fmla="*/ 3652516 w 5410020"/>
              <a:gd name="connsiteY2193" fmla="*/ 485952 h 1838326"/>
              <a:gd name="connsiteX2194" fmla="*/ 3674804 w 5410020"/>
              <a:gd name="connsiteY2194" fmla="*/ 469900 h 1838326"/>
              <a:gd name="connsiteX2195" fmla="*/ 3605589 w 5410020"/>
              <a:gd name="connsiteY2195" fmla="*/ 469900 h 1838326"/>
              <a:gd name="connsiteX2196" fmla="*/ 3639879 w 5410020"/>
              <a:gd name="connsiteY2196" fmla="*/ 485952 h 1838326"/>
              <a:gd name="connsiteX2197" fmla="*/ 3617019 w 5410020"/>
              <a:gd name="connsiteY2197" fmla="*/ 503238 h 1838326"/>
              <a:gd name="connsiteX2198" fmla="*/ 3582729 w 5410020"/>
              <a:gd name="connsiteY2198" fmla="*/ 485952 h 1838326"/>
              <a:gd name="connsiteX2199" fmla="*/ 3605589 w 5410020"/>
              <a:gd name="connsiteY2199" fmla="*/ 469900 h 1838326"/>
              <a:gd name="connsiteX2200" fmla="*/ 3536549 w 5410020"/>
              <a:gd name="connsiteY2200" fmla="*/ 469900 h 1838326"/>
              <a:gd name="connsiteX2201" fmla="*/ 3569789 w 5410020"/>
              <a:gd name="connsiteY2201" fmla="*/ 485952 h 1838326"/>
              <a:gd name="connsiteX2202" fmla="*/ 3547629 w 5410020"/>
              <a:gd name="connsiteY2202" fmla="*/ 503238 h 1838326"/>
              <a:gd name="connsiteX2203" fmla="*/ 3514388 w 5410020"/>
              <a:gd name="connsiteY2203" fmla="*/ 485952 h 1838326"/>
              <a:gd name="connsiteX2204" fmla="*/ 3536549 w 5410020"/>
              <a:gd name="connsiteY2204" fmla="*/ 469900 h 1838326"/>
              <a:gd name="connsiteX2205" fmla="*/ 3467347 w 5410020"/>
              <a:gd name="connsiteY2205" fmla="*/ 469900 h 1838326"/>
              <a:gd name="connsiteX2206" fmla="*/ 3501462 w 5410020"/>
              <a:gd name="connsiteY2206" fmla="*/ 485952 h 1838326"/>
              <a:gd name="connsiteX2207" fmla="*/ 3477455 w 5410020"/>
              <a:gd name="connsiteY2207" fmla="*/ 503238 h 1838326"/>
              <a:gd name="connsiteX2208" fmla="*/ 3444603 w 5410020"/>
              <a:gd name="connsiteY2208" fmla="*/ 485952 h 1838326"/>
              <a:gd name="connsiteX2209" fmla="*/ 3467347 w 5410020"/>
              <a:gd name="connsiteY2209" fmla="*/ 469900 h 1838326"/>
              <a:gd name="connsiteX2210" fmla="*/ 3398437 w 5410020"/>
              <a:gd name="connsiteY2210" fmla="*/ 469900 h 1838326"/>
              <a:gd name="connsiteX2211" fmla="*/ 3430446 w 5410020"/>
              <a:gd name="connsiteY2211" fmla="*/ 485952 h 1838326"/>
              <a:gd name="connsiteX2212" fmla="*/ 3408286 w 5410020"/>
              <a:gd name="connsiteY2212" fmla="*/ 503238 h 1838326"/>
              <a:gd name="connsiteX2213" fmla="*/ 3375045 w 5410020"/>
              <a:gd name="connsiteY2213" fmla="*/ 485952 h 1838326"/>
              <a:gd name="connsiteX2214" fmla="*/ 3398437 w 5410020"/>
              <a:gd name="connsiteY2214" fmla="*/ 469900 h 1838326"/>
              <a:gd name="connsiteX2215" fmla="*/ 3330356 w 5410020"/>
              <a:gd name="connsiteY2215" fmla="*/ 469900 h 1838326"/>
              <a:gd name="connsiteX2216" fmla="*/ 3361776 w 5410020"/>
              <a:gd name="connsiteY2216" fmla="*/ 485952 h 1838326"/>
              <a:gd name="connsiteX2217" fmla="*/ 3337897 w 5410020"/>
              <a:gd name="connsiteY2217" fmla="*/ 503238 h 1838326"/>
              <a:gd name="connsiteX2218" fmla="*/ 3305221 w 5410020"/>
              <a:gd name="connsiteY2218" fmla="*/ 485952 h 1838326"/>
              <a:gd name="connsiteX2219" fmla="*/ 3330356 w 5410020"/>
              <a:gd name="connsiteY2219" fmla="*/ 469900 h 1838326"/>
              <a:gd name="connsiteX2220" fmla="*/ 3261199 w 5410020"/>
              <a:gd name="connsiteY2220" fmla="*/ 469900 h 1838326"/>
              <a:gd name="connsiteX2221" fmla="*/ 3291977 w 5410020"/>
              <a:gd name="connsiteY2221" fmla="*/ 485952 h 1838326"/>
              <a:gd name="connsiteX2222" fmla="*/ 3267355 w 5410020"/>
              <a:gd name="connsiteY2222" fmla="*/ 503238 h 1838326"/>
              <a:gd name="connsiteX2223" fmla="*/ 3236576 w 5410020"/>
              <a:gd name="connsiteY2223" fmla="*/ 485952 h 1838326"/>
              <a:gd name="connsiteX2224" fmla="*/ 3261199 w 5410020"/>
              <a:gd name="connsiteY2224" fmla="*/ 469900 h 1838326"/>
              <a:gd name="connsiteX2225" fmla="*/ 3191913 w 5410020"/>
              <a:gd name="connsiteY2225" fmla="*/ 469900 h 1838326"/>
              <a:gd name="connsiteX2226" fmla="*/ 3223332 w 5410020"/>
              <a:gd name="connsiteY2226" fmla="*/ 485952 h 1838326"/>
              <a:gd name="connsiteX2227" fmla="*/ 3198197 w 5410020"/>
              <a:gd name="connsiteY2227" fmla="*/ 503238 h 1838326"/>
              <a:gd name="connsiteX2228" fmla="*/ 3166778 w 5410020"/>
              <a:gd name="connsiteY2228" fmla="*/ 485952 h 1838326"/>
              <a:gd name="connsiteX2229" fmla="*/ 3191913 w 5410020"/>
              <a:gd name="connsiteY2229" fmla="*/ 469900 h 1838326"/>
              <a:gd name="connsiteX2230" fmla="*/ 3123650 w 5410020"/>
              <a:gd name="connsiteY2230" fmla="*/ 469900 h 1838326"/>
              <a:gd name="connsiteX2231" fmla="*/ 3155069 w 5410020"/>
              <a:gd name="connsiteY2231" fmla="*/ 485952 h 1838326"/>
              <a:gd name="connsiteX2232" fmla="*/ 3128677 w 5410020"/>
              <a:gd name="connsiteY2232" fmla="*/ 503238 h 1838326"/>
              <a:gd name="connsiteX2233" fmla="*/ 3098515 w 5410020"/>
              <a:gd name="connsiteY2233" fmla="*/ 485952 h 1838326"/>
              <a:gd name="connsiteX2234" fmla="*/ 3123650 w 5410020"/>
              <a:gd name="connsiteY2234" fmla="*/ 469900 h 1838326"/>
              <a:gd name="connsiteX2235" fmla="*/ 3053800 w 5410020"/>
              <a:gd name="connsiteY2235" fmla="*/ 469900 h 1838326"/>
              <a:gd name="connsiteX2236" fmla="*/ 3083963 w 5410020"/>
              <a:gd name="connsiteY2236" fmla="*/ 485952 h 1838326"/>
              <a:gd name="connsiteX2237" fmla="*/ 3058827 w 5410020"/>
              <a:gd name="connsiteY2237" fmla="*/ 503238 h 1838326"/>
              <a:gd name="connsiteX2238" fmla="*/ 3027408 w 5410020"/>
              <a:gd name="connsiteY2238" fmla="*/ 485952 h 1838326"/>
              <a:gd name="connsiteX2239" fmla="*/ 3053800 w 5410020"/>
              <a:gd name="connsiteY2239" fmla="*/ 469900 h 1838326"/>
              <a:gd name="connsiteX2240" fmla="*/ 2985384 w 5410020"/>
              <a:gd name="connsiteY2240" fmla="*/ 469900 h 1838326"/>
              <a:gd name="connsiteX2241" fmla="*/ 3015378 w 5410020"/>
              <a:gd name="connsiteY2241" fmla="*/ 485952 h 1838326"/>
              <a:gd name="connsiteX2242" fmla="*/ 2989133 w 5410020"/>
              <a:gd name="connsiteY2242" fmla="*/ 503238 h 1838326"/>
              <a:gd name="connsiteX2243" fmla="*/ 2959139 w 5410020"/>
              <a:gd name="connsiteY2243" fmla="*/ 485952 h 1838326"/>
              <a:gd name="connsiteX2244" fmla="*/ 2985384 w 5410020"/>
              <a:gd name="connsiteY2244" fmla="*/ 469900 h 1838326"/>
              <a:gd name="connsiteX2245" fmla="*/ 2500689 w 5410020"/>
              <a:gd name="connsiteY2245" fmla="*/ 469900 h 1838326"/>
              <a:gd name="connsiteX2246" fmla="*/ 2529264 w 5410020"/>
              <a:gd name="connsiteY2246" fmla="*/ 485952 h 1838326"/>
              <a:gd name="connsiteX2247" fmla="*/ 2500689 w 5410020"/>
              <a:gd name="connsiteY2247" fmla="*/ 503238 h 1838326"/>
              <a:gd name="connsiteX2248" fmla="*/ 2473357 w 5410020"/>
              <a:gd name="connsiteY2248" fmla="*/ 485952 h 1838326"/>
              <a:gd name="connsiteX2249" fmla="*/ 2500689 w 5410020"/>
              <a:gd name="connsiteY2249" fmla="*/ 469900 h 1838326"/>
              <a:gd name="connsiteX2250" fmla="*/ 2432910 w 5410020"/>
              <a:gd name="connsiteY2250" fmla="*/ 469900 h 1838326"/>
              <a:gd name="connsiteX2251" fmla="*/ 2459725 w 5410020"/>
              <a:gd name="connsiteY2251" fmla="*/ 485952 h 1838326"/>
              <a:gd name="connsiteX2252" fmla="*/ 2430356 w 5410020"/>
              <a:gd name="connsiteY2252" fmla="*/ 503238 h 1838326"/>
              <a:gd name="connsiteX2253" fmla="*/ 2402264 w 5410020"/>
              <a:gd name="connsiteY2253" fmla="*/ 485952 h 1838326"/>
              <a:gd name="connsiteX2254" fmla="*/ 2432910 w 5410020"/>
              <a:gd name="connsiteY2254" fmla="*/ 469900 h 1838326"/>
              <a:gd name="connsiteX2255" fmla="*/ 2363819 w 5410020"/>
              <a:gd name="connsiteY2255" fmla="*/ 469900 h 1838326"/>
              <a:gd name="connsiteX2256" fmla="*/ 2389909 w 5410020"/>
              <a:gd name="connsiteY2256" fmla="*/ 485952 h 1838326"/>
              <a:gd name="connsiteX2257" fmla="*/ 2361334 w 5410020"/>
              <a:gd name="connsiteY2257" fmla="*/ 503238 h 1838326"/>
              <a:gd name="connsiteX2258" fmla="*/ 2334001 w 5410020"/>
              <a:gd name="connsiteY2258" fmla="*/ 485952 h 1838326"/>
              <a:gd name="connsiteX2259" fmla="*/ 2363819 w 5410020"/>
              <a:gd name="connsiteY2259" fmla="*/ 469900 h 1838326"/>
              <a:gd name="connsiteX2260" fmla="*/ 845043 w 5410020"/>
              <a:gd name="connsiteY2260" fmla="*/ 469900 h 1838326"/>
              <a:gd name="connsiteX2261" fmla="*/ 865269 w 5410020"/>
              <a:gd name="connsiteY2261" fmla="*/ 485952 h 1838326"/>
              <a:gd name="connsiteX2262" fmla="*/ 827345 w 5410020"/>
              <a:gd name="connsiteY2262" fmla="*/ 503238 h 1838326"/>
              <a:gd name="connsiteX2263" fmla="*/ 807119 w 5410020"/>
              <a:gd name="connsiteY2263" fmla="*/ 485952 h 1838326"/>
              <a:gd name="connsiteX2264" fmla="*/ 845043 w 5410020"/>
              <a:gd name="connsiteY2264" fmla="*/ 469900 h 1838326"/>
              <a:gd name="connsiteX2265" fmla="*/ 707982 w 5410020"/>
              <a:gd name="connsiteY2265" fmla="*/ 469900 h 1838326"/>
              <a:gd name="connsiteX2266" fmla="*/ 725594 w 5410020"/>
              <a:gd name="connsiteY2266" fmla="*/ 485952 h 1838326"/>
              <a:gd name="connsiteX2267" fmla="*/ 687853 w 5410020"/>
              <a:gd name="connsiteY2267" fmla="*/ 503238 h 1838326"/>
              <a:gd name="connsiteX2268" fmla="*/ 668983 w 5410020"/>
              <a:gd name="connsiteY2268" fmla="*/ 485952 h 1838326"/>
              <a:gd name="connsiteX2269" fmla="*/ 707982 w 5410020"/>
              <a:gd name="connsiteY2269" fmla="*/ 469900 h 1838326"/>
              <a:gd name="connsiteX2270" fmla="*/ 638022 w 5410020"/>
              <a:gd name="connsiteY2270" fmla="*/ 469900 h 1838326"/>
              <a:gd name="connsiteX2271" fmla="*/ 655719 w 5410020"/>
              <a:gd name="connsiteY2271" fmla="*/ 485952 h 1838326"/>
              <a:gd name="connsiteX2272" fmla="*/ 616531 w 5410020"/>
              <a:gd name="connsiteY2272" fmla="*/ 503238 h 1838326"/>
              <a:gd name="connsiteX2273" fmla="*/ 598834 w 5410020"/>
              <a:gd name="connsiteY2273" fmla="*/ 485952 h 1838326"/>
              <a:gd name="connsiteX2274" fmla="*/ 638022 w 5410020"/>
              <a:gd name="connsiteY2274" fmla="*/ 469900 h 1838326"/>
              <a:gd name="connsiteX2275" fmla="*/ 4478804 w 5410020"/>
              <a:gd name="connsiteY2275" fmla="*/ 430213 h 1838326"/>
              <a:gd name="connsiteX2276" fmla="*/ 4516544 w 5410020"/>
              <a:gd name="connsiteY2276" fmla="*/ 446882 h 1838326"/>
              <a:gd name="connsiteX2277" fmla="*/ 4498932 w 5410020"/>
              <a:gd name="connsiteY2277" fmla="*/ 463551 h 1838326"/>
              <a:gd name="connsiteX2278" fmla="*/ 4459933 w 5410020"/>
              <a:gd name="connsiteY2278" fmla="*/ 446882 h 1838326"/>
              <a:gd name="connsiteX2279" fmla="*/ 4478804 w 5410020"/>
              <a:gd name="connsiteY2279" fmla="*/ 430213 h 1838326"/>
              <a:gd name="connsiteX2280" fmla="*/ 4273896 w 5410020"/>
              <a:gd name="connsiteY2280" fmla="*/ 430213 h 1838326"/>
              <a:gd name="connsiteX2281" fmla="*/ 4310195 w 5410020"/>
              <a:gd name="connsiteY2281" fmla="*/ 446882 h 1838326"/>
              <a:gd name="connsiteX2282" fmla="*/ 4291420 w 5410020"/>
              <a:gd name="connsiteY2282" fmla="*/ 463551 h 1838326"/>
              <a:gd name="connsiteX2283" fmla="*/ 4255121 w 5410020"/>
              <a:gd name="connsiteY2283" fmla="*/ 446882 h 1838326"/>
              <a:gd name="connsiteX2284" fmla="*/ 4273896 w 5410020"/>
              <a:gd name="connsiteY2284" fmla="*/ 430213 h 1838326"/>
              <a:gd name="connsiteX2285" fmla="*/ 4137371 w 5410020"/>
              <a:gd name="connsiteY2285" fmla="*/ 430213 h 1838326"/>
              <a:gd name="connsiteX2286" fmla="*/ 4173670 w 5410020"/>
              <a:gd name="connsiteY2286" fmla="*/ 446882 h 1838326"/>
              <a:gd name="connsiteX2287" fmla="*/ 4154895 w 5410020"/>
              <a:gd name="connsiteY2287" fmla="*/ 463551 h 1838326"/>
              <a:gd name="connsiteX2288" fmla="*/ 4118596 w 5410020"/>
              <a:gd name="connsiteY2288" fmla="*/ 446882 h 1838326"/>
              <a:gd name="connsiteX2289" fmla="*/ 4137371 w 5410020"/>
              <a:gd name="connsiteY2289" fmla="*/ 430213 h 1838326"/>
              <a:gd name="connsiteX2290" fmla="*/ 4068983 w 5410020"/>
              <a:gd name="connsiteY2290" fmla="*/ 430213 h 1838326"/>
              <a:gd name="connsiteX2291" fmla="*/ 4105091 w 5410020"/>
              <a:gd name="connsiteY2291" fmla="*/ 446882 h 1838326"/>
              <a:gd name="connsiteX2292" fmla="*/ 4085169 w 5410020"/>
              <a:gd name="connsiteY2292" fmla="*/ 463551 h 1838326"/>
              <a:gd name="connsiteX2293" fmla="*/ 4049062 w 5410020"/>
              <a:gd name="connsiteY2293" fmla="*/ 446882 h 1838326"/>
              <a:gd name="connsiteX2294" fmla="*/ 4068983 w 5410020"/>
              <a:gd name="connsiteY2294" fmla="*/ 430213 h 1838326"/>
              <a:gd name="connsiteX2295" fmla="*/ 4001313 w 5410020"/>
              <a:gd name="connsiteY2295" fmla="*/ 430213 h 1838326"/>
              <a:gd name="connsiteX2296" fmla="*/ 4037047 w 5410020"/>
              <a:gd name="connsiteY2296" fmla="*/ 446882 h 1838326"/>
              <a:gd name="connsiteX2297" fmla="*/ 4016628 w 5410020"/>
              <a:gd name="connsiteY2297" fmla="*/ 463551 h 1838326"/>
              <a:gd name="connsiteX2298" fmla="*/ 3980893 w 5410020"/>
              <a:gd name="connsiteY2298" fmla="*/ 446882 h 1838326"/>
              <a:gd name="connsiteX2299" fmla="*/ 4001313 w 5410020"/>
              <a:gd name="connsiteY2299" fmla="*/ 430213 h 1838326"/>
              <a:gd name="connsiteX2300" fmla="*/ 3933703 w 5410020"/>
              <a:gd name="connsiteY2300" fmla="*/ 430213 h 1838326"/>
              <a:gd name="connsiteX2301" fmla="*/ 3968566 w 5410020"/>
              <a:gd name="connsiteY2301" fmla="*/ 446882 h 1838326"/>
              <a:gd name="connsiteX2302" fmla="*/ 3947399 w 5410020"/>
              <a:gd name="connsiteY2302" fmla="*/ 463551 h 1838326"/>
              <a:gd name="connsiteX2303" fmla="*/ 3912537 w 5410020"/>
              <a:gd name="connsiteY2303" fmla="*/ 446882 h 1838326"/>
              <a:gd name="connsiteX2304" fmla="*/ 3933703 w 5410020"/>
              <a:gd name="connsiteY2304" fmla="*/ 430213 h 1838326"/>
              <a:gd name="connsiteX2305" fmla="*/ 3865939 w 5410020"/>
              <a:gd name="connsiteY2305" fmla="*/ 430213 h 1838326"/>
              <a:gd name="connsiteX2306" fmla="*/ 3900229 w 5410020"/>
              <a:gd name="connsiteY2306" fmla="*/ 446882 h 1838326"/>
              <a:gd name="connsiteX2307" fmla="*/ 3878639 w 5410020"/>
              <a:gd name="connsiteY2307" fmla="*/ 463551 h 1838326"/>
              <a:gd name="connsiteX2308" fmla="*/ 3844349 w 5410020"/>
              <a:gd name="connsiteY2308" fmla="*/ 446882 h 1838326"/>
              <a:gd name="connsiteX2309" fmla="*/ 3865939 w 5410020"/>
              <a:gd name="connsiteY2309" fmla="*/ 430213 h 1838326"/>
              <a:gd name="connsiteX2310" fmla="*/ 3796214 w 5410020"/>
              <a:gd name="connsiteY2310" fmla="*/ 430213 h 1838326"/>
              <a:gd name="connsiteX2311" fmla="*/ 3831949 w 5410020"/>
              <a:gd name="connsiteY2311" fmla="*/ 446882 h 1838326"/>
              <a:gd name="connsiteX2312" fmla="*/ 3810253 w 5410020"/>
              <a:gd name="connsiteY2312" fmla="*/ 463551 h 1838326"/>
              <a:gd name="connsiteX2313" fmla="*/ 3774518 w 5410020"/>
              <a:gd name="connsiteY2313" fmla="*/ 446882 h 1838326"/>
              <a:gd name="connsiteX2314" fmla="*/ 3796214 w 5410020"/>
              <a:gd name="connsiteY2314" fmla="*/ 430213 h 1838326"/>
              <a:gd name="connsiteX2315" fmla="*/ 3728779 w 5410020"/>
              <a:gd name="connsiteY2315" fmla="*/ 430213 h 1838326"/>
              <a:gd name="connsiteX2316" fmla="*/ 3762212 w 5410020"/>
              <a:gd name="connsiteY2316" fmla="*/ 446882 h 1838326"/>
              <a:gd name="connsiteX2317" fmla="*/ 3741162 w 5410020"/>
              <a:gd name="connsiteY2317" fmla="*/ 463551 h 1838326"/>
              <a:gd name="connsiteX2318" fmla="*/ 3707729 w 5410020"/>
              <a:gd name="connsiteY2318" fmla="*/ 446882 h 1838326"/>
              <a:gd name="connsiteX2319" fmla="*/ 3728779 w 5410020"/>
              <a:gd name="connsiteY2319" fmla="*/ 430213 h 1838326"/>
              <a:gd name="connsiteX2320" fmla="*/ 3661022 w 5410020"/>
              <a:gd name="connsiteY2320" fmla="*/ 430213 h 1838326"/>
              <a:gd name="connsiteX2321" fmla="*/ 3695137 w 5410020"/>
              <a:gd name="connsiteY2321" fmla="*/ 446882 h 1838326"/>
              <a:gd name="connsiteX2322" fmla="*/ 3672394 w 5410020"/>
              <a:gd name="connsiteY2322" fmla="*/ 463551 h 1838326"/>
              <a:gd name="connsiteX2323" fmla="*/ 3638278 w 5410020"/>
              <a:gd name="connsiteY2323" fmla="*/ 446882 h 1838326"/>
              <a:gd name="connsiteX2324" fmla="*/ 3661022 w 5410020"/>
              <a:gd name="connsiteY2324" fmla="*/ 430213 h 1838326"/>
              <a:gd name="connsiteX2325" fmla="*/ 3592571 w 5410020"/>
              <a:gd name="connsiteY2325" fmla="*/ 430213 h 1838326"/>
              <a:gd name="connsiteX2326" fmla="*/ 3625591 w 5410020"/>
              <a:gd name="connsiteY2326" fmla="*/ 446882 h 1838326"/>
              <a:gd name="connsiteX2327" fmla="*/ 3602731 w 5410020"/>
              <a:gd name="connsiteY2327" fmla="*/ 463551 h 1838326"/>
              <a:gd name="connsiteX2328" fmla="*/ 3569711 w 5410020"/>
              <a:gd name="connsiteY2328" fmla="*/ 446882 h 1838326"/>
              <a:gd name="connsiteX2329" fmla="*/ 3592571 w 5410020"/>
              <a:gd name="connsiteY2329" fmla="*/ 430213 h 1838326"/>
              <a:gd name="connsiteX2330" fmla="*/ 3525080 w 5410020"/>
              <a:gd name="connsiteY2330" fmla="*/ 430213 h 1838326"/>
              <a:gd name="connsiteX2331" fmla="*/ 3557089 w 5410020"/>
              <a:gd name="connsiteY2331" fmla="*/ 446882 h 1838326"/>
              <a:gd name="connsiteX2332" fmla="*/ 3534929 w 5410020"/>
              <a:gd name="connsiteY2332" fmla="*/ 463551 h 1838326"/>
              <a:gd name="connsiteX2333" fmla="*/ 3501688 w 5410020"/>
              <a:gd name="connsiteY2333" fmla="*/ 446882 h 1838326"/>
              <a:gd name="connsiteX2334" fmla="*/ 3525080 w 5410020"/>
              <a:gd name="connsiteY2334" fmla="*/ 430213 h 1838326"/>
              <a:gd name="connsiteX2335" fmla="*/ 3456100 w 5410020"/>
              <a:gd name="connsiteY2335" fmla="*/ 430213 h 1838326"/>
              <a:gd name="connsiteX2336" fmla="*/ 3488776 w 5410020"/>
              <a:gd name="connsiteY2336" fmla="*/ 446882 h 1838326"/>
              <a:gd name="connsiteX2337" fmla="*/ 3466154 w 5410020"/>
              <a:gd name="connsiteY2337" fmla="*/ 463551 h 1838326"/>
              <a:gd name="connsiteX2338" fmla="*/ 3433478 w 5410020"/>
              <a:gd name="connsiteY2338" fmla="*/ 446882 h 1838326"/>
              <a:gd name="connsiteX2339" fmla="*/ 3456100 w 5410020"/>
              <a:gd name="connsiteY2339" fmla="*/ 430213 h 1838326"/>
              <a:gd name="connsiteX2340" fmla="*/ 3387648 w 5410020"/>
              <a:gd name="connsiteY2340" fmla="*/ 430213 h 1838326"/>
              <a:gd name="connsiteX2341" fmla="*/ 3420500 w 5410020"/>
              <a:gd name="connsiteY2341" fmla="*/ 446882 h 1838326"/>
              <a:gd name="connsiteX2342" fmla="*/ 3396493 w 5410020"/>
              <a:gd name="connsiteY2342" fmla="*/ 463551 h 1838326"/>
              <a:gd name="connsiteX2343" fmla="*/ 3363641 w 5410020"/>
              <a:gd name="connsiteY2343" fmla="*/ 446882 h 1838326"/>
              <a:gd name="connsiteX2344" fmla="*/ 3387648 w 5410020"/>
              <a:gd name="connsiteY2344" fmla="*/ 430213 h 1838326"/>
              <a:gd name="connsiteX2345" fmla="*/ 3320831 w 5410020"/>
              <a:gd name="connsiteY2345" fmla="*/ 430213 h 1838326"/>
              <a:gd name="connsiteX2346" fmla="*/ 3352251 w 5410020"/>
              <a:gd name="connsiteY2346" fmla="*/ 446882 h 1838326"/>
              <a:gd name="connsiteX2347" fmla="*/ 3328372 w 5410020"/>
              <a:gd name="connsiteY2347" fmla="*/ 463551 h 1838326"/>
              <a:gd name="connsiteX2348" fmla="*/ 3296953 w 5410020"/>
              <a:gd name="connsiteY2348" fmla="*/ 446882 h 1838326"/>
              <a:gd name="connsiteX2349" fmla="*/ 3320831 w 5410020"/>
              <a:gd name="connsiteY2349" fmla="*/ 430213 h 1838326"/>
              <a:gd name="connsiteX2350" fmla="*/ 3252421 w 5410020"/>
              <a:gd name="connsiteY2350" fmla="*/ 430213 h 1838326"/>
              <a:gd name="connsiteX2351" fmla="*/ 3283665 w 5410020"/>
              <a:gd name="connsiteY2351" fmla="*/ 446882 h 1838326"/>
              <a:gd name="connsiteX2352" fmla="*/ 3258670 w 5410020"/>
              <a:gd name="connsiteY2352" fmla="*/ 463551 h 1838326"/>
              <a:gd name="connsiteX2353" fmla="*/ 3227426 w 5410020"/>
              <a:gd name="connsiteY2353" fmla="*/ 446882 h 1838326"/>
              <a:gd name="connsiteX2354" fmla="*/ 3252421 w 5410020"/>
              <a:gd name="connsiteY2354" fmla="*/ 430213 h 1838326"/>
              <a:gd name="connsiteX2355" fmla="*/ 3115896 w 5410020"/>
              <a:gd name="connsiteY2355" fmla="*/ 430213 h 1838326"/>
              <a:gd name="connsiteX2356" fmla="*/ 3147140 w 5410020"/>
              <a:gd name="connsiteY2356" fmla="*/ 446882 h 1838326"/>
              <a:gd name="connsiteX2357" fmla="*/ 3122145 w 5410020"/>
              <a:gd name="connsiteY2357" fmla="*/ 463551 h 1838326"/>
              <a:gd name="connsiteX2358" fmla="*/ 3090901 w 5410020"/>
              <a:gd name="connsiteY2358" fmla="*/ 446882 h 1838326"/>
              <a:gd name="connsiteX2359" fmla="*/ 3115896 w 5410020"/>
              <a:gd name="connsiteY2359" fmla="*/ 430213 h 1838326"/>
              <a:gd name="connsiteX2360" fmla="*/ 3047479 w 5410020"/>
              <a:gd name="connsiteY2360" fmla="*/ 430213 h 1838326"/>
              <a:gd name="connsiteX2361" fmla="*/ 3077297 w 5410020"/>
              <a:gd name="connsiteY2361" fmla="*/ 446882 h 1838326"/>
              <a:gd name="connsiteX2362" fmla="*/ 3052449 w 5410020"/>
              <a:gd name="connsiteY2362" fmla="*/ 463551 h 1838326"/>
              <a:gd name="connsiteX2363" fmla="*/ 3022632 w 5410020"/>
              <a:gd name="connsiteY2363" fmla="*/ 446882 h 1838326"/>
              <a:gd name="connsiteX2364" fmla="*/ 3047479 w 5410020"/>
              <a:gd name="connsiteY2364" fmla="*/ 430213 h 1838326"/>
              <a:gd name="connsiteX2365" fmla="*/ 2979776 w 5410020"/>
              <a:gd name="connsiteY2365" fmla="*/ 430213 h 1838326"/>
              <a:gd name="connsiteX2366" fmla="*/ 3010581 w 5410020"/>
              <a:gd name="connsiteY2366" fmla="*/ 446882 h 1838326"/>
              <a:gd name="connsiteX2367" fmla="*/ 2983627 w 5410020"/>
              <a:gd name="connsiteY2367" fmla="*/ 463551 h 1838326"/>
              <a:gd name="connsiteX2368" fmla="*/ 2952823 w 5410020"/>
              <a:gd name="connsiteY2368" fmla="*/ 446882 h 1838326"/>
              <a:gd name="connsiteX2369" fmla="*/ 2979776 w 5410020"/>
              <a:gd name="connsiteY2369" fmla="*/ 430213 h 1838326"/>
              <a:gd name="connsiteX2370" fmla="*/ 2912197 w 5410020"/>
              <a:gd name="connsiteY2370" fmla="*/ 430213 h 1838326"/>
              <a:gd name="connsiteX2371" fmla="*/ 2940772 w 5410020"/>
              <a:gd name="connsiteY2371" fmla="*/ 446882 h 1838326"/>
              <a:gd name="connsiteX2372" fmla="*/ 2914682 w 5410020"/>
              <a:gd name="connsiteY2372" fmla="*/ 463551 h 1838326"/>
              <a:gd name="connsiteX2373" fmla="*/ 2886107 w 5410020"/>
              <a:gd name="connsiteY2373" fmla="*/ 446882 h 1838326"/>
              <a:gd name="connsiteX2374" fmla="*/ 2912197 w 5410020"/>
              <a:gd name="connsiteY2374" fmla="*/ 430213 h 1838326"/>
              <a:gd name="connsiteX2375" fmla="*/ 2842531 w 5410020"/>
              <a:gd name="connsiteY2375" fmla="*/ 430213 h 1838326"/>
              <a:gd name="connsiteX2376" fmla="*/ 2872164 w 5410020"/>
              <a:gd name="connsiteY2376" fmla="*/ 446882 h 1838326"/>
              <a:gd name="connsiteX2377" fmla="*/ 2846235 w 5410020"/>
              <a:gd name="connsiteY2377" fmla="*/ 463551 h 1838326"/>
              <a:gd name="connsiteX2378" fmla="*/ 2816601 w 5410020"/>
              <a:gd name="connsiteY2378" fmla="*/ 446882 h 1838326"/>
              <a:gd name="connsiteX2379" fmla="*/ 2842531 w 5410020"/>
              <a:gd name="connsiteY2379" fmla="*/ 430213 h 1838326"/>
              <a:gd name="connsiteX2380" fmla="*/ 2774843 w 5410020"/>
              <a:gd name="connsiteY2380" fmla="*/ 430213 h 1838326"/>
              <a:gd name="connsiteX2381" fmla="*/ 2804212 w 5410020"/>
              <a:gd name="connsiteY2381" fmla="*/ 446882 h 1838326"/>
              <a:gd name="connsiteX2382" fmla="*/ 2777397 w 5410020"/>
              <a:gd name="connsiteY2382" fmla="*/ 463551 h 1838326"/>
              <a:gd name="connsiteX2383" fmla="*/ 2748028 w 5410020"/>
              <a:gd name="connsiteY2383" fmla="*/ 446882 h 1838326"/>
              <a:gd name="connsiteX2384" fmla="*/ 2774843 w 5410020"/>
              <a:gd name="connsiteY2384" fmla="*/ 430213 h 1838326"/>
              <a:gd name="connsiteX2385" fmla="*/ 2707240 w 5410020"/>
              <a:gd name="connsiteY2385" fmla="*/ 430213 h 1838326"/>
              <a:gd name="connsiteX2386" fmla="*/ 2735639 w 5410020"/>
              <a:gd name="connsiteY2386" fmla="*/ 446882 h 1838326"/>
              <a:gd name="connsiteX2387" fmla="*/ 2708475 w 5410020"/>
              <a:gd name="connsiteY2387" fmla="*/ 463551 h 1838326"/>
              <a:gd name="connsiteX2388" fmla="*/ 2680076 w 5410020"/>
              <a:gd name="connsiteY2388" fmla="*/ 446882 h 1838326"/>
              <a:gd name="connsiteX2389" fmla="*/ 2707240 w 5410020"/>
              <a:gd name="connsiteY2389" fmla="*/ 430213 h 1838326"/>
              <a:gd name="connsiteX2390" fmla="*/ 2366235 w 5410020"/>
              <a:gd name="connsiteY2390" fmla="*/ 430213 h 1838326"/>
              <a:gd name="connsiteX2391" fmla="*/ 2393050 w 5410020"/>
              <a:gd name="connsiteY2391" fmla="*/ 446882 h 1838326"/>
              <a:gd name="connsiteX2392" fmla="*/ 2363681 w 5410020"/>
              <a:gd name="connsiteY2392" fmla="*/ 463551 h 1838326"/>
              <a:gd name="connsiteX2393" fmla="*/ 2336866 w 5410020"/>
              <a:gd name="connsiteY2393" fmla="*/ 446882 h 1838326"/>
              <a:gd name="connsiteX2394" fmla="*/ 2366235 w 5410020"/>
              <a:gd name="connsiteY2394" fmla="*/ 430213 h 1838326"/>
              <a:gd name="connsiteX2395" fmla="*/ 2298386 w 5410020"/>
              <a:gd name="connsiteY2395" fmla="*/ 430213 h 1838326"/>
              <a:gd name="connsiteX2396" fmla="*/ 2324476 w 5410020"/>
              <a:gd name="connsiteY2396" fmla="*/ 446882 h 1838326"/>
              <a:gd name="connsiteX2397" fmla="*/ 2294659 w 5410020"/>
              <a:gd name="connsiteY2397" fmla="*/ 463551 h 1838326"/>
              <a:gd name="connsiteX2398" fmla="*/ 2268569 w 5410020"/>
              <a:gd name="connsiteY2398" fmla="*/ 446882 h 1838326"/>
              <a:gd name="connsiteX2399" fmla="*/ 2298386 w 5410020"/>
              <a:gd name="connsiteY2399" fmla="*/ 430213 h 1838326"/>
              <a:gd name="connsiteX2400" fmla="*/ 1275636 w 5410020"/>
              <a:gd name="connsiteY2400" fmla="*/ 430213 h 1838326"/>
              <a:gd name="connsiteX2401" fmla="*/ 1296803 w 5410020"/>
              <a:gd name="connsiteY2401" fmla="*/ 446882 h 1838326"/>
              <a:gd name="connsiteX2402" fmla="*/ 1261940 w 5410020"/>
              <a:gd name="connsiteY2402" fmla="*/ 463551 h 1838326"/>
              <a:gd name="connsiteX2403" fmla="*/ 1242018 w 5410020"/>
              <a:gd name="connsiteY2403" fmla="*/ 446882 h 1838326"/>
              <a:gd name="connsiteX2404" fmla="*/ 1275636 w 5410020"/>
              <a:gd name="connsiteY2404" fmla="*/ 430213 h 1838326"/>
              <a:gd name="connsiteX2405" fmla="*/ 1207374 w 5410020"/>
              <a:gd name="connsiteY2405" fmla="*/ 430213 h 1838326"/>
              <a:gd name="connsiteX2406" fmla="*/ 1228541 w 5410020"/>
              <a:gd name="connsiteY2406" fmla="*/ 446882 h 1838326"/>
              <a:gd name="connsiteX2407" fmla="*/ 1193678 w 5410020"/>
              <a:gd name="connsiteY2407" fmla="*/ 463551 h 1838326"/>
              <a:gd name="connsiteX2408" fmla="*/ 1172511 w 5410020"/>
              <a:gd name="connsiteY2408" fmla="*/ 446882 h 1838326"/>
              <a:gd name="connsiteX2409" fmla="*/ 1207374 w 5410020"/>
              <a:gd name="connsiteY2409" fmla="*/ 430213 h 1838326"/>
              <a:gd name="connsiteX2410" fmla="*/ 1139765 w 5410020"/>
              <a:gd name="connsiteY2410" fmla="*/ 430213 h 1838326"/>
              <a:gd name="connsiteX2411" fmla="*/ 1160185 w 5410020"/>
              <a:gd name="connsiteY2411" fmla="*/ 446882 h 1838326"/>
              <a:gd name="connsiteX2412" fmla="*/ 1124451 w 5410020"/>
              <a:gd name="connsiteY2412" fmla="*/ 463551 h 1838326"/>
              <a:gd name="connsiteX2413" fmla="*/ 1104031 w 5410020"/>
              <a:gd name="connsiteY2413" fmla="*/ 446882 h 1838326"/>
              <a:gd name="connsiteX2414" fmla="*/ 1139765 w 5410020"/>
              <a:gd name="connsiteY2414" fmla="*/ 430213 h 1838326"/>
              <a:gd name="connsiteX2415" fmla="*/ 1071969 w 5410020"/>
              <a:gd name="connsiteY2415" fmla="*/ 430213 h 1838326"/>
              <a:gd name="connsiteX2416" fmla="*/ 1091996 w 5410020"/>
              <a:gd name="connsiteY2416" fmla="*/ 446882 h 1838326"/>
              <a:gd name="connsiteX2417" fmla="*/ 1055697 w 5410020"/>
              <a:gd name="connsiteY2417" fmla="*/ 463551 h 1838326"/>
              <a:gd name="connsiteX2418" fmla="*/ 1035670 w 5410020"/>
              <a:gd name="connsiteY2418" fmla="*/ 446882 h 1838326"/>
              <a:gd name="connsiteX2419" fmla="*/ 1071969 w 5410020"/>
              <a:gd name="connsiteY2419" fmla="*/ 430213 h 1838326"/>
              <a:gd name="connsiteX2420" fmla="*/ 1002455 w 5410020"/>
              <a:gd name="connsiteY2420" fmla="*/ 430213 h 1838326"/>
              <a:gd name="connsiteX2421" fmla="*/ 1022482 w 5410020"/>
              <a:gd name="connsiteY2421" fmla="*/ 446882 h 1838326"/>
              <a:gd name="connsiteX2422" fmla="*/ 986183 w 5410020"/>
              <a:gd name="connsiteY2422" fmla="*/ 463551 h 1838326"/>
              <a:gd name="connsiteX2423" fmla="*/ 967408 w 5410020"/>
              <a:gd name="connsiteY2423" fmla="*/ 446882 h 1838326"/>
              <a:gd name="connsiteX2424" fmla="*/ 1002455 w 5410020"/>
              <a:gd name="connsiteY2424" fmla="*/ 430213 h 1838326"/>
              <a:gd name="connsiteX2425" fmla="*/ 935444 w 5410020"/>
              <a:gd name="connsiteY2425" fmla="*/ 430213 h 1838326"/>
              <a:gd name="connsiteX2426" fmla="*/ 955471 w 5410020"/>
              <a:gd name="connsiteY2426" fmla="*/ 446882 h 1838326"/>
              <a:gd name="connsiteX2427" fmla="*/ 917920 w 5410020"/>
              <a:gd name="connsiteY2427" fmla="*/ 463551 h 1838326"/>
              <a:gd name="connsiteX2428" fmla="*/ 899145 w 5410020"/>
              <a:gd name="connsiteY2428" fmla="*/ 446882 h 1838326"/>
              <a:gd name="connsiteX2429" fmla="*/ 935444 w 5410020"/>
              <a:gd name="connsiteY2429" fmla="*/ 430213 h 1838326"/>
              <a:gd name="connsiteX2430" fmla="*/ 867182 w 5410020"/>
              <a:gd name="connsiteY2430" fmla="*/ 430213 h 1838326"/>
              <a:gd name="connsiteX2431" fmla="*/ 885957 w 5410020"/>
              <a:gd name="connsiteY2431" fmla="*/ 446882 h 1838326"/>
              <a:gd name="connsiteX2432" fmla="*/ 849658 w 5410020"/>
              <a:gd name="connsiteY2432" fmla="*/ 463551 h 1838326"/>
              <a:gd name="connsiteX2433" fmla="*/ 830883 w 5410020"/>
              <a:gd name="connsiteY2433" fmla="*/ 446882 h 1838326"/>
              <a:gd name="connsiteX2434" fmla="*/ 867182 w 5410020"/>
              <a:gd name="connsiteY2434" fmla="*/ 430213 h 1838326"/>
              <a:gd name="connsiteX2435" fmla="*/ 798799 w 5410020"/>
              <a:gd name="connsiteY2435" fmla="*/ 430213 h 1838326"/>
              <a:gd name="connsiteX2436" fmla="*/ 817669 w 5410020"/>
              <a:gd name="connsiteY2436" fmla="*/ 446882 h 1838326"/>
              <a:gd name="connsiteX2437" fmla="*/ 779928 w 5410020"/>
              <a:gd name="connsiteY2437" fmla="*/ 463551 h 1838326"/>
              <a:gd name="connsiteX2438" fmla="*/ 761058 w 5410020"/>
              <a:gd name="connsiteY2438" fmla="*/ 446882 h 1838326"/>
              <a:gd name="connsiteX2439" fmla="*/ 798799 w 5410020"/>
              <a:gd name="connsiteY2439" fmla="*/ 430213 h 1838326"/>
              <a:gd name="connsiteX2440" fmla="*/ 731794 w 5410020"/>
              <a:gd name="connsiteY2440" fmla="*/ 430213 h 1838326"/>
              <a:gd name="connsiteX2441" fmla="*/ 749406 w 5410020"/>
              <a:gd name="connsiteY2441" fmla="*/ 446882 h 1838326"/>
              <a:gd name="connsiteX2442" fmla="*/ 711665 w 5410020"/>
              <a:gd name="connsiteY2442" fmla="*/ 463551 h 1838326"/>
              <a:gd name="connsiteX2443" fmla="*/ 694053 w 5410020"/>
              <a:gd name="connsiteY2443" fmla="*/ 446882 h 1838326"/>
              <a:gd name="connsiteX2444" fmla="*/ 731794 w 5410020"/>
              <a:gd name="connsiteY2444" fmla="*/ 430213 h 1838326"/>
              <a:gd name="connsiteX2445" fmla="*/ 662274 w 5410020"/>
              <a:gd name="connsiteY2445" fmla="*/ 430213 h 1838326"/>
              <a:gd name="connsiteX2446" fmla="*/ 681144 w 5410020"/>
              <a:gd name="connsiteY2446" fmla="*/ 446882 h 1838326"/>
              <a:gd name="connsiteX2447" fmla="*/ 642145 w 5410020"/>
              <a:gd name="connsiteY2447" fmla="*/ 463551 h 1838326"/>
              <a:gd name="connsiteX2448" fmla="*/ 624533 w 5410020"/>
              <a:gd name="connsiteY2448" fmla="*/ 446882 h 1838326"/>
              <a:gd name="connsiteX2449" fmla="*/ 662274 w 5410020"/>
              <a:gd name="connsiteY2449" fmla="*/ 430213 h 1838326"/>
              <a:gd name="connsiteX2450" fmla="*/ 593895 w 5410020"/>
              <a:gd name="connsiteY2450" fmla="*/ 430213 h 1838326"/>
              <a:gd name="connsiteX2451" fmla="*/ 611593 w 5410020"/>
              <a:gd name="connsiteY2451" fmla="*/ 446882 h 1838326"/>
              <a:gd name="connsiteX2452" fmla="*/ 572405 w 5410020"/>
              <a:gd name="connsiteY2452" fmla="*/ 463551 h 1838326"/>
              <a:gd name="connsiteX2453" fmla="*/ 555972 w 5410020"/>
              <a:gd name="connsiteY2453" fmla="*/ 446882 h 1838326"/>
              <a:gd name="connsiteX2454" fmla="*/ 593895 w 5410020"/>
              <a:gd name="connsiteY2454" fmla="*/ 430213 h 1838326"/>
              <a:gd name="connsiteX2455" fmla="*/ 4453733 w 5410020"/>
              <a:gd name="connsiteY2455" fmla="*/ 392113 h 1838326"/>
              <a:gd name="connsiteX2456" fmla="*/ 4491473 w 5410020"/>
              <a:gd name="connsiteY2456" fmla="*/ 407353 h 1838326"/>
              <a:gd name="connsiteX2457" fmla="*/ 4473861 w 5410020"/>
              <a:gd name="connsiteY2457" fmla="*/ 423863 h 1838326"/>
              <a:gd name="connsiteX2458" fmla="*/ 4436120 w 5410020"/>
              <a:gd name="connsiteY2458" fmla="*/ 407353 h 1838326"/>
              <a:gd name="connsiteX2459" fmla="*/ 4453733 w 5410020"/>
              <a:gd name="connsiteY2459" fmla="*/ 392113 h 1838326"/>
              <a:gd name="connsiteX2460" fmla="*/ 4319231 w 5410020"/>
              <a:gd name="connsiteY2460" fmla="*/ 392113 h 1838326"/>
              <a:gd name="connsiteX2461" fmla="*/ 4357697 w 5410020"/>
              <a:gd name="connsiteY2461" fmla="*/ 407353 h 1838326"/>
              <a:gd name="connsiteX2462" fmla="*/ 4338464 w 5410020"/>
              <a:gd name="connsiteY2462" fmla="*/ 423863 h 1838326"/>
              <a:gd name="connsiteX2463" fmla="*/ 4301280 w 5410020"/>
              <a:gd name="connsiteY2463" fmla="*/ 407353 h 1838326"/>
              <a:gd name="connsiteX2464" fmla="*/ 4319231 w 5410020"/>
              <a:gd name="connsiteY2464" fmla="*/ 392113 h 1838326"/>
              <a:gd name="connsiteX2465" fmla="*/ 4253258 w 5410020"/>
              <a:gd name="connsiteY2465" fmla="*/ 392113 h 1838326"/>
              <a:gd name="connsiteX2466" fmla="*/ 4289557 w 5410020"/>
              <a:gd name="connsiteY2466" fmla="*/ 407353 h 1838326"/>
              <a:gd name="connsiteX2467" fmla="*/ 4270782 w 5410020"/>
              <a:gd name="connsiteY2467" fmla="*/ 423863 h 1838326"/>
              <a:gd name="connsiteX2468" fmla="*/ 4234483 w 5410020"/>
              <a:gd name="connsiteY2468" fmla="*/ 407353 h 1838326"/>
              <a:gd name="connsiteX2469" fmla="*/ 4253258 w 5410020"/>
              <a:gd name="connsiteY2469" fmla="*/ 392113 h 1838326"/>
              <a:gd name="connsiteX2470" fmla="*/ 4184996 w 5410020"/>
              <a:gd name="connsiteY2470" fmla="*/ 392113 h 1838326"/>
              <a:gd name="connsiteX2471" fmla="*/ 4221295 w 5410020"/>
              <a:gd name="connsiteY2471" fmla="*/ 407353 h 1838326"/>
              <a:gd name="connsiteX2472" fmla="*/ 4202520 w 5410020"/>
              <a:gd name="connsiteY2472" fmla="*/ 423863 h 1838326"/>
              <a:gd name="connsiteX2473" fmla="*/ 4166221 w 5410020"/>
              <a:gd name="connsiteY2473" fmla="*/ 407353 h 1838326"/>
              <a:gd name="connsiteX2474" fmla="*/ 4184996 w 5410020"/>
              <a:gd name="connsiteY2474" fmla="*/ 392113 h 1838326"/>
              <a:gd name="connsiteX2475" fmla="*/ 4118196 w 5410020"/>
              <a:gd name="connsiteY2475" fmla="*/ 392113 h 1838326"/>
              <a:gd name="connsiteX2476" fmla="*/ 4153059 w 5410020"/>
              <a:gd name="connsiteY2476" fmla="*/ 407353 h 1838326"/>
              <a:gd name="connsiteX2477" fmla="*/ 4134382 w 5410020"/>
              <a:gd name="connsiteY2477" fmla="*/ 423863 h 1838326"/>
              <a:gd name="connsiteX2478" fmla="*/ 4098275 w 5410020"/>
              <a:gd name="connsiteY2478" fmla="*/ 407353 h 1838326"/>
              <a:gd name="connsiteX2479" fmla="*/ 4118196 w 5410020"/>
              <a:gd name="connsiteY2479" fmla="*/ 392113 h 1838326"/>
              <a:gd name="connsiteX2480" fmla="*/ 4050525 w 5410020"/>
              <a:gd name="connsiteY2480" fmla="*/ 392113 h 1838326"/>
              <a:gd name="connsiteX2481" fmla="*/ 4086259 w 5410020"/>
              <a:gd name="connsiteY2481" fmla="*/ 407353 h 1838326"/>
              <a:gd name="connsiteX2482" fmla="*/ 4065840 w 5410020"/>
              <a:gd name="connsiteY2482" fmla="*/ 423863 h 1838326"/>
              <a:gd name="connsiteX2483" fmla="*/ 4030105 w 5410020"/>
              <a:gd name="connsiteY2483" fmla="*/ 407353 h 1838326"/>
              <a:gd name="connsiteX2484" fmla="*/ 4050525 w 5410020"/>
              <a:gd name="connsiteY2484" fmla="*/ 392113 h 1838326"/>
              <a:gd name="connsiteX2485" fmla="*/ 3983539 w 5410020"/>
              <a:gd name="connsiteY2485" fmla="*/ 392113 h 1838326"/>
              <a:gd name="connsiteX2486" fmla="*/ 4017997 w 5410020"/>
              <a:gd name="connsiteY2486" fmla="*/ 407353 h 1838326"/>
              <a:gd name="connsiteX2487" fmla="*/ 3997578 w 5410020"/>
              <a:gd name="connsiteY2487" fmla="*/ 423863 h 1838326"/>
              <a:gd name="connsiteX2488" fmla="*/ 3963119 w 5410020"/>
              <a:gd name="connsiteY2488" fmla="*/ 407353 h 1838326"/>
              <a:gd name="connsiteX2489" fmla="*/ 3983539 w 5410020"/>
              <a:gd name="connsiteY2489" fmla="*/ 392113 h 1838326"/>
              <a:gd name="connsiteX2490" fmla="*/ 3915469 w 5410020"/>
              <a:gd name="connsiteY2490" fmla="*/ 392113 h 1838326"/>
              <a:gd name="connsiteX2491" fmla="*/ 3951029 w 5410020"/>
              <a:gd name="connsiteY2491" fmla="*/ 407353 h 1838326"/>
              <a:gd name="connsiteX2492" fmla="*/ 3929439 w 5410020"/>
              <a:gd name="connsiteY2492" fmla="*/ 423863 h 1838326"/>
              <a:gd name="connsiteX2493" fmla="*/ 3895149 w 5410020"/>
              <a:gd name="connsiteY2493" fmla="*/ 407353 h 1838326"/>
              <a:gd name="connsiteX2494" fmla="*/ 3915469 w 5410020"/>
              <a:gd name="connsiteY2494" fmla="*/ 392113 h 1838326"/>
              <a:gd name="connsiteX2495" fmla="*/ 3849429 w 5410020"/>
              <a:gd name="connsiteY2495" fmla="*/ 392113 h 1838326"/>
              <a:gd name="connsiteX2496" fmla="*/ 3882862 w 5410020"/>
              <a:gd name="connsiteY2496" fmla="*/ 407353 h 1838326"/>
              <a:gd name="connsiteX2497" fmla="*/ 3861812 w 5410020"/>
              <a:gd name="connsiteY2497" fmla="*/ 423863 h 1838326"/>
              <a:gd name="connsiteX2498" fmla="*/ 3828379 w 5410020"/>
              <a:gd name="connsiteY2498" fmla="*/ 407353 h 1838326"/>
              <a:gd name="connsiteX2499" fmla="*/ 3849429 w 5410020"/>
              <a:gd name="connsiteY2499" fmla="*/ 392113 h 1838326"/>
              <a:gd name="connsiteX2500" fmla="*/ 3781801 w 5410020"/>
              <a:gd name="connsiteY2500" fmla="*/ 392113 h 1838326"/>
              <a:gd name="connsiteX2501" fmla="*/ 3816091 w 5410020"/>
              <a:gd name="connsiteY2501" fmla="*/ 407353 h 1838326"/>
              <a:gd name="connsiteX2502" fmla="*/ 3794501 w 5410020"/>
              <a:gd name="connsiteY2502" fmla="*/ 423863 h 1838326"/>
              <a:gd name="connsiteX2503" fmla="*/ 3760211 w 5410020"/>
              <a:gd name="connsiteY2503" fmla="*/ 407353 h 1838326"/>
              <a:gd name="connsiteX2504" fmla="*/ 3781801 w 5410020"/>
              <a:gd name="connsiteY2504" fmla="*/ 392113 h 1838326"/>
              <a:gd name="connsiteX2505" fmla="*/ 3714997 w 5410020"/>
              <a:gd name="connsiteY2505" fmla="*/ 392113 h 1838326"/>
              <a:gd name="connsiteX2506" fmla="*/ 3747849 w 5410020"/>
              <a:gd name="connsiteY2506" fmla="*/ 407353 h 1838326"/>
              <a:gd name="connsiteX2507" fmla="*/ 3726369 w 5410020"/>
              <a:gd name="connsiteY2507" fmla="*/ 423863 h 1838326"/>
              <a:gd name="connsiteX2508" fmla="*/ 3692253 w 5410020"/>
              <a:gd name="connsiteY2508" fmla="*/ 407353 h 1838326"/>
              <a:gd name="connsiteX2509" fmla="*/ 3714997 w 5410020"/>
              <a:gd name="connsiteY2509" fmla="*/ 392113 h 1838326"/>
              <a:gd name="connsiteX2510" fmla="*/ 3646735 w 5410020"/>
              <a:gd name="connsiteY2510" fmla="*/ 392113 h 1838326"/>
              <a:gd name="connsiteX2511" fmla="*/ 3679587 w 5410020"/>
              <a:gd name="connsiteY2511" fmla="*/ 407353 h 1838326"/>
              <a:gd name="connsiteX2512" fmla="*/ 3658107 w 5410020"/>
              <a:gd name="connsiteY2512" fmla="*/ 423863 h 1838326"/>
              <a:gd name="connsiteX2513" fmla="*/ 3623991 w 5410020"/>
              <a:gd name="connsiteY2513" fmla="*/ 407353 h 1838326"/>
              <a:gd name="connsiteX2514" fmla="*/ 3646735 w 5410020"/>
              <a:gd name="connsiteY2514" fmla="*/ 392113 h 1838326"/>
              <a:gd name="connsiteX2515" fmla="*/ 3579412 w 5410020"/>
              <a:gd name="connsiteY2515" fmla="*/ 392113 h 1838326"/>
              <a:gd name="connsiteX2516" fmla="*/ 3612652 w 5410020"/>
              <a:gd name="connsiteY2516" fmla="*/ 407353 h 1838326"/>
              <a:gd name="connsiteX2517" fmla="*/ 3590492 w 5410020"/>
              <a:gd name="connsiteY2517" fmla="*/ 423863 h 1838326"/>
              <a:gd name="connsiteX2518" fmla="*/ 3558483 w 5410020"/>
              <a:gd name="connsiteY2518" fmla="*/ 407353 h 1838326"/>
              <a:gd name="connsiteX2519" fmla="*/ 3579412 w 5410020"/>
              <a:gd name="connsiteY2519" fmla="*/ 392113 h 1838326"/>
              <a:gd name="connsiteX2520" fmla="*/ 3513250 w 5410020"/>
              <a:gd name="connsiteY2520" fmla="*/ 392113 h 1838326"/>
              <a:gd name="connsiteX2521" fmla="*/ 3545926 w 5410020"/>
              <a:gd name="connsiteY2521" fmla="*/ 407353 h 1838326"/>
              <a:gd name="connsiteX2522" fmla="*/ 3523304 w 5410020"/>
              <a:gd name="connsiteY2522" fmla="*/ 423863 h 1838326"/>
              <a:gd name="connsiteX2523" fmla="*/ 3490628 w 5410020"/>
              <a:gd name="connsiteY2523" fmla="*/ 407353 h 1838326"/>
              <a:gd name="connsiteX2524" fmla="*/ 3513250 w 5410020"/>
              <a:gd name="connsiteY2524" fmla="*/ 392113 h 1838326"/>
              <a:gd name="connsiteX2525" fmla="*/ 3444987 w 5410020"/>
              <a:gd name="connsiteY2525" fmla="*/ 392113 h 1838326"/>
              <a:gd name="connsiteX2526" fmla="*/ 3477663 w 5410020"/>
              <a:gd name="connsiteY2526" fmla="*/ 407353 h 1838326"/>
              <a:gd name="connsiteX2527" fmla="*/ 3455041 w 5410020"/>
              <a:gd name="connsiteY2527" fmla="*/ 423863 h 1838326"/>
              <a:gd name="connsiteX2528" fmla="*/ 3422365 w 5410020"/>
              <a:gd name="connsiteY2528" fmla="*/ 407353 h 1838326"/>
              <a:gd name="connsiteX2529" fmla="*/ 3444987 w 5410020"/>
              <a:gd name="connsiteY2529" fmla="*/ 392113 h 1838326"/>
              <a:gd name="connsiteX2530" fmla="*/ 3377981 w 5410020"/>
              <a:gd name="connsiteY2530" fmla="*/ 392113 h 1838326"/>
              <a:gd name="connsiteX2531" fmla="*/ 3409401 w 5410020"/>
              <a:gd name="connsiteY2531" fmla="*/ 407353 h 1838326"/>
              <a:gd name="connsiteX2532" fmla="*/ 3386779 w 5410020"/>
              <a:gd name="connsiteY2532" fmla="*/ 423863 h 1838326"/>
              <a:gd name="connsiteX2533" fmla="*/ 3354103 w 5410020"/>
              <a:gd name="connsiteY2533" fmla="*/ 407353 h 1838326"/>
              <a:gd name="connsiteX2534" fmla="*/ 3377981 w 5410020"/>
              <a:gd name="connsiteY2534" fmla="*/ 392113 h 1838326"/>
              <a:gd name="connsiteX2535" fmla="*/ 3309909 w 5410020"/>
              <a:gd name="connsiteY2535" fmla="*/ 392113 h 1838326"/>
              <a:gd name="connsiteX2536" fmla="*/ 3341153 w 5410020"/>
              <a:gd name="connsiteY2536" fmla="*/ 407353 h 1838326"/>
              <a:gd name="connsiteX2537" fmla="*/ 3317408 w 5410020"/>
              <a:gd name="connsiteY2537" fmla="*/ 423863 h 1838326"/>
              <a:gd name="connsiteX2538" fmla="*/ 3286164 w 5410020"/>
              <a:gd name="connsiteY2538" fmla="*/ 407353 h 1838326"/>
              <a:gd name="connsiteX2539" fmla="*/ 3309909 w 5410020"/>
              <a:gd name="connsiteY2539" fmla="*/ 392113 h 1838326"/>
              <a:gd name="connsiteX2540" fmla="*/ 3243605 w 5410020"/>
              <a:gd name="connsiteY2540" fmla="*/ 392113 h 1838326"/>
              <a:gd name="connsiteX2541" fmla="*/ 3275693 w 5410020"/>
              <a:gd name="connsiteY2541" fmla="*/ 407353 h 1838326"/>
              <a:gd name="connsiteX2542" fmla="*/ 3250023 w 5410020"/>
              <a:gd name="connsiteY2542" fmla="*/ 423863 h 1838326"/>
              <a:gd name="connsiteX2543" fmla="*/ 3219218 w 5410020"/>
              <a:gd name="connsiteY2543" fmla="*/ 407353 h 1838326"/>
              <a:gd name="connsiteX2544" fmla="*/ 3243605 w 5410020"/>
              <a:gd name="connsiteY2544" fmla="*/ 392113 h 1838326"/>
              <a:gd name="connsiteX2545" fmla="*/ 3176221 w 5410020"/>
              <a:gd name="connsiteY2545" fmla="*/ 392113 h 1838326"/>
              <a:gd name="connsiteX2546" fmla="*/ 3207465 w 5410020"/>
              <a:gd name="connsiteY2546" fmla="*/ 407353 h 1838326"/>
              <a:gd name="connsiteX2547" fmla="*/ 3182470 w 5410020"/>
              <a:gd name="connsiteY2547" fmla="*/ 423863 h 1838326"/>
              <a:gd name="connsiteX2548" fmla="*/ 3152476 w 5410020"/>
              <a:gd name="connsiteY2548" fmla="*/ 407353 h 1838326"/>
              <a:gd name="connsiteX2549" fmla="*/ 3176221 w 5410020"/>
              <a:gd name="connsiteY2549" fmla="*/ 392113 h 1838326"/>
              <a:gd name="connsiteX2550" fmla="*/ 3041129 w 5410020"/>
              <a:gd name="connsiteY2550" fmla="*/ 392113 h 1838326"/>
              <a:gd name="connsiteX2551" fmla="*/ 3070947 w 5410020"/>
              <a:gd name="connsiteY2551" fmla="*/ 407353 h 1838326"/>
              <a:gd name="connsiteX2552" fmla="*/ 3046099 w 5410020"/>
              <a:gd name="connsiteY2552" fmla="*/ 423863 h 1838326"/>
              <a:gd name="connsiteX2553" fmla="*/ 3016282 w 5410020"/>
              <a:gd name="connsiteY2553" fmla="*/ 407353 h 1838326"/>
              <a:gd name="connsiteX2554" fmla="*/ 3041129 w 5410020"/>
              <a:gd name="connsiteY2554" fmla="*/ 392113 h 1838326"/>
              <a:gd name="connsiteX2555" fmla="*/ 2772512 w 5410020"/>
              <a:gd name="connsiteY2555" fmla="*/ 392113 h 1838326"/>
              <a:gd name="connsiteX2556" fmla="*/ 2800726 w 5410020"/>
              <a:gd name="connsiteY2556" fmla="*/ 407353 h 1838326"/>
              <a:gd name="connsiteX2557" fmla="*/ 2774965 w 5410020"/>
              <a:gd name="connsiteY2557" fmla="*/ 423863 h 1838326"/>
              <a:gd name="connsiteX2558" fmla="*/ 2746751 w 5410020"/>
              <a:gd name="connsiteY2558" fmla="*/ 407353 h 1838326"/>
              <a:gd name="connsiteX2559" fmla="*/ 2772512 w 5410020"/>
              <a:gd name="connsiteY2559" fmla="*/ 392113 h 1838326"/>
              <a:gd name="connsiteX2560" fmla="*/ 2706271 w 5410020"/>
              <a:gd name="connsiteY2560" fmla="*/ 392113 h 1838326"/>
              <a:gd name="connsiteX2561" fmla="*/ 2734052 w 5410020"/>
              <a:gd name="connsiteY2561" fmla="*/ 407353 h 1838326"/>
              <a:gd name="connsiteX2562" fmla="*/ 2707534 w 5410020"/>
              <a:gd name="connsiteY2562" fmla="*/ 423863 h 1838326"/>
              <a:gd name="connsiteX2563" fmla="*/ 2678489 w 5410020"/>
              <a:gd name="connsiteY2563" fmla="*/ 407353 h 1838326"/>
              <a:gd name="connsiteX2564" fmla="*/ 2706271 w 5410020"/>
              <a:gd name="connsiteY2564" fmla="*/ 392113 h 1838326"/>
              <a:gd name="connsiteX2565" fmla="*/ 2638008 w 5410020"/>
              <a:gd name="connsiteY2565" fmla="*/ 392113 h 1838326"/>
              <a:gd name="connsiteX2566" fmla="*/ 2665789 w 5410020"/>
              <a:gd name="connsiteY2566" fmla="*/ 407353 h 1838326"/>
              <a:gd name="connsiteX2567" fmla="*/ 2639271 w 5410020"/>
              <a:gd name="connsiteY2567" fmla="*/ 423863 h 1838326"/>
              <a:gd name="connsiteX2568" fmla="*/ 2610226 w 5410020"/>
              <a:gd name="connsiteY2568" fmla="*/ 407353 h 1838326"/>
              <a:gd name="connsiteX2569" fmla="*/ 2638008 w 5410020"/>
              <a:gd name="connsiteY2569" fmla="*/ 392113 h 1838326"/>
              <a:gd name="connsiteX2570" fmla="*/ 2569746 w 5410020"/>
              <a:gd name="connsiteY2570" fmla="*/ 392113 h 1838326"/>
              <a:gd name="connsiteX2571" fmla="*/ 2597527 w 5410020"/>
              <a:gd name="connsiteY2571" fmla="*/ 407353 h 1838326"/>
              <a:gd name="connsiteX2572" fmla="*/ 2569746 w 5410020"/>
              <a:gd name="connsiteY2572" fmla="*/ 423863 h 1838326"/>
              <a:gd name="connsiteX2573" fmla="*/ 2541964 w 5410020"/>
              <a:gd name="connsiteY2573" fmla="*/ 407353 h 1838326"/>
              <a:gd name="connsiteX2574" fmla="*/ 2569746 w 5410020"/>
              <a:gd name="connsiteY2574" fmla="*/ 392113 h 1838326"/>
              <a:gd name="connsiteX2575" fmla="*/ 2503688 w 5410020"/>
              <a:gd name="connsiteY2575" fmla="*/ 392113 h 1838326"/>
              <a:gd name="connsiteX2576" fmla="*/ 2530852 w 5410020"/>
              <a:gd name="connsiteY2576" fmla="*/ 407353 h 1838326"/>
              <a:gd name="connsiteX2577" fmla="*/ 2502453 w 5410020"/>
              <a:gd name="connsiteY2577" fmla="*/ 423863 h 1838326"/>
              <a:gd name="connsiteX2578" fmla="*/ 2476524 w 5410020"/>
              <a:gd name="connsiteY2578" fmla="*/ 407353 h 1838326"/>
              <a:gd name="connsiteX2579" fmla="*/ 2503688 w 5410020"/>
              <a:gd name="connsiteY2579" fmla="*/ 392113 h 1838326"/>
              <a:gd name="connsiteX2580" fmla="*/ 2435425 w 5410020"/>
              <a:gd name="connsiteY2580" fmla="*/ 392113 h 1838326"/>
              <a:gd name="connsiteX2581" fmla="*/ 2462589 w 5410020"/>
              <a:gd name="connsiteY2581" fmla="*/ 407353 h 1838326"/>
              <a:gd name="connsiteX2582" fmla="*/ 2434190 w 5410020"/>
              <a:gd name="connsiteY2582" fmla="*/ 423863 h 1838326"/>
              <a:gd name="connsiteX2583" fmla="*/ 2408261 w 5410020"/>
              <a:gd name="connsiteY2583" fmla="*/ 407353 h 1838326"/>
              <a:gd name="connsiteX2584" fmla="*/ 2435425 w 5410020"/>
              <a:gd name="connsiteY2584" fmla="*/ 392113 h 1838326"/>
              <a:gd name="connsiteX2585" fmla="*/ 2369396 w 5410020"/>
              <a:gd name="connsiteY2585" fmla="*/ 392113 h 1838326"/>
              <a:gd name="connsiteX2586" fmla="*/ 2395914 w 5410020"/>
              <a:gd name="connsiteY2586" fmla="*/ 407353 h 1838326"/>
              <a:gd name="connsiteX2587" fmla="*/ 2366870 w 5410020"/>
              <a:gd name="connsiteY2587" fmla="*/ 423863 h 1838326"/>
              <a:gd name="connsiteX2588" fmla="*/ 2340351 w 5410020"/>
              <a:gd name="connsiteY2588" fmla="*/ 407353 h 1838326"/>
              <a:gd name="connsiteX2589" fmla="*/ 2369396 w 5410020"/>
              <a:gd name="connsiteY2589" fmla="*/ 392113 h 1838326"/>
              <a:gd name="connsiteX2590" fmla="*/ 2301299 w 5410020"/>
              <a:gd name="connsiteY2590" fmla="*/ 392113 h 1838326"/>
              <a:gd name="connsiteX2591" fmla="*/ 2327969 w 5410020"/>
              <a:gd name="connsiteY2591" fmla="*/ 407353 h 1838326"/>
              <a:gd name="connsiteX2592" fmla="*/ 2298759 w 5410020"/>
              <a:gd name="connsiteY2592" fmla="*/ 423863 h 1838326"/>
              <a:gd name="connsiteX2593" fmla="*/ 2272089 w 5410020"/>
              <a:gd name="connsiteY2593" fmla="*/ 407353 h 1838326"/>
              <a:gd name="connsiteX2594" fmla="*/ 2301299 w 5410020"/>
              <a:gd name="connsiteY2594" fmla="*/ 392113 h 1838326"/>
              <a:gd name="connsiteX2595" fmla="*/ 1359911 w 5410020"/>
              <a:gd name="connsiteY2595" fmla="*/ 392113 h 1838326"/>
              <a:gd name="connsiteX2596" fmla="*/ 1380961 w 5410020"/>
              <a:gd name="connsiteY2596" fmla="*/ 407353 h 1838326"/>
              <a:gd name="connsiteX2597" fmla="*/ 1347528 w 5410020"/>
              <a:gd name="connsiteY2597" fmla="*/ 423863 h 1838326"/>
              <a:gd name="connsiteX2598" fmla="*/ 1326478 w 5410020"/>
              <a:gd name="connsiteY2598" fmla="*/ 407353 h 1838326"/>
              <a:gd name="connsiteX2599" fmla="*/ 1359911 w 5410020"/>
              <a:gd name="connsiteY2599" fmla="*/ 392113 h 1838326"/>
              <a:gd name="connsiteX2600" fmla="*/ 1291649 w 5410020"/>
              <a:gd name="connsiteY2600" fmla="*/ 392113 h 1838326"/>
              <a:gd name="connsiteX2601" fmla="*/ 1312699 w 5410020"/>
              <a:gd name="connsiteY2601" fmla="*/ 407353 h 1838326"/>
              <a:gd name="connsiteX2602" fmla="*/ 1279266 w 5410020"/>
              <a:gd name="connsiteY2602" fmla="*/ 423863 h 1838326"/>
              <a:gd name="connsiteX2603" fmla="*/ 1258216 w 5410020"/>
              <a:gd name="connsiteY2603" fmla="*/ 407353 h 1838326"/>
              <a:gd name="connsiteX2604" fmla="*/ 1291649 w 5410020"/>
              <a:gd name="connsiteY2604" fmla="*/ 392113 h 1838326"/>
              <a:gd name="connsiteX2605" fmla="*/ 1225608 w 5410020"/>
              <a:gd name="connsiteY2605" fmla="*/ 392113 h 1838326"/>
              <a:gd name="connsiteX2606" fmla="*/ 1245928 w 5410020"/>
              <a:gd name="connsiteY2606" fmla="*/ 407353 h 1838326"/>
              <a:gd name="connsiteX2607" fmla="*/ 1211638 w 5410020"/>
              <a:gd name="connsiteY2607" fmla="*/ 423863 h 1838326"/>
              <a:gd name="connsiteX2608" fmla="*/ 1190048 w 5410020"/>
              <a:gd name="connsiteY2608" fmla="*/ 407353 h 1838326"/>
              <a:gd name="connsiteX2609" fmla="*/ 1225608 w 5410020"/>
              <a:gd name="connsiteY2609" fmla="*/ 392113 h 1838326"/>
              <a:gd name="connsiteX2610" fmla="*/ 1157539 w 5410020"/>
              <a:gd name="connsiteY2610" fmla="*/ 392113 h 1838326"/>
              <a:gd name="connsiteX2611" fmla="*/ 1177959 w 5410020"/>
              <a:gd name="connsiteY2611" fmla="*/ 407353 h 1838326"/>
              <a:gd name="connsiteX2612" fmla="*/ 1142224 w 5410020"/>
              <a:gd name="connsiteY2612" fmla="*/ 423863 h 1838326"/>
              <a:gd name="connsiteX2613" fmla="*/ 1121805 w 5410020"/>
              <a:gd name="connsiteY2613" fmla="*/ 407353 h 1838326"/>
              <a:gd name="connsiteX2614" fmla="*/ 1157539 w 5410020"/>
              <a:gd name="connsiteY2614" fmla="*/ 392113 h 1838326"/>
              <a:gd name="connsiteX2615" fmla="*/ 1091144 w 5410020"/>
              <a:gd name="connsiteY2615" fmla="*/ 392113 h 1838326"/>
              <a:gd name="connsiteX2616" fmla="*/ 1111066 w 5410020"/>
              <a:gd name="connsiteY2616" fmla="*/ 407353 h 1838326"/>
              <a:gd name="connsiteX2617" fmla="*/ 1074958 w 5410020"/>
              <a:gd name="connsiteY2617" fmla="*/ 423863 h 1838326"/>
              <a:gd name="connsiteX2618" fmla="*/ 1056281 w 5410020"/>
              <a:gd name="connsiteY2618" fmla="*/ 407353 h 1838326"/>
              <a:gd name="connsiteX2619" fmla="*/ 1091144 w 5410020"/>
              <a:gd name="connsiteY2619" fmla="*/ 392113 h 1838326"/>
              <a:gd name="connsiteX2620" fmla="*/ 1022881 w 5410020"/>
              <a:gd name="connsiteY2620" fmla="*/ 392113 h 1838326"/>
              <a:gd name="connsiteX2621" fmla="*/ 1042803 w 5410020"/>
              <a:gd name="connsiteY2621" fmla="*/ 407353 h 1838326"/>
              <a:gd name="connsiteX2622" fmla="*/ 1006695 w 5410020"/>
              <a:gd name="connsiteY2622" fmla="*/ 423863 h 1838326"/>
              <a:gd name="connsiteX2623" fmla="*/ 988018 w 5410020"/>
              <a:gd name="connsiteY2623" fmla="*/ 407353 h 1838326"/>
              <a:gd name="connsiteX2624" fmla="*/ 1022881 w 5410020"/>
              <a:gd name="connsiteY2624" fmla="*/ 392113 h 1838326"/>
              <a:gd name="connsiteX2625" fmla="*/ 956082 w 5410020"/>
              <a:gd name="connsiteY2625" fmla="*/ 392113 h 1838326"/>
              <a:gd name="connsiteX2626" fmla="*/ 974857 w 5410020"/>
              <a:gd name="connsiteY2626" fmla="*/ 407353 h 1838326"/>
              <a:gd name="connsiteX2627" fmla="*/ 938558 w 5410020"/>
              <a:gd name="connsiteY2627" fmla="*/ 423863 h 1838326"/>
              <a:gd name="connsiteX2628" fmla="*/ 919783 w 5410020"/>
              <a:gd name="connsiteY2628" fmla="*/ 407353 h 1838326"/>
              <a:gd name="connsiteX2629" fmla="*/ 956082 w 5410020"/>
              <a:gd name="connsiteY2629" fmla="*/ 392113 h 1838326"/>
              <a:gd name="connsiteX2630" fmla="*/ 887819 w 5410020"/>
              <a:gd name="connsiteY2630" fmla="*/ 392113 h 1838326"/>
              <a:gd name="connsiteX2631" fmla="*/ 906594 w 5410020"/>
              <a:gd name="connsiteY2631" fmla="*/ 407353 h 1838326"/>
              <a:gd name="connsiteX2632" fmla="*/ 870295 w 5410020"/>
              <a:gd name="connsiteY2632" fmla="*/ 423863 h 1838326"/>
              <a:gd name="connsiteX2633" fmla="*/ 851520 w 5410020"/>
              <a:gd name="connsiteY2633" fmla="*/ 407353 h 1838326"/>
              <a:gd name="connsiteX2634" fmla="*/ 887819 w 5410020"/>
              <a:gd name="connsiteY2634" fmla="*/ 392113 h 1838326"/>
              <a:gd name="connsiteX2635" fmla="*/ 822395 w 5410020"/>
              <a:gd name="connsiteY2635" fmla="*/ 392113 h 1838326"/>
              <a:gd name="connsiteX2636" fmla="*/ 839919 w 5410020"/>
              <a:gd name="connsiteY2636" fmla="*/ 407353 h 1838326"/>
              <a:gd name="connsiteX2637" fmla="*/ 803620 w 5410020"/>
              <a:gd name="connsiteY2637" fmla="*/ 423863 h 1838326"/>
              <a:gd name="connsiteX2638" fmla="*/ 784845 w 5410020"/>
              <a:gd name="connsiteY2638" fmla="*/ 407353 h 1838326"/>
              <a:gd name="connsiteX2639" fmla="*/ 822395 w 5410020"/>
              <a:gd name="connsiteY2639" fmla="*/ 392113 h 1838326"/>
              <a:gd name="connsiteX2640" fmla="*/ 754349 w 5410020"/>
              <a:gd name="connsiteY2640" fmla="*/ 392113 h 1838326"/>
              <a:gd name="connsiteX2641" fmla="*/ 773219 w 5410020"/>
              <a:gd name="connsiteY2641" fmla="*/ 407353 h 1838326"/>
              <a:gd name="connsiteX2642" fmla="*/ 735478 w 5410020"/>
              <a:gd name="connsiteY2642" fmla="*/ 423863 h 1838326"/>
              <a:gd name="connsiteX2643" fmla="*/ 717866 w 5410020"/>
              <a:gd name="connsiteY2643" fmla="*/ 407353 h 1838326"/>
              <a:gd name="connsiteX2644" fmla="*/ 754349 w 5410020"/>
              <a:gd name="connsiteY2644" fmla="*/ 392113 h 1838326"/>
              <a:gd name="connsiteX2645" fmla="*/ 687344 w 5410020"/>
              <a:gd name="connsiteY2645" fmla="*/ 392113 h 1838326"/>
              <a:gd name="connsiteX2646" fmla="*/ 704956 w 5410020"/>
              <a:gd name="connsiteY2646" fmla="*/ 407353 h 1838326"/>
              <a:gd name="connsiteX2647" fmla="*/ 667215 w 5410020"/>
              <a:gd name="connsiteY2647" fmla="*/ 423863 h 1838326"/>
              <a:gd name="connsiteX2648" fmla="*/ 649603 w 5410020"/>
              <a:gd name="connsiteY2648" fmla="*/ 407353 h 1838326"/>
              <a:gd name="connsiteX2649" fmla="*/ 687344 w 5410020"/>
              <a:gd name="connsiteY2649" fmla="*/ 392113 h 1838326"/>
              <a:gd name="connsiteX2650" fmla="*/ 619082 w 5410020"/>
              <a:gd name="connsiteY2650" fmla="*/ 392113 h 1838326"/>
              <a:gd name="connsiteX2651" fmla="*/ 636694 w 5410020"/>
              <a:gd name="connsiteY2651" fmla="*/ 407353 h 1838326"/>
              <a:gd name="connsiteX2652" fmla="*/ 598953 w 5410020"/>
              <a:gd name="connsiteY2652" fmla="*/ 423863 h 1838326"/>
              <a:gd name="connsiteX2653" fmla="*/ 581341 w 5410020"/>
              <a:gd name="connsiteY2653" fmla="*/ 407353 h 1838326"/>
              <a:gd name="connsiteX2654" fmla="*/ 619082 w 5410020"/>
              <a:gd name="connsiteY2654" fmla="*/ 392113 h 1838326"/>
              <a:gd name="connsiteX2655" fmla="*/ 4431058 w 5410020"/>
              <a:gd name="connsiteY2655" fmla="*/ 355601 h 1838326"/>
              <a:gd name="connsiteX2656" fmla="*/ 4467357 w 5410020"/>
              <a:gd name="connsiteY2656" fmla="*/ 370079 h 1838326"/>
              <a:gd name="connsiteX2657" fmla="*/ 4449834 w 5410020"/>
              <a:gd name="connsiteY2657" fmla="*/ 385764 h 1838326"/>
              <a:gd name="connsiteX2658" fmla="*/ 4413535 w 5410020"/>
              <a:gd name="connsiteY2658" fmla="*/ 370079 h 1838326"/>
              <a:gd name="connsiteX2659" fmla="*/ 4431058 w 5410020"/>
              <a:gd name="connsiteY2659" fmla="*/ 355601 h 1838326"/>
              <a:gd name="connsiteX2660" fmla="*/ 4364600 w 5410020"/>
              <a:gd name="connsiteY2660" fmla="*/ 355601 h 1838326"/>
              <a:gd name="connsiteX2661" fmla="*/ 4400708 w 5410020"/>
              <a:gd name="connsiteY2661" fmla="*/ 370079 h 1838326"/>
              <a:gd name="connsiteX2662" fmla="*/ 4383276 w 5410020"/>
              <a:gd name="connsiteY2662" fmla="*/ 385764 h 1838326"/>
              <a:gd name="connsiteX2663" fmla="*/ 4347169 w 5410020"/>
              <a:gd name="connsiteY2663" fmla="*/ 370079 h 1838326"/>
              <a:gd name="connsiteX2664" fmla="*/ 4364600 w 5410020"/>
              <a:gd name="connsiteY2664" fmla="*/ 355601 h 1838326"/>
              <a:gd name="connsiteX2665" fmla="*/ 4165023 w 5410020"/>
              <a:gd name="connsiteY2665" fmla="*/ 355601 h 1838326"/>
              <a:gd name="connsiteX2666" fmla="*/ 4200583 w 5410020"/>
              <a:gd name="connsiteY2666" fmla="*/ 370079 h 1838326"/>
              <a:gd name="connsiteX2667" fmla="*/ 4181533 w 5410020"/>
              <a:gd name="connsiteY2667" fmla="*/ 385764 h 1838326"/>
              <a:gd name="connsiteX2668" fmla="*/ 4145973 w 5410020"/>
              <a:gd name="connsiteY2668" fmla="*/ 370079 h 1838326"/>
              <a:gd name="connsiteX2669" fmla="*/ 4165023 w 5410020"/>
              <a:gd name="connsiteY2669" fmla="*/ 355601 h 1838326"/>
              <a:gd name="connsiteX2670" fmla="*/ 4098348 w 5410020"/>
              <a:gd name="connsiteY2670" fmla="*/ 355601 h 1838326"/>
              <a:gd name="connsiteX2671" fmla="*/ 4133908 w 5410020"/>
              <a:gd name="connsiteY2671" fmla="*/ 370079 h 1838326"/>
              <a:gd name="connsiteX2672" fmla="*/ 4114858 w 5410020"/>
              <a:gd name="connsiteY2672" fmla="*/ 385764 h 1838326"/>
              <a:gd name="connsiteX2673" fmla="*/ 4079298 w 5410020"/>
              <a:gd name="connsiteY2673" fmla="*/ 370079 h 1838326"/>
              <a:gd name="connsiteX2674" fmla="*/ 4098348 w 5410020"/>
              <a:gd name="connsiteY2674" fmla="*/ 355601 h 1838326"/>
              <a:gd name="connsiteX2675" fmla="*/ 4032943 w 5410020"/>
              <a:gd name="connsiteY2675" fmla="*/ 355601 h 1838326"/>
              <a:gd name="connsiteX2676" fmla="*/ 4067233 w 5410020"/>
              <a:gd name="connsiteY2676" fmla="*/ 370079 h 1838326"/>
              <a:gd name="connsiteX2677" fmla="*/ 4048183 w 5410020"/>
              <a:gd name="connsiteY2677" fmla="*/ 385764 h 1838326"/>
              <a:gd name="connsiteX2678" fmla="*/ 4012623 w 5410020"/>
              <a:gd name="connsiteY2678" fmla="*/ 370079 h 1838326"/>
              <a:gd name="connsiteX2679" fmla="*/ 4032943 w 5410020"/>
              <a:gd name="connsiteY2679" fmla="*/ 355601 h 1838326"/>
              <a:gd name="connsiteX2680" fmla="*/ 3966145 w 5410020"/>
              <a:gd name="connsiteY2680" fmla="*/ 355601 h 1838326"/>
              <a:gd name="connsiteX2681" fmla="*/ 4000261 w 5410020"/>
              <a:gd name="connsiteY2681" fmla="*/ 370079 h 1838326"/>
              <a:gd name="connsiteX2682" fmla="*/ 3980044 w 5410020"/>
              <a:gd name="connsiteY2682" fmla="*/ 385764 h 1838326"/>
              <a:gd name="connsiteX2683" fmla="*/ 3945929 w 5410020"/>
              <a:gd name="connsiteY2683" fmla="*/ 370079 h 1838326"/>
              <a:gd name="connsiteX2684" fmla="*/ 3966145 w 5410020"/>
              <a:gd name="connsiteY2684" fmla="*/ 355601 h 1838326"/>
              <a:gd name="connsiteX2685" fmla="*/ 3899470 w 5410020"/>
              <a:gd name="connsiteY2685" fmla="*/ 355601 h 1838326"/>
              <a:gd name="connsiteX2686" fmla="*/ 3933586 w 5410020"/>
              <a:gd name="connsiteY2686" fmla="*/ 370079 h 1838326"/>
              <a:gd name="connsiteX2687" fmla="*/ 3913369 w 5410020"/>
              <a:gd name="connsiteY2687" fmla="*/ 385764 h 1838326"/>
              <a:gd name="connsiteX2688" fmla="*/ 3879254 w 5410020"/>
              <a:gd name="connsiteY2688" fmla="*/ 370079 h 1838326"/>
              <a:gd name="connsiteX2689" fmla="*/ 3899470 w 5410020"/>
              <a:gd name="connsiteY2689" fmla="*/ 355601 h 1838326"/>
              <a:gd name="connsiteX2690" fmla="*/ 3832795 w 5410020"/>
              <a:gd name="connsiteY2690" fmla="*/ 355601 h 1838326"/>
              <a:gd name="connsiteX2691" fmla="*/ 3866911 w 5410020"/>
              <a:gd name="connsiteY2691" fmla="*/ 370079 h 1838326"/>
              <a:gd name="connsiteX2692" fmla="*/ 3845431 w 5410020"/>
              <a:gd name="connsiteY2692" fmla="*/ 385764 h 1838326"/>
              <a:gd name="connsiteX2693" fmla="*/ 3811315 w 5410020"/>
              <a:gd name="connsiteY2693" fmla="*/ 370079 h 1838326"/>
              <a:gd name="connsiteX2694" fmla="*/ 3832795 w 5410020"/>
              <a:gd name="connsiteY2694" fmla="*/ 355601 h 1838326"/>
              <a:gd name="connsiteX2695" fmla="*/ 3765992 w 5410020"/>
              <a:gd name="connsiteY2695" fmla="*/ 355601 h 1838326"/>
              <a:gd name="connsiteX2696" fmla="*/ 3799925 w 5410020"/>
              <a:gd name="connsiteY2696" fmla="*/ 370079 h 1838326"/>
              <a:gd name="connsiteX2697" fmla="*/ 3778560 w 5410020"/>
              <a:gd name="connsiteY2697" fmla="*/ 385764 h 1838326"/>
              <a:gd name="connsiteX2698" fmla="*/ 3744627 w 5410020"/>
              <a:gd name="connsiteY2698" fmla="*/ 370079 h 1838326"/>
              <a:gd name="connsiteX2699" fmla="*/ 3765992 w 5410020"/>
              <a:gd name="connsiteY2699" fmla="*/ 355601 h 1838326"/>
              <a:gd name="connsiteX2700" fmla="*/ 3699317 w 5410020"/>
              <a:gd name="connsiteY2700" fmla="*/ 355601 h 1838326"/>
              <a:gd name="connsiteX2701" fmla="*/ 3733250 w 5410020"/>
              <a:gd name="connsiteY2701" fmla="*/ 370079 h 1838326"/>
              <a:gd name="connsiteX2702" fmla="*/ 3710628 w 5410020"/>
              <a:gd name="connsiteY2702" fmla="*/ 385764 h 1838326"/>
              <a:gd name="connsiteX2703" fmla="*/ 3677952 w 5410020"/>
              <a:gd name="connsiteY2703" fmla="*/ 370079 h 1838326"/>
              <a:gd name="connsiteX2704" fmla="*/ 3699317 w 5410020"/>
              <a:gd name="connsiteY2704" fmla="*/ 355601 h 1838326"/>
              <a:gd name="connsiteX2705" fmla="*/ 3632642 w 5410020"/>
              <a:gd name="connsiteY2705" fmla="*/ 355601 h 1838326"/>
              <a:gd name="connsiteX2706" fmla="*/ 3665318 w 5410020"/>
              <a:gd name="connsiteY2706" fmla="*/ 370079 h 1838326"/>
              <a:gd name="connsiteX2707" fmla="*/ 3643953 w 5410020"/>
              <a:gd name="connsiteY2707" fmla="*/ 385764 h 1838326"/>
              <a:gd name="connsiteX2708" fmla="*/ 3611277 w 5410020"/>
              <a:gd name="connsiteY2708" fmla="*/ 370079 h 1838326"/>
              <a:gd name="connsiteX2709" fmla="*/ 3632642 w 5410020"/>
              <a:gd name="connsiteY2709" fmla="*/ 355601 h 1838326"/>
              <a:gd name="connsiteX2710" fmla="*/ 3567224 w 5410020"/>
              <a:gd name="connsiteY2710" fmla="*/ 355601 h 1838326"/>
              <a:gd name="connsiteX2711" fmla="*/ 3598643 w 5410020"/>
              <a:gd name="connsiteY2711" fmla="*/ 370079 h 1838326"/>
              <a:gd name="connsiteX2712" fmla="*/ 3577278 w 5410020"/>
              <a:gd name="connsiteY2712" fmla="*/ 385764 h 1838326"/>
              <a:gd name="connsiteX2713" fmla="*/ 3544602 w 5410020"/>
              <a:gd name="connsiteY2713" fmla="*/ 370079 h 1838326"/>
              <a:gd name="connsiteX2714" fmla="*/ 3567224 w 5410020"/>
              <a:gd name="connsiteY2714" fmla="*/ 355601 h 1838326"/>
              <a:gd name="connsiteX2715" fmla="*/ 3501083 w 5410020"/>
              <a:gd name="connsiteY2715" fmla="*/ 355601 h 1838326"/>
              <a:gd name="connsiteX2716" fmla="*/ 3533171 w 5410020"/>
              <a:gd name="connsiteY2716" fmla="*/ 370079 h 1838326"/>
              <a:gd name="connsiteX2717" fmla="*/ 3510068 w 5410020"/>
              <a:gd name="connsiteY2717" fmla="*/ 385764 h 1838326"/>
              <a:gd name="connsiteX2718" fmla="*/ 3477980 w 5410020"/>
              <a:gd name="connsiteY2718" fmla="*/ 370079 h 1838326"/>
              <a:gd name="connsiteX2719" fmla="*/ 3501083 w 5410020"/>
              <a:gd name="connsiteY2719" fmla="*/ 355601 h 1838326"/>
              <a:gd name="connsiteX2720" fmla="*/ 3434408 w 5410020"/>
              <a:gd name="connsiteY2720" fmla="*/ 355601 h 1838326"/>
              <a:gd name="connsiteX2721" fmla="*/ 3466496 w 5410020"/>
              <a:gd name="connsiteY2721" fmla="*/ 370079 h 1838326"/>
              <a:gd name="connsiteX2722" fmla="*/ 3443393 w 5410020"/>
              <a:gd name="connsiteY2722" fmla="*/ 385764 h 1838326"/>
              <a:gd name="connsiteX2723" fmla="*/ 3411305 w 5410020"/>
              <a:gd name="connsiteY2723" fmla="*/ 370079 h 1838326"/>
              <a:gd name="connsiteX2724" fmla="*/ 3434408 w 5410020"/>
              <a:gd name="connsiteY2724" fmla="*/ 355601 h 1838326"/>
              <a:gd name="connsiteX2725" fmla="*/ 3368646 w 5410020"/>
              <a:gd name="connsiteY2725" fmla="*/ 355601 h 1838326"/>
              <a:gd name="connsiteX2726" fmla="*/ 3399890 w 5410020"/>
              <a:gd name="connsiteY2726" fmla="*/ 370079 h 1838326"/>
              <a:gd name="connsiteX2727" fmla="*/ 3376145 w 5410020"/>
              <a:gd name="connsiteY2727" fmla="*/ 385764 h 1838326"/>
              <a:gd name="connsiteX2728" fmla="*/ 3344901 w 5410020"/>
              <a:gd name="connsiteY2728" fmla="*/ 370079 h 1838326"/>
              <a:gd name="connsiteX2729" fmla="*/ 3368646 w 5410020"/>
              <a:gd name="connsiteY2729" fmla="*/ 355601 h 1838326"/>
              <a:gd name="connsiteX2730" fmla="*/ 3301824 w 5410020"/>
              <a:gd name="connsiteY2730" fmla="*/ 355601 h 1838326"/>
              <a:gd name="connsiteX2731" fmla="*/ 3332884 w 5410020"/>
              <a:gd name="connsiteY2731" fmla="*/ 370079 h 1838326"/>
              <a:gd name="connsiteX2732" fmla="*/ 3309278 w 5410020"/>
              <a:gd name="connsiteY2732" fmla="*/ 385764 h 1838326"/>
              <a:gd name="connsiteX2733" fmla="*/ 3278219 w 5410020"/>
              <a:gd name="connsiteY2733" fmla="*/ 370079 h 1838326"/>
              <a:gd name="connsiteX2734" fmla="*/ 3301824 w 5410020"/>
              <a:gd name="connsiteY2734" fmla="*/ 355601 h 1838326"/>
              <a:gd name="connsiteX2735" fmla="*/ 3235149 w 5410020"/>
              <a:gd name="connsiteY2735" fmla="*/ 355601 h 1838326"/>
              <a:gd name="connsiteX2736" fmla="*/ 3266209 w 5410020"/>
              <a:gd name="connsiteY2736" fmla="*/ 370079 h 1838326"/>
              <a:gd name="connsiteX2737" fmla="*/ 3242603 w 5410020"/>
              <a:gd name="connsiteY2737" fmla="*/ 385764 h 1838326"/>
              <a:gd name="connsiteX2738" fmla="*/ 3211544 w 5410020"/>
              <a:gd name="connsiteY2738" fmla="*/ 370079 h 1838326"/>
              <a:gd name="connsiteX2739" fmla="*/ 3235149 w 5410020"/>
              <a:gd name="connsiteY2739" fmla="*/ 355601 h 1838326"/>
              <a:gd name="connsiteX2740" fmla="*/ 3168474 w 5410020"/>
              <a:gd name="connsiteY2740" fmla="*/ 355601 h 1838326"/>
              <a:gd name="connsiteX2741" fmla="*/ 3198291 w 5410020"/>
              <a:gd name="connsiteY2741" fmla="*/ 370079 h 1838326"/>
              <a:gd name="connsiteX2742" fmla="*/ 3174686 w 5410020"/>
              <a:gd name="connsiteY2742" fmla="*/ 385764 h 1838326"/>
              <a:gd name="connsiteX2743" fmla="*/ 3144869 w 5410020"/>
              <a:gd name="connsiteY2743" fmla="*/ 370079 h 1838326"/>
              <a:gd name="connsiteX2744" fmla="*/ 3168474 w 5410020"/>
              <a:gd name="connsiteY2744" fmla="*/ 355601 h 1838326"/>
              <a:gd name="connsiteX2745" fmla="*/ 1508434 w 5410020"/>
              <a:gd name="connsiteY2745" fmla="*/ 355601 h 1838326"/>
              <a:gd name="connsiteX2746" fmla="*/ 1529799 w 5410020"/>
              <a:gd name="connsiteY2746" fmla="*/ 370079 h 1838326"/>
              <a:gd name="connsiteX2747" fmla="*/ 1497123 w 5410020"/>
              <a:gd name="connsiteY2747" fmla="*/ 385764 h 1838326"/>
              <a:gd name="connsiteX2748" fmla="*/ 1475758 w 5410020"/>
              <a:gd name="connsiteY2748" fmla="*/ 370079 h 1838326"/>
              <a:gd name="connsiteX2749" fmla="*/ 1508434 w 5410020"/>
              <a:gd name="connsiteY2749" fmla="*/ 355601 h 1838326"/>
              <a:gd name="connsiteX2750" fmla="*/ 1441759 w 5410020"/>
              <a:gd name="connsiteY2750" fmla="*/ 355601 h 1838326"/>
              <a:gd name="connsiteX2751" fmla="*/ 1463124 w 5410020"/>
              <a:gd name="connsiteY2751" fmla="*/ 370079 h 1838326"/>
              <a:gd name="connsiteX2752" fmla="*/ 1429192 w 5410020"/>
              <a:gd name="connsiteY2752" fmla="*/ 385764 h 1838326"/>
              <a:gd name="connsiteX2753" fmla="*/ 1407826 w 5410020"/>
              <a:gd name="connsiteY2753" fmla="*/ 370079 h 1838326"/>
              <a:gd name="connsiteX2754" fmla="*/ 1441759 w 5410020"/>
              <a:gd name="connsiteY2754" fmla="*/ 355601 h 1838326"/>
              <a:gd name="connsiteX2755" fmla="*/ 1375084 w 5410020"/>
              <a:gd name="connsiteY2755" fmla="*/ 355601 h 1838326"/>
              <a:gd name="connsiteX2756" fmla="*/ 1396449 w 5410020"/>
              <a:gd name="connsiteY2756" fmla="*/ 370079 h 1838326"/>
              <a:gd name="connsiteX2757" fmla="*/ 1362517 w 5410020"/>
              <a:gd name="connsiteY2757" fmla="*/ 385764 h 1838326"/>
              <a:gd name="connsiteX2758" fmla="*/ 1341151 w 5410020"/>
              <a:gd name="connsiteY2758" fmla="*/ 370079 h 1838326"/>
              <a:gd name="connsiteX2759" fmla="*/ 1375084 w 5410020"/>
              <a:gd name="connsiteY2759" fmla="*/ 355601 h 1838326"/>
              <a:gd name="connsiteX2760" fmla="*/ 1308282 w 5410020"/>
              <a:gd name="connsiteY2760" fmla="*/ 355601 h 1838326"/>
              <a:gd name="connsiteX2761" fmla="*/ 1329762 w 5410020"/>
              <a:gd name="connsiteY2761" fmla="*/ 370079 h 1838326"/>
              <a:gd name="connsiteX2762" fmla="*/ 1295646 w 5410020"/>
              <a:gd name="connsiteY2762" fmla="*/ 385764 h 1838326"/>
              <a:gd name="connsiteX2763" fmla="*/ 1274166 w 5410020"/>
              <a:gd name="connsiteY2763" fmla="*/ 370079 h 1838326"/>
              <a:gd name="connsiteX2764" fmla="*/ 1308282 w 5410020"/>
              <a:gd name="connsiteY2764" fmla="*/ 355601 h 1838326"/>
              <a:gd name="connsiteX2765" fmla="*/ 1241607 w 5410020"/>
              <a:gd name="connsiteY2765" fmla="*/ 355601 h 1838326"/>
              <a:gd name="connsiteX2766" fmla="*/ 1261823 w 5410020"/>
              <a:gd name="connsiteY2766" fmla="*/ 370079 h 1838326"/>
              <a:gd name="connsiteX2767" fmla="*/ 1227708 w 5410020"/>
              <a:gd name="connsiteY2767" fmla="*/ 385764 h 1838326"/>
              <a:gd name="connsiteX2768" fmla="*/ 1207491 w 5410020"/>
              <a:gd name="connsiteY2768" fmla="*/ 370079 h 1838326"/>
              <a:gd name="connsiteX2769" fmla="*/ 1241607 w 5410020"/>
              <a:gd name="connsiteY2769" fmla="*/ 355601 h 1838326"/>
              <a:gd name="connsiteX2770" fmla="*/ 1174932 w 5410020"/>
              <a:gd name="connsiteY2770" fmla="*/ 355601 h 1838326"/>
              <a:gd name="connsiteX2771" fmla="*/ 1195148 w 5410020"/>
              <a:gd name="connsiteY2771" fmla="*/ 370079 h 1838326"/>
              <a:gd name="connsiteX2772" fmla="*/ 1161033 w 5410020"/>
              <a:gd name="connsiteY2772" fmla="*/ 385764 h 1838326"/>
              <a:gd name="connsiteX2773" fmla="*/ 1140816 w 5410020"/>
              <a:gd name="connsiteY2773" fmla="*/ 370079 h 1838326"/>
              <a:gd name="connsiteX2774" fmla="*/ 1174932 w 5410020"/>
              <a:gd name="connsiteY2774" fmla="*/ 355601 h 1838326"/>
              <a:gd name="connsiteX2775" fmla="*/ 1108133 w 5410020"/>
              <a:gd name="connsiteY2775" fmla="*/ 355601 h 1838326"/>
              <a:gd name="connsiteX2776" fmla="*/ 1128453 w 5410020"/>
              <a:gd name="connsiteY2776" fmla="*/ 370079 h 1838326"/>
              <a:gd name="connsiteX2777" fmla="*/ 1092893 w 5410020"/>
              <a:gd name="connsiteY2777" fmla="*/ 385764 h 1838326"/>
              <a:gd name="connsiteX2778" fmla="*/ 1073843 w 5410020"/>
              <a:gd name="connsiteY2778" fmla="*/ 370079 h 1838326"/>
              <a:gd name="connsiteX2779" fmla="*/ 1108133 w 5410020"/>
              <a:gd name="connsiteY2779" fmla="*/ 355601 h 1838326"/>
              <a:gd name="connsiteX2780" fmla="*/ 1042728 w 5410020"/>
              <a:gd name="connsiteY2780" fmla="*/ 355601 h 1838326"/>
              <a:gd name="connsiteX2781" fmla="*/ 1061778 w 5410020"/>
              <a:gd name="connsiteY2781" fmla="*/ 370079 h 1838326"/>
              <a:gd name="connsiteX2782" fmla="*/ 1026218 w 5410020"/>
              <a:gd name="connsiteY2782" fmla="*/ 385764 h 1838326"/>
              <a:gd name="connsiteX2783" fmla="*/ 1007168 w 5410020"/>
              <a:gd name="connsiteY2783" fmla="*/ 370079 h 1838326"/>
              <a:gd name="connsiteX2784" fmla="*/ 1042728 w 5410020"/>
              <a:gd name="connsiteY2784" fmla="*/ 355601 h 1838326"/>
              <a:gd name="connsiteX2785" fmla="*/ 976625 w 5410020"/>
              <a:gd name="connsiteY2785" fmla="*/ 355601 h 1838326"/>
              <a:gd name="connsiteX2786" fmla="*/ 995199 w 5410020"/>
              <a:gd name="connsiteY2786" fmla="*/ 370079 h 1838326"/>
              <a:gd name="connsiteX2787" fmla="*/ 960528 w 5410020"/>
              <a:gd name="connsiteY2787" fmla="*/ 385764 h 1838326"/>
              <a:gd name="connsiteX2788" fmla="*/ 941954 w 5410020"/>
              <a:gd name="connsiteY2788" fmla="*/ 370079 h 1838326"/>
              <a:gd name="connsiteX2789" fmla="*/ 976625 w 5410020"/>
              <a:gd name="connsiteY2789" fmla="*/ 355601 h 1838326"/>
              <a:gd name="connsiteX2790" fmla="*/ 843369 w 5410020"/>
              <a:gd name="connsiteY2790" fmla="*/ 355601 h 1838326"/>
              <a:gd name="connsiteX2791" fmla="*/ 862144 w 5410020"/>
              <a:gd name="connsiteY2791" fmla="*/ 370079 h 1838326"/>
              <a:gd name="connsiteX2792" fmla="*/ 825845 w 5410020"/>
              <a:gd name="connsiteY2792" fmla="*/ 385764 h 1838326"/>
              <a:gd name="connsiteX2793" fmla="*/ 807070 w 5410020"/>
              <a:gd name="connsiteY2793" fmla="*/ 370079 h 1838326"/>
              <a:gd name="connsiteX2794" fmla="*/ 843369 w 5410020"/>
              <a:gd name="connsiteY2794" fmla="*/ 355601 h 1838326"/>
              <a:gd name="connsiteX2795" fmla="*/ 4297926 w 5410020"/>
              <a:gd name="connsiteY2795" fmla="*/ 355600 h 1838326"/>
              <a:gd name="connsiteX2796" fmla="*/ 4334034 w 5410020"/>
              <a:gd name="connsiteY2796" fmla="*/ 370078 h 1838326"/>
              <a:gd name="connsiteX2797" fmla="*/ 4315357 w 5410020"/>
              <a:gd name="connsiteY2797" fmla="*/ 385763 h 1838326"/>
              <a:gd name="connsiteX2798" fmla="*/ 4279250 w 5410020"/>
              <a:gd name="connsiteY2798" fmla="*/ 370078 h 1838326"/>
              <a:gd name="connsiteX2799" fmla="*/ 4297926 w 5410020"/>
              <a:gd name="connsiteY2799" fmla="*/ 355600 h 1838326"/>
              <a:gd name="connsiteX2800" fmla="*/ 4231699 w 5410020"/>
              <a:gd name="connsiteY2800" fmla="*/ 355600 h 1838326"/>
              <a:gd name="connsiteX2801" fmla="*/ 4268529 w 5410020"/>
              <a:gd name="connsiteY2801" fmla="*/ 370078 h 1838326"/>
              <a:gd name="connsiteX2802" fmla="*/ 4249479 w 5410020"/>
              <a:gd name="connsiteY2802" fmla="*/ 385763 h 1838326"/>
              <a:gd name="connsiteX2803" fmla="*/ 4212649 w 5410020"/>
              <a:gd name="connsiteY2803" fmla="*/ 370078 h 1838326"/>
              <a:gd name="connsiteX2804" fmla="*/ 4231699 w 5410020"/>
              <a:gd name="connsiteY2804" fmla="*/ 355600 h 1838326"/>
              <a:gd name="connsiteX2805" fmla="*/ 3036206 w 5410020"/>
              <a:gd name="connsiteY2805" fmla="*/ 355600 h 1838326"/>
              <a:gd name="connsiteX2806" fmla="*/ 3064605 w 5410020"/>
              <a:gd name="connsiteY2806" fmla="*/ 370078 h 1838326"/>
              <a:gd name="connsiteX2807" fmla="*/ 3039910 w 5410020"/>
              <a:gd name="connsiteY2807" fmla="*/ 385763 h 1838326"/>
              <a:gd name="connsiteX2808" fmla="*/ 3011511 w 5410020"/>
              <a:gd name="connsiteY2808" fmla="*/ 370078 h 1838326"/>
              <a:gd name="connsiteX2809" fmla="*/ 3036206 w 5410020"/>
              <a:gd name="connsiteY2809" fmla="*/ 355600 h 1838326"/>
              <a:gd name="connsiteX2810" fmla="*/ 2969531 w 5410020"/>
              <a:gd name="connsiteY2810" fmla="*/ 355600 h 1838326"/>
              <a:gd name="connsiteX2811" fmla="*/ 2997930 w 5410020"/>
              <a:gd name="connsiteY2811" fmla="*/ 370078 h 1838326"/>
              <a:gd name="connsiteX2812" fmla="*/ 2973235 w 5410020"/>
              <a:gd name="connsiteY2812" fmla="*/ 385763 h 1838326"/>
              <a:gd name="connsiteX2813" fmla="*/ 2944836 w 5410020"/>
              <a:gd name="connsiteY2813" fmla="*/ 370078 h 1838326"/>
              <a:gd name="connsiteX2814" fmla="*/ 2969531 w 5410020"/>
              <a:gd name="connsiteY2814" fmla="*/ 355600 h 1838326"/>
              <a:gd name="connsiteX2815" fmla="*/ 2902856 w 5410020"/>
              <a:gd name="connsiteY2815" fmla="*/ 355600 h 1838326"/>
              <a:gd name="connsiteX2816" fmla="*/ 2931255 w 5410020"/>
              <a:gd name="connsiteY2816" fmla="*/ 370078 h 1838326"/>
              <a:gd name="connsiteX2817" fmla="*/ 2906560 w 5410020"/>
              <a:gd name="connsiteY2817" fmla="*/ 385763 h 1838326"/>
              <a:gd name="connsiteX2818" fmla="*/ 2876926 w 5410020"/>
              <a:gd name="connsiteY2818" fmla="*/ 370078 h 1838326"/>
              <a:gd name="connsiteX2819" fmla="*/ 2902856 w 5410020"/>
              <a:gd name="connsiteY2819" fmla="*/ 355600 h 1838326"/>
              <a:gd name="connsiteX2820" fmla="*/ 2836770 w 5410020"/>
              <a:gd name="connsiteY2820" fmla="*/ 355600 h 1838326"/>
              <a:gd name="connsiteX2821" fmla="*/ 2865814 w 5410020"/>
              <a:gd name="connsiteY2821" fmla="*/ 370078 h 1838326"/>
              <a:gd name="connsiteX2822" fmla="*/ 2839296 w 5410020"/>
              <a:gd name="connsiteY2822" fmla="*/ 385763 h 1838326"/>
              <a:gd name="connsiteX2823" fmla="*/ 2810251 w 5410020"/>
              <a:gd name="connsiteY2823" fmla="*/ 370078 h 1838326"/>
              <a:gd name="connsiteX2824" fmla="*/ 2836770 w 5410020"/>
              <a:gd name="connsiteY2824" fmla="*/ 355600 h 1838326"/>
              <a:gd name="connsiteX2825" fmla="*/ 2770095 w 5410020"/>
              <a:gd name="connsiteY2825" fmla="*/ 355600 h 1838326"/>
              <a:gd name="connsiteX2826" fmla="*/ 2799139 w 5410020"/>
              <a:gd name="connsiteY2826" fmla="*/ 370078 h 1838326"/>
              <a:gd name="connsiteX2827" fmla="*/ 2772621 w 5410020"/>
              <a:gd name="connsiteY2827" fmla="*/ 385763 h 1838326"/>
              <a:gd name="connsiteX2828" fmla="*/ 2743576 w 5410020"/>
              <a:gd name="connsiteY2828" fmla="*/ 370078 h 1838326"/>
              <a:gd name="connsiteX2829" fmla="*/ 2770095 w 5410020"/>
              <a:gd name="connsiteY2829" fmla="*/ 355600 h 1838326"/>
              <a:gd name="connsiteX2830" fmla="*/ 2703420 w 5410020"/>
              <a:gd name="connsiteY2830" fmla="*/ 355600 h 1838326"/>
              <a:gd name="connsiteX2831" fmla="*/ 2731201 w 5410020"/>
              <a:gd name="connsiteY2831" fmla="*/ 370078 h 1838326"/>
              <a:gd name="connsiteX2832" fmla="*/ 2704683 w 5410020"/>
              <a:gd name="connsiteY2832" fmla="*/ 385763 h 1838326"/>
              <a:gd name="connsiteX2833" fmla="*/ 2676901 w 5410020"/>
              <a:gd name="connsiteY2833" fmla="*/ 370078 h 1838326"/>
              <a:gd name="connsiteX2834" fmla="*/ 2703420 w 5410020"/>
              <a:gd name="connsiteY2834" fmla="*/ 355600 h 1838326"/>
              <a:gd name="connsiteX2835" fmla="*/ 2636745 w 5410020"/>
              <a:gd name="connsiteY2835" fmla="*/ 355600 h 1838326"/>
              <a:gd name="connsiteX2836" fmla="*/ 2664526 w 5410020"/>
              <a:gd name="connsiteY2836" fmla="*/ 370078 h 1838326"/>
              <a:gd name="connsiteX2837" fmla="*/ 2638008 w 5410020"/>
              <a:gd name="connsiteY2837" fmla="*/ 385763 h 1838326"/>
              <a:gd name="connsiteX2838" fmla="*/ 2610226 w 5410020"/>
              <a:gd name="connsiteY2838" fmla="*/ 370078 h 1838326"/>
              <a:gd name="connsiteX2839" fmla="*/ 2636745 w 5410020"/>
              <a:gd name="connsiteY2839" fmla="*/ 355600 h 1838326"/>
              <a:gd name="connsiteX2840" fmla="*/ 2571166 w 5410020"/>
              <a:gd name="connsiteY2840" fmla="*/ 355600 h 1838326"/>
              <a:gd name="connsiteX2841" fmla="*/ 2597526 w 5410020"/>
              <a:gd name="connsiteY2841" fmla="*/ 370078 h 1838326"/>
              <a:gd name="connsiteX2842" fmla="*/ 2569911 w 5410020"/>
              <a:gd name="connsiteY2842" fmla="*/ 385763 h 1838326"/>
              <a:gd name="connsiteX2843" fmla="*/ 2543551 w 5410020"/>
              <a:gd name="connsiteY2843" fmla="*/ 370078 h 1838326"/>
              <a:gd name="connsiteX2844" fmla="*/ 2571166 w 5410020"/>
              <a:gd name="connsiteY2844" fmla="*/ 355600 h 1838326"/>
              <a:gd name="connsiteX2845" fmla="*/ 2504334 w 5410020"/>
              <a:gd name="connsiteY2845" fmla="*/ 355600 h 1838326"/>
              <a:gd name="connsiteX2846" fmla="*/ 2530852 w 5410020"/>
              <a:gd name="connsiteY2846" fmla="*/ 370078 h 1838326"/>
              <a:gd name="connsiteX2847" fmla="*/ 2503071 w 5410020"/>
              <a:gd name="connsiteY2847" fmla="*/ 385763 h 1838326"/>
              <a:gd name="connsiteX2848" fmla="*/ 2476552 w 5410020"/>
              <a:gd name="connsiteY2848" fmla="*/ 370078 h 1838326"/>
              <a:gd name="connsiteX2849" fmla="*/ 2504334 w 5410020"/>
              <a:gd name="connsiteY2849" fmla="*/ 355600 h 1838326"/>
              <a:gd name="connsiteX2850" fmla="*/ 2437659 w 5410020"/>
              <a:gd name="connsiteY2850" fmla="*/ 355600 h 1838326"/>
              <a:gd name="connsiteX2851" fmla="*/ 2464177 w 5410020"/>
              <a:gd name="connsiteY2851" fmla="*/ 370078 h 1838326"/>
              <a:gd name="connsiteX2852" fmla="*/ 2436396 w 5410020"/>
              <a:gd name="connsiteY2852" fmla="*/ 385763 h 1838326"/>
              <a:gd name="connsiteX2853" fmla="*/ 2409877 w 5410020"/>
              <a:gd name="connsiteY2853" fmla="*/ 370078 h 1838326"/>
              <a:gd name="connsiteX2854" fmla="*/ 2437659 w 5410020"/>
              <a:gd name="connsiteY2854" fmla="*/ 355600 h 1838326"/>
              <a:gd name="connsiteX2855" fmla="*/ 2370984 w 5410020"/>
              <a:gd name="connsiteY2855" fmla="*/ 355600 h 1838326"/>
              <a:gd name="connsiteX2856" fmla="*/ 2397502 w 5410020"/>
              <a:gd name="connsiteY2856" fmla="*/ 370078 h 1838326"/>
              <a:gd name="connsiteX2857" fmla="*/ 2368458 w 5410020"/>
              <a:gd name="connsiteY2857" fmla="*/ 385763 h 1838326"/>
              <a:gd name="connsiteX2858" fmla="*/ 2341939 w 5410020"/>
              <a:gd name="connsiteY2858" fmla="*/ 370078 h 1838326"/>
              <a:gd name="connsiteX2859" fmla="*/ 2370984 w 5410020"/>
              <a:gd name="connsiteY2859" fmla="*/ 355600 h 1838326"/>
              <a:gd name="connsiteX2860" fmla="*/ 909950 w 5410020"/>
              <a:gd name="connsiteY2860" fmla="*/ 355600 h 1838326"/>
              <a:gd name="connsiteX2861" fmla="*/ 928524 w 5410020"/>
              <a:gd name="connsiteY2861" fmla="*/ 370078 h 1838326"/>
              <a:gd name="connsiteX2862" fmla="*/ 892615 w 5410020"/>
              <a:gd name="connsiteY2862" fmla="*/ 385763 h 1838326"/>
              <a:gd name="connsiteX2863" fmla="*/ 874041 w 5410020"/>
              <a:gd name="connsiteY2863" fmla="*/ 370078 h 1838326"/>
              <a:gd name="connsiteX2864" fmla="*/ 909950 w 5410020"/>
              <a:gd name="connsiteY2864" fmla="*/ 355600 h 1838326"/>
              <a:gd name="connsiteX2865" fmla="*/ 776694 w 5410020"/>
              <a:gd name="connsiteY2865" fmla="*/ 355600 h 1838326"/>
              <a:gd name="connsiteX2866" fmla="*/ 795469 w 5410020"/>
              <a:gd name="connsiteY2866" fmla="*/ 370078 h 1838326"/>
              <a:gd name="connsiteX2867" fmla="*/ 757918 w 5410020"/>
              <a:gd name="connsiteY2867" fmla="*/ 385763 h 1838326"/>
              <a:gd name="connsiteX2868" fmla="*/ 740395 w 5410020"/>
              <a:gd name="connsiteY2868" fmla="*/ 370078 h 1838326"/>
              <a:gd name="connsiteX2869" fmla="*/ 776694 w 5410020"/>
              <a:gd name="connsiteY2869" fmla="*/ 355600 h 1838326"/>
              <a:gd name="connsiteX2870" fmla="*/ 710019 w 5410020"/>
              <a:gd name="connsiteY2870" fmla="*/ 355600 h 1838326"/>
              <a:gd name="connsiteX2871" fmla="*/ 727542 w 5410020"/>
              <a:gd name="connsiteY2871" fmla="*/ 370078 h 1838326"/>
              <a:gd name="connsiteX2872" fmla="*/ 691243 w 5410020"/>
              <a:gd name="connsiteY2872" fmla="*/ 385763 h 1838326"/>
              <a:gd name="connsiteX2873" fmla="*/ 673720 w 5410020"/>
              <a:gd name="connsiteY2873" fmla="*/ 370078 h 1838326"/>
              <a:gd name="connsiteX2874" fmla="*/ 710019 w 5410020"/>
              <a:gd name="connsiteY2874" fmla="*/ 355600 h 1838326"/>
              <a:gd name="connsiteX2875" fmla="*/ 643224 w 5410020"/>
              <a:gd name="connsiteY2875" fmla="*/ 355600 h 1838326"/>
              <a:gd name="connsiteX2876" fmla="*/ 660836 w 5410020"/>
              <a:gd name="connsiteY2876" fmla="*/ 370078 h 1838326"/>
              <a:gd name="connsiteX2877" fmla="*/ 624353 w 5410020"/>
              <a:gd name="connsiteY2877" fmla="*/ 385763 h 1838326"/>
              <a:gd name="connsiteX2878" fmla="*/ 606741 w 5410020"/>
              <a:gd name="connsiteY2878" fmla="*/ 370078 h 1838326"/>
              <a:gd name="connsiteX2879" fmla="*/ 643224 w 5410020"/>
              <a:gd name="connsiteY2879" fmla="*/ 355600 h 1838326"/>
              <a:gd name="connsiteX2880" fmla="*/ 4407582 w 5410020"/>
              <a:gd name="connsiteY2880" fmla="*/ 319088 h 1838326"/>
              <a:gd name="connsiteX2881" fmla="*/ 4443881 w 5410020"/>
              <a:gd name="connsiteY2881" fmla="*/ 334170 h 1838326"/>
              <a:gd name="connsiteX2882" fmla="*/ 4426357 w 5410020"/>
              <a:gd name="connsiteY2882" fmla="*/ 349251 h 1838326"/>
              <a:gd name="connsiteX2883" fmla="*/ 4390058 w 5410020"/>
              <a:gd name="connsiteY2883" fmla="*/ 334170 h 1838326"/>
              <a:gd name="connsiteX2884" fmla="*/ 4407582 w 5410020"/>
              <a:gd name="connsiteY2884" fmla="*/ 319088 h 1838326"/>
              <a:gd name="connsiteX2885" fmla="*/ 4342375 w 5410020"/>
              <a:gd name="connsiteY2885" fmla="*/ 319088 h 1838326"/>
              <a:gd name="connsiteX2886" fmla="*/ 4378483 w 5410020"/>
              <a:gd name="connsiteY2886" fmla="*/ 334170 h 1838326"/>
              <a:gd name="connsiteX2887" fmla="*/ 4361051 w 5410020"/>
              <a:gd name="connsiteY2887" fmla="*/ 349251 h 1838326"/>
              <a:gd name="connsiteX2888" fmla="*/ 4324944 w 5410020"/>
              <a:gd name="connsiteY2888" fmla="*/ 334170 h 1838326"/>
              <a:gd name="connsiteX2889" fmla="*/ 4342375 w 5410020"/>
              <a:gd name="connsiteY2889" fmla="*/ 319088 h 1838326"/>
              <a:gd name="connsiteX2890" fmla="*/ 4276148 w 5410020"/>
              <a:gd name="connsiteY2890" fmla="*/ 319088 h 1838326"/>
              <a:gd name="connsiteX2891" fmla="*/ 4311708 w 5410020"/>
              <a:gd name="connsiteY2891" fmla="*/ 334170 h 1838326"/>
              <a:gd name="connsiteX2892" fmla="*/ 4293928 w 5410020"/>
              <a:gd name="connsiteY2892" fmla="*/ 349251 h 1838326"/>
              <a:gd name="connsiteX2893" fmla="*/ 4258368 w 5410020"/>
              <a:gd name="connsiteY2893" fmla="*/ 334170 h 1838326"/>
              <a:gd name="connsiteX2894" fmla="*/ 4276148 w 5410020"/>
              <a:gd name="connsiteY2894" fmla="*/ 319088 h 1838326"/>
              <a:gd name="connsiteX2895" fmla="*/ 4211858 w 5410020"/>
              <a:gd name="connsiteY2895" fmla="*/ 319088 h 1838326"/>
              <a:gd name="connsiteX2896" fmla="*/ 4246721 w 5410020"/>
              <a:gd name="connsiteY2896" fmla="*/ 334170 h 1838326"/>
              <a:gd name="connsiteX2897" fmla="*/ 4228044 w 5410020"/>
              <a:gd name="connsiteY2897" fmla="*/ 349251 h 1838326"/>
              <a:gd name="connsiteX2898" fmla="*/ 4193182 w 5410020"/>
              <a:gd name="connsiteY2898" fmla="*/ 334170 h 1838326"/>
              <a:gd name="connsiteX2899" fmla="*/ 4211858 w 5410020"/>
              <a:gd name="connsiteY2899" fmla="*/ 319088 h 1838326"/>
              <a:gd name="connsiteX2900" fmla="*/ 4145656 w 5410020"/>
              <a:gd name="connsiteY2900" fmla="*/ 319088 h 1838326"/>
              <a:gd name="connsiteX2901" fmla="*/ 4179946 w 5410020"/>
              <a:gd name="connsiteY2901" fmla="*/ 334170 h 1838326"/>
              <a:gd name="connsiteX2902" fmla="*/ 4160896 w 5410020"/>
              <a:gd name="connsiteY2902" fmla="*/ 349251 h 1838326"/>
              <a:gd name="connsiteX2903" fmla="*/ 4126606 w 5410020"/>
              <a:gd name="connsiteY2903" fmla="*/ 334170 h 1838326"/>
              <a:gd name="connsiteX2904" fmla="*/ 4145656 w 5410020"/>
              <a:gd name="connsiteY2904" fmla="*/ 319088 h 1838326"/>
              <a:gd name="connsiteX2905" fmla="*/ 4079182 w 5410020"/>
              <a:gd name="connsiteY2905" fmla="*/ 319088 h 1838326"/>
              <a:gd name="connsiteX2906" fmla="*/ 4114561 w 5410020"/>
              <a:gd name="connsiteY2906" fmla="*/ 334170 h 1838326"/>
              <a:gd name="connsiteX2907" fmla="*/ 4095608 w 5410020"/>
              <a:gd name="connsiteY2907" fmla="*/ 349251 h 1838326"/>
              <a:gd name="connsiteX2908" fmla="*/ 4060229 w 5410020"/>
              <a:gd name="connsiteY2908" fmla="*/ 334170 h 1838326"/>
              <a:gd name="connsiteX2909" fmla="*/ 4079182 w 5410020"/>
              <a:gd name="connsiteY2909" fmla="*/ 319088 h 1838326"/>
              <a:gd name="connsiteX2910" fmla="*/ 4013893 w 5410020"/>
              <a:gd name="connsiteY2910" fmla="*/ 319088 h 1838326"/>
              <a:gd name="connsiteX2911" fmla="*/ 4048183 w 5410020"/>
              <a:gd name="connsiteY2911" fmla="*/ 334170 h 1838326"/>
              <a:gd name="connsiteX2912" fmla="*/ 4029133 w 5410020"/>
              <a:gd name="connsiteY2912" fmla="*/ 349251 h 1838326"/>
              <a:gd name="connsiteX2913" fmla="*/ 3994843 w 5410020"/>
              <a:gd name="connsiteY2913" fmla="*/ 334170 h 1838326"/>
              <a:gd name="connsiteX2914" fmla="*/ 4013893 w 5410020"/>
              <a:gd name="connsiteY2914" fmla="*/ 319088 h 1838326"/>
              <a:gd name="connsiteX2915" fmla="*/ 3948683 w 5410020"/>
              <a:gd name="connsiteY2915" fmla="*/ 319088 h 1838326"/>
              <a:gd name="connsiteX2916" fmla="*/ 3982799 w 5410020"/>
              <a:gd name="connsiteY2916" fmla="*/ 334170 h 1838326"/>
              <a:gd name="connsiteX2917" fmla="*/ 3962582 w 5410020"/>
              <a:gd name="connsiteY2917" fmla="*/ 349251 h 1838326"/>
              <a:gd name="connsiteX2918" fmla="*/ 3928467 w 5410020"/>
              <a:gd name="connsiteY2918" fmla="*/ 334170 h 1838326"/>
              <a:gd name="connsiteX2919" fmla="*/ 3948683 w 5410020"/>
              <a:gd name="connsiteY2919" fmla="*/ 319088 h 1838326"/>
              <a:gd name="connsiteX2920" fmla="*/ 3883595 w 5410020"/>
              <a:gd name="connsiteY2920" fmla="*/ 319088 h 1838326"/>
              <a:gd name="connsiteX2921" fmla="*/ 3917711 w 5410020"/>
              <a:gd name="connsiteY2921" fmla="*/ 334170 h 1838326"/>
              <a:gd name="connsiteX2922" fmla="*/ 3896231 w 5410020"/>
              <a:gd name="connsiteY2922" fmla="*/ 349251 h 1838326"/>
              <a:gd name="connsiteX2923" fmla="*/ 3863379 w 5410020"/>
              <a:gd name="connsiteY2923" fmla="*/ 334170 h 1838326"/>
              <a:gd name="connsiteX2924" fmla="*/ 3883595 w 5410020"/>
              <a:gd name="connsiteY2924" fmla="*/ 319088 h 1838326"/>
              <a:gd name="connsiteX2925" fmla="*/ 3818184 w 5410020"/>
              <a:gd name="connsiteY2925" fmla="*/ 319088 h 1838326"/>
              <a:gd name="connsiteX2926" fmla="*/ 3851036 w 5410020"/>
              <a:gd name="connsiteY2926" fmla="*/ 334170 h 1838326"/>
              <a:gd name="connsiteX2927" fmla="*/ 3830819 w 5410020"/>
              <a:gd name="connsiteY2927" fmla="*/ 349251 h 1838326"/>
              <a:gd name="connsiteX2928" fmla="*/ 3796704 w 5410020"/>
              <a:gd name="connsiteY2928" fmla="*/ 334170 h 1838326"/>
              <a:gd name="connsiteX2929" fmla="*/ 3818184 w 5410020"/>
              <a:gd name="connsiteY2929" fmla="*/ 319088 h 1838326"/>
              <a:gd name="connsiteX2930" fmla="*/ 3751705 w 5410020"/>
              <a:gd name="connsiteY2930" fmla="*/ 319088 h 1838326"/>
              <a:gd name="connsiteX2931" fmla="*/ 3785638 w 5410020"/>
              <a:gd name="connsiteY2931" fmla="*/ 334170 h 1838326"/>
              <a:gd name="connsiteX2932" fmla="*/ 3764273 w 5410020"/>
              <a:gd name="connsiteY2932" fmla="*/ 349251 h 1838326"/>
              <a:gd name="connsiteX2933" fmla="*/ 3731597 w 5410020"/>
              <a:gd name="connsiteY2933" fmla="*/ 334170 h 1838326"/>
              <a:gd name="connsiteX2934" fmla="*/ 3751705 w 5410020"/>
              <a:gd name="connsiteY2934" fmla="*/ 319088 h 1838326"/>
              <a:gd name="connsiteX2935" fmla="*/ 3686617 w 5410020"/>
              <a:gd name="connsiteY2935" fmla="*/ 319088 h 1838326"/>
              <a:gd name="connsiteX2936" fmla="*/ 3719293 w 5410020"/>
              <a:gd name="connsiteY2936" fmla="*/ 334170 h 1838326"/>
              <a:gd name="connsiteX2937" fmla="*/ 3697928 w 5410020"/>
              <a:gd name="connsiteY2937" fmla="*/ 349251 h 1838326"/>
              <a:gd name="connsiteX2938" fmla="*/ 3665252 w 5410020"/>
              <a:gd name="connsiteY2938" fmla="*/ 334170 h 1838326"/>
              <a:gd name="connsiteX2939" fmla="*/ 3686617 w 5410020"/>
              <a:gd name="connsiteY2939" fmla="*/ 319088 h 1838326"/>
              <a:gd name="connsiteX2940" fmla="*/ 3621199 w 5410020"/>
              <a:gd name="connsiteY2940" fmla="*/ 319088 h 1838326"/>
              <a:gd name="connsiteX2941" fmla="*/ 3653875 w 5410020"/>
              <a:gd name="connsiteY2941" fmla="*/ 334170 h 1838326"/>
              <a:gd name="connsiteX2942" fmla="*/ 3631253 w 5410020"/>
              <a:gd name="connsiteY2942" fmla="*/ 349251 h 1838326"/>
              <a:gd name="connsiteX2943" fmla="*/ 3599834 w 5410020"/>
              <a:gd name="connsiteY2943" fmla="*/ 334170 h 1838326"/>
              <a:gd name="connsiteX2944" fmla="*/ 3621199 w 5410020"/>
              <a:gd name="connsiteY2944" fmla="*/ 319088 h 1838326"/>
              <a:gd name="connsiteX2945" fmla="*/ 3555058 w 5410020"/>
              <a:gd name="connsiteY2945" fmla="*/ 319088 h 1838326"/>
              <a:gd name="connsiteX2946" fmla="*/ 3587146 w 5410020"/>
              <a:gd name="connsiteY2946" fmla="*/ 334170 h 1838326"/>
              <a:gd name="connsiteX2947" fmla="*/ 3565327 w 5410020"/>
              <a:gd name="connsiteY2947" fmla="*/ 349251 h 1838326"/>
              <a:gd name="connsiteX2948" fmla="*/ 3531955 w 5410020"/>
              <a:gd name="connsiteY2948" fmla="*/ 334170 h 1838326"/>
              <a:gd name="connsiteX2949" fmla="*/ 3555058 w 5410020"/>
              <a:gd name="connsiteY2949" fmla="*/ 319088 h 1838326"/>
              <a:gd name="connsiteX2950" fmla="*/ 3489971 w 5410020"/>
              <a:gd name="connsiteY2950" fmla="*/ 319088 h 1838326"/>
              <a:gd name="connsiteX2951" fmla="*/ 3522059 w 5410020"/>
              <a:gd name="connsiteY2951" fmla="*/ 334170 h 1838326"/>
              <a:gd name="connsiteX2952" fmla="*/ 3498956 w 5410020"/>
              <a:gd name="connsiteY2952" fmla="*/ 349251 h 1838326"/>
              <a:gd name="connsiteX2953" fmla="*/ 3466868 w 5410020"/>
              <a:gd name="connsiteY2953" fmla="*/ 334170 h 1838326"/>
              <a:gd name="connsiteX2954" fmla="*/ 3489971 w 5410020"/>
              <a:gd name="connsiteY2954" fmla="*/ 319088 h 1838326"/>
              <a:gd name="connsiteX2955" fmla="*/ 3423475 w 5410020"/>
              <a:gd name="connsiteY2955" fmla="*/ 319088 h 1838326"/>
              <a:gd name="connsiteX2956" fmla="*/ 3455397 w 5410020"/>
              <a:gd name="connsiteY2956" fmla="*/ 334170 h 1838326"/>
              <a:gd name="connsiteX2957" fmla="*/ 3432413 w 5410020"/>
              <a:gd name="connsiteY2957" fmla="*/ 349251 h 1838326"/>
              <a:gd name="connsiteX2958" fmla="*/ 3400490 w 5410020"/>
              <a:gd name="connsiteY2958" fmla="*/ 334170 h 1838326"/>
              <a:gd name="connsiteX2959" fmla="*/ 3423475 w 5410020"/>
              <a:gd name="connsiteY2959" fmla="*/ 319088 h 1838326"/>
              <a:gd name="connsiteX2960" fmla="*/ 3357533 w 5410020"/>
              <a:gd name="connsiteY2960" fmla="*/ 319088 h 1838326"/>
              <a:gd name="connsiteX2961" fmla="*/ 3388777 w 5410020"/>
              <a:gd name="connsiteY2961" fmla="*/ 334170 h 1838326"/>
              <a:gd name="connsiteX2962" fmla="*/ 3365032 w 5410020"/>
              <a:gd name="connsiteY2962" fmla="*/ 349251 h 1838326"/>
              <a:gd name="connsiteX2963" fmla="*/ 3335038 w 5410020"/>
              <a:gd name="connsiteY2963" fmla="*/ 334170 h 1838326"/>
              <a:gd name="connsiteX2964" fmla="*/ 3357533 w 5410020"/>
              <a:gd name="connsiteY2964" fmla="*/ 319088 h 1838326"/>
              <a:gd name="connsiteX2965" fmla="*/ 3292299 w 5410020"/>
              <a:gd name="connsiteY2965" fmla="*/ 319088 h 1838326"/>
              <a:gd name="connsiteX2966" fmla="*/ 3322116 w 5410020"/>
              <a:gd name="connsiteY2966" fmla="*/ 334170 h 1838326"/>
              <a:gd name="connsiteX2967" fmla="*/ 3299753 w 5410020"/>
              <a:gd name="connsiteY2967" fmla="*/ 349251 h 1838326"/>
              <a:gd name="connsiteX2968" fmla="*/ 3268694 w 5410020"/>
              <a:gd name="connsiteY2968" fmla="*/ 334170 h 1838326"/>
              <a:gd name="connsiteX2969" fmla="*/ 3292299 w 5410020"/>
              <a:gd name="connsiteY2969" fmla="*/ 319088 h 1838326"/>
              <a:gd name="connsiteX2970" fmla="*/ 3226866 w 5410020"/>
              <a:gd name="connsiteY2970" fmla="*/ 319088 h 1838326"/>
              <a:gd name="connsiteX2971" fmla="*/ 3256684 w 5410020"/>
              <a:gd name="connsiteY2971" fmla="*/ 334170 h 1838326"/>
              <a:gd name="connsiteX2972" fmla="*/ 3233078 w 5410020"/>
              <a:gd name="connsiteY2972" fmla="*/ 349251 h 1838326"/>
              <a:gd name="connsiteX2973" fmla="*/ 3203261 w 5410020"/>
              <a:gd name="connsiteY2973" fmla="*/ 334170 h 1838326"/>
              <a:gd name="connsiteX2974" fmla="*/ 3226866 w 5410020"/>
              <a:gd name="connsiteY2974" fmla="*/ 319088 h 1838326"/>
              <a:gd name="connsiteX2975" fmla="*/ 3160536 w 5410020"/>
              <a:gd name="connsiteY2975" fmla="*/ 319088 h 1838326"/>
              <a:gd name="connsiteX2976" fmla="*/ 3190353 w 5410020"/>
              <a:gd name="connsiteY2976" fmla="*/ 334170 h 1838326"/>
              <a:gd name="connsiteX2977" fmla="*/ 3166748 w 5410020"/>
              <a:gd name="connsiteY2977" fmla="*/ 349251 h 1838326"/>
              <a:gd name="connsiteX2978" fmla="*/ 3136931 w 5410020"/>
              <a:gd name="connsiteY2978" fmla="*/ 334170 h 1838326"/>
              <a:gd name="connsiteX2979" fmla="*/ 3160536 w 5410020"/>
              <a:gd name="connsiteY2979" fmla="*/ 319088 h 1838326"/>
              <a:gd name="connsiteX2980" fmla="*/ 3095296 w 5410020"/>
              <a:gd name="connsiteY2980" fmla="*/ 319088 h 1838326"/>
              <a:gd name="connsiteX2981" fmla="*/ 3124930 w 5410020"/>
              <a:gd name="connsiteY2981" fmla="*/ 334170 h 1838326"/>
              <a:gd name="connsiteX2982" fmla="*/ 3100235 w 5410020"/>
              <a:gd name="connsiteY2982" fmla="*/ 349251 h 1838326"/>
              <a:gd name="connsiteX2983" fmla="*/ 3071836 w 5410020"/>
              <a:gd name="connsiteY2983" fmla="*/ 334170 h 1838326"/>
              <a:gd name="connsiteX2984" fmla="*/ 3095296 w 5410020"/>
              <a:gd name="connsiteY2984" fmla="*/ 319088 h 1838326"/>
              <a:gd name="connsiteX2985" fmla="*/ 3030047 w 5410020"/>
              <a:gd name="connsiteY2985" fmla="*/ 319088 h 1838326"/>
              <a:gd name="connsiteX2986" fmla="*/ 3058262 w 5410020"/>
              <a:gd name="connsiteY2986" fmla="*/ 334170 h 1838326"/>
              <a:gd name="connsiteX2987" fmla="*/ 3034954 w 5410020"/>
              <a:gd name="connsiteY2987" fmla="*/ 349251 h 1838326"/>
              <a:gd name="connsiteX2988" fmla="*/ 3005513 w 5410020"/>
              <a:gd name="connsiteY2988" fmla="*/ 334170 h 1838326"/>
              <a:gd name="connsiteX2989" fmla="*/ 3030047 w 5410020"/>
              <a:gd name="connsiteY2989" fmla="*/ 319088 h 1838326"/>
              <a:gd name="connsiteX2990" fmla="*/ 2964769 w 5410020"/>
              <a:gd name="connsiteY2990" fmla="*/ 319088 h 1838326"/>
              <a:gd name="connsiteX2991" fmla="*/ 2993168 w 5410020"/>
              <a:gd name="connsiteY2991" fmla="*/ 334170 h 1838326"/>
              <a:gd name="connsiteX2992" fmla="*/ 2968473 w 5410020"/>
              <a:gd name="connsiteY2992" fmla="*/ 349251 h 1838326"/>
              <a:gd name="connsiteX2993" fmla="*/ 2940074 w 5410020"/>
              <a:gd name="connsiteY2993" fmla="*/ 334170 h 1838326"/>
              <a:gd name="connsiteX2994" fmla="*/ 2964769 w 5410020"/>
              <a:gd name="connsiteY2994" fmla="*/ 319088 h 1838326"/>
              <a:gd name="connsiteX2995" fmla="*/ 2898683 w 5410020"/>
              <a:gd name="connsiteY2995" fmla="*/ 319088 h 1838326"/>
              <a:gd name="connsiteX2996" fmla="*/ 2926464 w 5410020"/>
              <a:gd name="connsiteY2996" fmla="*/ 334170 h 1838326"/>
              <a:gd name="connsiteX2997" fmla="*/ 2901209 w 5410020"/>
              <a:gd name="connsiteY2997" fmla="*/ 349251 h 1838326"/>
              <a:gd name="connsiteX2998" fmla="*/ 2873427 w 5410020"/>
              <a:gd name="connsiteY2998" fmla="*/ 334170 h 1838326"/>
              <a:gd name="connsiteX2999" fmla="*/ 2898683 w 5410020"/>
              <a:gd name="connsiteY2999" fmla="*/ 319088 h 1838326"/>
              <a:gd name="connsiteX3000" fmla="*/ 2832332 w 5410020"/>
              <a:gd name="connsiteY3000" fmla="*/ 319088 h 1838326"/>
              <a:gd name="connsiteX3001" fmla="*/ 2861376 w 5410020"/>
              <a:gd name="connsiteY3001" fmla="*/ 334170 h 1838326"/>
              <a:gd name="connsiteX3002" fmla="*/ 2836121 w 5410020"/>
              <a:gd name="connsiteY3002" fmla="*/ 349251 h 1838326"/>
              <a:gd name="connsiteX3003" fmla="*/ 2807076 w 5410020"/>
              <a:gd name="connsiteY3003" fmla="*/ 334170 h 1838326"/>
              <a:gd name="connsiteX3004" fmla="*/ 2832332 w 5410020"/>
              <a:gd name="connsiteY3004" fmla="*/ 319088 h 1838326"/>
              <a:gd name="connsiteX3005" fmla="*/ 2766920 w 5410020"/>
              <a:gd name="connsiteY3005" fmla="*/ 319088 h 1838326"/>
              <a:gd name="connsiteX3006" fmla="*/ 2794701 w 5410020"/>
              <a:gd name="connsiteY3006" fmla="*/ 334170 h 1838326"/>
              <a:gd name="connsiteX3007" fmla="*/ 2769446 w 5410020"/>
              <a:gd name="connsiteY3007" fmla="*/ 349251 h 1838326"/>
              <a:gd name="connsiteX3008" fmla="*/ 2741664 w 5410020"/>
              <a:gd name="connsiteY3008" fmla="*/ 334170 h 1838326"/>
              <a:gd name="connsiteX3009" fmla="*/ 2766920 w 5410020"/>
              <a:gd name="connsiteY3009" fmla="*/ 319088 h 1838326"/>
              <a:gd name="connsiteX3010" fmla="*/ 2701674 w 5410020"/>
              <a:gd name="connsiteY3010" fmla="*/ 319088 h 1838326"/>
              <a:gd name="connsiteX3011" fmla="*/ 2729289 w 5410020"/>
              <a:gd name="connsiteY3011" fmla="*/ 334170 h 1838326"/>
              <a:gd name="connsiteX3012" fmla="*/ 2702929 w 5410020"/>
              <a:gd name="connsiteY3012" fmla="*/ 349251 h 1838326"/>
              <a:gd name="connsiteX3013" fmla="*/ 2675314 w 5410020"/>
              <a:gd name="connsiteY3013" fmla="*/ 334170 h 1838326"/>
              <a:gd name="connsiteX3014" fmla="*/ 2701674 w 5410020"/>
              <a:gd name="connsiteY3014" fmla="*/ 319088 h 1838326"/>
              <a:gd name="connsiteX3015" fmla="*/ 2636586 w 5410020"/>
              <a:gd name="connsiteY3015" fmla="*/ 319088 h 1838326"/>
              <a:gd name="connsiteX3016" fmla="*/ 2662946 w 5410020"/>
              <a:gd name="connsiteY3016" fmla="*/ 334170 h 1838326"/>
              <a:gd name="connsiteX3017" fmla="*/ 2636586 w 5410020"/>
              <a:gd name="connsiteY3017" fmla="*/ 349251 h 1838326"/>
              <a:gd name="connsiteX3018" fmla="*/ 2610226 w 5410020"/>
              <a:gd name="connsiteY3018" fmla="*/ 334170 h 1838326"/>
              <a:gd name="connsiteX3019" fmla="*/ 2636586 w 5410020"/>
              <a:gd name="connsiteY3019" fmla="*/ 319088 h 1838326"/>
              <a:gd name="connsiteX3020" fmla="*/ 2570539 w 5410020"/>
              <a:gd name="connsiteY3020" fmla="*/ 319088 h 1838326"/>
              <a:gd name="connsiteX3021" fmla="*/ 2597527 w 5410020"/>
              <a:gd name="connsiteY3021" fmla="*/ 334170 h 1838326"/>
              <a:gd name="connsiteX3022" fmla="*/ 2570539 w 5410020"/>
              <a:gd name="connsiteY3022" fmla="*/ 349252 h 1838326"/>
              <a:gd name="connsiteX3023" fmla="*/ 2543551 w 5410020"/>
              <a:gd name="connsiteY3023" fmla="*/ 334170 h 1838326"/>
              <a:gd name="connsiteX3024" fmla="*/ 2570539 w 5410020"/>
              <a:gd name="connsiteY3024" fmla="*/ 319088 h 1838326"/>
              <a:gd name="connsiteX3025" fmla="*/ 2504658 w 5410020"/>
              <a:gd name="connsiteY3025" fmla="*/ 319088 h 1838326"/>
              <a:gd name="connsiteX3026" fmla="*/ 2531176 w 5410020"/>
              <a:gd name="connsiteY3026" fmla="*/ 334170 h 1838326"/>
              <a:gd name="connsiteX3027" fmla="*/ 2504658 w 5410020"/>
              <a:gd name="connsiteY3027" fmla="*/ 349251 h 1838326"/>
              <a:gd name="connsiteX3028" fmla="*/ 2478139 w 5410020"/>
              <a:gd name="connsiteY3028" fmla="*/ 334170 h 1838326"/>
              <a:gd name="connsiteX3029" fmla="*/ 2504658 w 5410020"/>
              <a:gd name="connsiteY3029" fmla="*/ 319088 h 1838326"/>
              <a:gd name="connsiteX3030" fmla="*/ 2439404 w 5410020"/>
              <a:gd name="connsiteY3030" fmla="*/ 319088 h 1838326"/>
              <a:gd name="connsiteX3031" fmla="*/ 2465764 w 5410020"/>
              <a:gd name="connsiteY3031" fmla="*/ 334170 h 1838326"/>
              <a:gd name="connsiteX3032" fmla="*/ 2438149 w 5410020"/>
              <a:gd name="connsiteY3032" fmla="*/ 349251 h 1838326"/>
              <a:gd name="connsiteX3033" fmla="*/ 2411789 w 5410020"/>
              <a:gd name="connsiteY3033" fmla="*/ 334170 h 1838326"/>
              <a:gd name="connsiteX3034" fmla="*/ 2439404 w 5410020"/>
              <a:gd name="connsiteY3034" fmla="*/ 319088 h 1838326"/>
              <a:gd name="connsiteX3035" fmla="*/ 2309070 w 5410020"/>
              <a:gd name="connsiteY3035" fmla="*/ 319088 h 1838326"/>
              <a:gd name="connsiteX3036" fmla="*/ 2334326 w 5410020"/>
              <a:gd name="connsiteY3036" fmla="*/ 334170 h 1838326"/>
              <a:gd name="connsiteX3037" fmla="*/ 2306545 w 5410020"/>
              <a:gd name="connsiteY3037" fmla="*/ 349251 h 1838326"/>
              <a:gd name="connsiteX3038" fmla="*/ 2280026 w 5410020"/>
              <a:gd name="connsiteY3038" fmla="*/ 334170 h 1838326"/>
              <a:gd name="connsiteX3039" fmla="*/ 2309070 w 5410020"/>
              <a:gd name="connsiteY3039" fmla="*/ 319088 h 1838326"/>
              <a:gd name="connsiteX3040" fmla="*/ 1456047 w 5410020"/>
              <a:gd name="connsiteY3040" fmla="*/ 319088 h 1838326"/>
              <a:gd name="connsiteX3041" fmla="*/ 1477412 w 5410020"/>
              <a:gd name="connsiteY3041" fmla="*/ 334170 h 1838326"/>
              <a:gd name="connsiteX3042" fmla="*/ 1444736 w 5410020"/>
              <a:gd name="connsiteY3042" fmla="*/ 349251 h 1838326"/>
              <a:gd name="connsiteX3043" fmla="*/ 1423371 w 5410020"/>
              <a:gd name="connsiteY3043" fmla="*/ 334170 h 1838326"/>
              <a:gd name="connsiteX3044" fmla="*/ 1456047 w 5410020"/>
              <a:gd name="connsiteY3044" fmla="*/ 319088 h 1838326"/>
              <a:gd name="connsiteX3045" fmla="*/ 1389372 w 5410020"/>
              <a:gd name="connsiteY3045" fmla="*/ 319088 h 1838326"/>
              <a:gd name="connsiteX3046" fmla="*/ 1409481 w 5410020"/>
              <a:gd name="connsiteY3046" fmla="*/ 334170 h 1838326"/>
              <a:gd name="connsiteX3047" fmla="*/ 1376805 w 5410020"/>
              <a:gd name="connsiteY3047" fmla="*/ 349251 h 1838326"/>
              <a:gd name="connsiteX3048" fmla="*/ 1356696 w 5410020"/>
              <a:gd name="connsiteY3048" fmla="*/ 334170 h 1838326"/>
              <a:gd name="connsiteX3049" fmla="*/ 1389372 w 5410020"/>
              <a:gd name="connsiteY3049" fmla="*/ 319088 h 1838326"/>
              <a:gd name="connsiteX3050" fmla="*/ 1322893 w 5410020"/>
              <a:gd name="connsiteY3050" fmla="*/ 319088 h 1838326"/>
              <a:gd name="connsiteX3051" fmla="*/ 1344373 w 5410020"/>
              <a:gd name="connsiteY3051" fmla="*/ 334170 h 1838326"/>
              <a:gd name="connsiteX3052" fmla="*/ 1310258 w 5410020"/>
              <a:gd name="connsiteY3052" fmla="*/ 349251 h 1838326"/>
              <a:gd name="connsiteX3053" fmla="*/ 1290041 w 5410020"/>
              <a:gd name="connsiteY3053" fmla="*/ 334170 h 1838326"/>
              <a:gd name="connsiteX3054" fmla="*/ 1322893 w 5410020"/>
              <a:gd name="connsiteY3054" fmla="*/ 319088 h 1838326"/>
              <a:gd name="connsiteX3055" fmla="*/ 1257609 w 5410020"/>
              <a:gd name="connsiteY3055" fmla="*/ 319088 h 1838326"/>
              <a:gd name="connsiteX3056" fmla="*/ 1277718 w 5410020"/>
              <a:gd name="connsiteY3056" fmla="*/ 334170 h 1838326"/>
              <a:gd name="connsiteX3057" fmla="*/ 1245042 w 5410020"/>
              <a:gd name="connsiteY3057" fmla="*/ 349251 h 1838326"/>
              <a:gd name="connsiteX3058" fmla="*/ 1224933 w 5410020"/>
              <a:gd name="connsiteY3058" fmla="*/ 334170 h 1838326"/>
              <a:gd name="connsiteX3059" fmla="*/ 1257609 w 5410020"/>
              <a:gd name="connsiteY3059" fmla="*/ 319088 h 1838326"/>
              <a:gd name="connsiteX3060" fmla="*/ 1192394 w 5410020"/>
              <a:gd name="connsiteY3060" fmla="*/ 319088 h 1838326"/>
              <a:gd name="connsiteX3061" fmla="*/ 1212610 w 5410020"/>
              <a:gd name="connsiteY3061" fmla="*/ 334170 h 1838326"/>
              <a:gd name="connsiteX3062" fmla="*/ 1178495 w 5410020"/>
              <a:gd name="connsiteY3062" fmla="*/ 349251 h 1838326"/>
              <a:gd name="connsiteX3063" fmla="*/ 1158278 w 5410020"/>
              <a:gd name="connsiteY3063" fmla="*/ 334170 h 1838326"/>
              <a:gd name="connsiteX3064" fmla="*/ 1192394 w 5410020"/>
              <a:gd name="connsiteY3064" fmla="*/ 319088 h 1838326"/>
              <a:gd name="connsiteX3065" fmla="*/ 1127183 w 5410020"/>
              <a:gd name="connsiteY3065" fmla="*/ 319088 h 1838326"/>
              <a:gd name="connsiteX3066" fmla="*/ 1146233 w 5410020"/>
              <a:gd name="connsiteY3066" fmla="*/ 334170 h 1838326"/>
              <a:gd name="connsiteX3067" fmla="*/ 1111943 w 5410020"/>
              <a:gd name="connsiteY3067" fmla="*/ 349251 h 1838326"/>
              <a:gd name="connsiteX3068" fmla="*/ 1092893 w 5410020"/>
              <a:gd name="connsiteY3068" fmla="*/ 334170 h 1838326"/>
              <a:gd name="connsiteX3069" fmla="*/ 1127183 w 5410020"/>
              <a:gd name="connsiteY3069" fmla="*/ 319088 h 1838326"/>
              <a:gd name="connsiteX3070" fmla="*/ 1061895 w 5410020"/>
              <a:gd name="connsiteY3070" fmla="*/ 319088 h 1838326"/>
              <a:gd name="connsiteX3071" fmla="*/ 1080848 w 5410020"/>
              <a:gd name="connsiteY3071" fmla="*/ 334170 h 1838326"/>
              <a:gd name="connsiteX3072" fmla="*/ 1045469 w 5410020"/>
              <a:gd name="connsiteY3072" fmla="*/ 349251 h 1838326"/>
              <a:gd name="connsiteX3073" fmla="*/ 1026516 w 5410020"/>
              <a:gd name="connsiteY3073" fmla="*/ 334170 h 1838326"/>
              <a:gd name="connsiteX3074" fmla="*/ 1061895 w 5410020"/>
              <a:gd name="connsiteY3074" fmla="*/ 319088 h 1838326"/>
              <a:gd name="connsiteX3075" fmla="*/ 995421 w 5410020"/>
              <a:gd name="connsiteY3075" fmla="*/ 319088 h 1838326"/>
              <a:gd name="connsiteX3076" fmla="*/ 1014471 w 5410020"/>
              <a:gd name="connsiteY3076" fmla="*/ 334170 h 1838326"/>
              <a:gd name="connsiteX3077" fmla="*/ 980181 w 5410020"/>
              <a:gd name="connsiteY3077" fmla="*/ 349251 h 1838326"/>
              <a:gd name="connsiteX3078" fmla="*/ 961131 w 5410020"/>
              <a:gd name="connsiteY3078" fmla="*/ 334170 h 1838326"/>
              <a:gd name="connsiteX3079" fmla="*/ 995421 w 5410020"/>
              <a:gd name="connsiteY3079" fmla="*/ 319088 h 1838326"/>
              <a:gd name="connsiteX3080" fmla="*/ 930215 w 5410020"/>
              <a:gd name="connsiteY3080" fmla="*/ 319088 h 1838326"/>
              <a:gd name="connsiteX3081" fmla="*/ 949359 w 5410020"/>
              <a:gd name="connsiteY3081" fmla="*/ 334170 h 1838326"/>
              <a:gd name="connsiteX3082" fmla="*/ 913624 w 5410020"/>
              <a:gd name="connsiteY3082" fmla="*/ 349251 h 1838326"/>
              <a:gd name="connsiteX3083" fmla="*/ 894481 w 5410020"/>
              <a:gd name="connsiteY3083" fmla="*/ 334170 h 1838326"/>
              <a:gd name="connsiteX3084" fmla="*/ 930215 w 5410020"/>
              <a:gd name="connsiteY3084" fmla="*/ 319088 h 1838326"/>
              <a:gd name="connsiteX3085" fmla="*/ 864928 w 5410020"/>
              <a:gd name="connsiteY3085" fmla="*/ 319088 h 1838326"/>
              <a:gd name="connsiteX3086" fmla="*/ 883978 w 5410020"/>
              <a:gd name="connsiteY3086" fmla="*/ 334170 h 1838326"/>
              <a:gd name="connsiteX3087" fmla="*/ 847148 w 5410020"/>
              <a:gd name="connsiteY3087" fmla="*/ 349251 h 1838326"/>
              <a:gd name="connsiteX3088" fmla="*/ 829368 w 5410020"/>
              <a:gd name="connsiteY3088" fmla="*/ 334170 h 1838326"/>
              <a:gd name="connsiteX3089" fmla="*/ 864928 w 5410020"/>
              <a:gd name="connsiteY3089" fmla="*/ 319088 h 1838326"/>
              <a:gd name="connsiteX3090" fmla="*/ 798701 w 5410020"/>
              <a:gd name="connsiteY3090" fmla="*/ 319088 h 1838326"/>
              <a:gd name="connsiteX3091" fmla="*/ 816132 w 5410020"/>
              <a:gd name="connsiteY3091" fmla="*/ 334170 h 1838326"/>
              <a:gd name="connsiteX3092" fmla="*/ 780025 w 5410020"/>
              <a:gd name="connsiteY3092" fmla="*/ 349251 h 1838326"/>
              <a:gd name="connsiteX3093" fmla="*/ 762593 w 5410020"/>
              <a:gd name="connsiteY3093" fmla="*/ 334170 h 1838326"/>
              <a:gd name="connsiteX3094" fmla="*/ 798701 w 5410020"/>
              <a:gd name="connsiteY3094" fmla="*/ 319088 h 1838326"/>
              <a:gd name="connsiteX3095" fmla="*/ 733614 w 5410020"/>
              <a:gd name="connsiteY3095" fmla="*/ 319088 h 1838326"/>
              <a:gd name="connsiteX3096" fmla="*/ 751045 w 5410020"/>
              <a:gd name="connsiteY3096" fmla="*/ 334170 h 1838326"/>
              <a:gd name="connsiteX3097" fmla="*/ 714938 w 5410020"/>
              <a:gd name="connsiteY3097" fmla="*/ 349251 h 1838326"/>
              <a:gd name="connsiteX3098" fmla="*/ 697506 w 5410020"/>
              <a:gd name="connsiteY3098" fmla="*/ 334170 h 1838326"/>
              <a:gd name="connsiteX3099" fmla="*/ 733614 w 5410020"/>
              <a:gd name="connsiteY3099" fmla="*/ 319088 h 1838326"/>
              <a:gd name="connsiteX3100" fmla="*/ 666939 w 5410020"/>
              <a:gd name="connsiteY3100" fmla="*/ 319088 h 1838326"/>
              <a:gd name="connsiteX3101" fmla="*/ 684370 w 5410020"/>
              <a:gd name="connsiteY3101" fmla="*/ 334170 h 1838326"/>
              <a:gd name="connsiteX3102" fmla="*/ 648263 w 5410020"/>
              <a:gd name="connsiteY3102" fmla="*/ 349251 h 1838326"/>
              <a:gd name="connsiteX3103" fmla="*/ 630831 w 5410020"/>
              <a:gd name="connsiteY3103" fmla="*/ 334170 h 1838326"/>
              <a:gd name="connsiteX3104" fmla="*/ 666939 w 5410020"/>
              <a:gd name="connsiteY3104" fmla="*/ 319088 h 1838326"/>
              <a:gd name="connsiteX3105" fmla="*/ 601733 w 5410020"/>
              <a:gd name="connsiteY3105" fmla="*/ 319088 h 1838326"/>
              <a:gd name="connsiteX3106" fmla="*/ 619257 w 5410020"/>
              <a:gd name="connsiteY3106" fmla="*/ 334170 h 1838326"/>
              <a:gd name="connsiteX3107" fmla="*/ 581706 w 5410020"/>
              <a:gd name="connsiteY3107" fmla="*/ 349251 h 1838326"/>
              <a:gd name="connsiteX3108" fmla="*/ 565434 w 5410020"/>
              <a:gd name="connsiteY3108" fmla="*/ 334170 h 1838326"/>
              <a:gd name="connsiteX3109" fmla="*/ 601733 w 5410020"/>
              <a:gd name="connsiteY3109" fmla="*/ 319088 h 1838326"/>
              <a:gd name="connsiteX3110" fmla="*/ 4644872 w 5410020"/>
              <a:gd name="connsiteY3110" fmla="*/ 282576 h 1838326"/>
              <a:gd name="connsiteX3111" fmla="*/ 4681883 w 5410020"/>
              <a:gd name="connsiteY3111" fmla="*/ 298313 h 1838326"/>
              <a:gd name="connsiteX3112" fmla="*/ 4666568 w 5410020"/>
              <a:gd name="connsiteY3112" fmla="*/ 312739 h 1838326"/>
              <a:gd name="connsiteX3113" fmla="*/ 4628281 w 5410020"/>
              <a:gd name="connsiteY3113" fmla="*/ 298313 h 1838326"/>
              <a:gd name="connsiteX3114" fmla="*/ 4644872 w 5410020"/>
              <a:gd name="connsiteY3114" fmla="*/ 282576 h 1838326"/>
              <a:gd name="connsiteX3115" fmla="*/ 4579255 w 5410020"/>
              <a:gd name="connsiteY3115" fmla="*/ 282576 h 1838326"/>
              <a:gd name="connsiteX3116" fmla="*/ 4616608 w 5410020"/>
              <a:gd name="connsiteY3116" fmla="*/ 298313 h 1838326"/>
              <a:gd name="connsiteX3117" fmla="*/ 4600422 w 5410020"/>
              <a:gd name="connsiteY3117" fmla="*/ 312739 h 1838326"/>
              <a:gd name="connsiteX3118" fmla="*/ 4563069 w 5410020"/>
              <a:gd name="connsiteY3118" fmla="*/ 298313 h 1838326"/>
              <a:gd name="connsiteX3119" fmla="*/ 4579255 w 5410020"/>
              <a:gd name="connsiteY3119" fmla="*/ 282576 h 1838326"/>
              <a:gd name="connsiteX3120" fmla="*/ 4385686 w 5410020"/>
              <a:gd name="connsiteY3120" fmla="*/ 282576 h 1838326"/>
              <a:gd name="connsiteX3121" fmla="*/ 4421246 w 5410020"/>
              <a:gd name="connsiteY3121" fmla="*/ 298313 h 1838326"/>
              <a:gd name="connsiteX3122" fmla="*/ 4403466 w 5410020"/>
              <a:gd name="connsiteY3122" fmla="*/ 312739 h 1838326"/>
              <a:gd name="connsiteX3123" fmla="*/ 4367906 w 5410020"/>
              <a:gd name="connsiteY3123" fmla="*/ 298313 h 1838326"/>
              <a:gd name="connsiteX3124" fmla="*/ 4385686 w 5410020"/>
              <a:gd name="connsiteY3124" fmla="*/ 282576 h 1838326"/>
              <a:gd name="connsiteX3125" fmla="*/ 4320598 w 5410020"/>
              <a:gd name="connsiteY3125" fmla="*/ 282576 h 1838326"/>
              <a:gd name="connsiteX3126" fmla="*/ 4356158 w 5410020"/>
              <a:gd name="connsiteY3126" fmla="*/ 298313 h 1838326"/>
              <a:gd name="connsiteX3127" fmla="*/ 4338378 w 5410020"/>
              <a:gd name="connsiteY3127" fmla="*/ 312739 h 1838326"/>
              <a:gd name="connsiteX3128" fmla="*/ 4302818 w 5410020"/>
              <a:gd name="connsiteY3128" fmla="*/ 298313 h 1838326"/>
              <a:gd name="connsiteX3129" fmla="*/ 4320598 w 5410020"/>
              <a:gd name="connsiteY3129" fmla="*/ 282576 h 1838326"/>
              <a:gd name="connsiteX3130" fmla="*/ 4256781 w 5410020"/>
              <a:gd name="connsiteY3130" fmla="*/ 282576 h 1838326"/>
              <a:gd name="connsiteX3131" fmla="*/ 4291071 w 5410020"/>
              <a:gd name="connsiteY3131" fmla="*/ 298313 h 1838326"/>
              <a:gd name="connsiteX3132" fmla="*/ 4273291 w 5410020"/>
              <a:gd name="connsiteY3132" fmla="*/ 312739 h 1838326"/>
              <a:gd name="connsiteX3133" fmla="*/ 4237731 w 5410020"/>
              <a:gd name="connsiteY3133" fmla="*/ 298313 h 1838326"/>
              <a:gd name="connsiteX3134" fmla="*/ 4256781 w 5410020"/>
              <a:gd name="connsiteY3134" fmla="*/ 282576 h 1838326"/>
              <a:gd name="connsiteX3135" fmla="*/ 4191311 w 5410020"/>
              <a:gd name="connsiteY3135" fmla="*/ 282576 h 1838326"/>
              <a:gd name="connsiteX3136" fmla="*/ 4225783 w 5410020"/>
              <a:gd name="connsiteY3136" fmla="*/ 298313 h 1838326"/>
              <a:gd name="connsiteX3137" fmla="*/ 4207316 w 5410020"/>
              <a:gd name="connsiteY3137" fmla="*/ 312739 h 1838326"/>
              <a:gd name="connsiteX3138" fmla="*/ 4172845 w 5410020"/>
              <a:gd name="connsiteY3138" fmla="*/ 298313 h 1838326"/>
              <a:gd name="connsiteX3139" fmla="*/ 4191311 w 5410020"/>
              <a:gd name="connsiteY3139" fmla="*/ 282576 h 1838326"/>
              <a:gd name="connsiteX3140" fmla="*/ 4125220 w 5410020"/>
              <a:gd name="connsiteY3140" fmla="*/ 282576 h 1838326"/>
              <a:gd name="connsiteX3141" fmla="*/ 4160599 w 5410020"/>
              <a:gd name="connsiteY3141" fmla="*/ 298313 h 1838326"/>
              <a:gd name="connsiteX3142" fmla="*/ 4141646 w 5410020"/>
              <a:gd name="connsiteY3142" fmla="*/ 312739 h 1838326"/>
              <a:gd name="connsiteX3143" fmla="*/ 4106267 w 5410020"/>
              <a:gd name="connsiteY3143" fmla="*/ 298313 h 1838326"/>
              <a:gd name="connsiteX3144" fmla="*/ 4125220 w 5410020"/>
              <a:gd name="connsiteY3144" fmla="*/ 282576 h 1838326"/>
              <a:gd name="connsiteX3145" fmla="*/ 4061395 w 5410020"/>
              <a:gd name="connsiteY3145" fmla="*/ 282576 h 1838326"/>
              <a:gd name="connsiteX3146" fmla="*/ 4095511 w 5410020"/>
              <a:gd name="connsiteY3146" fmla="*/ 298313 h 1838326"/>
              <a:gd name="connsiteX3147" fmla="*/ 4076558 w 5410020"/>
              <a:gd name="connsiteY3147" fmla="*/ 312739 h 1838326"/>
              <a:gd name="connsiteX3148" fmla="*/ 4042442 w 5410020"/>
              <a:gd name="connsiteY3148" fmla="*/ 298313 h 1838326"/>
              <a:gd name="connsiteX3149" fmla="*/ 4061395 w 5410020"/>
              <a:gd name="connsiteY3149" fmla="*/ 282576 h 1838326"/>
              <a:gd name="connsiteX3150" fmla="*/ 3996510 w 5410020"/>
              <a:gd name="connsiteY3150" fmla="*/ 282576 h 1838326"/>
              <a:gd name="connsiteX3151" fmla="*/ 4030443 w 5410020"/>
              <a:gd name="connsiteY3151" fmla="*/ 298313 h 1838326"/>
              <a:gd name="connsiteX3152" fmla="*/ 4011591 w 5410020"/>
              <a:gd name="connsiteY3152" fmla="*/ 312739 h 1838326"/>
              <a:gd name="connsiteX3153" fmla="*/ 3977659 w 5410020"/>
              <a:gd name="connsiteY3153" fmla="*/ 298313 h 1838326"/>
              <a:gd name="connsiteX3154" fmla="*/ 3996510 w 5410020"/>
              <a:gd name="connsiteY3154" fmla="*/ 282576 h 1838326"/>
              <a:gd name="connsiteX3155" fmla="*/ 3932680 w 5410020"/>
              <a:gd name="connsiteY3155" fmla="*/ 282576 h 1838326"/>
              <a:gd name="connsiteX3156" fmla="*/ 3965356 w 5410020"/>
              <a:gd name="connsiteY3156" fmla="*/ 298313 h 1838326"/>
              <a:gd name="connsiteX3157" fmla="*/ 3946504 w 5410020"/>
              <a:gd name="connsiteY3157" fmla="*/ 312739 h 1838326"/>
              <a:gd name="connsiteX3158" fmla="*/ 3912572 w 5410020"/>
              <a:gd name="connsiteY3158" fmla="*/ 298313 h 1838326"/>
              <a:gd name="connsiteX3159" fmla="*/ 3932680 w 5410020"/>
              <a:gd name="connsiteY3159" fmla="*/ 282576 h 1838326"/>
              <a:gd name="connsiteX3160" fmla="*/ 3867592 w 5410020"/>
              <a:gd name="connsiteY3160" fmla="*/ 282576 h 1838326"/>
              <a:gd name="connsiteX3161" fmla="*/ 3900268 w 5410020"/>
              <a:gd name="connsiteY3161" fmla="*/ 298313 h 1838326"/>
              <a:gd name="connsiteX3162" fmla="*/ 3880160 w 5410020"/>
              <a:gd name="connsiteY3162" fmla="*/ 312739 h 1838326"/>
              <a:gd name="connsiteX3163" fmla="*/ 3847484 w 5410020"/>
              <a:gd name="connsiteY3163" fmla="*/ 298313 h 1838326"/>
              <a:gd name="connsiteX3164" fmla="*/ 3867592 w 5410020"/>
              <a:gd name="connsiteY3164" fmla="*/ 282576 h 1838326"/>
              <a:gd name="connsiteX3165" fmla="*/ 3802371 w 5410020"/>
              <a:gd name="connsiteY3165" fmla="*/ 282576 h 1838326"/>
              <a:gd name="connsiteX3166" fmla="*/ 3834865 w 5410020"/>
              <a:gd name="connsiteY3166" fmla="*/ 298313 h 1838326"/>
              <a:gd name="connsiteX3167" fmla="*/ 3813619 w 5410020"/>
              <a:gd name="connsiteY3167" fmla="*/ 312739 h 1838326"/>
              <a:gd name="connsiteX3168" fmla="*/ 3781126 w 5410020"/>
              <a:gd name="connsiteY3168" fmla="*/ 298313 h 1838326"/>
              <a:gd name="connsiteX3169" fmla="*/ 3802371 w 5410020"/>
              <a:gd name="connsiteY3169" fmla="*/ 282576 h 1838326"/>
              <a:gd name="connsiteX3170" fmla="*/ 3737283 w 5410020"/>
              <a:gd name="connsiteY3170" fmla="*/ 282576 h 1838326"/>
              <a:gd name="connsiteX3171" fmla="*/ 3769777 w 5410020"/>
              <a:gd name="connsiteY3171" fmla="*/ 298313 h 1838326"/>
              <a:gd name="connsiteX3172" fmla="*/ 3748531 w 5410020"/>
              <a:gd name="connsiteY3172" fmla="*/ 312739 h 1838326"/>
              <a:gd name="connsiteX3173" fmla="*/ 3716038 w 5410020"/>
              <a:gd name="connsiteY3173" fmla="*/ 298313 h 1838326"/>
              <a:gd name="connsiteX3174" fmla="*/ 3737283 w 5410020"/>
              <a:gd name="connsiteY3174" fmla="*/ 282576 h 1838326"/>
              <a:gd name="connsiteX3175" fmla="*/ 3672196 w 5410020"/>
              <a:gd name="connsiteY3175" fmla="*/ 282576 h 1838326"/>
              <a:gd name="connsiteX3176" fmla="*/ 3704690 w 5410020"/>
              <a:gd name="connsiteY3176" fmla="*/ 298313 h 1838326"/>
              <a:gd name="connsiteX3177" fmla="*/ 3683444 w 5410020"/>
              <a:gd name="connsiteY3177" fmla="*/ 312739 h 1838326"/>
              <a:gd name="connsiteX3178" fmla="*/ 3652200 w 5410020"/>
              <a:gd name="connsiteY3178" fmla="*/ 298313 h 1838326"/>
              <a:gd name="connsiteX3179" fmla="*/ 3672196 w 5410020"/>
              <a:gd name="connsiteY3179" fmla="*/ 282576 h 1838326"/>
              <a:gd name="connsiteX3180" fmla="*/ 3608557 w 5410020"/>
              <a:gd name="connsiteY3180" fmla="*/ 282576 h 1838326"/>
              <a:gd name="connsiteX3181" fmla="*/ 3639616 w 5410020"/>
              <a:gd name="connsiteY3181" fmla="*/ 298313 h 1838326"/>
              <a:gd name="connsiteX3182" fmla="*/ 3618496 w 5410020"/>
              <a:gd name="connsiteY3182" fmla="*/ 312739 h 1838326"/>
              <a:gd name="connsiteX3183" fmla="*/ 3587436 w 5410020"/>
              <a:gd name="connsiteY3183" fmla="*/ 298313 h 1838326"/>
              <a:gd name="connsiteX3184" fmla="*/ 3608557 w 5410020"/>
              <a:gd name="connsiteY3184" fmla="*/ 282576 h 1838326"/>
              <a:gd name="connsiteX3185" fmla="*/ 3542538 w 5410020"/>
              <a:gd name="connsiteY3185" fmla="*/ 282576 h 1838326"/>
              <a:gd name="connsiteX3186" fmla="*/ 3574460 w 5410020"/>
              <a:gd name="connsiteY3186" fmla="*/ 298313 h 1838326"/>
              <a:gd name="connsiteX3187" fmla="*/ 3552753 w 5410020"/>
              <a:gd name="connsiteY3187" fmla="*/ 312739 h 1838326"/>
              <a:gd name="connsiteX3188" fmla="*/ 3520830 w 5410020"/>
              <a:gd name="connsiteY3188" fmla="*/ 298313 h 1838326"/>
              <a:gd name="connsiteX3189" fmla="*/ 3542538 w 5410020"/>
              <a:gd name="connsiteY3189" fmla="*/ 282576 h 1838326"/>
              <a:gd name="connsiteX3190" fmla="*/ 3478727 w 5410020"/>
              <a:gd name="connsiteY3190" fmla="*/ 282576 h 1838326"/>
              <a:gd name="connsiteX3191" fmla="*/ 3509372 w 5410020"/>
              <a:gd name="connsiteY3191" fmla="*/ 298313 h 1838326"/>
              <a:gd name="connsiteX3192" fmla="*/ 3487665 w 5410020"/>
              <a:gd name="connsiteY3192" fmla="*/ 312739 h 1838326"/>
              <a:gd name="connsiteX3193" fmla="*/ 3455742 w 5410020"/>
              <a:gd name="connsiteY3193" fmla="*/ 298313 h 1838326"/>
              <a:gd name="connsiteX3194" fmla="*/ 3478727 w 5410020"/>
              <a:gd name="connsiteY3194" fmla="*/ 282576 h 1838326"/>
              <a:gd name="connsiteX3195" fmla="*/ 3413096 w 5410020"/>
              <a:gd name="connsiteY3195" fmla="*/ 282576 h 1838326"/>
              <a:gd name="connsiteX3196" fmla="*/ 3444340 w 5410020"/>
              <a:gd name="connsiteY3196" fmla="*/ 298313 h 1838326"/>
              <a:gd name="connsiteX3197" fmla="*/ 3421844 w 5410020"/>
              <a:gd name="connsiteY3197" fmla="*/ 312739 h 1838326"/>
              <a:gd name="connsiteX3198" fmla="*/ 3390601 w 5410020"/>
              <a:gd name="connsiteY3198" fmla="*/ 298313 h 1838326"/>
              <a:gd name="connsiteX3199" fmla="*/ 3413096 w 5410020"/>
              <a:gd name="connsiteY3199" fmla="*/ 282576 h 1838326"/>
              <a:gd name="connsiteX3200" fmla="*/ 3349449 w 5410020"/>
              <a:gd name="connsiteY3200" fmla="*/ 282576 h 1838326"/>
              <a:gd name="connsiteX3201" fmla="*/ 3379266 w 5410020"/>
              <a:gd name="connsiteY3201" fmla="*/ 298313 h 1838326"/>
              <a:gd name="connsiteX3202" fmla="*/ 3356903 w 5410020"/>
              <a:gd name="connsiteY3202" fmla="*/ 312739 h 1838326"/>
              <a:gd name="connsiteX3203" fmla="*/ 3325844 w 5410020"/>
              <a:gd name="connsiteY3203" fmla="*/ 298313 h 1838326"/>
              <a:gd name="connsiteX3204" fmla="*/ 3349449 w 5410020"/>
              <a:gd name="connsiteY3204" fmla="*/ 282576 h 1838326"/>
              <a:gd name="connsiteX3205" fmla="*/ 3283465 w 5410020"/>
              <a:gd name="connsiteY3205" fmla="*/ 282576 h 1838326"/>
              <a:gd name="connsiteX3206" fmla="*/ 3314110 w 5410020"/>
              <a:gd name="connsiteY3206" fmla="*/ 298313 h 1838326"/>
              <a:gd name="connsiteX3207" fmla="*/ 3291126 w 5410020"/>
              <a:gd name="connsiteY3207" fmla="*/ 312739 h 1838326"/>
              <a:gd name="connsiteX3208" fmla="*/ 3260480 w 5410020"/>
              <a:gd name="connsiteY3208" fmla="*/ 298313 h 1838326"/>
              <a:gd name="connsiteX3209" fmla="*/ 3283465 w 5410020"/>
              <a:gd name="connsiteY3209" fmla="*/ 282576 h 1838326"/>
              <a:gd name="connsiteX3210" fmla="*/ 3218377 w 5410020"/>
              <a:gd name="connsiteY3210" fmla="*/ 282576 h 1838326"/>
              <a:gd name="connsiteX3211" fmla="*/ 3249022 w 5410020"/>
              <a:gd name="connsiteY3211" fmla="*/ 298313 h 1838326"/>
              <a:gd name="connsiteX3212" fmla="*/ 3226038 w 5410020"/>
              <a:gd name="connsiteY3212" fmla="*/ 312739 h 1838326"/>
              <a:gd name="connsiteX3213" fmla="*/ 3195392 w 5410020"/>
              <a:gd name="connsiteY3213" fmla="*/ 298313 h 1838326"/>
              <a:gd name="connsiteX3214" fmla="*/ 3218377 w 5410020"/>
              <a:gd name="connsiteY3214" fmla="*/ 282576 h 1838326"/>
              <a:gd name="connsiteX3215" fmla="*/ 3154738 w 5410020"/>
              <a:gd name="connsiteY3215" fmla="*/ 282576 h 1838326"/>
              <a:gd name="connsiteX3216" fmla="*/ 3183948 w 5410020"/>
              <a:gd name="connsiteY3216" fmla="*/ 298313 h 1838326"/>
              <a:gd name="connsiteX3217" fmla="*/ 3159818 w 5410020"/>
              <a:gd name="connsiteY3217" fmla="*/ 312739 h 1838326"/>
              <a:gd name="connsiteX3218" fmla="*/ 3130608 w 5410020"/>
              <a:gd name="connsiteY3218" fmla="*/ 298313 h 1838326"/>
              <a:gd name="connsiteX3219" fmla="*/ 3154738 w 5410020"/>
              <a:gd name="connsiteY3219" fmla="*/ 282576 h 1838326"/>
              <a:gd name="connsiteX3220" fmla="*/ 3088946 w 5410020"/>
              <a:gd name="connsiteY3220" fmla="*/ 282576 h 1838326"/>
              <a:gd name="connsiteX3221" fmla="*/ 3117345 w 5410020"/>
              <a:gd name="connsiteY3221" fmla="*/ 298313 h 1838326"/>
              <a:gd name="connsiteX3222" fmla="*/ 3093885 w 5410020"/>
              <a:gd name="connsiteY3222" fmla="*/ 312739 h 1838326"/>
              <a:gd name="connsiteX3223" fmla="*/ 3065486 w 5410020"/>
              <a:gd name="connsiteY3223" fmla="*/ 298313 h 1838326"/>
              <a:gd name="connsiteX3224" fmla="*/ 3088946 w 5410020"/>
              <a:gd name="connsiteY3224" fmla="*/ 282576 h 1838326"/>
              <a:gd name="connsiteX3225" fmla="*/ 3025093 w 5410020"/>
              <a:gd name="connsiteY3225" fmla="*/ 282576 h 1838326"/>
              <a:gd name="connsiteX3226" fmla="*/ 3053492 w 5410020"/>
              <a:gd name="connsiteY3226" fmla="*/ 298313 h 1838326"/>
              <a:gd name="connsiteX3227" fmla="*/ 3028797 w 5410020"/>
              <a:gd name="connsiteY3227" fmla="*/ 312739 h 1838326"/>
              <a:gd name="connsiteX3228" fmla="*/ 3000398 w 5410020"/>
              <a:gd name="connsiteY3228" fmla="*/ 298313 h 1838326"/>
              <a:gd name="connsiteX3229" fmla="*/ 3025093 w 5410020"/>
              <a:gd name="connsiteY3229" fmla="*/ 282576 h 1838326"/>
              <a:gd name="connsiteX3230" fmla="*/ 1598540 w 5410020"/>
              <a:gd name="connsiteY3230" fmla="*/ 282576 h 1838326"/>
              <a:gd name="connsiteX3231" fmla="*/ 1620247 w 5410020"/>
              <a:gd name="connsiteY3231" fmla="*/ 298313 h 1838326"/>
              <a:gd name="connsiteX3232" fmla="*/ 1588324 w 5410020"/>
              <a:gd name="connsiteY3232" fmla="*/ 312739 h 1838326"/>
              <a:gd name="connsiteX3233" fmla="*/ 1566617 w 5410020"/>
              <a:gd name="connsiteY3233" fmla="*/ 298313 h 1838326"/>
              <a:gd name="connsiteX3234" fmla="*/ 1598540 w 5410020"/>
              <a:gd name="connsiteY3234" fmla="*/ 282576 h 1838326"/>
              <a:gd name="connsiteX3235" fmla="*/ 1532719 w 5410020"/>
              <a:gd name="connsiteY3235" fmla="*/ 282576 h 1838326"/>
              <a:gd name="connsiteX3236" fmla="*/ 1553965 w 5410020"/>
              <a:gd name="connsiteY3236" fmla="*/ 298313 h 1838326"/>
              <a:gd name="connsiteX3237" fmla="*/ 1522721 w 5410020"/>
              <a:gd name="connsiteY3237" fmla="*/ 312739 h 1838326"/>
              <a:gd name="connsiteX3238" fmla="*/ 1501475 w 5410020"/>
              <a:gd name="connsiteY3238" fmla="*/ 298313 h 1838326"/>
              <a:gd name="connsiteX3239" fmla="*/ 1532719 w 5410020"/>
              <a:gd name="connsiteY3239" fmla="*/ 282576 h 1838326"/>
              <a:gd name="connsiteX3240" fmla="*/ 1468881 w 5410020"/>
              <a:gd name="connsiteY3240" fmla="*/ 282576 h 1838326"/>
              <a:gd name="connsiteX3241" fmla="*/ 1490126 w 5410020"/>
              <a:gd name="connsiteY3241" fmla="*/ 298313 h 1838326"/>
              <a:gd name="connsiteX3242" fmla="*/ 1457633 w 5410020"/>
              <a:gd name="connsiteY3242" fmla="*/ 312739 h 1838326"/>
              <a:gd name="connsiteX3243" fmla="*/ 1436387 w 5410020"/>
              <a:gd name="connsiteY3243" fmla="*/ 298313 h 1838326"/>
              <a:gd name="connsiteX3244" fmla="*/ 1468881 w 5410020"/>
              <a:gd name="connsiteY3244" fmla="*/ 282576 h 1838326"/>
              <a:gd name="connsiteX3245" fmla="*/ 1403794 w 5410020"/>
              <a:gd name="connsiteY3245" fmla="*/ 282576 h 1838326"/>
              <a:gd name="connsiteX3246" fmla="*/ 1425039 w 5410020"/>
              <a:gd name="connsiteY3246" fmla="*/ 298313 h 1838326"/>
              <a:gd name="connsiteX3247" fmla="*/ 1392546 w 5410020"/>
              <a:gd name="connsiteY3247" fmla="*/ 312739 h 1838326"/>
              <a:gd name="connsiteX3248" fmla="*/ 1371300 w 5410020"/>
              <a:gd name="connsiteY3248" fmla="*/ 298313 h 1838326"/>
              <a:gd name="connsiteX3249" fmla="*/ 1403794 w 5410020"/>
              <a:gd name="connsiteY3249" fmla="*/ 282576 h 1838326"/>
              <a:gd name="connsiteX3250" fmla="*/ 1340159 w 5410020"/>
              <a:gd name="connsiteY3250" fmla="*/ 282576 h 1838326"/>
              <a:gd name="connsiteX3251" fmla="*/ 1360268 w 5410020"/>
              <a:gd name="connsiteY3251" fmla="*/ 298313 h 1838326"/>
              <a:gd name="connsiteX3252" fmla="*/ 1327592 w 5410020"/>
              <a:gd name="connsiteY3252" fmla="*/ 312739 h 1838326"/>
              <a:gd name="connsiteX3253" fmla="*/ 1307483 w 5410020"/>
              <a:gd name="connsiteY3253" fmla="*/ 298313 h 1838326"/>
              <a:gd name="connsiteX3254" fmla="*/ 1340159 w 5410020"/>
              <a:gd name="connsiteY3254" fmla="*/ 282576 h 1838326"/>
              <a:gd name="connsiteX3255" fmla="*/ 1208397 w 5410020"/>
              <a:gd name="connsiteY3255" fmla="*/ 282576 h 1838326"/>
              <a:gd name="connsiteX3256" fmla="*/ 1228506 w 5410020"/>
              <a:gd name="connsiteY3256" fmla="*/ 298313 h 1838326"/>
              <a:gd name="connsiteX3257" fmla="*/ 1195830 w 5410020"/>
              <a:gd name="connsiteY3257" fmla="*/ 312739 h 1838326"/>
              <a:gd name="connsiteX3258" fmla="*/ 1175721 w 5410020"/>
              <a:gd name="connsiteY3258" fmla="*/ 298313 h 1838326"/>
              <a:gd name="connsiteX3259" fmla="*/ 1208397 w 5410020"/>
              <a:gd name="connsiteY3259" fmla="*/ 282576 h 1838326"/>
              <a:gd name="connsiteX3260" fmla="*/ 1144566 w 5410020"/>
              <a:gd name="connsiteY3260" fmla="*/ 282576 h 1838326"/>
              <a:gd name="connsiteX3261" fmla="*/ 1163418 w 5410020"/>
              <a:gd name="connsiteY3261" fmla="*/ 298313 h 1838326"/>
              <a:gd name="connsiteX3262" fmla="*/ 1129485 w 5410020"/>
              <a:gd name="connsiteY3262" fmla="*/ 312739 h 1838326"/>
              <a:gd name="connsiteX3263" fmla="*/ 1110633 w 5410020"/>
              <a:gd name="connsiteY3263" fmla="*/ 298313 h 1838326"/>
              <a:gd name="connsiteX3264" fmla="*/ 1144566 w 5410020"/>
              <a:gd name="connsiteY3264" fmla="*/ 282576 h 1838326"/>
              <a:gd name="connsiteX3265" fmla="*/ 1079682 w 5410020"/>
              <a:gd name="connsiteY3265" fmla="*/ 282576 h 1838326"/>
              <a:gd name="connsiteX3266" fmla="*/ 1099898 w 5410020"/>
              <a:gd name="connsiteY3266" fmla="*/ 298313 h 1838326"/>
              <a:gd name="connsiteX3267" fmla="*/ 1064519 w 5410020"/>
              <a:gd name="connsiteY3267" fmla="*/ 312739 h 1838326"/>
              <a:gd name="connsiteX3268" fmla="*/ 1045566 w 5410020"/>
              <a:gd name="connsiteY3268" fmla="*/ 298313 h 1838326"/>
              <a:gd name="connsiteX3269" fmla="*/ 1079682 w 5410020"/>
              <a:gd name="connsiteY3269" fmla="*/ 282576 h 1838326"/>
              <a:gd name="connsiteX3270" fmla="*/ 1015857 w 5410020"/>
              <a:gd name="connsiteY3270" fmla="*/ 282576 h 1838326"/>
              <a:gd name="connsiteX3271" fmla="*/ 1034810 w 5410020"/>
              <a:gd name="connsiteY3271" fmla="*/ 298313 h 1838326"/>
              <a:gd name="connsiteX3272" fmla="*/ 999431 w 5410020"/>
              <a:gd name="connsiteY3272" fmla="*/ 312739 h 1838326"/>
              <a:gd name="connsiteX3273" fmla="*/ 980478 w 5410020"/>
              <a:gd name="connsiteY3273" fmla="*/ 298313 h 1838326"/>
              <a:gd name="connsiteX3274" fmla="*/ 1015857 w 5410020"/>
              <a:gd name="connsiteY3274" fmla="*/ 282576 h 1838326"/>
              <a:gd name="connsiteX3275" fmla="*/ 886137 w 5410020"/>
              <a:gd name="connsiteY3275" fmla="*/ 282576 h 1838326"/>
              <a:gd name="connsiteX3276" fmla="*/ 903473 w 5410020"/>
              <a:gd name="connsiteY3276" fmla="*/ 298313 h 1838326"/>
              <a:gd name="connsiteX3277" fmla="*/ 868802 w 5410020"/>
              <a:gd name="connsiteY3277" fmla="*/ 312739 h 1838326"/>
              <a:gd name="connsiteX3278" fmla="*/ 851466 w 5410020"/>
              <a:gd name="connsiteY3278" fmla="*/ 298313 h 1838326"/>
              <a:gd name="connsiteX3279" fmla="*/ 886137 w 5410020"/>
              <a:gd name="connsiteY3279" fmla="*/ 282576 h 1838326"/>
              <a:gd name="connsiteX3280" fmla="*/ 2959332 w 5410020"/>
              <a:gd name="connsiteY3280" fmla="*/ 282575 h 1838326"/>
              <a:gd name="connsiteX3281" fmla="*/ 2988376 w 5410020"/>
              <a:gd name="connsiteY3281" fmla="*/ 298312 h 1838326"/>
              <a:gd name="connsiteX3282" fmla="*/ 2963121 w 5410020"/>
              <a:gd name="connsiteY3282" fmla="*/ 312738 h 1838326"/>
              <a:gd name="connsiteX3283" fmla="*/ 2934076 w 5410020"/>
              <a:gd name="connsiteY3283" fmla="*/ 298312 h 1838326"/>
              <a:gd name="connsiteX3284" fmla="*/ 2959332 w 5410020"/>
              <a:gd name="connsiteY3284" fmla="*/ 282575 h 1838326"/>
              <a:gd name="connsiteX3285" fmla="*/ 2894245 w 5410020"/>
              <a:gd name="connsiteY3285" fmla="*/ 282575 h 1838326"/>
              <a:gd name="connsiteX3286" fmla="*/ 2923289 w 5410020"/>
              <a:gd name="connsiteY3286" fmla="*/ 298312 h 1838326"/>
              <a:gd name="connsiteX3287" fmla="*/ 2898034 w 5410020"/>
              <a:gd name="connsiteY3287" fmla="*/ 312738 h 1838326"/>
              <a:gd name="connsiteX3288" fmla="*/ 2870252 w 5410020"/>
              <a:gd name="connsiteY3288" fmla="*/ 298312 h 1838326"/>
              <a:gd name="connsiteX3289" fmla="*/ 2894245 w 5410020"/>
              <a:gd name="connsiteY3289" fmla="*/ 282575 h 1838326"/>
              <a:gd name="connsiteX3290" fmla="*/ 2830420 w 5410020"/>
              <a:gd name="connsiteY3290" fmla="*/ 282575 h 1838326"/>
              <a:gd name="connsiteX3291" fmla="*/ 2858201 w 5410020"/>
              <a:gd name="connsiteY3291" fmla="*/ 298312 h 1838326"/>
              <a:gd name="connsiteX3292" fmla="*/ 2832946 w 5410020"/>
              <a:gd name="connsiteY3292" fmla="*/ 312738 h 1838326"/>
              <a:gd name="connsiteX3293" fmla="*/ 2805164 w 5410020"/>
              <a:gd name="connsiteY3293" fmla="*/ 298312 h 1838326"/>
              <a:gd name="connsiteX3294" fmla="*/ 2830420 w 5410020"/>
              <a:gd name="connsiteY3294" fmla="*/ 282575 h 1838326"/>
              <a:gd name="connsiteX3295" fmla="*/ 2765506 w 5410020"/>
              <a:gd name="connsiteY3295" fmla="*/ 282575 h 1838326"/>
              <a:gd name="connsiteX3296" fmla="*/ 2793121 w 5410020"/>
              <a:gd name="connsiteY3296" fmla="*/ 298312 h 1838326"/>
              <a:gd name="connsiteX3297" fmla="*/ 2768016 w 5410020"/>
              <a:gd name="connsiteY3297" fmla="*/ 312738 h 1838326"/>
              <a:gd name="connsiteX3298" fmla="*/ 2740401 w 5410020"/>
              <a:gd name="connsiteY3298" fmla="*/ 298312 h 1838326"/>
              <a:gd name="connsiteX3299" fmla="*/ 2765506 w 5410020"/>
              <a:gd name="connsiteY3299" fmla="*/ 282575 h 1838326"/>
              <a:gd name="connsiteX3300" fmla="*/ 2700086 w 5410020"/>
              <a:gd name="connsiteY3300" fmla="*/ 282575 h 1838326"/>
              <a:gd name="connsiteX3301" fmla="*/ 2726446 w 5410020"/>
              <a:gd name="connsiteY3301" fmla="*/ 298312 h 1838326"/>
              <a:gd name="connsiteX3302" fmla="*/ 2701341 w 5410020"/>
              <a:gd name="connsiteY3302" fmla="*/ 312738 h 1838326"/>
              <a:gd name="connsiteX3303" fmla="*/ 2673726 w 5410020"/>
              <a:gd name="connsiteY3303" fmla="*/ 298312 h 1838326"/>
              <a:gd name="connsiteX3304" fmla="*/ 2700086 w 5410020"/>
              <a:gd name="connsiteY3304" fmla="*/ 282575 h 1838326"/>
              <a:gd name="connsiteX3305" fmla="*/ 2634999 w 5410020"/>
              <a:gd name="connsiteY3305" fmla="*/ 282575 h 1838326"/>
              <a:gd name="connsiteX3306" fmla="*/ 2662614 w 5410020"/>
              <a:gd name="connsiteY3306" fmla="*/ 298312 h 1838326"/>
              <a:gd name="connsiteX3307" fmla="*/ 2636254 w 5410020"/>
              <a:gd name="connsiteY3307" fmla="*/ 312738 h 1838326"/>
              <a:gd name="connsiteX3308" fmla="*/ 2608639 w 5410020"/>
              <a:gd name="connsiteY3308" fmla="*/ 298312 h 1838326"/>
              <a:gd name="connsiteX3309" fmla="*/ 2634999 w 5410020"/>
              <a:gd name="connsiteY3309" fmla="*/ 282575 h 1838326"/>
              <a:gd name="connsiteX3310" fmla="*/ 2570539 w 5410020"/>
              <a:gd name="connsiteY3310" fmla="*/ 282575 h 1838326"/>
              <a:gd name="connsiteX3311" fmla="*/ 2597527 w 5410020"/>
              <a:gd name="connsiteY3311" fmla="*/ 297657 h 1838326"/>
              <a:gd name="connsiteX3312" fmla="*/ 2570539 w 5410020"/>
              <a:gd name="connsiteY3312" fmla="*/ 312739 h 1838326"/>
              <a:gd name="connsiteX3313" fmla="*/ 2543551 w 5410020"/>
              <a:gd name="connsiteY3313" fmla="*/ 297657 h 1838326"/>
              <a:gd name="connsiteX3314" fmla="*/ 2570539 w 5410020"/>
              <a:gd name="connsiteY3314" fmla="*/ 282575 h 1838326"/>
              <a:gd name="connsiteX3315" fmla="*/ 2506079 w 5410020"/>
              <a:gd name="connsiteY3315" fmla="*/ 282575 h 1838326"/>
              <a:gd name="connsiteX3316" fmla="*/ 2532439 w 5410020"/>
              <a:gd name="connsiteY3316" fmla="*/ 298312 h 1838326"/>
              <a:gd name="connsiteX3317" fmla="*/ 2504824 w 5410020"/>
              <a:gd name="connsiteY3317" fmla="*/ 312738 h 1838326"/>
              <a:gd name="connsiteX3318" fmla="*/ 2479719 w 5410020"/>
              <a:gd name="connsiteY3318" fmla="*/ 298312 h 1838326"/>
              <a:gd name="connsiteX3319" fmla="*/ 2506079 w 5410020"/>
              <a:gd name="connsiteY3319" fmla="*/ 282575 h 1838326"/>
              <a:gd name="connsiteX3320" fmla="*/ 2376503 w 5410020"/>
              <a:gd name="connsiteY3320" fmla="*/ 282575 h 1838326"/>
              <a:gd name="connsiteX3321" fmla="*/ 2401038 w 5410020"/>
              <a:gd name="connsiteY3321" fmla="*/ 298312 h 1838326"/>
              <a:gd name="connsiteX3322" fmla="*/ 2374050 w 5410020"/>
              <a:gd name="connsiteY3322" fmla="*/ 312738 h 1838326"/>
              <a:gd name="connsiteX3323" fmla="*/ 2349516 w 5410020"/>
              <a:gd name="connsiteY3323" fmla="*/ 298312 h 1838326"/>
              <a:gd name="connsiteX3324" fmla="*/ 2376503 w 5410020"/>
              <a:gd name="connsiteY3324" fmla="*/ 282575 h 1838326"/>
              <a:gd name="connsiteX3325" fmla="*/ 2310658 w 5410020"/>
              <a:gd name="connsiteY3325" fmla="*/ 282575 h 1838326"/>
              <a:gd name="connsiteX3326" fmla="*/ 2335914 w 5410020"/>
              <a:gd name="connsiteY3326" fmla="*/ 298312 h 1838326"/>
              <a:gd name="connsiteX3327" fmla="*/ 2308133 w 5410020"/>
              <a:gd name="connsiteY3327" fmla="*/ 312738 h 1838326"/>
              <a:gd name="connsiteX3328" fmla="*/ 2282877 w 5410020"/>
              <a:gd name="connsiteY3328" fmla="*/ 298312 h 1838326"/>
              <a:gd name="connsiteX3329" fmla="*/ 2310658 w 5410020"/>
              <a:gd name="connsiteY3329" fmla="*/ 282575 h 1838326"/>
              <a:gd name="connsiteX3330" fmla="*/ 949766 w 5410020"/>
              <a:gd name="connsiteY3330" fmla="*/ 282575 h 1838326"/>
              <a:gd name="connsiteX3331" fmla="*/ 968233 w 5410020"/>
              <a:gd name="connsiteY3331" fmla="*/ 298312 h 1838326"/>
              <a:gd name="connsiteX3332" fmla="*/ 933761 w 5410020"/>
              <a:gd name="connsiteY3332" fmla="*/ 312738 h 1838326"/>
              <a:gd name="connsiteX3333" fmla="*/ 916525 w 5410020"/>
              <a:gd name="connsiteY3333" fmla="*/ 298312 h 1838326"/>
              <a:gd name="connsiteX3334" fmla="*/ 949766 w 5410020"/>
              <a:gd name="connsiteY3334" fmla="*/ 282575 h 1838326"/>
              <a:gd name="connsiteX3335" fmla="*/ 820478 w 5410020"/>
              <a:gd name="connsiteY3335" fmla="*/ 282575 h 1838326"/>
              <a:gd name="connsiteX3336" fmla="*/ 838258 w 5410020"/>
              <a:gd name="connsiteY3336" fmla="*/ 298312 h 1838326"/>
              <a:gd name="connsiteX3337" fmla="*/ 802698 w 5410020"/>
              <a:gd name="connsiteY3337" fmla="*/ 312738 h 1838326"/>
              <a:gd name="connsiteX3338" fmla="*/ 784918 w 5410020"/>
              <a:gd name="connsiteY3338" fmla="*/ 298312 h 1838326"/>
              <a:gd name="connsiteX3339" fmla="*/ 820478 w 5410020"/>
              <a:gd name="connsiteY3339" fmla="*/ 282575 h 1838326"/>
              <a:gd name="connsiteX3340" fmla="*/ 755391 w 5410020"/>
              <a:gd name="connsiteY3340" fmla="*/ 282575 h 1838326"/>
              <a:gd name="connsiteX3341" fmla="*/ 773171 w 5410020"/>
              <a:gd name="connsiteY3341" fmla="*/ 298312 h 1838326"/>
              <a:gd name="connsiteX3342" fmla="*/ 737611 w 5410020"/>
              <a:gd name="connsiteY3342" fmla="*/ 312738 h 1838326"/>
              <a:gd name="connsiteX3343" fmla="*/ 719831 w 5410020"/>
              <a:gd name="connsiteY3343" fmla="*/ 298312 h 1838326"/>
              <a:gd name="connsiteX3344" fmla="*/ 755391 w 5410020"/>
              <a:gd name="connsiteY3344" fmla="*/ 282575 h 1838326"/>
              <a:gd name="connsiteX3345" fmla="*/ 690751 w 5410020"/>
              <a:gd name="connsiteY3345" fmla="*/ 282575 h 1838326"/>
              <a:gd name="connsiteX3346" fmla="*/ 708182 w 5410020"/>
              <a:gd name="connsiteY3346" fmla="*/ 298312 h 1838326"/>
              <a:gd name="connsiteX3347" fmla="*/ 672075 w 5410020"/>
              <a:gd name="connsiteY3347" fmla="*/ 312738 h 1838326"/>
              <a:gd name="connsiteX3348" fmla="*/ 654643 w 5410020"/>
              <a:gd name="connsiteY3348" fmla="*/ 298312 h 1838326"/>
              <a:gd name="connsiteX3349" fmla="*/ 690751 w 5410020"/>
              <a:gd name="connsiteY3349" fmla="*/ 282575 h 1838326"/>
              <a:gd name="connsiteX3350" fmla="*/ 625664 w 5410020"/>
              <a:gd name="connsiteY3350" fmla="*/ 282575 h 1838326"/>
              <a:gd name="connsiteX3351" fmla="*/ 643095 w 5410020"/>
              <a:gd name="connsiteY3351" fmla="*/ 298312 h 1838326"/>
              <a:gd name="connsiteX3352" fmla="*/ 606988 w 5410020"/>
              <a:gd name="connsiteY3352" fmla="*/ 312738 h 1838326"/>
              <a:gd name="connsiteX3353" fmla="*/ 589556 w 5410020"/>
              <a:gd name="connsiteY3353" fmla="*/ 298312 h 1838326"/>
              <a:gd name="connsiteX3354" fmla="*/ 625664 w 5410020"/>
              <a:gd name="connsiteY3354" fmla="*/ 282575 h 1838326"/>
              <a:gd name="connsiteX3355" fmla="*/ 107742 w 5410020"/>
              <a:gd name="connsiteY3355" fmla="*/ 282575 h 1838326"/>
              <a:gd name="connsiteX3356" fmla="*/ 121251 w 5410020"/>
              <a:gd name="connsiteY3356" fmla="*/ 298312 h 1838326"/>
              <a:gd name="connsiteX3357" fmla="*/ 83181 w 5410020"/>
              <a:gd name="connsiteY3357" fmla="*/ 312738 h 1838326"/>
              <a:gd name="connsiteX3358" fmla="*/ 69672 w 5410020"/>
              <a:gd name="connsiteY3358" fmla="*/ 298312 h 1838326"/>
              <a:gd name="connsiteX3359" fmla="*/ 107742 w 5410020"/>
              <a:gd name="connsiteY3359" fmla="*/ 282575 h 1838326"/>
              <a:gd name="connsiteX3360" fmla="*/ 42402 w 5410020"/>
              <a:gd name="connsiteY3360" fmla="*/ 282575 h 1838326"/>
              <a:gd name="connsiteX3361" fmla="*/ 56307 w 5410020"/>
              <a:gd name="connsiteY3361" fmla="*/ 298312 h 1838326"/>
              <a:gd name="connsiteX3362" fmla="*/ 17119 w 5410020"/>
              <a:gd name="connsiteY3362" fmla="*/ 312738 h 1838326"/>
              <a:gd name="connsiteX3363" fmla="*/ 3214 w 5410020"/>
              <a:gd name="connsiteY3363" fmla="*/ 298312 h 1838326"/>
              <a:gd name="connsiteX3364" fmla="*/ 42402 w 5410020"/>
              <a:gd name="connsiteY3364" fmla="*/ 282575 h 1838326"/>
              <a:gd name="connsiteX3365" fmla="*/ 4619472 w 5410020"/>
              <a:gd name="connsiteY3365" fmla="*/ 249238 h 1838326"/>
              <a:gd name="connsiteX3366" fmla="*/ 4656483 w 5410020"/>
              <a:gd name="connsiteY3366" fmla="*/ 262732 h 1838326"/>
              <a:gd name="connsiteX3367" fmla="*/ 4639892 w 5410020"/>
              <a:gd name="connsiteY3367" fmla="*/ 276226 h 1838326"/>
              <a:gd name="connsiteX3368" fmla="*/ 4602881 w 5410020"/>
              <a:gd name="connsiteY3368" fmla="*/ 262732 h 1838326"/>
              <a:gd name="connsiteX3369" fmla="*/ 4619472 w 5410020"/>
              <a:gd name="connsiteY3369" fmla="*/ 249238 h 1838326"/>
              <a:gd name="connsiteX3370" fmla="*/ 4363668 w 5410020"/>
              <a:gd name="connsiteY3370" fmla="*/ 249238 h 1838326"/>
              <a:gd name="connsiteX3371" fmla="*/ 4399047 w 5410020"/>
              <a:gd name="connsiteY3371" fmla="*/ 262732 h 1838326"/>
              <a:gd name="connsiteX3372" fmla="*/ 4382621 w 5410020"/>
              <a:gd name="connsiteY3372" fmla="*/ 276226 h 1838326"/>
              <a:gd name="connsiteX3373" fmla="*/ 4347242 w 5410020"/>
              <a:gd name="connsiteY3373" fmla="*/ 262732 h 1838326"/>
              <a:gd name="connsiteX3374" fmla="*/ 4363668 w 5410020"/>
              <a:gd name="connsiteY3374" fmla="*/ 249238 h 1838326"/>
              <a:gd name="connsiteX3375" fmla="*/ 4299617 w 5410020"/>
              <a:gd name="connsiteY3375" fmla="*/ 249238 h 1838326"/>
              <a:gd name="connsiteX3376" fmla="*/ 4334089 w 5410020"/>
              <a:gd name="connsiteY3376" fmla="*/ 262732 h 1838326"/>
              <a:gd name="connsiteX3377" fmla="*/ 4316853 w 5410020"/>
              <a:gd name="connsiteY3377" fmla="*/ 276226 h 1838326"/>
              <a:gd name="connsiteX3378" fmla="*/ 4282382 w 5410020"/>
              <a:gd name="connsiteY3378" fmla="*/ 262732 h 1838326"/>
              <a:gd name="connsiteX3379" fmla="*/ 4299617 w 5410020"/>
              <a:gd name="connsiteY3379" fmla="*/ 249238 h 1838326"/>
              <a:gd name="connsiteX3380" fmla="*/ 4235081 w 5410020"/>
              <a:gd name="connsiteY3380" fmla="*/ 249238 h 1838326"/>
              <a:gd name="connsiteX3381" fmla="*/ 4270460 w 5410020"/>
              <a:gd name="connsiteY3381" fmla="*/ 262732 h 1838326"/>
              <a:gd name="connsiteX3382" fmla="*/ 4252771 w 5410020"/>
              <a:gd name="connsiteY3382" fmla="*/ 276226 h 1838326"/>
              <a:gd name="connsiteX3383" fmla="*/ 4217392 w 5410020"/>
              <a:gd name="connsiteY3383" fmla="*/ 262732 h 1838326"/>
              <a:gd name="connsiteX3384" fmla="*/ 4235081 w 5410020"/>
              <a:gd name="connsiteY3384" fmla="*/ 249238 h 1838326"/>
              <a:gd name="connsiteX3385" fmla="*/ 4172520 w 5410020"/>
              <a:gd name="connsiteY3385" fmla="*/ 249238 h 1838326"/>
              <a:gd name="connsiteX3386" fmla="*/ 4206636 w 5410020"/>
              <a:gd name="connsiteY3386" fmla="*/ 262732 h 1838326"/>
              <a:gd name="connsiteX3387" fmla="*/ 4187683 w 5410020"/>
              <a:gd name="connsiteY3387" fmla="*/ 276226 h 1838326"/>
              <a:gd name="connsiteX3388" fmla="*/ 4153567 w 5410020"/>
              <a:gd name="connsiteY3388" fmla="*/ 262732 h 1838326"/>
              <a:gd name="connsiteX3389" fmla="*/ 4172520 w 5410020"/>
              <a:gd name="connsiteY3389" fmla="*/ 249238 h 1838326"/>
              <a:gd name="connsiteX3390" fmla="*/ 4108405 w 5410020"/>
              <a:gd name="connsiteY3390" fmla="*/ 249238 h 1838326"/>
              <a:gd name="connsiteX3391" fmla="*/ 4141645 w 5410020"/>
              <a:gd name="connsiteY3391" fmla="*/ 262732 h 1838326"/>
              <a:gd name="connsiteX3392" fmla="*/ 4123178 w 5410020"/>
              <a:gd name="connsiteY3392" fmla="*/ 276226 h 1838326"/>
              <a:gd name="connsiteX3393" fmla="*/ 4089938 w 5410020"/>
              <a:gd name="connsiteY3393" fmla="*/ 262732 h 1838326"/>
              <a:gd name="connsiteX3394" fmla="*/ 4108405 w 5410020"/>
              <a:gd name="connsiteY3394" fmla="*/ 249238 h 1838326"/>
              <a:gd name="connsiteX3395" fmla="*/ 4043933 w 5410020"/>
              <a:gd name="connsiteY3395" fmla="*/ 249238 h 1838326"/>
              <a:gd name="connsiteX3396" fmla="*/ 4076785 w 5410020"/>
              <a:gd name="connsiteY3396" fmla="*/ 262732 h 1838326"/>
              <a:gd name="connsiteX3397" fmla="*/ 4057832 w 5410020"/>
              <a:gd name="connsiteY3397" fmla="*/ 276226 h 1838326"/>
              <a:gd name="connsiteX3398" fmla="*/ 4024980 w 5410020"/>
              <a:gd name="connsiteY3398" fmla="*/ 262732 h 1838326"/>
              <a:gd name="connsiteX3399" fmla="*/ 4043933 w 5410020"/>
              <a:gd name="connsiteY3399" fmla="*/ 249238 h 1838326"/>
              <a:gd name="connsiteX3400" fmla="*/ 3980305 w 5410020"/>
              <a:gd name="connsiteY3400" fmla="*/ 249238 h 1838326"/>
              <a:gd name="connsiteX3401" fmla="*/ 4012981 w 5410020"/>
              <a:gd name="connsiteY3401" fmla="*/ 262732 h 1838326"/>
              <a:gd name="connsiteX3402" fmla="*/ 3994129 w 5410020"/>
              <a:gd name="connsiteY3402" fmla="*/ 276226 h 1838326"/>
              <a:gd name="connsiteX3403" fmla="*/ 3960197 w 5410020"/>
              <a:gd name="connsiteY3403" fmla="*/ 262732 h 1838326"/>
              <a:gd name="connsiteX3404" fmla="*/ 3980305 w 5410020"/>
              <a:gd name="connsiteY3404" fmla="*/ 249238 h 1838326"/>
              <a:gd name="connsiteX3405" fmla="*/ 3915217 w 5410020"/>
              <a:gd name="connsiteY3405" fmla="*/ 249238 h 1838326"/>
              <a:gd name="connsiteX3406" fmla="*/ 3947893 w 5410020"/>
              <a:gd name="connsiteY3406" fmla="*/ 262732 h 1838326"/>
              <a:gd name="connsiteX3407" fmla="*/ 3927785 w 5410020"/>
              <a:gd name="connsiteY3407" fmla="*/ 276226 h 1838326"/>
              <a:gd name="connsiteX3408" fmla="*/ 3895109 w 5410020"/>
              <a:gd name="connsiteY3408" fmla="*/ 262732 h 1838326"/>
              <a:gd name="connsiteX3409" fmla="*/ 3915217 w 5410020"/>
              <a:gd name="connsiteY3409" fmla="*/ 249238 h 1838326"/>
              <a:gd name="connsiteX3410" fmla="*/ 3851717 w 5410020"/>
              <a:gd name="connsiteY3410" fmla="*/ 249238 h 1838326"/>
              <a:gd name="connsiteX3411" fmla="*/ 3884393 w 5410020"/>
              <a:gd name="connsiteY3411" fmla="*/ 262732 h 1838326"/>
              <a:gd name="connsiteX3412" fmla="*/ 3864285 w 5410020"/>
              <a:gd name="connsiteY3412" fmla="*/ 276226 h 1838326"/>
              <a:gd name="connsiteX3413" fmla="*/ 3831609 w 5410020"/>
              <a:gd name="connsiteY3413" fmla="*/ 262732 h 1838326"/>
              <a:gd name="connsiteX3414" fmla="*/ 3851717 w 5410020"/>
              <a:gd name="connsiteY3414" fmla="*/ 249238 h 1838326"/>
              <a:gd name="connsiteX3415" fmla="*/ 3788083 w 5410020"/>
              <a:gd name="connsiteY3415" fmla="*/ 249238 h 1838326"/>
              <a:gd name="connsiteX3416" fmla="*/ 3819327 w 5410020"/>
              <a:gd name="connsiteY3416" fmla="*/ 262732 h 1838326"/>
              <a:gd name="connsiteX3417" fmla="*/ 3799331 w 5410020"/>
              <a:gd name="connsiteY3417" fmla="*/ 276226 h 1838326"/>
              <a:gd name="connsiteX3418" fmla="*/ 3768087 w 5410020"/>
              <a:gd name="connsiteY3418" fmla="*/ 262732 h 1838326"/>
              <a:gd name="connsiteX3419" fmla="*/ 3788083 w 5410020"/>
              <a:gd name="connsiteY3419" fmla="*/ 249238 h 1838326"/>
              <a:gd name="connsiteX3420" fmla="*/ 3723638 w 5410020"/>
              <a:gd name="connsiteY3420" fmla="*/ 249238 h 1838326"/>
              <a:gd name="connsiteX3421" fmla="*/ 3755726 w 5410020"/>
              <a:gd name="connsiteY3421" fmla="*/ 262732 h 1838326"/>
              <a:gd name="connsiteX3422" fmla="*/ 3735190 w 5410020"/>
              <a:gd name="connsiteY3422" fmla="*/ 276226 h 1838326"/>
              <a:gd name="connsiteX3423" fmla="*/ 3701818 w 5410020"/>
              <a:gd name="connsiteY3423" fmla="*/ 262732 h 1838326"/>
              <a:gd name="connsiteX3424" fmla="*/ 3723638 w 5410020"/>
              <a:gd name="connsiteY3424" fmla="*/ 249238 h 1838326"/>
              <a:gd name="connsiteX3425" fmla="*/ 3659357 w 5410020"/>
              <a:gd name="connsiteY3425" fmla="*/ 249238 h 1838326"/>
              <a:gd name="connsiteX3426" fmla="*/ 3690416 w 5410020"/>
              <a:gd name="connsiteY3426" fmla="*/ 262732 h 1838326"/>
              <a:gd name="connsiteX3427" fmla="*/ 3669296 w 5410020"/>
              <a:gd name="connsiteY3427" fmla="*/ 276226 h 1838326"/>
              <a:gd name="connsiteX3428" fmla="*/ 3638236 w 5410020"/>
              <a:gd name="connsiteY3428" fmla="*/ 262732 h 1838326"/>
              <a:gd name="connsiteX3429" fmla="*/ 3659357 w 5410020"/>
              <a:gd name="connsiteY3429" fmla="*/ 249238 h 1838326"/>
              <a:gd name="connsiteX3430" fmla="*/ 3595857 w 5410020"/>
              <a:gd name="connsiteY3430" fmla="*/ 249238 h 1838326"/>
              <a:gd name="connsiteX3431" fmla="*/ 3626916 w 5410020"/>
              <a:gd name="connsiteY3431" fmla="*/ 262732 h 1838326"/>
              <a:gd name="connsiteX3432" fmla="*/ 3605796 w 5410020"/>
              <a:gd name="connsiteY3432" fmla="*/ 276226 h 1838326"/>
              <a:gd name="connsiteX3433" fmla="*/ 3574736 w 5410020"/>
              <a:gd name="connsiteY3433" fmla="*/ 262732 h 1838326"/>
              <a:gd name="connsiteX3434" fmla="*/ 3595857 w 5410020"/>
              <a:gd name="connsiteY3434" fmla="*/ 249238 h 1838326"/>
              <a:gd name="connsiteX3435" fmla="*/ 3531425 w 5410020"/>
              <a:gd name="connsiteY3435" fmla="*/ 249238 h 1838326"/>
              <a:gd name="connsiteX3436" fmla="*/ 3563347 w 5410020"/>
              <a:gd name="connsiteY3436" fmla="*/ 262732 h 1838326"/>
              <a:gd name="connsiteX3437" fmla="*/ 3541640 w 5410020"/>
              <a:gd name="connsiteY3437" fmla="*/ 276226 h 1838326"/>
              <a:gd name="connsiteX3438" fmla="*/ 3509717 w 5410020"/>
              <a:gd name="connsiteY3438" fmla="*/ 262732 h 1838326"/>
              <a:gd name="connsiteX3439" fmla="*/ 3531425 w 5410020"/>
              <a:gd name="connsiteY3439" fmla="*/ 249238 h 1838326"/>
              <a:gd name="connsiteX3440" fmla="*/ 3467123 w 5410020"/>
              <a:gd name="connsiteY3440" fmla="*/ 249238 h 1838326"/>
              <a:gd name="connsiteX3441" fmla="*/ 3496757 w 5410020"/>
              <a:gd name="connsiteY3441" fmla="*/ 262732 h 1838326"/>
              <a:gd name="connsiteX3442" fmla="*/ 3475766 w 5410020"/>
              <a:gd name="connsiteY3442" fmla="*/ 276226 h 1838326"/>
              <a:gd name="connsiteX3443" fmla="*/ 3446133 w 5410020"/>
              <a:gd name="connsiteY3443" fmla="*/ 262732 h 1838326"/>
              <a:gd name="connsiteX3444" fmla="*/ 3467123 w 5410020"/>
              <a:gd name="connsiteY3444" fmla="*/ 249238 h 1838326"/>
              <a:gd name="connsiteX3445" fmla="*/ 3402706 w 5410020"/>
              <a:gd name="connsiteY3445" fmla="*/ 249238 h 1838326"/>
              <a:gd name="connsiteX3446" fmla="*/ 3433186 w 5410020"/>
              <a:gd name="connsiteY3446" fmla="*/ 262732 h 1838326"/>
              <a:gd name="connsiteX3447" fmla="*/ 3411596 w 5410020"/>
              <a:gd name="connsiteY3447" fmla="*/ 276226 h 1838326"/>
              <a:gd name="connsiteX3448" fmla="*/ 3379846 w 5410020"/>
              <a:gd name="connsiteY3448" fmla="*/ 262732 h 1838326"/>
              <a:gd name="connsiteX3449" fmla="*/ 3402706 w 5410020"/>
              <a:gd name="connsiteY3449" fmla="*/ 249238 h 1838326"/>
              <a:gd name="connsiteX3450" fmla="*/ 3339206 w 5410020"/>
              <a:gd name="connsiteY3450" fmla="*/ 249238 h 1838326"/>
              <a:gd name="connsiteX3451" fmla="*/ 3369686 w 5410020"/>
              <a:gd name="connsiteY3451" fmla="*/ 262732 h 1838326"/>
              <a:gd name="connsiteX3452" fmla="*/ 3346826 w 5410020"/>
              <a:gd name="connsiteY3452" fmla="*/ 276226 h 1838326"/>
              <a:gd name="connsiteX3453" fmla="*/ 3316346 w 5410020"/>
              <a:gd name="connsiteY3453" fmla="*/ 262732 h 1838326"/>
              <a:gd name="connsiteX3454" fmla="*/ 3339206 w 5410020"/>
              <a:gd name="connsiteY3454" fmla="*/ 249238 h 1838326"/>
              <a:gd name="connsiteX3455" fmla="*/ 3275569 w 5410020"/>
              <a:gd name="connsiteY3455" fmla="*/ 249238 h 1838326"/>
              <a:gd name="connsiteX3456" fmla="*/ 3305876 w 5410020"/>
              <a:gd name="connsiteY3456" fmla="*/ 262732 h 1838326"/>
              <a:gd name="connsiteX3457" fmla="*/ 3283146 w 5410020"/>
              <a:gd name="connsiteY3457" fmla="*/ 276226 h 1838326"/>
              <a:gd name="connsiteX3458" fmla="*/ 3252839 w 5410020"/>
              <a:gd name="connsiteY3458" fmla="*/ 262732 h 1838326"/>
              <a:gd name="connsiteX3459" fmla="*/ 3275569 w 5410020"/>
              <a:gd name="connsiteY3459" fmla="*/ 249238 h 1838326"/>
              <a:gd name="connsiteX3460" fmla="*/ 3211183 w 5410020"/>
              <a:gd name="connsiteY3460" fmla="*/ 249238 h 1838326"/>
              <a:gd name="connsiteX3461" fmla="*/ 3240817 w 5410020"/>
              <a:gd name="connsiteY3461" fmla="*/ 262732 h 1838326"/>
              <a:gd name="connsiteX3462" fmla="*/ 3217357 w 5410020"/>
              <a:gd name="connsiteY3462" fmla="*/ 276226 h 1838326"/>
              <a:gd name="connsiteX3463" fmla="*/ 3188958 w 5410020"/>
              <a:gd name="connsiteY3463" fmla="*/ 262732 h 1838326"/>
              <a:gd name="connsiteX3464" fmla="*/ 3211183 w 5410020"/>
              <a:gd name="connsiteY3464" fmla="*/ 249238 h 1838326"/>
              <a:gd name="connsiteX3465" fmla="*/ 3146801 w 5410020"/>
              <a:gd name="connsiteY3465" fmla="*/ 249238 h 1838326"/>
              <a:gd name="connsiteX3466" fmla="*/ 3176011 w 5410020"/>
              <a:gd name="connsiteY3466" fmla="*/ 262732 h 1838326"/>
              <a:gd name="connsiteX3467" fmla="*/ 3153151 w 5410020"/>
              <a:gd name="connsiteY3467" fmla="*/ 276226 h 1838326"/>
              <a:gd name="connsiteX3468" fmla="*/ 3123941 w 5410020"/>
              <a:gd name="connsiteY3468" fmla="*/ 262732 h 1838326"/>
              <a:gd name="connsiteX3469" fmla="*/ 3146801 w 5410020"/>
              <a:gd name="connsiteY3469" fmla="*/ 249238 h 1838326"/>
              <a:gd name="connsiteX3470" fmla="*/ 3083157 w 5410020"/>
              <a:gd name="connsiteY3470" fmla="*/ 249238 h 1838326"/>
              <a:gd name="connsiteX3471" fmla="*/ 3112201 w 5410020"/>
              <a:gd name="connsiteY3471" fmla="*/ 262732 h 1838326"/>
              <a:gd name="connsiteX3472" fmla="*/ 3088208 w 5410020"/>
              <a:gd name="connsiteY3472" fmla="*/ 276226 h 1838326"/>
              <a:gd name="connsiteX3473" fmla="*/ 3059164 w 5410020"/>
              <a:gd name="connsiteY3473" fmla="*/ 262732 h 1838326"/>
              <a:gd name="connsiteX3474" fmla="*/ 3083157 w 5410020"/>
              <a:gd name="connsiteY3474" fmla="*/ 249238 h 1838326"/>
              <a:gd name="connsiteX3475" fmla="*/ 3018069 w 5410020"/>
              <a:gd name="connsiteY3475" fmla="*/ 249238 h 1838326"/>
              <a:gd name="connsiteX3476" fmla="*/ 3047113 w 5410020"/>
              <a:gd name="connsiteY3476" fmla="*/ 262732 h 1838326"/>
              <a:gd name="connsiteX3477" fmla="*/ 3023120 w 5410020"/>
              <a:gd name="connsiteY3477" fmla="*/ 276226 h 1838326"/>
              <a:gd name="connsiteX3478" fmla="*/ 2994076 w 5410020"/>
              <a:gd name="connsiteY3478" fmla="*/ 262732 h 1838326"/>
              <a:gd name="connsiteX3479" fmla="*/ 3018069 w 5410020"/>
              <a:gd name="connsiteY3479" fmla="*/ 249238 h 1838326"/>
              <a:gd name="connsiteX3480" fmla="*/ 2954570 w 5410020"/>
              <a:gd name="connsiteY3480" fmla="*/ 249238 h 1838326"/>
              <a:gd name="connsiteX3481" fmla="*/ 2983614 w 5410020"/>
              <a:gd name="connsiteY3481" fmla="*/ 262732 h 1838326"/>
              <a:gd name="connsiteX3482" fmla="*/ 2958359 w 5410020"/>
              <a:gd name="connsiteY3482" fmla="*/ 276226 h 1838326"/>
              <a:gd name="connsiteX3483" fmla="*/ 2930577 w 5410020"/>
              <a:gd name="connsiteY3483" fmla="*/ 262732 h 1838326"/>
              <a:gd name="connsiteX3484" fmla="*/ 2954570 w 5410020"/>
              <a:gd name="connsiteY3484" fmla="*/ 249238 h 1838326"/>
              <a:gd name="connsiteX3485" fmla="*/ 2890919 w 5410020"/>
              <a:gd name="connsiteY3485" fmla="*/ 249238 h 1838326"/>
              <a:gd name="connsiteX3486" fmla="*/ 2919789 w 5410020"/>
              <a:gd name="connsiteY3486" fmla="*/ 262732 h 1838326"/>
              <a:gd name="connsiteX3487" fmla="*/ 2894685 w 5410020"/>
              <a:gd name="connsiteY3487" fmla="*/ 276226 h 1838326"/>
              <a:gd name="connsiteX3488" fmla="*/ 2867069 w 5410020"/>
              <a:gd name="connsiteY3488" fmla="*/ 262732 h 1838326"/>
              <a:gd name="connsiteX3489" fmla="*/ 2890919 w 5410020"/>
              <a:gd name="connsiteY3489" fmla="*/ 249238 h 1838326"/>
              <a:gd name="connsiteX3490" fmla="*/ 2825831 w 5410020"/>
              <a:gd name="connsiteY3490" fmla="*/ 249238 h 1838326"/>
              <a:gd name="connsiteX3491" fmla="*/ 2853446 w 5410020"/>
              <a:gd name="connsiteY3491" fmla="*/ 262732 h 1838326"/>
              <a:gd name="connsiteX3492" fmla="*/ 2828341 w 5410020"/>
              <a:gd name="connsiteY3492" fmla="*/ 276226 h 1838326"/>
              <a:gd name="connsiteX3493" fmla="*/ 2801981 w 5410020"/>
              <a:gd name="connsiteY3493" fmla="*/ 262732 h 1838326"/>
              <a:gd name="connsiteX3494" fmla="*/ 2825831 w 5410020"/>
              <a:gd name="connsiteY3494" fmla="*/ 249238 h 1838326"/>
              <a:gd name="connsiteX3495" fmla="*/ 2762331 w 5410020"/>
              <a:gd name="connsiteY3495" fmla="*/ 249238 h 1838326"/>
              <a:gd name="connsiteX3496" fmla="*/ 2789946 w 5410020"/>
              <a:gd name="connsiteY3496" fmla="*/ 262732 h 1838326"/>
              <a:gd name="connsiteX3497" fmla="*/ 2764841 w 5410020"/>
              <a:gd name="connsiteY3497" fmla="*/ 276226 h 1838326"/>
              <a:gd name="connsiteX3498" fmla="*/ 2737226 w 5410020"/>
              <a:gd name="connsiteY3498" fmla="*/ 262732 h 1838326"/>
              <a:gd name="connsiteX3499" fmla="*/ 2762331 w 5410020"/>
              <a:gd name="connsiteY3499" fmla="*/ 249238 h 1838326"/>
              <a:gd name="connsiteX3500" fmla="*/ 2630070 w 5410020"/>
              <a:gd name="connsiteY3500" fmla="*/ 249238 h 1838326"/>
              <a:gd name="connsiteX3501" fmla="*/ 2656264 w 5410020"/>
              <a:gd name="connsiteY3501" fmla="*/ 262732 h 1838326"/>
              <a:gd name="connsiteX3502" fmla="*/ 2630070 w 5410020"/>
              <a:gd name="connsiteY3502" fmla="*/ 276226 h 1838326"/>
              <a:gd name="connsiteX3503" fmla="*/ 2603876 w 5410020"/>
              <a:gd name="connsiteY3503" fmla="*/ 262732 h 1838326"/>
              <a:gd name="connsiteX3504" fmla="*/ 2630070 w 5410020"/>
              <a:gd name="connsiteY3504" fmla="*/ 249238 h 1838326"/>
              <a:gd name="connsiteX3505" fmla="*/ 2566570 w 5410020"/>
              <a:gd name="connsiteY3505" fmla="*/ 249238 h 1838326"/>
              <a:gd name="connsiteX3506" fmla="*/ 2592764 w 5410020"/>
              <a:gd name="connsiteY3506" fmla="*/ 262732 h 1838326"/>
              <a:gd name="connsiteX3507" fmla="*/ 2566570 w 5410020"/>
              <a:gd name="connsiteY3507" fmla="*/ 276226 h 1838326"/>
              <a:gd name="connsiteX3508" fmla="*/ 2540376 w 5410020"/>
              <a:gd name="connsiteY3508" fmla="*/ 262732 h 1838326"/>
              <a:gd name="connsiteX3509" fmla="*/ 2566570 w 5410020"/>
              <a:gd name="connsiteY3509" fmla="*/ 249238 h 1838326"/>
              <a:gd name="connsiteX3510" fmla="*/ 2502277 w 5410020"/>
              <a:gd name="connsiteY3510" fmla="*/ 249238 h 1838326"/>
              <a:gd name="connsiteX3511" fmla="*/ 2529264 w 5410020"/>
              <a:gd name="connsiteY3511" fmla="*/ 262732 h 1838326"/>
              <a:gd name="connsiteX3512" fmla="*/ 2500992 w 5410020"/>
              <a:gd name="connsiteY3512" fmla="*/ 276226 h 1838326"/>
              <a:gd name="connsiteX3513" fmla="*/ 2475289 w 5410020"/>
              <a:gd name="connsiteY3513" fmla="*/ 262732 h 1838326"/>
              <a:gd name="connsiteX3514" fmla="*/ 2502277 w 5410020"/>
              <a:gd name="connsiteY3514" fmla="*/ 249238 h 1838326"/>
              <a:gd name="connsiteX3515" fmla="*/ 2378906 w 5410020"/>
              <a:gd name="connsiteY3515" fmla="*/ 249238 h 1838326"/>
              <a:gd name="connsiteX3516" fmla="*/ 2403852 w 5410020"/>
              <a:gd name="connsiteY3516" fmla="*/ 262732 h 1838326"/>
              <a:gd name="connsiteX3517" fmla="*/ 2376411 w 5410020"/>
              <a:gd name="connsiteY3517" fmla="*/ 276226 h 1838326"/>
              <a:gd name="connsiteX3518" fmla="*/ 2351464 w 5410020"/>
              <a:gd name="connsiteY3518" fmla="*/ 262732 h 1838326"/>
              <a:gd name="connsiteX3519" fmla="*/ 2378906 w 5410020"/>
              <a:gd name="connsiteY3519" fmla="*/ 249238 h 1838326"/>
              <a:gd name="connsiteX3520" fmla="*/ 1546153 w 5410020"/>
              <a:gd name="connsiteY3520" fmla="*/ 249238 h 1838326"/>
              <a:gd name="connsiteX3521" fmla="*/ 1567860 w 5410020"/>
              <a:gd name="connsiteY3521" fmla="*/ 262732 h 1838326"/>
              <a:gd name="connsiteX3522" fmla="*/ 1535937 w 5410020"/>
              <a:gd name="connsiteY3522" fmla="*/ 276226 h 1838326"/>
              <a:gd name="connsiteX3523" fmla="*/ 1514230 w 5410020"/>
              <a:gd name="connsiteY3523" fmla="*/ 262732 h 1838326"/>
              <a:gd name="connsiteX3524" fmla="*/ 1546153 w 5410020"/>
              <a:gd name="connsiteY3524" fmla="*/ 249238 h 1838326"/>
              <a:gd name="connsiteX3525" fmla="*/ 1481720 w 5410020"/>
              <a:gd name="connsiteY3525" fmla="*/ 249238 h 1838326"/>
              <a:gd name="connsiteX3526" fmla="*/ 1502841 w 5410020"/>
              <a:gd name="connsiteY3526" fmla="*/ 262732 h 1838326"/>
              <a:gd name="connsiteX3527" fmla="*/ 1471781 w 5410020"/>
              <a:gd name="connsiteY3527" fmla="*/ 276226 h 1838326"/>
              <a:gd name="connsiteX3528" fmla="*/ 1450661 w 5410020"/>
              <a:gd name="connsiteY3528" fmla="*/ 262732 h 1838326"/>
              <a:gd name="connsiteX3529" fmla="*/ 1481720 w 5410020"/>
              <a:gd name="connsiteY3529" fmla="*/ 249238 h 1838326"/>
              <a:gd name="connsiteX3530" fmla="*/ 1418081 w 5410020"/>
              <a:gd name="connsiteY3530" fmla="*/ 249238 h 1838326"/>
              <a:gd name="connsiteX3531" fmla="*/ 1439326 w 5410020"/>
              <a:gd name="connsiteY3531" fmla="*/ 262732 h 1838326"/>
              <a:gd name="connsiteX3532" fmla="*/ 1406833 w 5410020"/>
              <a:gd name="connsiteY3532" fmla="*/ 276226 h 1838326"/>
              <a:gd name="connsiteX3533" fmla="*/ 1386837 w 5410020"/>
              <a:gd name="connsiteY3533" fmla="*/ 262732 h 1838326"/>
              <a:gd name="connsiteX3534" fmla="*/ 1418081 w 5410020"/>
              <a:gd name="connsiteY3534" fmla="*/ 249238 h 1838326"/>
              <a:gd name="connsiteX3535" fmla="*/ 1352994 w 5410020"/>
              <a:gd name="connsiteY3535" fmla="*/ 249238 h 1838326"/>
              <a:gd name="connsiteX3536" fmla="*/ 1374239 w 5410020"/>
              <a:gd name="connsiteY3536" fmla="*/ 262732 h 1838326"/>
              <a:gd name="connsiteX3537" fmla="*/ 1341746 w 5410020"/>
              <a:gd name="connsiteY3537" fmla="*/ 276226 h 1838326"/>
              <a:gd name="connsiteX3538" fmla="*/ 1321750 w 5410020"/>
              <a:gd name="connsiteY3538" fmla="*/ 262732 h 1838326"/>
              <a:gd name="connsiteX3539" fmla="*/ 1352994 w 5410020"/>
              <a:gd name="connsiteY3539" fmla="*/ 249238 h 1838326"/>
              <a:gd name="connsiteX3540" fmla="*/ 1098529 w 5410020"/>
              <a:gd name="connsiteY3540" fmla="*/ 249238 h 1838326"/>
              <a:gd name="connsiteX3541" fmla="*/ 1117381 w 5410020"/>
              <a:gd name="connsiteY3541" fmla="*/ 262732 h 1838326"/>
              <a:gd name="connsiteX3542" fmla="*/ 1083448 w 5410020"/>
              <a:gd name="connsiteY3542" fmla="*/ 276226 h 1838326"/>
              <a:gd name="connsiteX3543" fmla="*/ 1064596 w 5410020"/>
              <a:gd name="connsiteY3543" fmla="*/ 262732 h 1838326"/>
              <a:gd name="connsiteX3544" fmla="*/ 1098529 w 5410020"/>
              <a:gd name="connsiteY3544" fmla="*/ 249238 h 1838326"/>
              <a:gd name="connsiteX3545" fmla="*/ 1034907 w 5410020"/>
              <a:gd name="connsiteY3545" fmla="*/ 249238 h 1838326"/>
              <a:gd name="connsiteX3546" fmla="*/ 1053860 w 5410020"/>
              <a:gd name="connsiteY3546" fmla="*/ 262732 h 1838326"/>
              <a:gd name="connsiteX3547" fmla="*/ 1018481 w 5410020"/>
              <a:gd name="connsiteY3547" fmla="*/ 276226 h 1838326"/>
              <a:gd name="connsiteX3548" fmla="*/ 1000792 w 5410020"/>
              <a:gd name="connsiteY3548" fmla="*/ 262732 h 1838326"/>
              <a:gd name="connsiteX3549" fmla="*/ 1034907 w 5410020"/>
              <a:gd name="connsiteY3549" fmla="*/ 249238 h 1838326"/>
              <a:gd name="connsiteX3550" fmla="*/ 969820 w 5410020"/>
              <a:gd name="connsiteY3550" fmla="*/ 249238 h 1838326"/>
              <a:gd name="connsiteX3551" fmla="*/ 987510 w 5410020"/>
              <a:gd name="connsiteY3551" fmla="*/ 262732 h 1838326"/>
              <a:gd name="connsiteX3552" fmla="*/ 953394 w 5410020"/>
              <a:gd name="connsiteY3552" fmla="*/ 276226 h 1838326"/>
              <a:gd name="connsiteX3553" fmla="*/ 935705 w 5410020"/>
              <a:gd name="connsiteY3553" fmla="*/ 262732 h 1838326"/>
              <a:gd name="connsiteX3554" fmla="*/ 969820 w 5410020"/>
              <a:gd name="connsiteY3554" fmla="*/ 249238 h 1838326"/>
              <a:gd name="connsiteX3555" fmla="*/ 906320 w 5410020"/>
              <a:gd name="connsiteY3555" fmla="*/ 249238 h 1838326"/>
              <a:gd name="connsiteX3556" fmla="*/ 924010 w 5410020"/>
              <a:gd name="connsiteY3556" fmla="*/ 262732 h 1838326"/>
              <a:gd name="connsiteX3557" fmla="*/ 889894 w 5410020"/>
              <a:gd name="connsiteY3557" fmla="*/ 276226 h 1838326"/>
              <a:gd name="connsiteX3558" fmla="*/ 870941 w 5410020"/>
              <a:gd name="connsiteY3558" fmla="*/ 262732 h 1838326"/>
              <a:gd name="connsiteX3559" fmla="*/ 906320 w 5410020"/>
              <a:gd name="connsiteY3559" fmla="*/ 249238 h 1838326"/>
              <a:gd name="connsiteX3560" fmla="*/ 841687 w 5410020"/>
              <a:gd name="connsiteY3560" fmla="*/ 249238 h 1838326"/>
              <a:gd name="connsiteX3561" fmla="*/ 859023 w 5410020"/>
              <a:gd name="connsiteY3561" fmla="*/ 262732 h 1838326"/>
              <a:gd name="connsiteX3562" fmla="*/ 824352 w 5410020"/>
              <a:gd name="connsiteY3562" fmla="*/ 276226 h 1838326"/>
              <a:gd name="connsiteX3563" fmla="*/ 807016 w 5410020"/>
              <a:gd name="connsiteY3563" fmla="*/ 262732 h 1838326"/>
              <a:gd name="connsiteX3564" fmla="*/ 841687 w 5410020"/>
              <a:gd name="connsiteY3564" fmla="*/ 249238 h 1838326"/>
              <a:gd name="connsiteX3565" fmla="*/ 777616 w 5410020"/>
              <a:gd name="connsiteY3565" fmla="*/ 249238 h 1838326"/>
              <a:gd name="connsiteX3566" fmla="*/ 795396 w 5410020"/>
              <a:gd name="connsiteY3566" fmla="*/ 262732 h 1838326"/>
              <a:gd name="connsiteX3567" fmla="*/ 759836 w 5410020"/>
              <a:gd name="connsiteY3567" fmla="*/ 276226 h 1838326"/>
              <a:gd name="connsiteX3568" fmla="*/ 742056 w 5410020"/>
              <a:gd name="connsiteY3568" fmla="*/ 262732 h 1838326"/>
              <a:gd name="connsiteX3569" fmla="*/ 777616 w 5410020"/>
              <a:gd name="connsiteY3569" fmla="*/ 249238 h 1838326"/>
              <a:gd name="connsiteX3570" fmla="*/ 713909 w 5410020"/>
              <a:gd name="connsiteY3570" fmla="*/ 249238 h 1838326"/>
              <a:gd name="connsiteX3571" fmla="*/ 730335 w 5410020"/>
              <a:gd name="connsiteY3571" fmla="*/ 262732 h 1838326"/>
              <a:gd name="connsiteX3572" fmla="*/ 694956 w 5410020"/>
              <a:gd name="connsiteY3572" fmla="*/ 276226 h 1838326"/>
              <a:gd name="connsiteX3573" fmla="*/ 678530 w 5410020"/>
              <a:gd name="connsiteY3573" fmla="*/ 262732 h 1838326"/>
              <a:gd name="connsiteX3574" fmla="*/ 713909 w 5410020"/>
              <a:gd name="connsiteY3574" fmla="*/ 249238 h 1838326"/>
              <a:gd name="connsiteX3575" fmla="*/ 649250 w 5410020"/>
              <a:gd name="connsiteY3575" fmla="*/ 249238 h 1838326"/>
              <a:gd name="connsiteX3576" fmla="*/ 665348 w 5410020"/>
              <a:gd name="connsiteY3576" fmla="*/ 262732 h 1838326"/>
              <a:gd name="connsiteX3577" fmla="*/ 630677 w 5410020"/>
              <a:gd name="connsiteY3577" fmla="*/ 276226 h 1838326"/>
              <a:gd name="connsiteX3578" fmla="*/ 613341 w 5410020"/>
              <a:gd name="connsiteY3578" fmla="*/ 262732 h 1838326"/>
              <a:gd name="connsiteX3579" fmla="*/ 649250 w 5410020"/>
              <a:gd name="connsiteY3579" fmla="*/ 249238 h 1838326"/>
              <a:gd name="connsiteX3580" fmla="*/ 585750 w 5410020"/>
              <a:gd name="connsiteY3580" fmla="*/ 249238 h 1838326"/>
              <a:gd name="connsiteX3581" fmla="*/ 601848 w 5410020"/>
              <a:gd name="connsiteY3581" fmla="*/ 262732 h 1838326"/>
              <a:gd name="connsiteX3582" fmla="*/ 565938 w 5410020"/>
              <a:gd name="connsiteY3582" fmla="*/ 276226 h 1838326"/>
              <a:gd name="connsiteX3583" fmla="*/ 549841 w 5410020"/>
              <a:gd name="connsiteY3583" fmla="*/ 262732 h 1838326"/>
              <a:gd name="connsiteX3584" fmla="*/ 585750 w 5410020"/>
              <a:gd name="connsiteY3584" fmla="*/ 249238 h 1838326"/>
              <a:gd name="connsiteX3585" fmla="*/ 521605 w 5410020"/>
              <a:gd name="connsiteY3585" fmla="*/ 249238 h 1838326"/>
              <a:gd name="connsiteX3586" fmla="*/ 538196 w 5410020"/>
              <a:gd name="connsiteY3586" fmla="*/ 262732 h 1838326"/>
              <a:gd name="connsiteX3587" fmla="*/ 501185 w 5410020"/>
              <a:gd name="connsiteY3587" fmla="*/ 276226 h 1838326"/>
              <a:gd name="connsiteX3588" fmla="*/ 484594 w 5410020"/>
              <a:gd name="connsiteY3588" fmla="*/ 262732 h 1838326"/>
              <a:gd name="connsiteX3589" fmla="*/ 521605 w 5410020"/>
              <a:gd name="connsiteY3589" fmla="*/ 249238 h 1838326"/>
              <a:gd name="connsiteX3590" fmla="*/ 264847 w 5410020"/>
              <a:gd name="connsiteY3590" fmla="*/ 249238 h 1838326"/>
              <a:gd name="connsiteX3591" fmla="*/ 279867 w 5410020"/>
              <a:gd name="connsiteY3591" fmla="*/ 262732 h 1838326"/>
              <a:gd name="connsiteX3592" fmla="*/ 242317 w 5410020"/>
              <a:gd name="connsiteY3592" fmla="*/ 276226 h 1838326"/>
              <a:gd name="connsiteX3593" fmla="*/ 227311 w 5410020"/>
              <a:gd name="connsiteY3593" fmla="*/ 262732 h 1838326"/>
              <a:gd name="connsiteX3594" fmla="*/ 264847 w 5410020"/>
              <a:gd name="connsiteY3594" fmla="*/ 249238 h 1838326"/>
              <a:gd name="connsiteX3595" fmla="*/ 201362 w 5410020"/>
              <a:gd name="connsiteY3595" fmla="*/ 249238 h 1838326"/>
              <a:gd name="connsiteX3596" fmla="*/ 216382 w 5410020"/>
              <a:gd name="connsiteY3596" fmla="*/ 262732 h 1838326"/>
              <a:gd name="connsiteX3597" fmla="*/ 177580 w 5410020"/>
              <a:gd name="connsiteY3597" fmla="*/ 276226 h 1838326"/>
              <a:gd name="connsiteX3598" fmla="*/ 163811 w 5410020"/>
              <a:gd name="connsiteY3598" fmla="*/ 262732 h 1838326"/>
              <a:gd name="connsiteX3599" fmla="*/ 201362 w 5410020"/>
              <a:gd name="connsiteY3599" fmla="*/ 249238 h 1838326"/>
              <a:gd name="connsiteX3600" fmla="*/ 4785630 w 5410020"/>
              <a:gd name="connsiteY3600" fmla="*/ 215901 h 1838326"/>
              <a:gd name="connsiteX3601" fmla="*/ 4821738 w 5410020"/>
              <a:gd name="connsiteY3601" fmla="*/ 229395 h 1838326"/>
              <a:gd name="connsiteX3602" fmla="*/ 4806797 w 5410020"/>
              <a:gd name="connsiteY3602" fmla="*/ 242889 h 1838326"/>
              <a:gd name="connsiteX3603" fmla="*/ 4770689 w 5410020"/>
              <a:gd name="connsiteY3603" fmla="*/ 229395 h 1838326"/>
              <a:gd name="connsiteX3604" fmla="*/ 4785630 w 5410020"/>
              <a:gd name="connsiteY3604" fmla="*/ 215901 h 1838326"/>
              <a:gd name="connsiteX3605" fmla="*/ 4722553 w 5410020"/>
              <a:gd name="connsiteY3605" fmla="*/ 215901 h 1838326"/>
              <a:gd name="connsiteX3606" fmla="*/ 4759383 w 5410020"/>
              <a:gd name="connsiteY3606" fmla="*/ 229395 h 1838326"/>
              <a:gd name="connsiteX3607" fmla="*/ 4742873 w 5410020"/>
              <a:gd name="connsiteY3607" fmla="*/ 242889 h 1838326"/>
              <a:gd name="connsiteX3608" fmla="*/ 4706043 w 5410020"/>
              <a:gd name="connsiteY3608" fmla="*/ 229395 h 1838326"/>
              <a:gd name="connsiteX3609" fmla="*/ 4722553 w 5410020"/>
              <a:gd name="connsiteY3609" fmla="*/ 215901 h 1838326"/>
              <a:gd name="connsiteX3610" fmla="*/ 4658630 w 5410020"/>
              <a:gd name="connsiteY3610" fmla="*/ 215901 h 1838326"/>
              <a:gd name="connsiteX3611" fmla="*/ 4694738 w 5410020"/>
              <a:gd name="connsiteY3611" fmla="*/ 229395 h 1838326"/>
              <a:gd name="connsiteX3612" fmla="*/ 4679797 w 5410020"/>
              <a:gd name="connsiteY3612" fmla="*/ 242889 h 1838326"/>
              <a:gd name="connsiteX3613" fmla="*/ 4643689 w 5410020"/>
              <a:gd name="connsiteY3613" fmla="*/ 229395 h 1838326"/>
              <a:gd name="connsiteX3614" fmla="*/ 4658630 w 5410020"/>
              <a:gd name="connsiteY3614" fmla="*/ 215901 h 1838326"/>
              <a:gd name="connsiteX3615" fmla="*/ 4595553 w 5410020"/>
              <a:gd name="connsiteY3615" fmla="*/ 215901 h 1838326"/>
              <a:gd name="connsiteX3616" fmla="*/ 4631113 w 5410020"/>
              <a:gd name="connsiteY3616" fmla="*/ 229395 h 1838326"/>
              <a:gd name="connsiteX3617" fmla="*/ 4615873 w 5410020"/>
              <a:gd name="connsiteY3617" fmla="*/ 242889 h 1838326"/>
              <a:gd name="connsiteX3618" fmla="*/ 4579043 w 5410020"/>
              <a:gd name="connsiteY3618" fmla="*/ 229395 h 1838326"/>
              <a:gd name="connsiteX3619" fmla="*/ 4595553 w 5410020"/>
              <a:gd name="connsiteY3619" fmla="*/ 215901 h 1838326"/>
              <a:gd name="connsiteX3620" fmla="*/ 4533323 w 5410020"/>
              <a:gd name="connsiteY3620" fmla="*/ 215901 h 1838326"/>
              <a:gd name="connsiteX3621" fmla="*/ 4568883 w 5410020"/>
              <a:gd name="connsiteY3621" fmla="*/ 229395 h 1838326"/>
              <a:gd name="connsiteX3622" fmla="*/ 4552373 w 5410020"/>
              <a:gd name="connsiteY3622" fmla="*/ 242889 h 1838326"/>
              <a:gd name="connsiteX3623" fmla="*/ 4515543 w 5410020"/>
              <a:gd name="connsiteY3623" fmla="*/ 229395 h 1838326"/>
              <a:gd name="connsiteX3624" fmla="*/ 4533323 w 5410020"/>
              <a:gd name="connsiteY3624" fmla="*/ 215901 h 1838326"/>
              <a:gd name="connsiteX3625" fmla="*/ 4468443 w 5410020"/>
              <a:gd name="connsiteY3625" fmla="*/ 215901 h 1838326"/>
              <a:gd name="connsiteX3626" fmla="*/ 4503822 w 5410020"/>
              <a:gd name="connsiteY3626" fmla="*/ 229395 h 1838326"/>
              <a:gd name="connsiteX3627" fmla="*/ 4487396 w 5410020"/>
              <a:gd name="connsiteY3627" fmla="*/ 242889 h 1838326"/>
              <a:gd name="connsiteX3628" fmla="*/ 4452017 w 5410020"/>
              <a:gd name="connsiteY3628" fmla="*/ 229395 h 1838326"/>
              <a:gd name="connsiteX3629" fmla="*/ 4468443 w 5410020"/>
              <a:gd name="connsiteY3629" fmla="*/ 215901 h 1838326"/>
              <a:gd name="connsiteX3630" fmla="*/ 4406323 w 5410020"/>
              <a:gd name="connsiteY3630" fmla="*/ 215901 h 1838326"/>
              <a:gd name="connsiteX3631" fmla="*/ 4441883 w 5410020"/>
              <a:gd name="connsiteY3631" fmla="*/ 229395 h 1838326"/>
              <a:gd name="connsiteX3632" fmla="*/ 4424103 w 5410020"/>
              <a:gd name="connsiteY3632" fmla="*/ 242889 h 1838326"/>
              <a:gd name="connsiteX3633" fmla="*/ 4388543 w 5410020"/>
              <a:gd name="connsiteY3633" fmla="*/ 229395 h 1838326"/>
              <a:gd name="connsiteX3634" fmla="*/ 4406323 w 5410020"/>
              <a:gd name="connsiteY3634" fmla="*/ 215901 h 1838326"/>
              <a:gd name="connsiteX3635" fmla="*/ 4341443 w 5410020"/>
              <a:gd name="connsiteY3635" fmla="*/ 215901 h 1838326"/>
              <a:gd name="connsiteX3636" fmla="*/ 4376822 w 5410020"/>
              <a:gd name="connsiteY3636" fmla="*/ 229395 h 1838326"/>
              <a:gd name="connsiteX3637" fmla="*/ 4359133 w 5410020"/>
              <a:gd name="connsiteY3637" fmla="*/ 242889 h 1838326"/>
              <a:gd name="connsiteX3638" fmla="*/ 4325017 w 5410020"/>
              <a:gd name="connsiteY3638" fmla="*/ 229395 h 1838326"/>
              <a:gd name="connsiteX3639" fmla="*/ 4341443 w 5410020"/>
              <a:gd name="connsiteY3639" fmla="*/ 215901 h 1838326"/>
              <a:gd name="connsiteX3640" fmla="*/ 4279416 w 5410020"/>
              <a:gd name="connsiteY3640" fmla="*/ 215901 h 1838326"/>
              <a:gd name="connsiteX3641" fmla="*/ 4313349 w 5410020"/>
              <a:gd name="connsiteY3641" fmla="*/ 229395 h 1838326"/>
              <a:gd name="connsiteX3642" fmla="*/ 4295754 w 5410020"/>
              <a:gd name="connsiteY3642" fmla="*/ 242889 h 1838326"/>
              <a:gd name="connsiteX3643" fmla="*/ 4261822 w 5410020"/>
              <a:gd name="connsiteY3643" fmla="*/ 229395 h 1838326"/>
              <a:gd name="connsiteX3644" fmla="*/ 4279416 w 5410020"/>
              <a:gd name="connsiteY3644" fmla="*/ 215901 h 1838326"/>
              <a:gd name="connsiteX3645" fmla="*/ 4215585 w 5410020"/>
              <a:gd name="connsiteY3645" fmla="*/ 215901 h 1838326"/>
              <a:gd name="connsiteX3646" fmla="*/ 4249518 w 5410020"/>
              <a:gd name="connsiteY3646" fmla="*/ 229395 h 1838326"/>
              <a:gd name="connsiteX3647" fmla="*/ 4231923 w 5410020"/>
              <a:gd name="connsiteY3647" fmla="*/ 242889 h 1838326"/>
              <a:gd name="connsiteX3648" fmla="*/ 4197990 w 5410020"/>
              <a:gd name="connsiteY3648" fmla="*/ 229395 h 1838326"/>
              <a:gd name="connsiteX3649" fmla="*/ 4215585 w 5410020"/>
              <a:gd name="connsiteY3649" fmla="*/ 215901 h 1838326"/>
              <a:gd name="connsiteX3650" fmla="*/ 4152416 w 5410020"/>
              <a:gd name="connsiteY3650" fmla="*/ 215901 h 1838326"/>
              <a:gd name="connsiteX3651" fmla="*/ 4186349 w 5410020"/>
              <a:gd name="connsiteY3651" fmla="*/ 229395 h 1838326"/>
              <a:gd name="connsiteX3652" fmla="*/ 4168754 w 5410020"/>
              <a:gd name="connsiteY3652" fmla="*/ 242889 h 1838326"/>
              <a:gd name="connsiteX3653" fmla="*/ 4134822 w 5410020"/>
              <a:gd name="connsiteY3653" fmla="*/ 229395 h 1838326"/>
              <a:gd name="connsiteX3654" fmla="*/ 4152416 w 5410020"/>
              <a:gd name="connsiteY3654" fmla="*/ 215901 h 1838326"/>
              <a:gd name="connsiteX3655" fmla="*/ 4090173 w 5410020"/>
              <a:gd name="connsiteY3655" fmla="*/ 215901 h 1838326"/>
              <a:gd name="connsiteX3656" fmla="*/ 4124106 w 5410020"/>
              <a:gd name="connsiteY3656" fmla="*/ 229395 h 1838326"/>
              <a:gd name="connsiteX3657" fmla="*/ 4105254 w 5410020"/>
              <a:gd name="connsiteY3657" fmla="*/ 242889 h 1838326"/>
              <a:gd name="connsiteX3658" fmla="*/ 4071322 w 5410020"/>
              <a:gd name="connsiteY3658" fmla="*/ 229395 h 1838326"/>
              <a:gd name="connsiteX3659" fmla="*/ 4090173 w 5410020"/>
              <a:gd name="connsiteY3659" fmla="*/ 215901 h 1838326"/>
              <a:gd name="connsiteX3660" fmla="*/ 4026547 w 5410020"/>
              <a:gd name="connsiteY3660" fmla="*/ 215901 h 1838326"/>
              <a:gd name="connsiteX3661" fmla="*/ 4059040 w 5410020"/>
              <a:gd name="connsiteY3661" fmla="*/ 229395 h 1838326"/>
              <a:gd name="connsiteX3662" fmla="*/ 4040294 w 5410020"/>
              <a:gd name="connsiteY3662" fmla="*/ 242889 h 1838326"/>
              <a:gd name="connsiteX3663" fmla="*/ 4007800 w 5410020"/>
              <a:gd name="connsiteY3663" fmla="*/ 229395 h 1838326"/>
              <a:gd name="connsiteX3664" fmla="*/ 4026547 w 5410020"/>
              <a:gd name="connsiteY3664" fmla="*/ 215901 h 1838326"/>
              <a:gd name="connsiteX3665" fmla="*/ 3963047 w 5410020"/>
              <a:gd name="connsiteY3665" fmla="*/ 215901 h 1838326"/>
              <a:gd name="connsiteX3666" fmla="*/ 3995540 w 5410020"/>
              <a:gd name="connsiteY3666" fmla="*/ 229395 h 1838326"/>
              <a:gd name="connsiteX3667" fmla="*/ 3976794 w 5410020"/>
              <a:gd name="connsiteY3667" fmla="*/ 242889 h 1838326"/>
              <a:gd name="connsiteX3668" fmla="*/ 3944300 w 5410020"/>
              <a:gd name="connsiteY3668" fmla="*/ 229395 h 1838326"/>
              <a:gd name="connsiteX3669" fmla="*/ 3963047 w 5410020"/>
              <a:gd name="connsiteY3669" fmla="*/ 215901 h 1838326"/>
              <a:gd name="connsiteX3670" fmla="*/ 3899547 w 5410020"/>
              <a:gd name="connsiteY3670" fmla="*/ 215901 h 1838326"/>
              <a:gd name="connsiteX3671" fmla="*/ 3932040 w 5410020"/>
              <a:gd name="connsiteY3671" fmla="*/ 229395 h 1838326"/>
              <a:gd name="connsiteX3672" fmla="*/ 3912044 w 5410020"/>
              <a:gd name="connsiteY3672" fmla="*/ 242889 h 1838326"/>
              <a:gd name="connsiteX3673" fmla="*/ 3880800 w 5410020"/>
              <a:gd name="connsiteY3673" fmla="*/ 229395 h 1838326"/>
              <a:gd name="connsiteX3674" fmla="*/ 3899547 w 5410020"/>
              <a:gd name="connsiteY3674" fmla="*/ 215901 h 1838326"/>
              <a:gd name="connsiteX3675" fmla="*/ 3837296 w 5410020"/>
              <a:gd name="connsiteY3675" fmla="*/ 215901 h 1838326"/>
              <a:gd name="connsiteX3676" fmla="*/ 3868540 w 5410020"/>
              <a:gd name="connsiteY3676" fmla="*/ 229395 h 1838326"/>
              <a:gd name="connsiteX3677" fmla="*/ 3849794 w 5410020"/>
              <a:gd name="connsiteY3677" fmla="*/ 242889 h 1838326"/>
              <a:gd name="connsiteX3678" fmla="*/ 3817300 w 5410020"/>
              <a:gd name="connsiteY3678" fmla="*/ 229395 h 1838326"/>
              <a:gd name="connsiteX3679" fmla="*/ 3837296 w 5410020"/>
              <a:gd name="connsiteY3679" fmla="*/ 215901 h 1838326"/>
              <a:gd name="connsiteX3680" fmla="*/ 3772414 w 5410020"/>
              <a:gd name="connsiteY3680" fmla="*/ 215901 h 1838326"/>
              <a:gd name="connsiteX3681" fmla="*/ 3804716 w 5410020"/>
              <a:gd name="connsiteY3681" fmla="*/ 229395 h 1838326"/>
              <a:gd name="connsiteX3682" fmla="*/ 3784838 w 5410020"/>
              <a:gd name="connsiteY3682" fmla="*/ 242889 h 1838326"/>
              <a:gd name="connsiteX3683" fmla="*/ 3752536 w 5410020"/>
              <a:gd name="connsiteY3683" fmla="*/ 229395 h 1838326"/>
              <a:gd name="connsiteX3684" fmla="*/ 3772414 w 5410020"/>
              <a:gd name="connsiteY3684" fmla="*/ 215901 h 1838326"/>
              <a:gd name="connsiteX3685" fmla="*/ 3710296 w 5410020"/>
              <a:gd name="connsiteY3685" fmla="*/ 215901 h 1838326"/>
              <a:gd name="connsiteX3686" fmla="*/ 3741540 w 5410020"/>
              <a:gd name="connsiteY3686" fmla="*/ 229395 h 1838326"/>
              <a:gd name="connsiteX3687" fmla="*/ 3721544 w 5410020"/>
              <a:gd name="connsiteY3687" fmla="*/ 242889 h 1838326"/>
              <a:gd name="connsiteX3688" fmla="*/ 3690300 w 5410020"/>
              <a:gd name="connsiteY3688" fmla="*/ 229395 h 1838326"/>
              <a:gd name="connsiteX3689" fmla="*/ 3710296 w 5410020"/>
              <a:gd name="connsiteY3689" fmla="*/ 215901 h 1838326"/>
              <a:gd name="connsiteX3690" fmla="*/ 3646657 w 5410020"/>
              <a:gd name="connsiteY3690" fmla="*/ 215901 h 1838326"/>
              <a:gd name="connsiteX3691" fmla="*/ 3676474 w 5410020"/>
              <a:gd name="connsiteY3691" fmla="*/ 229395 h 1838326"/>
              <a:gd name="connsiteX3692" fmla="*/ 3656596 w 5410020"/>
              <a:gd name="connsiteY3692" fmla="*/ 242889 h 1838326"/>
              <a:gd name="connsiteX3693" fmla="*/ 3625536 w 5410020"/>
              <a:gd name="connsiteY3693" fmla="*/ 229395 h 1838326"/>
              <a:gd name="connsiteX3694" fmla="*/ 3646657 w 5410020"/>
              <a:gd name="connsiteY3694" fmla="*/ 215901 h 1838326"/>
              <a:gd name="connsiteX3695" fmla="*/ 3583157 w 5410020"/>
              <a:gd name="connsiteY3695" fmla="*/ 215901 h 1838326"/>
              <a:gd name="connsiteX3696" fmla="*/ 3614216 w 5410020"/>
              <a:gd name="connsiteY3696" fmla="*/ 229395 h 1838326"/>
              <a:gd name="connsiteX3697" fmla="*/ 3593096 w 5410020"/>
              <a:gd name="connsiteY3697" fmla="*/ 242889 h 1838326"/>
              <a:gd name="connsiteX3698" fmla="*/ 3563278 w 5410020"/>
              <a:gd name="connsiteY3698" fmla="*/ 229395 h 1838326"/>
              <a:gd name="connsiteX3699" fmla="*/ 3583157 w 5410020"/>
              <a:gd name="connsiteY3699" fmla="*/ 215901 h 1838326"/>
              <a:gd name="connsiteX3700" fmla="*/ 3520181 w 5410020"/>
              <a:gd name="connsiteY3700" fmla="*/ 215901 h 1838326"/>
              <a:gd name="connsiteX3701" fmla="*/ 3550661 w 5410020"/>
              <a:gd name="connsiteY3701" fmla="*/ 229395 h 1838326"/>
              <a:gd name="connsiteX3702" fmla="*/ 3529071 w 5410020"/>
              <a:gd name="connsiteY3702" fmla="*/ 242889 h 1838326"/>
              <a:gd name="connsiteX3703" fmla="*/ 3498591 w 5410020"/>
              <a:gd name="connsiteY3703" fmla="*/ 229395 h 1838326"/>
              <a:gd name="connsiteX3704" fmla="*/ 3520181 w 5410020"/>
              <a:gd name="connsiteY3704" fmla="*/ 215901 h 1838326"/>
              <a:gd name="connsiteX3705" fmla="*/ 3457598 w 5410020"/>
              <a:gd name="connsiteY3705" fmla="*/ 215901 h 1838326"/>
              <a:gd name="connsiteX3706" fmla="*/ 3487232 w 5410020"/>
              <a:gd name="connsiteY3706" fmla="*/ 229395 h 1838326"/>
              <a:gd name="connsiteX3707" fmla="*/ 3465007 w 5410020"/>
              <a:gd name="connsiteY3707" fmla="*/ 242889 h 1838326"/>
              <a:gd name="connsiteX3708" fmla="*/ 3435373 w 5410020"/>
              <a:gd name="connsiteY3708" fmla="*/ 229395 h 1838326"/>
              <a:gd name="connsiteX3709" fmla="*/ 3457598 w 5410020"/>
              <a:gd name="connsiteY3709" fmla="*/ 215901 h 1838326"/>
              <a:gd name="connsiteX3710" fmla="*/ 3393181 w 5410020"/>
              <a:gd name="connsiteY3710" fmla="*/ 215901 h 1838326"/>
              <a:gd name="connsiteX3711" fmla="*/ 3423661 w 5410020"/>
              <a:gd name="connsiteY3711" fmla="*/ 229395 h 1838326"/>
              <a:gd name="connsiteX3712" fmla="*/ 3402071 w 5410020"/>
              <a:gd name="connsiteY3712" fmla="*/ 242889 h 1838326"/>
              <a:gd name="connsiteX3713" fmla="*/ 3371591 w 5410020"/>
              <a:gd name="connsiteY3713" fmla="*/ 229395 h 1838326"/>
              <a:gd name="connsiteX3714" fmla="*/ 3393181 w 5410020"/>
              <a:gd name="connsiteY3714" fmla="*/ 215901 h 1838326"/>
              <a:gd name="connsiteX3715" fmla="*/ 3330446 w 5410020"/>
              <a:gd name="connsiteY3715" fmla="*/ 215901 h 1838326"/>
              <a:gd name="connsiteX3716" fmla="*/ 3358660 w 5410020"/>
              <a:gd name="connsiteY3716" fmla="*/ 229395 h 1838326"/>
              <a:gd name="connsiteX3717" fmla="*/ 3337806 w 5410020"/>
              <a:gd name="connsiteY3717" fmla="*/ 242889 h 1838326"/>
              <a:gd name="connsiteX3718" fmla="*/ 3308365 w 5410020"/>
              <a:gd name="connsiteY3718" fmla="*/ 229395 h 1838326"/>
              <a:gd name="connsiteX3719" fmla="*/ 3330446 w 5410020"/>
              <a:gd name="connsiteY3719" fmla="*/ 215901 h 1838326"/>
              <a:gd name="connsiteX3720" fmla="*/ 3267307 w 5410020"/>
              <a:gd name="connsiteY3720" fmla="*/ 215901 h 1838326"/>
              <a:gd name="connsiteX3721" fmla="*/ 3296351 w 5410020"/>
              <a:gd name="connsiteY3721" fmla="*/ 229395 h 1838326"/>
              <a:gd name="connsiteX3722" fmla="*/ 3273621 w 5410020"/>
              <a:gd name="connsiteY3722" fmla="*/ 242889 h 1838326"/>
              <a:gd name="connsiteX3723" fmla="*/ 3244577 w 5410020"/>
              <a:gd name="connsiteY3723" fmla="*/ 229395 h 1838326"/>
              <a:gd name="connsiteX3724" fmla="*/ 3267307 w 5410020"/>
              <a:gd name="connsiteY3724" fmla="*/ 215901 h 1838326"/>
              <a:gd name="connsiteX3725" fmla="*/ 3203446 w 5410020"/>
              <a:gd name="connsiteY3725" fmla="*/ 215901 h 1838326"/>
              <a:gd name="connsiteX3726" fmla="*/ 3231660 w 5410020"/>
              <a:gd name="connsiteY3726" fmla="*/ 229395 h 1838326"/>
              <a:gd name="connsiteX3727" fmla="*/ 3209579 w 5410020"/>
              <a:gd name="connsiteY3727" fmla="*/ 242889 h 1838326"/>
              <a:gd name="connsiteX3728" fmla="*/ 3181365 w 5410020"/>
              <a:gd name="connsiteY3728" fmla="*/ 229395 h 1838326"/>
              <a:gd name="connsiteX3729" fmla="*/ 3203446 w 5410020"/>
              <a:gd name="connsiteY3729" fmla="*/ 215901 h 1838326"/>
              <a:gd name="connsiteX3730" fmla="*/ 3140307 w 5410020"/>
              <a:gd name="connsiteY3730" fmla="*/ 215901 h 1838326"/>
              <a:gd name="connsiteX3731" fmla="*/ 3169351 w 5410020"/>
              <a:gd name="connsiteY3731" fmla="*/ 229395 h 1838326"/>
              <a:gd name="connsiteX3732" fmla="*/ 3145358 w 5410020"/>
              <a:gd name="connsiteY3732" fmla="*/ 242889 h 1838326"/>
              <a:gd name="connsiteX3733" fmla="*/ 3116314 w 5410020"/>
              <a:gd name="connsiteY3733" fmla="*/ 229395 h 1838326"/>
              <a:gd name="connsiteX3734" fmla="*/ 3140307 w 5410020"/>
              <a:gd name="connsiteY3734" fmla="*/ 215901 h 1838326"/>
              <a:gd name="connsiteX3735" fmla="*/ 3076988 w 5410020"/>
              <a:gd name="connsiteY3735" fmla="*/ 215901 h 1838326"/>
              <a:gd name="connsiteX3736" fmla="*/ 3105858 w 5410020"/>
              <a:gd name="connsiteY3736" fmla="*/ 229395 h 1838326"/>
              <a:gd name="connsiteX3737" fmla="*/ 3082009 w 5410020"/>
              <a:gd name="connsiteY3737" fmla="*/ 242889 h 1838326"/>
              <a:gd name="connsiteX3738" fmla="*/ 3054393 w 5410020"/>
              <a:gd name="connsiteY3738" fmla="*/ 229395 h 1838326"/>
              <a:gd name="connsiteX3739" fmla="*/ 3076988 w 5410020"/>
              <a:gd name="connsiteY3739" fmla="*/ 215901 h 1838326"/>
              <a:gd name="connsiteX3740" fmla="*/ 3013156 w 5410020"/>
              <a:gd name="connsiteY3740" fmla="*/ 215901 h 1838326"/>
              <a:gd name="connsiteX3741" fmla="*/ 3040771 w 5410020"/>
              <a:gd name="connsiteY3741" fmla="*/ 229395 h 1838326"/>
              <a:gd name="connsiteX3742" fmla="*/ 3018177 w 5410020"/>
              <a:gd name="connsiteY3742" fmla="*/ 242889 h 1838326"/>
              <a:gd name="connsiteX3743" fmla="*/ 2989306 w 5410020"/>
              <a:gd name="connsiteY3743" fmla="*/ 229395 h 1838326"/>
              <a:gd name="connsiteX3744" fmla="*/ 3013156 w 5410020"/>
              <a:gd name="connsiteY3744" fmla="*/ 215901 h 1838326"/>
              <a:gd name="connsiteX3745" fmla="*/ 1430920 w 5410020"/>
              <a:gd name="connsiteY3745" fmla="*/ 215901 h 1838326"/>
              <a:gd name="connsiteX3746" fmla="*/ 1452041 w 5410020"/>
              <a:gd name="connsiteY3746" fmla="*/ 229395 h 1838326"/>
              <a:gd name="connsiteX3747" fmla="*/ 1419739 w 5410020"/>
              <a:gd name="connsiteY3747" fmla="*/ 242889 h 1838326"/>
              <a:gd name="connsiteX3748" fmla="*/ 1399861 w 5410020"/>
              <a:gd name="connsiteY3748" fmla="*/ 229395 h 1838326"/>
              <a:gd name="connsiteX3749" fmla="*/ 1430920 w 5410020"/>
              <a:gd name="connsiteY3749" fmla="*/ 215901 h 1838326"/>
              <a:gd name="connsiteX3750" fmla="*/ 1368869 w 5410020"/>
              <a:gd name="connsiteY3750" fmla="*/ 215901 h 1838326"/>
              <a:gd name="connsiteX3751" fmla="*/ 1388865 w 5410020"/>
              <a:gd name="connsiteY3751" fmla="*/ 229395 h 1838326"/>
              <a:gd name="connsiteX3752" fmla="*/ 1357621 w 5410020"/>
              <a:gd name="connsiteY3752" fmla="*/ 242889 h 1838326"/>
              <a:gd name="connsiteX3753" fmla="*/ 1337625 w 5410020"/>
              <a:gd name="connsiteY3753" fmla="*/ 229395 h 1838326"/>
              <a:gd name="connsiteX3754" fmla="*/ 1368869 w 5410020"/>
              <a:gd name="connsiteY3754" fmla="*/ 215901 h 1838326"/>
              <a:gd name="connsiteX3755" fmla="*/ 1115991 w 5410020"/>
              <a:gd name="connsiteY3755" fmla="*/ 215901 h 1838326"/>
              <a:gd name="connsiteX3756" fmla="*/ 1134843 w 5410020"/>
              <a:gd name="connsiteY3756" fmla="*/ 229395 h 1838326"/>
              <a:gd name="connsiteX3757" fmla="*/ 1100910 w 5410020"/>
              <a:gd name="connsiteY3757" fmla="*/ 242889 h 1838326"/>
              <a:gd name="connsiteX3758" fmla="*/ 1082058 w 5410020"/>
              <a:gd name="connsiteY3758" fmla="*/ 229395 h 1838326"/>
              <a:gd name="connsiteX3759" fmla="*/ 1115991 w 5410020"/>
              <a:gd name="connsiteY3759" fmla="*/ 215901 h 1838326"/>
              <a:gd name="connsiteX3760" fmla="*/ 1052491 w 5410020"/>
              <a:gd name="connsiteY3760" fmla="*/ 215901 h 1838326"/>
              <a:gd name="connsiteX3761" fmla="*/ 1071343 w 5410020"/>
              <a:gd name="connsiteY3761" fmla="*/ 229395 h 1838326"/>
              <a:gd name="connsiteX3762" fmla="*/ 1037410 w 5410020"/>
              <a:gd name="connsiteY3762" fmla="*/ 242889 h 1838326"/>
              <a:gd name="connsiteX3763" fmla="*/ 1019815 w 5410020"/>
              <a:gd name="connsiteY3763" fmla="*/ 229395 h 1838326"/>
              <a:gd name="connsiteX3764" fmla="*/ 1052491 w 5410020"/>
              <a:gd name="connsiteY3764" fmla="*/ 215901 h 1838326"/>
              <a:gd name="connsiteX3765" fmla="*/ 926748 w 5410020"/>
              <a:gd name="connsiteY3765" fmla="*/ 215901 h 1838326"/>
              <a:gd name="connsiteX3766" fmla="*/ 944343 w 5410020"/>
              <a:gd name="connsiteY3766" fmla="*/ 229395 h 1838326"/>
              <a:gd name="connsiteX3767" fmla="*/ 910410 w 5410020"/>
              <a:gd name="connsiteY3767" fmla="*/ 242889 h 1838326"/>
              <a:gd name="connsiteX3768" fmla="*/ 891558 w 5410020"/>
              <a:gd name="connsiteY3768" fmla="*/ 229395 h 1838326"/>
              <a:gd name="connsiteX3769" fmla="*/ 926748 w 5410020"/>
              <a:gd name="connsiteY3769" fmla="*/ 215901 h 1838326"/>
              <a:gd name="connsiteX3770" fmla="*/ 861870 w 5410020"/>
              <a:gd name="connsiteY3770" fmla="*/ 215901 h 1838326"/>
              <a:gd name="connsiteX3771" fmla="*/ 879560 w 5410020"/>
              <a:gd name="connsiteY3771" fmla="*/ 229395 h 1838326"/>
              <a:gd name="connsiteX3772" fmla="*/ 845444 w 5410020"/>
              <a:gd name="connsiteY3772" fmla="*/ 242889 h 1838326"/>
              <a:gd name="connsiteX3773" fmla="*/ 827755 w 5410020"/>
              <a:gd name="connsiteY3773" fmla="*/ 229395 h 1838326"/>
              <a:gd name="connsiteX3774" fmla="*/ 861870 w 5410020"/>
              <a:gd name="connsiteY3774" fmla="*/ 215901 h 1838326"/>
              <a:gd name="connsiteX3775" fmla="*/ 799634 w 5410020"/>
              <a:gd name="connsiteY3775" fmla="*/ 215901 h 1838326"/>
              <a:gd name="connsiteX3776" fmla="*/ 817323 w 5410020"/>
              <a:gd name="connsiteY3776" fmla="*/ 229395 h 1838326"/>
              <a:gd name="connsiteX3777" fmla="*/ 781944 w 5410020"/>
              <a:gd name="connsiteY3777" fmla="*/ 242889 h 1838326"/>
              <a:gd name="connsiteX3778" fmla="*/ 764255 w 5410020"/>
              <a:gd name="connsiteY3778" fmla="*/ 229395 h 1838326"/>
              <a:gd name="connsiteX3779" fmla="*/ 799634 w 5410020"/>
              <a:gd name="connsiteY3779" fmla="*/ 215901 h 1838326"/>
              <a:gd name="connsiteX3780" fmla="*/ 736134 w 5410020"/>
              <a:gd name="connsiteY3780" fmla="*/ 215901 h 1838326"/>
              <a:gd name="connsiteX3781" fmla="*/ 752560 w 5410020"/>
              <a:gd name="connsiteY3781" fmla="*/ 229395 h 1838326"/>
              <a:gd name="connsiteX3782" fmla="*/ 717181 w 5410020"/>
              <a:gd name="connsiteY3782" fmla="*/ 242889 h 1838326"/>
              <a:gd name="connsiteX3783" fmla="*/ 700755 w 5410020"/>
              <a:gd name="connsiteY3783" fmla="*/ 229395 h 1838326"/>
              <a:gd name="connsiteX3784" fmla="*/ 736134 w 5410020"/>
              <a:gd name="connsiteY3784" fmla="*/ 215901 h 1838326"/>
              <a:gd name="connsiteX3785" fmla="*/ 672634 w 5410020"/>
              <a:gd name="connsiteY3785" fmla="*/ 215901 h 1838326"/>
              <a:gd name="connsiteX3786" fmla="*/ 689060 w 5410020"/>
              <a:gd name="connsiteY3786" fmla="*/ 229395 h 1838326"/>
              <a:gd name="connsiteX3787" fmla="*/ 653681 w 5410020"/>
              <a:gd name="connsiteY3787" fmla="*/ 242889 h 1838326"/>
              <a:gd name="connsiteX3788" fmla="*/ 637255 w 5410020"/>
              <a:gd name="connsiteY3788" fmla="*/ 229395 h 1838326"/>
              <a:gd name="connsiteX3789" fmla="*/ 672634 w 5410020"/>
              <a:gd name="connsiteY3789" fmla="*/ 215901 h 1838326"/>
              <a:gd name="connsiteX3790" fmla="*/ 609563 w 5410020"/>
              <a:gd name="connsiteY3790" fmla="*/ 215901 h 1838326"/>
              <a:gd name="connsiteX3791" fmla="*/ 625661 w 5410020"/>
              <a:gd name="connsiteY3791" fmla="*/ 229395 h 1838326"/>
              <a:gd name="connsiteX3792" fmla="*/ 589751 w 5410020"/>
              <a:gd name="connsiteY3792" fmla="*/ 242889 h 1838326"/>
              <a:gd name="connsiteX3793" fmla="*/ 574892 w 5410020"/>
              <a:gd name="connsiteY3793" fmla="*/ 229395 h 1838326"/>
              <a:gd name="connsiteX3794" fmla="*/ 609563 w 5410020"/>
              <a:gd name="connsiteY3794" fmla="*/ 215901 h 1838326"/>
              <a:gd name="connsiteX3795" fmla="*/ 2951244 w 5410020"/>
              <a:gd name="connsiteY3795" fmla="*/ 215900 h 1838326"/>
              <a:gd name="connsiteX3796" fmla="*/ 2978859 w 5410020"/>
              <a:gd name="connsiteY3796" fmla="*/ 229394 h 1838326"/>
              <a:gd name="connsiteX3797" fmla="*/ 2955010 w 5410020"/>
              <a:gd name="connsiteY3797" fmla="*/ 242888 h 1838326"/>
              <a:gd name="connsiteX3798" fmla="*/ 2927394 w 5410020"/>
              <a:gd name="connsiteY3798" fmla="*/ 229394 h 1838326"/>
              <a:gd name="connsiteX3799" fmla="*/ 2951244 w 5410020"/>
              <a:gd name="connsiteY3799" fmla="*/ 215900 h 1838326"/>
              <a:gd name="connsiteX3800" fmla="*/ 2882823 w 5410020"/>
              <a:gd name="connsiteY3800" fmla="*/ 215900 h 1838326"/>
              <a:gd name="connsiteX3801" fmla="*/ 2910264 w 5410020"/>
              <a:gd name="connsiteY3801" fmla="*/ 229394 h 1838326"/>
              <a:gd name="connsiteX3802" fmla="*/ 2885318 w 5410020"/>
              <a:gd name="connsiteY3802" fmla="*/ 242888 h 1838326"/>
              <a:gd name="connsiteX3803" fmla="*/ 2857876 w 5410020"/>
              <a:gd name="connsiteY3803" fmla="*/ 229394 h 1838326"/>
              <a:gd name="connsiteX3804" fmla="*/ 2882823 w 5410020"/>
              <a:gd name="connsiteY3804" fmla="*/ 215900 h 1838326"/>
              <a:gd name="connsiteX3805" fmla="*/ 2819481 w 5410020"/>
              <a:gd name="connsiteY3805" fmla="*/ 215900 h 1838326"/>
              <a:gd name="connsiteX3806" fmla="*/ 2847096 w 5410020"/>
              <a:gd name="connsiteY3806" fmla="*/ 229394 h 1838326"/>
              <a:gd name="connsiteX3807" fmla="*/ 2821991 w 5410020"/>
              <a:gd name="connsiteY3807" fmla="*/ 242888 h 1838326"/>
              <a:gd name="connsiteX3808" fmla="*/ 2795631 w 5410020"/>
              <a:gd name="connsiteY3808" fmla="*/ 229394 h 1838326"/>
              <a:gd name="connsiteX3809" fmla="*/ 2819481 w 5410020"/>
              <a:gd name="connsiteY3809" fmla="*/ 215900 h 1838326"/>
              <a:gd name="connsiteX3810" fmla="*/ 2760411 w 5410020"/>
              <a:gd name="connsiteY3810" fmla="*/ 215900 h 1838326"/>
              <a:gd name="connsiteX3811" fmla="*/ 2786771 w 5410020"/>
              <a:gd name="connsiteY3811" fmla="*/ 229394 h 1838326"/>
              <a:gd name="connsiteX3812" fmla="*/ 2761666 w 5410020"/>
              <a:gd name="connsiteY3812" fmla="*/ 242888 h 1838326"/>
              <a:gd name="connsiteX3813" fmla="*/ 2735306 w 5410020"/>
              <a:gd name="connsiteY3813" fmla="*/ 229394 h 1838326"/>
              <a:gd name="connsiteX3814" fmla="*/ 2760411 w 5410020"/>
              <a:gd name="connsiteY3814" fmla="*/ 215900 h 1838326"/>
              <a:gd name="connsiteX3815" fmla="*/ 2629431 w 5410020"/>
              <a:gd name="connsiteY3815" fmla="*/ 215900 h 1838326"/>
              <a:gd name="connsiteX3816" fmla="*/ 2656264 w 5410020"/>
              <a:gd name="connsiteY3816" fmla="*/ 229394 h 1838326"/>
              <a:gd name="connsiteX3817" fmla="*/ 2630709 w 5410020"/>
              <a:gd name="connsiteY3817" fmla="*/ 242888 h 1838326"/>
              <a:gd name="connsiteX3818" fmla="*/ 2603876 w 5410020"/>
              <a:gd name="connsiteY3818" fmla="*/ 229394 h 1838326"/>
              <a:gd name="connsiteX3819" fmla="*/ 2629431 w 5410020"/>
              <a:gd name="connsiteY3819" fmla="*/ 215900 h 1838326"/>
              <a:gd name="connsiteX3820" fmla="*/ 2566570 w 5410020"/>
              <a:gd name="connsiteY3820" fmla="*/ 215900 h 1838326"/>
              <a:gd name="connsiteX3821" fmla="*/ 2592764 w 5410020"/>
              <a:gd name="connsiteY3821" fmla="*/ 229394 h 1838326"/>
              <a:gd name="connsiteX3822" fmla="*/ 2566570 w 5410020"/>
              <a:gd name="connsiteY3822" fmla="*/ 242888 h 1838326"/>
              <a:gd name="connsiteX3823" fmla="*/ 2540376 w 5410020"/>
              <a:gd name="connsiteY3823" fmla="*/ 229394 h 1838326"/>
              <a:gd name="connsiteX3824" fmla="*/ 2566570 w 5410020"/>
              <a:gd name="connsiteY3824" fmla="*/ 215900 h 1838326"/>
              <a:gd name="connsiteX3825" fmla="*/ 2503709 w 5410020"/>
              <a:gd name="connsiteY3825" fmla="*/ 215900 h 1838326"/>
              <a:gd name="connsiteX3826" fmla="*/ 2529264 w 5410020"/>
              <a:gd name="connsiteY3826" fmla="*/ 229394 h 1838326"/>
              <a:gd name="connsiteX3827" fmla="*/ 2502431 w 5410020"/>
              <a:gd name="connsiteY3827" fmla="*/ 242888 h 1838326"/>
              <a:gd name="connsiteX3828" fmla="*/ 2476876 w 5410020"/>
              <a:gd name="connsiteY3828" fmla="*/ 229394 h 1838326"/>
              <a:gd name="connsiteX3829" fmla="*/ 2503709 w 5410020"/>
              <a:gd name="connsiteY3829" fmla="*/ 215900 h 1838326"/>
              <a:gd name="connsiteX3830" fmla="*/ 1747896 w 5410020"/>
              <a:gd name="connsiteY3830" fmla="*/ 215900 h 1838326"/>
              <a:gd name="connsiteX3831" fmla="*/ 1770756 w 5410020"/>
              <a:gd name="connsiteY3831" fmla="*/ 229394 h 1838326"/>
              <a:gd name="connsiteX3832" fmla="*/ 1740276 w 5410020"/>
              <a:gd name="connsiteY3832" fmla="*/ 242888 h 1838326"/>
              <a:gd name="connsiteX3833" fmla="*/ 1717416 w 5410020"/>
              <a:gd name="connsiteY3833" fmla="*/ 229394 h 1838326"/>
              <a:gd name="connsiteX3834" fmla="*/ 1747896 w 5410020"/>
              <a:gd name="connsiteY3834" fmla="*/ 215900 h 1838326"/>
              <a:gd name="connsiteX3835" fmla="*/ 988991 w 5410020"/>
              <a:gd name="connsiteY3835" fmla="*/ 215900 h 1838326"/>
              <a:gd name="connsiteX3836" fmla="*/ 1006586 w 5410020"/>
              <a:gd name="connsiteY3836" fmla="*/ 229394 h 1838326"/>
              <a:gd name="connsiteX3837" fmla="*/ 973910 w 5410020"/>
              <a:gd name="connsiteY3837" fmla="*/ 242888 h 1838326"/>
              <a:gd name="connsiteX3838" fmla="*/ 955058 w 5410020"/>
              <a:gd name="connsiteY3838" fmla="*/ 229394 h 1838326"/>
              <a:gd name="connsiteX3839" fmla="*/ 988991 w 5410020"/>
              <a:gd name="connsiteY3839" fmla="*/ 215900 h 1838326"/>
              <a:gd name="connsiteX3840" fmla="*/ 545729 w 5410020"/>
              <a:gd name="connsiteY3840" fmla="*/ 215900 h 1838326"/>
              <a:gd name="connsiteX3841" fmla="*/ 562320 w 5410020"/>
              <a:gd name="connsiteY3841" fmla="*/ 229394 h 1838326"/>
              <a:gd name="connsiteX3842" fmla="*/ 526585 w 5410020"/>
              <a:gd name="connsiteY3842" fmla="*/ 242888 h 1838326"/>
              <a:gd name="connsiteX3843" fmla="*/ 509994 w 5410020"/>
              <a:gd name="connsiteY3843" fmla="*/ 229394 h 1838326"/>
              <a:gd name="connsiteX3844" fmla="*/ 545729 w 5410020"/>
              <a:gd name="connsiteY3844" fmla="*/ 215900 h 1838326"/>
              <a:gd name="connsiteX3845" fmla="*/ 482563 w 5410020"/>
              <a:gd name="connsiteY3845" fmla="*/ 215900 h 1838326"/>
              <a:gd name="connsiteX3846" fmla="*/ 498661 w 5410020"/>
              <a:gd name="connsiteY3846" fmla="*/ 229394 h 1838326"/>
              <a:gd name="connsiteX3847" fmla="*/ 462751 w 5410020"/>
              <a:gd name="connsiteY3847" fmla="*/ 242888 h 1838326"/>
              <a:gd name="connsiteX3848" fmla="*/ 446654 w 5410020"/>
              <a:gd name="connsiteY3848" fmla="*/ 229394 h 1838326"/>
              <a:gd name="connsiteX3849" fmla="*/ 482563 w 5410020"/>
              <a:gd name="connsiteY3849" fmla="*/ 215900 h 1838326"/>
              <a:gd name="connsiteX3850" fmla="*/ 420005 w 5410020"/>
              <a:gd name="connsiteY3850" fmla="*/ 215900 h 1838326"/>
              <a:gd name="connsiteX3851" fmla="*/ 435320 w 5410020"/>
              <a:gd name="connsiteY3851" fmla="*/ 229394 h 1838326"/>
              <a:gd name="connsiteX3852" fmla="*/ 398309 w 5410020"/>
              <a:gd name="connsiteY3852" fmla="*/ 242888 h 1838326"/>
              <a:gd name="connsiteX3853" fmla="*/ 382994 w 5410020"/>
              <a:gd name="connsiteY3853" fmla="*/ 229394 h 1838326"/>
              <a:gd name="connsiteX3854" fmla="*/ 420005 w 5410020"/>
              <a:gd name="connsiteY3854" fmla="*/ 215900 h 1838326"/>
              <a:gd name="connsiteX3855" fmla="*/ 355446 w 5410020"/>
              <a:gd name="connsiteY3855" fmla="*/ 215900 h 1838326"/>
              <a:gd name="connsiteX3856" fmla="*/ 370387 w 5410020"/>
              <a:gd name="connsiteY3856" fmla="*/ 229394 h 1838326"/>
              <a:gd name="connsiteX3857" fmla="*/ 334280 w 5410020"/>
              <a:gd name="connsiteY3857" fmla="*/ 242888 h 1838326"/>
              <a:gd name="connsiteX3858" fmla="*/ 319338 w 5410020"/>
              <a:gd name="connsiteY3858" fmla="*/ 229394 h 1838326"/>
              <a:gd name="connsiteX3859" fmla="*/ 355446 w 5410020"/>
              <a:gd name="connsiteY3859" fmla="*/ 215900 h 1838326"/>
              <a:gd name="connsiteX3860" fmla="*/ 293005 w 5410020"/>
              <a:gd name="connsiteY3860" fmla="*/ 215900 h 1838326"/>
              <a:gd name="connsiteX3861" fmla="*/ 308320 w 5410020"/>
              <a:gd name="connsiteY3861" fmla="*/ 229394 h 1838326"/>
              <a:gd name="connsiteX3862" fmla="*/ 270033 w 5410020"/>
              <a:gd name="connsiteY3862" fmla="*/ 242888 h 1838326"/>
              <a:gd name="connsiteX3863" fmla="*/ 255994 w 5410020"/>
              <a:gd name="connsiteY3863" fmla="*/ 229394 h 1838326"/>
              <a:gd name="connsiteX3864" fmla="*/ 293005 w 5410020"/>
              <a:gd name="connsiteY3864" fmla="*/ 215900 h 1838326"/>
              <a:gd name="connsiteX3865" fmla="*/ 229691 w 5410020"/>
              <a:gd name="connsiteY3865" fmla="*/ 215900 h 1838326"/>
              <a:gd name="connsiteX3866" fmla="*/ 243387 w 5410020"/>
              <a:gd name="connsiteY3866" fmla="*/ 229394 h 1838326"/>
              <a:gd name="connsiteX3867" fmla="*/ 206049 w 5410020"/>
              <a:gd name="connsiteY3867" fmla="*/ 242888 h 1838326"/>
              <a:gd name="connsiteX3868" fmla="*/ 192353 w 5410020"/>
              <a:gd name="connsiteY3868" fmla="*/ 229394 h 1838326"/>
              <a:gd name="connsiteX3869" fmla="*/ 229691 w 5410020"/>
              <a:gd name="connsiteY3869" fmla="*/ 215900 h 1838326"/>
              <a:gd name="connsiteX3870" fmla="*/ 166437 w 5410020"/>
              <a:gd name="connsiteY3870" fmla="*/ 215900 h 1838326"/>
              <a:gd name="connsiteX3871" fmla="*/ 181457 w 5410020"/>
              <a:gd name="connsiteY3871" fmla="*/ 229394 h 1838326"/>
              <a:gd name="connsiteX3872" fmla="*/ 143907 w 5410020"/>
              <a:gd name="connsiteY3872" fmla="*/ 242888 h 1838326"/>
              <a:gd name="connsiteX3873" fmla="*/ 128887 w 5410020"/>
              <a:gd name="connsiteY3873" fmla="*/ 229394 h 1838326"/>
              <a:gd name="connsiteX3874" fmla="*/ 166437 w 5410020"/>
              <a:gd name="connsiteY3874" fmla="*/ 215900 h 1838326"/>
              <a:gd name="connsiteX3875" fmla="*/ 4822143 w 5410020"/>
              <a:gd name="connsiteY3875" fmla="*/ 182563 h 1838326"/>
              <a:gd name="connsiteX3876" fmla="*/ 4858251 w 5410020"/>
              <a:gd name="connsiteY3876" fmla="*/ 195414 h 1838326"/>
              <a:gd name="connsiteX3877" fmla="*/ 4843310 w 5410020"/>
              <a:gd name="connsiteY3877" fmla="*/ 209551 h 1838326"/>
              <a:gd name="connsiteX3878" fmla="*/ 4807202 w 5410020"/>
              <a:gd name="connsiteY3878" fmla="*/ 195414 h 1838326"/>
              <a:gd name="connsiteX3879" fmla="*/ 4822143 w 5410020"/>
              <a:gd name="connsiteY3879" fmla="*/ 182563 h 1838326"/>
              <a:gd name="connsiteX3880" fmla="*/ 4759383 w 5410020"/>
              <a:gd name="connsiteY3880" fmla="*/ 182563 h 1838326"/>
              <a:gd name="connsiteX3881" fmla="*/ 4796213 w 5410020"/>
              <a:gd name="connsiteY3881" fmla="*/ 195414 h 1838326"/>
              <a:gd name="connsiteX3882" fmla="*/ 4780973 w 5410020"/>
              <a:gd name="connsiteY3882" fmla="*/ 209551 h 1838326"/>
              <a:gd name="connsiteX3883" fmla="*/ 4744143 w 5410020"/>
              <a:gd name="connsiteY3883" fmla="*/ 195414 h 1838326"/>
              <a:gd name="connsiteX3884" fmla="*/ 4759383 w 5410020"/>
              <a:gd name="connsiteY3884" fmla="*/ 182563 h 1838326"/>
              <a:gd name="connsiteX3885" fmla="*/ 4695883 w 5410020"/>
              <a:gd name="connsiteY3885" fmla="*/ 182563 h 1838326"/>
              <a:gd name="connsiteX3886" fmla="*/ 4732713 w 5410020"/>
              <a:gd name="connsiteY3886" fmla="*/ 195414 h 1838326"/>
              <a:gd name="connsiteX3887" fmla="*/ 4717473 w 5410020"/>
              <a:gd name="connsiteY3887" fmla="*/ 209551 h 1838326"/>
              <a:gd name="connsiteX3888" fmla="*/ 4680643 w 5410020"/>
              <a:gd name="connsiteY3888" fmla="*/ 195414 h 1838326"/>
              <a:gd name="connsiteX3889" fmla="*/ 4695883 w 5410020"/>
              <a:gd name="connsiteY3889" fmla="*/ 182563 h 1838326"/>
              <a:gd name="connsiteX3890" fmla="*/ 4635131 w 5410020"/>
              <a:gd name="connsiteY3890" fmla="*/ 182563 h 1838326"/>
              <a:gd name="connsiteX3891" fmla="*/ 4670510 w 5410020"/>
              <a:gd name="connsiteY3891" fmla="*/ 195414 h 1838326"/>
              <a:gd name="connsiteX3892" fmla="*/ 4655348 w 5410020"/>
              <a:gd name="connsiteY3892" fmla="*/ 209551 h 1838326"/>
              <a:gd name="connsiteX3893" fmla="*/ 4618705 w 5410020"/>
              <a:gd name="connsiteY3893" fmla="*/ 195414 h 1838326"/>
              <a:gd name="connsiteX3894" fmla="*/ 4635131 w 5410020"/>
              <a:gd name="connsiteY3894" fmla="*/ 182563 h 1838326"/>
              <a:gd name="connsiteX3895" fmla="*/ 4571631 w 5410020"/>
              <a:gd name="connsiteY3895" fmla="*/ 182563 h 1838326"/>
              <a:gd name="connsiteX3896" fmla="*/ 4607010 w 5410020"/>
              <a:gd name="connsiteY3896" fmla="*/ 195414 h 1838326"/>
              <a:gd name="connsiteX3897" fmla="*/ 4590584 w 5410020"/>
              <a:gd name="connsiteY3897" fmla="*/ 209551 h 1838326"/>
              <a:gd name="connsiteX3898" fmla="*/ 4555205 w 5410020"/>
              <a:gd name="connsiteY3898" fmla="*/ 195414 h 1838326"/>
              <a:gd name="connsiteX3899" fmla="*/ 4571631 w 5410020"/>
              <a:gd name="connsiteY3899" fmla="*/ 182563 h 1838326"/>
              <a:gd name="connsiteX3900" fmla="*/ 4509718 w 5410020"/>
              <a:gd name="connsiteY3900" fmla="*/ 182563 h 1838326"/>
              <a:gd name="connsiteX3901" fmla="*/ 4545097 w 5410020"/>
              <a:gd name="connsiteY3901" fmla="*/ 195414 h 1838326"/>
              <a:gd name="connsiteX3902" fmla="*/ 4528671 w 5410020"/>
              <a:gd name="connsiteY3902" fmla="*/ 209551 h 1838326"/>
              <a:gd name="connsiteX3903" fmla="*/ 4493292 w 5410020"/>
              <a:gd name="connsiteY3903" fmla="*/ 195414 h 1838326"/>
              <a:gd name="connsiteX3904" fmla="*/ 4509718 w 5410020"/>
              <a:gd name="connsiteY3904" fmla="*/ 182563 h 1838326"/>
              <a:gd name="connsiteX3905" fmla="*/ 4446218 w 5410020"/>
              <a:gd name="connsiteY3905" fmla="*/ 182563 h 1838326"/>
              <a:gd name="connsiteX3906" fmla="*/ 4481597 w 5410020"/>
              <a:gd name="connsiteY3906" fmla="*/ 195414 h 1838326"/>
              <a:gd name="connsiteX3907" fmla="*/ 4465171 w 5410020"/>
              <a:gd name="connsiteY3907" fmla="*/ 209551 h 1838326"/>
              <a:gd name="connsiteX3908" fmla="*/ 4429792 w 5410020"/>
              <a:gd name="connsiteY3908" fmla="*/ 195414 h 1838326"/>
              <a:gd name="connsiteX3909" fmla="*/ 4446218 w 5410020"/>
              <a:gd name="connsiteY3909" fmla="*/ 182563 h 1838326"/>
              <a:gd name="connsiteX3910" fmla="*/ 4384986 w 5410020"/>
              <a:gd name="connsiteY3910" fmla="*/ 182563 h 1838326"/>
              <a:gd name="connsiteX3911" fmla="*/ 4418227 w 5410020"/>
              <a:gd name="connsiteY3911" fmla="*/ 195414 h 1838326"/>
              <a:gd name="connsiteX3912" fmla="*/ 4402222 w 5410020"/>
              <a:gd name="connsiteY3912" fmla="*/ 209551 h 1838326"/>
              <a:gd name="connsiteX3913" fmla="*/ 4367751 w 5410020"/>
              <a:gd name="connsiteY3913" fmla="*/ 195414 h 1838326"/>
              <a:gd name="connsiteX3914" fmla="*/ 4384986 w 5410020"/>
              <a:gd name="connsiteY3914" fmla="*/ 182563 h 1838326"/>
              <a:gd name="connsiteX3915" fmla="*/ 4322278 w 5410020"/>
              <a:gd name="connsiteY3915" fmla="*/ 182563 h 1838326"/>
              <a:gd name="connsiteX3916" fmla="*/ 4356211 w 5410020"/>
              <a:gd name="connsiteY3916" fmla="*/ 195414 h 1838326"/>
              <a:gd name="connsiteX3917" fmla="*/ 4338616 w 5410020"/>
              <a:gd name="connsiteY3917" fmla="*/ 209551 h 1838326"/>
              <a:gd name="connsiteX3918" fmla="*/ 4304684 w 5410020"/>
              <a:gd name="connsiteY3918" fmla="*/ 195414 h 1838326"/>
              <a:gd name="connsiteX3919" fmla="*/ 4322278 w 5410020"/>
              <a:gd name="connsiteY3919" fmla="*/ 182563 h 1838326"/>
              <a:gd name="connsiteX3920" fmla="*/ 4258778 w 5410020"/>
              <a:gd name="connsiteY3920" fmla="*/ 182563 h 1838326"/>
              <a:gd name="connsiteX3921" fmla="*/ 4292711 w 5410020"/>
              <a:gd name="connsiteY3921" fmla="*/ 195414 h 1838326"/>
              <a:gd name="connsiteX3922" fmla="*/ 4275116 w 5410020"/>
              <a:gd name="connsiteY3922" fmla="*/ 209551 h 1838326"/>
              <a:gd name="connsiteX3923" fmla="*/ 4241184 w 5410020"/>
              <a:gd name="connsiteY3923" fmla="*/ 195414 h 1838326"/>
              <a:gd name="connsiteX3924" fmla="*/ 4258778 w 5410020"/>
              <a:gd name="connsiteY3924" fmla="*/ 182563 h 1838326"/>
              <a:gd name="connsiteX3925" fmla="*/ 4196866 w 5410020"/>
              <a:gd name="connsiteY3925" fmla="*/ 182563 h 1838326"/>
              <a:gd name="connsiteX3926" fmla="*/ 4230799 w 5410020"/>
              <a:gd name="connsiteY3926" fmla="*/ 195414 h 1838326"/>
              <a:gd name="connsiteX3927" fmla="*/ 4213204 w 5410020"/>
              <a:gd name="connsiteY3927" fmla="*/ 209551 h 1838326"/>
              <a:gd name="connsiteX3928" fmla="*/ 4179272 w 5410020"/>
              <a:gd name="connsiteY3928" fmla="*/ 195414 h 1838326"/>
              <a:gd name="connsiteX3929" fmla="*/ 4196866 w 5410020"/>
              <a:gd name="connsiteY3929" fmla="*/ 182563 h 1838326"/>
              <a:gd name="connsiteX3930" fmla="*/ 4134497 w 5410020"/>
              <a:gd name="connsiteY3930" fmla="*/ 182563 h 1838326"/>
              <a:gd name="connsiteX3931" fmla="*/ 4166990 w 5410020"/>
              <a:gd name="connsiteY3931" fmla="*/ 195414 h 1838326"/>
              <a:gd name="connsiteX3932" fmla="*/ 4149494 w 5410020"/>
              <a:gd name="connsiteY3932" fmla="*/ 209551 h 1838326"/>
              <a:gd name="connsiteX3933" fmla="*/ 4115750 w 5410020"/>
              <a:gd name="connsiteY3933" fmla="*/ 195414 h 1838326"/>
              <a:gd name="connsiteX3934" fmla="*/ 4134497 w 5410020"/>
              <a:gd name="connsiteY3934" fmla="*/ 182563 h 1838326"/>
              <a:gd name="connsiteX3935" fmla="*/ 4071604 w 5410020"/>
              <a:gd name="connsiteY3935" fmla="*/ 182563 h 1838326"/>
              <a:gd name="connsiteX3936" fmla="*/ 4104976 w 5410020"/>
              <a:gd name="connsiteY3936" fmla="*/ 195414 h 1838326"/>
              <a:gd name="connsiteX3937" fmla="*/ 4085723 w 5410020"/>
              <a:gd name="connsiteY3937" fmla="*/ 209551 h 1838326"/>
              <a:gd name="connsiteX3938" fmla="*/ 4052352 w 5410020"/>
              <a:gd name="connsiteY3938" fmla="*/ 195414 h 1838326"/>
              <a:gd name="connsiteX3939" fmla="*/ 4071604 w 5410020"/>
              <a:gd name="connsiteY3939" fmla="*/ 182563 h 1838326"/>
              <a:gd name="connsiteX3940" fmla="*/ 4009084 w 5410020"/>
              <a:gd name="connsiteY3940" fmla="*/ 182563 h 1838326"/>
              <a:gd name="connsiteX3941" fmla="*/ 4041577 w 5410020"/>
              <a:gd name="connsiteY3941" fmla="*/ 195414 h 1838326"/>
              <a:gd name="connsiteX3942" fmla="*/ 4022831 w 5410020"/>
              <a:gd name="connsiteY3942" fmla="*/ 209551 h 1838326"/>
              <a:gd name="connsiteX3943" fmla="*/ 3990337 w 5410020"/>
              <a:gd name="connsiteY3943" fmla="*/ 195414 h 1838326"/>
              <a:gd name="connsiteX3944" fmla="*/ 4009084 w 5410020"/>
              <a:gd name="connsiteY3944" fmla="*/ 182563 h 1838326"/>
              <a:gd name="connsiteX3945" fmla="*/ 3945584 w 5410020"/>
              <a:gd name="connsiteY3945" fmla="*/ 182563 h 1838326"/>
              <a:gd name="connsiteX3946" fmla="*/ 3978077 w 5410020"/>
              <a:gd name="connsiteY3946" fmla="*/ 195414 h 1838326"/>
              <a:gd name="connsiteX3947" fmla="*/ 3959331 w 5410020"/>
              <a:gd name="connsiteY3947" fmla="*/ 209551 h 1838326"/>
              <a:gd name="connsiteX3948" fmla="*/ 3926837 w 5410020"/>
              <a:gd name="connsiteY3948" fmla="*/ 195414 h 1838326"/>
              <a:gd name="connsiteX3949" fmla="*/ 3945584 w 5410020"/>
              <a:gd name="connsiteY3949" fmla="*/ 182563 h 1838326"/>
              <a:gd name="connsiteX3950" fmla="*/ 3884161 w 5410020"/>
              <a:gd name="connsiteY3950" fmla="*/ 182563 h 1838326"/>
              <a:gd name="connsiteX3951" fmla="*/ 3916084 w 5410020"/>
              <a:gd name="connsiteY3951" fmla="*/ 195414 h 1838326"/>
              <a:gd name="connsiteX3952" fmla="*/ 3896930 w 5410020"/>
              <a:gd name="connsiteY3952" fmla="*/ 209551 h 1838326"/>
              <a:gd name="connsiteX3953" fmla="*/ 3863730 w 5410020"/>
              <a:gd name="connsiteY3953" fmla="*/ 195414 h 1838326"/>
              <a:gd name="connsiteX3954" fmla="*/ 3884161 w 5410020"/>
              <a:gd name="connsiteY3954" fmla="*/ 182563 h 1838326"/>
              <a:gd name="connsiteX3955" fmla="*/ 3821626 w 5410020"/>
              <a:gd name="connsiteY3955" fmla="*/ 182563 h 1838326"/>
              <a:gd name="connsiteX3956" fmla="*/ 3852686 w 5410020"/>
              <a:gd name="connsiteY3956" fmla="*/ 195414 h 1838326"/>
              <a:gd name="connsiteX3957" fmla="*/ 3834050 w 5410020"/>
              <a:gd name="connsiteY3957" fmla="*/ 209551 h 1838326"/>
              <a:gd name="connsiteX3958" fmla="*/ 3801748 w 5410020"/>
              <a:gd name="connsiteY3958" fmla="*/ 195414 h 1838326"/>
              <a:gd name="connsiteX3959" fmla="*/ 3821626 w 5410020"/>
              <a:gd name="connsiteY3959" fmla="*/ 182563 h 1838326"/>
              <a:gd name="connsiteX3960" fmla="*/ 3758748 w 5410020"/>
              <a:gd name="connsiteY3960" fmla="*/ 182563 h 1838326"/>
              <a:gd name="connsiteX3961" fmla="*/ 3790671 w 5410020"/>
              <a:gd name="connsiteY3961" fmla="*/ 195414 h 1838326"/>
              <a:gd name="connsiteX3962" fmla="*/ 3770240 w 5410020"/>
              <a:gd name="connsiteY3962" fmla="*/ 209551 h 1838326"/>
              <a:gd name="connsiteX3963" fmla="*/ 3738317 w 5410020"/>
              <a:gd name="connsiteY3963" fmla="*/ 195414 h 1838326"/>
              <a:gd name="connsiteX3964" fmla="*/ 3758748 w 5410020"/>
              <a:gd name="connsiteY3964" fmla="*/ 182563 h 1838326"/>
              <a:gd name="connsiteX3965" fmla="*/ 3696214 w 5410020"/>
              <a:gd name="connsiteY3965" fmla="*/ 182563 h 1838326"/>
              <a:gd name="connsiteX3966" fmla="*/ 3727274 w 5410020"/>
              <a:gd name="connsiteY3966" fmla="*/ 195414 h 1838326"/>
              <a:gd name="connsiteX3967" fmla="*/ 3707396 w 5410020"/>
              <a:gd name="connsiteY3967" fmla="*/ 209551 h 1838326"/>
              <a:gd name="connsiteX3968" fmla="*/ 3676336 w 5410020"/>
              <a:gd name="connsiteY3968" fmla="*/ 195414 h 1838326"/>
              <a:gd name="connsiteX3969" fmla="*/ 3696214 w 5410020"/>
              <a:gd name="connsiteY3969" fmla="*/ 182563 h 1838326"/>
              <a:gd name="connsiteX3970" fmla="*/ 3634481 w 5410020"/>
              <a:gd name="connsiteY3970" fmla="*/ 182563 h 1838326"/>
              <a:gd name="connsiteX3971" fmla="*/ 3664961 w 5410020"/>
              <a:gd name="connsiteY3971" fmla="*/ 195414 h 1838326"/>
              <a:gd name="connsiteX3972" fmla="*/ 3644641 w 5410020"/>
              <a:gd name="connsiteY3972" fmla="*/ 209551 h 1838326"/>
              <a:gd name="connsiteX3973" fmla="*/ 3612891 w 5410020"/>
              <a:gd name="connsiteY3973" fmla="*/ 195414 h 1838326"/>
              <a:gd name="connsiteX3974" fmla="*/ 3634481 w 5410020"/>
              <a:gd name="connsiteY3974" fmla="*/ 182563 h 1838326"/>
              <a:gd name="connsiteX3975" fmla="*/ 3571898 w 5410020"/>
              <a:gd name="connsiteY3975" fmla="*/ 182563 h 1838326"/>
              <a:gd name="connsiteX3976" fmla="*/ 3601532 w 5410020"/>
              <a:gd name="connsiteY3976" fmla="*/ 195414 h 1838326"/>
              <a:gd name="connsiteX3977" fmla="*/ 3581776 w 5410020"/>
              <a:gd name="connsiteY3977" fmla="*/ 209551 h 1838326"/>
              <a:gd name="connsiteX3978" fmla="*/ 3550908 w 5410020"/>
              <a:gd name="connsiteY3978" fmla="*/ 195414 h 1838326"/>
              <a:gd name="connsiteX3979" fmla="*/ 3571898 w 5410020"/>
              <a:gd name="connsiteY3979" fmla="*/ 182563 h 1838326"/>
              <a:gd name="connsiteX3980" fmla="*/ 3509068 w 5410020"/>
              <a:gd name="connsiteY3980" fmla="*/ 182563 h 1838326"/>
              <a:gd name="connsiteX3981" fmla="*/ 3539548 w 5410020"/>
              <a:gd name="connsiteY3981" fmla="*/ 195414 h 1838326"/>
              <a:gd name="connsiteX3982" fmla="*/ 3517958 w 5410020"/>
              <a:gd name="connsiteY3982" fmla="*/ 209551 h 1838326"/>
              <a:gd name="connsiteX3983" fmla="*/ 3487478 w 5410020"/>
              <a:gd name="connsiteY3983" fmla="*/ 195414 h 1838326"/>
              <a:gd name="connsiteX3984" fmla="*/ 3509068 w 5410020"/>
              <a:gd name="connsiteY3984" fmla="*/ 182563 h 1838326"/>
              <a:gd name="connsiteX3985" fmla="*/ 3445568 w 5410020"/>
              <a:gd name="connsiteY3985" fmla="*/ 182563 h 1838326"/>
              <a:gd name="connsiteX3986" fmla="*/ 3476048 w 5410020"/>
              <a:gd name="connsiteY3986" fmla="*/ 195414 h 1838326"/>
              <a:gd name="connsiteX3987" fmla="*/ 3454458 w 5410020"/>
              <a:gd name="connsiteY3987" fmla="*/ 209551 h 1838326"/>
              <a:gd name="connsiteX3988" fmla="*/ 3423978 w 5410020"/>
              <a:gd name="connsiteY3988" fmla="*/ 195414 h 1838326"/>
              <a:gd name="connsiteX3989" fmla="*/ 3445568 w 5410020"/>
              <a:gd name="connsiteY3989" fmla="*/ 182563 h 1838326"/>
              <a:gd name="connsiteX3990" fmla="*/ 3384421 w 5410020"/>
              <a:gd name="connsiteY3990" fmla="*/ 182563 h 1838326"/>
              <a:gd name="connsiteX3991" fmla="*/ 3412635 w 5410020"/>
              <a:gd name="connsiteY3991" fmla="*/ 195414 h 1838326"/>
              <a:gd name="connsiteX3992" fmla="*/ 3391781 w 5410020"/>
              <a:gd name="connsiteY3992" fmla="*/ 209551 h 1838326"/>
              <a:gd name="connsiteX3993" fmla="*/ 3362340 w 5410020"/>
              <a:gd name="connsiteY3993" fmla="*/ 195414 h 1838326"/>
              <a:gd name="connsiteX3994" fmla="*/ 3384421 w 5410020"/>
              <a:gd name="connsiteY3994" fmla="*/ 182563 h 1838326"/>
              <a:gd name="connsiteX3995" fmla="*/ 3321606 w 5410020"/>
              <a:gd name="connsiteY3995" fmla="*/ 182563 h 1838326"/>
              <a:gd name="connsiteX3996" fmla="*/ 3350651 w 5410020"/>
              <a:gd name="connsiteY3996" fmla="*/ 195414 h 1838326"/>
              <a:gd name="connsiteX3997" fmla="*/ 3329183 w 5410020"/>
              <a:gd name="connsiteY3997" fmla="*/ 209551 h 1838326"/>
              <a:gd name="connsiteX3998" fmla="*/ 3298876 w 5410020"/>
              <a:gd name="connsiteY3998" fmla="*/ 195414 h 1838326"/>
              <a:gd name="connsiteX3999" fmla="*/ 3321606 w 5410020"/>
              <a:gd name="connsiteY3999" fmla="*/ 182563 h 1838326"/>
              <a:gd name="connsiteX4000" fmla="*/ 3258106 w 5410020"/>
              <a:gd name="connsiteY4000" fmla="*/ 182563 h 1838326"/>
              <a:gd name="connsiteX4001" fmla="*/ 3287151 w 5410020"/>
              <a:gd name="connsiteY4001" fmla="*/ 195414 h 1838326"/>
              <a:gd name="connsiteX4002" fmla="*/ 3264420 w 5410020"/>
              <a:gd name="connsiteY4002" fmla="*/ 209551 h 1838326"/>
              <a:gd name="connsiteX4003" fmla="*/ 3235376 w 5410020"/>
              <a:gd name="connsiteY4003" fmla="*/ 195414 h 1838326"/>
              <a:gd name="connsiteX4004" fmla="*/ 3258106 w 5410020"/>
              <a:gd name="connsiteY4004" fmla="*/ 182563 h 1838326"/>
              <a:gd name="connsiteX4005" fmla="*/ 3196051 w 5410020"/>
              <a:gd name="connsiteY4005" fmla="*/ 182563 h 1838326"/>
              <a:gd name="connsiteX4006" fmla="*/ 3224921 w 5410020"/>
              <a:gd name="connsiteY4006" fmla="*/ 195414 h 1838326"/>
              <a:gd name="connsiteX4007" fmla="*/ 3202327 w 5410020"/>
              <a:gd name="connsiteY4007" fmla="*/ 209551 h 1838326"/>
              <a:gd name="connsiteX4008" fmla="*/ 3173456 w 5410020"/>
              <a:gd name="connsiteY4008" fmla="*/ 195414 h 1838326"/>
              <a:gd name="connsiteX4009" fmla="*/ 3196051 w 5410020"/>
              <a:gd name="connsiteY4009" fmla="*/ 182563 h 1838326"/>
              <a:gd name="connsiteX4010" fmla="*/ 3133806 w 5410020"/>
              <a:gd name="connsiteY4010" fmla="*/ 182563 h 1838326"/>
              <a:gd name="connsiteX4011" fmla="*/ 3161421 w 5410020"/>
              <a:gd name="connsiteY4011" fmla="*/ 195414 h 1838326"/>
              <a:gd name="connsiteX4012" fmla="*/ 3138827 w 5410020"/>
              <a:gd name="connsiteY4012" fmla="*/ 209551 h 1838326"/>
              <a:gd name="connsiteX4013" fmla="*/ 3109956 w 5410020"/>
              <a:gd name="connsiteY4013" fmla="*/ 195414 h 1838326"/>
              <a:gd name="connsiteX4014" fmla="*/ 3133806 w 5410020"/>
              <a:gd name="connsiteY4014" fmla="*/ 182563 h 1838326"/>
              <a:gd name="connsiteX4015" fmla="*/ 3071893 w 5410020"/>
              <a:gd name="connsiteY4015" fmla="*/ 182563 h 1838326"/>
              <a:gd name="connsiteX4016" fmla="*/ 3099508 w 5410020"/>
              <a:gd name="connsiteY4016" fmla="*/ 195414 h 1838326"/>
              <a:gd name="connsiteX4017" fmla="*/ 3076914 w 5410020"/>
              <a:gd name="connsiteY4017" fmla="*/ 209551 h 1838326"/>
              <a:gd name="connsiteX4018" fmla="*/ 3048043 w 5410020"/>
              <a:gd name="connsiteY4018" fmla="*/ 195414 h 1838326"/>
              <a:gd name="connsiteX4019" fmla="*/ 3071893 w 5410020"/>
              <a:gd name="connsiteY4019" fmla="*/ 182563 h 1838326"/>
              <a:gd name="connsiteX4020" fmla="*/ 3008393 w 5410020"/>
              <a:gd name="connsiteY4020" fmla="*/ 182563 h 1838326"/>
              <a:gd name="connsiteX4021" fmla="*/ 3036008 w 5410020"/>
              <a:gd name="connsiteY4021" fmla="*/ 195414 h 1838326"/>
              <a:gd name="connsiteX4022" fmla="*/ 3012159 w 5410020"/>
              <a:gd name="connsiteY4022" fmla="*/ 209551 h 1838326"/>
              <a:gd name="connsiteX4023" fmla="*/ 2984543 w 5410020"/>
              <a:gd name="connsiteY4023" fmla="*/ 195414 h 1838326"/>
              <a:gd name="connsiteX4024" fmla="*/ 3008393 w 5410020"/>
              <a:gd name="connsiteY4024" fmla="*/ 182563 h 1838326"/>
              <a:gd name="connsiteX4025" fmla="*/ 2945794 w 5410020"/>
              <a:gd name="connsiteY4025" fmla="*/ 182563 h 1838326"/>
              <a:gd name="connsiteX4026" fmla="*/ 2974066 w 5410020"/>
              <a:gd name="connsiteY4026" fmla="*/ 195414 h 1838326"/>
              <a:gd name="connsiteX4027" fmla="*/ 2949649 w 5410020"/>
              <a:gd name="connsiteY4027" fmla="*/ 209551 h 1838326"/>
              <a:gd name="connsiteX4028" fmla="*/ 2921376 w 5410020"/>
              <a:gd name="connsiteY4028" fmla="*/ 195414 h 1838326"/>
              <a:gd name="connsiteX4029" fmla="*/ 2945794 w 5410020"/>
              <a:gd name="connsiteY4029" fmla="*/ 182563 h 1838326"/>
              <a:gd name="connsiteX4030" fmla="*/ 2879648 w 5410020"/>
              <a:gd name="connsiteY4030" fmla="*/ 182563 h 1838326"/>
              <a:gd name="connsiteX4031" fmla="*/ 2905842 w 5410020"/>
              <a:gd name="connsiteY4031" fmla="*/ 195414 h 1838326"/>
              <a:gd name="connsiteX4032" fmla="*/ 2882143 w 5410020"/>
              <a:gd name="connsiteY4032" fmla="*/ 209551 h 1838326"/>
              <a:gd name="connsiteX4033" fmla="*/ 2855949 w 5410020"/>
              <a:gd name="connsiteY4033" fmla="*/ 195414 h 1838326"/>
              <a:gd name="connsiteX4034" fmla="*/ 2879648 w 5410020"/>
              <a:gd name="connsiteY4034" fmla="*/ 182563 h 1838326"/>
              <a:gd name="connsiteX4035" fmla="*/ 2816148 w 5410020"/>
              <a:gd name="connsiteY4035" fmla="*/ 182563 h 1838326"/>
              <a:gd name="connsiteX4036" fmla="*/ 2842342 w 5410020"/>
              <a:gd name="connsiteY4036" fmla="*/ 195414 h 1838326"/>
              <a:gd name="connsiteX4037" fmla="*/ 2818643 w 5410020"/>
              <a:gd name="connsiteY4037" fmla="*/ 209551 h 1838326"/>
              <a:gd name="connsiteX4038" fmla="*/ 2792449 w 5410020"/>
              <a:gd name="connsiteY4038" fmla="*/ 195414 h 1838326"/>
              <a:gd name="connsiteX4039" fmla="*/ 2816148 w 5410020"/>
              <a:gd name="connsiteY4039" fmla="*/ 182563 h 1838326"/>
              <a:gd name="connsiteX4040" fmla="*/ 2753404 w 5410020"/>
              <a:gd name="connsiteY4040" fmla="*/ 182563 h 1838326"/>
              <a:gd name="connsiteX4041" fmla="*/ 2780391 w 5410020"/>
              <a:gd name="connsiteY4041" fmla="*/ 195414 h 1838326"/>
              <a:gd name="connsiteX4042" fmla="*/ 2755974 w 5410020"/>
              <a:gd name="connsiteY4042" fmla="*/ 209551 h 1838326"/>
              <a:gd name="connsiteX4043" fmla="*/ 2728986 w 5410020"/>
              <a:gd name="connsiteY4043" fmla="*/ 195414 h 1838326"/>
              <a:gd name="connsiteX4044" fmla="*/ 2753404 w 5410020"/>
              <a:gd name="connsiteY4044" fmla="*/ 182563 h 1838326"/>
              <a:gd name="connsiteX4045" fmla="*/ 2691983 w 5410020"/>
              <a:gd name="connsiteY4045" fmla="*/ 182563 h 1838326"/>
              <a:gd name="connsiteX4046" fmla="*/ 2718177 w 5410020"/>
              <a:gd name="connsiteY4046" fmla="*/ 195414 h 1838326"/>
              <a:gd name="connsiteX4047" fmla="*/ 2693231 w 5410020"/>
              <a:gd name="connsiteY4047" fmla="*/ 209551 h 1838326"/>
              <a:gd name="connsiteX4048" fmla="*/ 2667037 w 5410020"/>
              <a:gd name="connsiteY4048" fmla="*/ 195414 h 1838326"/>
              <a:gd name="connsiteX4049" fmla="*/ 2691983 w 5410020"/>
              <a:gd name="connsiteY4049" fmla="*/ 182563 h 1838326"/>
              <a:gd name="connsiteX4050" fmla="*/ 2629431 w 5410020"/>
              <a:gd name="connsiteY4050" fmla="*/ 182563 h 1838326"/>
              <a:gd name="connsiteX4051" fmla="*/ 2656264 w 5410020"/>
              <a:gd name="connsiteY4051" fmla="*/ 195414 h 1838326"/>
              <a:gd name="connsiteX4052" fmla="*/ 2629431 w 5410020"/>
              <a:gd name="connsiteY4052" fmla="*/ 209551 h 1838326"/>
              <a:gd name="connsiteX4053" fmla="*/ 2603876 w 5410020"/>
              <a:gd name="connsiteY4053" fmla="*/ 195414 h 1838326"/>
              <a:gd name="connsiteX4054" fmla="*/ 2629431 w 5410020"/>
              <a:gd name="connsiteY4054" fmla="*/ 182563 h 1838326"/>
              <a:gd name="connsiteX4055" fmla="*/ 2565931 w 5410020"/>
              <a:gd name="connsiteY4055" fmla="*/ 182563 h 1838326"/>
              <a:gd name="connsiteX4056" fmla="*/ 2591486 w 5410020"/>
              <a:gd name="connsiteY4056" fmla="*/ 195414 h 1838326"/>
              <a:gd name="connsiteX4057" fmla="*/ 2565931 w 5410020"/>
              <a:gd name="connsiteY4057" fmla="*/ 209551 h 1838326"/>
              <a:gd name="connsiteX4058" fmla="*/ 2540376 w 5410020"/>
              <a:gd name="connsiteY4058" fmla="*/ 195414 h 1838326"/>
              <a:gd name="connsiteX4059" fmla="*/ 2565931 w 5410020"/>
              <a:gd name="connsiteY4059" fmla="*/ 182563 h 1838326"/>
              <a:gd name="connsiteX4060" fmla="*/ 2196184 w 5410020"/>
              <a:gd name="connsiteY4060" fmla="*/ 182563 h 1838326"/>
              <a:gd name="connsiteX4061" fmla="*/ 2220034 w 5410020"/>
              <a:gd name="connsiteY4061" fmla="*/ 195414 h 1838326"/>
              <a:gd name="connsiteX4062" fmla="*/ 2192419 w 5410020"/>
              <a:gd name="connsiteY4062" fmla="*/ 209551 h 1838326"/>
              <a:gd name="connsiteX4063" fmla="*/ 2168569 w 5410020"/>
              <a:gd name="connsiteY4063" fmla="*/ 195414 h 1838326"/>
              <a:gd name="connsiteX4064" fmla="*/ 2196184 w 5410020"/>
              <a:gd name="connsiteY4064" fmla="*/ 182563 h 1838326"/>
              <a:gd name="connsiteX4065" fmla="*/ 2132684 w 5410020"/>
              <a:gd name="connsiteY4065" fmla="*/ 182563 h 1838326"/>
              <a:gd name="connsiteX4066" fmla="*/ 2156534 w 5410020"/>
              <a:gd name="connsiteY4066" fmla="*/ 195414 h 1838326"/>
              <a:gd name="connsiteX4067" fmla="*/ 2128919 w 5410020"/>
              <a:gd name="connsiteY4067" fmla="*/ 209551 h 1838326"/>
              <a:gd name="connsiteX4068" fmla="*/ 2105069 w 5410020"/>
              <a:gd name="connsiteY4068" fmla="*/ 195414 h 1838326"/>
              <a:gd name="connsiteX4069" fmla="*/ 2132684 w 5410020"/>
              <a:gd name="connsiteY4069" fmla="*/ 182563 h 1838326"/>
              <a:gd name="connsiteX4070" fmla="*/ 1821059 w 5410020"/>
              <a:gd name="connsiteY4070" fmla="*/ 182563 h 1838326"/>
              <a:gd name="connsiteX4071" fmla="*/ 1842527 w 5410020"/>
              <a:gd name="connsiteY4071" fmla="*/ 195414 h 1838326"/>
              <a:gd name="connsiteX4072" fmla="*/ 1813482 w 5410020"/>
              <a:gd name="connsiteY4072" fmla="*/ 209551 h 1838326"/>
              <a:gd name="connsiteX4073" fmla="*/ 1790752 w 5410020"/>
              <a:gd name="connsiteY4073" fmla="*/ 195414 h 1838326"/>
              <a:gd name="connsiteX4074" fmla="*/ 1821059 w 5410020"/>
              <a:gd name="connsiteY4074" fmla="*/ 182563 h 1838326"/>
              <a:gd name="connsiteX4075" fmla="*/ 1758092 w 5410020"/>
              <a:gd name="connsiteY4075" fmla="*/ 182563 h 1838326"/>
              <a:gd name="connsiteX4076" fmla="*/ 1779082 w 5410020"/>
              <a:gd name="connsiteY4076" fmla="*/ 195414 h 1838326"/>
              <a:gd name="connsiteX4077" fmla="*/ 1750684 w 5410020"/>
              <a:gd name="connsiteY4077" fmla="*/ 209551 h 1838326"/>
              <a:gd name="connsiteX4078" fmla="*/ 1728458 w 5410020"/>
              <a:gd name="connsiteY4078" fmla="*/ 195414 h 1838326"/>
              <a:gd name="connsiteX4079" fmla="*/ 1758092 w 5410020"/>
              <a:gd name="connsiteY4079" fmla="*/ 182563 h 1838326"/>
              <a:gd name="connsiteX4080" fmla="*/ 1695509 w 5410020"/>
              <a:gd name="connsiteY4080" fmla="*/ 182563 h 1838326"/>
              <a:gd name="connsiteX4081" fmla="*/ 1717099 w 5410020"/>
              <a:gd name="connsiteY4081" fmla="*/ 195414 h 1838326"/>
              <a:gd name="connsiteX4082" fmla="*/ 1686619 w 5410020"/>
              <a:gd name="connsiteY4082" fmla="*/ 209551 h 1838326"/>
              <a:gd name="connsiteX4083" fmla="*/ 1665029 w 5410020"/>
              <a:gd name="connsiteY4083" fmla="*/ 195414 h 1838326"/>
              <a:gd name="connsiteX4084" fmla="*/ 1695509 w 5410020"/>
              <a:gd name="connsiteY4084" fmla="*/ 182563 h 1838326"/>
              <a:gd name="connsiteX4085" fmla="*/ 1571366 w 5410020"/>
              <a:gd name="connsiteY4085" fmla="*/ 182563 h 1838326"/>
              <a:gd name="connsiteX4086" fmla="*/ 1591686 w 5410020"/>
              <a:gd name="connsiteY4086" fmla="*/ 195414 h 1838326"/>
              <a:gd name="connsiteX4087" fmla="*/ 1561206 w 5410020"/>
              <a:gd name="connsiteY4087" fmla="*/ 209551 h 1838326"/>
              <a:gd name="connsiteX4088" fmla="*/ 1539616 w 5410020"/>
              <a:gd name="connsiteY4088" fmla="*/ 195414 h 1838326"/>
              <a:gd name="connsiteX4089" fmla="*/ 1571366 w 5410020"/>
              <a:gd name="connsiteY4089" fmla="*/ 182563 h 1838326"/>
              <a:gd name="connsiteX4090" fmla="*/ 1507866 w 5410020"/>
              <a:gd name="connsiteY4090" fmla="*/ 182563 h 1838326"/>
              <a:gd name="connsiteX4091" fmla="*/ 1528186 w 5410020"/>
              <a:gd name="connsiteY4091" fmla="*/ 195414 h 1838326"/>
              <a:gd name="connsiteX4092" fmla="*/ 1497706 w 5410020"/>
              <a:gd name="connsiteY4092" fmla="*/ 209551 h 1838326"/>
              <a:gd name="connsiteX4093" fmla="*/ 1476116 w 5410020"/>
              <a:gd name="connsiteY4093" fmla="*/ 195414 h 1838326"/>
              <a:gd name="connsiteX4094" fmla="*/ 1507866 w 5410020"/>
              <a:gd name="connsiteY4094" fmla="*/ 182563 h 1838326"/>
              <a:gd name="connsiteX4095" fmla="*/ 1445001 w 5410020"/>
              <a:gd name="connsiteY4095" fmla="*/ 182563 h 1838326"/>
              <a:gd name="connsiteX4096" fmla="*/ 1464756 w 5410020"/>
              <a:gd name="connsiteY4096" fmla="*/ 195414 h 1838326"/>
              <a:gd name="connsiteX4097" fmla="*/ 1433888 w 5410020"/>
              <a:gd name="connsiteY4097" fmla="*/ 209551 h 1838326"/>
              <a:gd name="connsiteX4098" fmla="*/ 1414132 w 5410020"/>
              <a:gd name="connsiteY4098" fmla="*/ 195414 h 1838326"/>
              <a:gd name="connsiteX4099" fmla="*/ 1445001 w 5410020"/>
              <a:gd name="connsiteY4099" fmla="*/ 182563 h 1838326"/>
              <a:gd name="connsiteX4100" fmla="*/ 1382640 w 5410020"/>
              <a:gd name="connsiteY4100" fmla="*/ 182563 h 1838326"/>
              <a:gd name="connsiteX4101" fmla="*/ 1403070 w 5410020"/>
              <a:gd name="connsiteY4101" fmla="*/ 195414 h 1838326"/>
              <a:gd name="connsiteX4102" fmla="*/ 1371147 w 5410020"/>
              <a:gd name="connsiteY4102" fmla="*/ 209551 h 1838326"/>
              <a:gd name="connsiteX4103" fmla="*/ 1350717 w 5410020"/>
              <a:gd name="connsiteY4103" fmla="*/ 195414 h 1838326"/>
              <a:gd name="connsiteX4104" fmla="*/ 1382640 w 5410020"/>
              <a:gd name="connsiteY4104" fmla="*/ 182563 h 1838326"/>
              <a:gd name="connsiteX4105" fmla="*/ 1321038 w 5410020"/>
              <a:gd name="connsiteY4105" fmla="*/ 182563 h 1838326"/>
              <a:gd name="connsiteX4106" fmla="*/ 1339674 w 5410020"/>
              <a:gd name="connsiteY4106" fmla="*/ 195414 h 1838326"/>
              <a:gd name="connsiteX4107" fmla="*/ 1308614 w 5410020"/>
              <a:gd name="connsiteY4107" fmla="*/ 209551 h 1838326"/>
              <a:gd name="connsiteX4108" fmla="*/ 1288736 w 5410020"/>
              <a:gd name="connsiteY4108" fmla="*/ 195414 h 1838326"/>
              <a:gd name="connsiteX4109" fmla="*/ 1321038 w 5410020"/>
              <a:gd name="connsiteY4109" fmla="*/ 182563 h 1838326"/>
              <a:gd name="connsiteX4110" fmla="*/ 1257405 w 5410020"/>
              <a:gd name="connsiteY4110" fmla="*/ 182563 h 1838326"/>
              <a:gd name="connsiteX4111" fmla="*/ 1276152 w 5410020"/>
              <a:gd name="connsiteY4111" fmla="*/ 195414 h 1838326"/>
              <a:gd name="connsiteX4112" fmla="*/ 1244908 w 5410020"/>
              <a:gd name="connsiteY4112" fmla="*/ 209551 h 1838326"/>
              <a:gd name="connsiteX4113" fmla="*/ 1224912 w 5410020"/>
              <a:gd name="connsiteY4113" fmla="*/ 195414 h 1838326"/>
              <a:gd name="connsiteX4114" fmla="*/ 1257405 w 5410020"/>
              <a:gd name="connsiteY4114" fmla="*/ 182563 h 1838326"/>
              <a:gd name="connsiteX4115" fmla="*/ 1195493 w 5410020"/>
              <a:gd name="connsiteY4115" fmla="*/ 182563 h 1838326"/>
              <a:gd name="connsiteX4116" fmla="*/ 1214240 w 5410020"/>
              <a:gd name="connsiteY4116" fmla="*/ 195414 h 1838326"/>
              <a:gd name="connsiteX4117" fmla="*/ 1181746 w 5410020"/>
              <a:gd name="connsiteY4117" fmla="*/ 209551 h 1838326"/>
              <a:gd name="connsiteX4118" fmla="*/ 1163000 w 5410020"/>
              <a:gd name="connsiteY4118" fmla="*/ 195414 h 1838326"/>
              <a:gd name="connsiteX4119" fmla="*/ 1195493 w 5410020"/>
              <a:gd name="connsiteY4119" fmla="*/ 182563 h 1838326"/>
              <a:gd name="connsiteX4120" fmla="*/ 1131993 w 5410020"/>
              <a:gd name="connsiteY4120" fmla="*/ 182563 h 1838326"/>
              <a:gd name="connsiteX4121" fmla="*/ 1150740 w 5410020"/>
              <a:gd name="connsiteY4121" fmla="*/ 195414 h 1838326"/>
              <a:gd name="connsiteX4122" fmla="*/ 1118246 w 5410020"/>
              <a:gd name="connsiteY4122" fmla="*/ 209551 h 1838326"/>
              <a:gd name="connsiteX4123" fmla="*/ 1099500 w 5410020"/>
              <a:gd name="connsiteY4123" fmla="*/ 195414 h 1838326"/>
              <a:gd name="connsiteX4124" fmla="*/ 1131993 w 5410020"/>
              <a:gd name="connsiteY4124" fmla="*/ 182563 h 1838326"/>
              <a:gd name="connsiteX4125" fmla="*/ 1070756 w 5410020"/>
              <a:gd name="connsiteY4125" fmla="*/ 182563 h 1838326"/>
              <a:gd name="connsiteX4126" fmla="*/ 1088725 w 5410020"/>
              <a:gd name="connsiteY4126" fmla="*/ 195414 h 1838326"/>
              <a:gd name="connsiteX4127" fmla="*/ 1055354 w 5410020"/>
              <a:gd name="connsiteY4127" fmla="*/ 209551 h 1838326"/>
              <a:gd name="connsiteX4128" fmla="*/ 1036101 w 5410020"/>
              <a:gd name="connsiteY4128" fmla="*/ 195414 h 1838326"/>
              <a:gd name="connsiteX4129" fmla="*/ 1070756 w 5410020"/>
              <a:gd name="connsiteY4129" fmla="*/ 182563 h 1838326"/>
              <a:gd name="connsiteX4130" fmla="*/ 1007830 w 5410020"/>
              <a:gd name="connsiteY4130" fmla="*/ 182563 h 1838326"/>
              <a:gd name="connsiteX4131" fmla="*/ 1025327 w 5410020"/>
              <a:gd name="connsiteY4131" fmla="*/ 195414 h 1838326"/>
              <a:gd name="connsiteX4132" fmla="*/ 992833 w 5410020"/>
              <a:gd name="connsiteY4132" fmla="*/ 209551 h 1838326"/>
              <a:gd name="connsiteX4133" fmla="*/ 974087 w 5410020"/>
              <a:gd name="connsiteY4133" fmla="*/ 195414 h 1838326"/>
              <a:gd name="connsiteX4134" fmla="*/ 1007830 w 5410020"/>
              <a:gd name="connsiteY4134" fmla="*/ 182563 h 1838326"/>
              <a:gd name="connsiteX4135" fmla="*/ 944541 w 5410020"/>
              <a:gd name="connsiteY4135" fmla="*/ 182563 h 1838326"/>
              <a:gd name="connsiteX4136" fmla="*/ 962136 w 5410020"/>
              <a:gd name="connsiteY4136" fmla="*/ 195414 h 1838326"/>
              <a:gd name="connsiteX4137" fmla="*/ 928203 w 5410020"/>
              <a:gd name="connsiteY4137" fmla="*/ 209551 h 1838326"/>
              <a:gd name="connsiteX4138" fmla="*/ 910608 w 5410020"/>
              <a:gd name="connsiteY4138" fmla="*/ 195414 h 1838326"/>
              <a:gd name="connsiteX4139" fmla="*/ 944541 w 5410020"/>
              <a:gd name="connsiteY4139" fmla="*/ 182563 h 1838326"/>
              <a:gd name="connsiteX4140" fmla="*/ 882629 w 5410020"/>
              <a:gd name="connsiteY4140" fmla="*/ 182563 h 1838326"/>
              <a:gd name="connsiteX4141" fmla="*/ 900224 w 5410020"/>
              <a:gd name="connsiteY4141" fmla="*/ 195414 h 1838326"/>
              <a:gd name="connsiteX4142" fmla="*/ 866291 w 5410020"/>
              <a:gd name="connsiteY4142" fmla="*/ 209551 h 1838326"/>
              <a:gd name="connsiteX4143" fmla="*/ 848696 w 5410020"/>
              <a:gd name="connsiteY4143" fmla="*/ 195414 h 1838326"/>
              <a:gd name="connsiteX4144" fmla="*/ 882629 w 5410020"/>
              <a:gd name="connsiteY4144" fmla="*/ 182563 h 1838326"/>
              <a:gd name="connsiteX4145" fmla="*/ 819007 w 5410020"/>
              <a:gd name="connsiteY4145" fmla="*/ 182563 h 1838326"/>
              <a:gd name="connsiteX4146" fmla="*/ 836697 w 5410020"/>
              <a:gd name="connsiteY4146" fmla="*/ 195414 h 1838326"/>
              <a:gd name="connsiteX4147" fmla="*/ 802581 w 5410020"/>
              <a:gd name="connsiteY4147" fmla="*/ 209551 h 1838326"/>
              <a:gd name="connsiteX4148" fmla="*/ 784892 w 5410020"/>
              <a:gd name="connsiteY4148" fmla="*/ 195414 h 1838326"/>
              <a:gd name="connsiteX4149" fmla="*/ 819007 w 5410020"/>
              <a:gd name="connsiteY4149" fmla="*/ 182563 h 1838326"/>
              <a:gd name="connsiteX4150" fmla="*/ 758359 w 5410020"/>
              <a:gd name="connsiteY4150" fmla="*/ 182563 h 1838326"/>
              <a:gd name="connsiteX4151" fmla="*/ 774785 w 5410020"/>
              <a:gd name="connsiteY4151" fmla="*/ 195414 h 1838326"/>
              <a:gd name="connsiteX4152" fmla="*/ 740669 w 5410020"/>
              <a:gd name="connsiteY4152" fmla="*/ 209551 h 1838326"/>
              <a:gd name="connsiteX4153" fmla="*/ 722980 w 5410020"/>
              <a:gd name="connsiteY4153" fmla="*/ 195414 h 1838326"/>
              <a:gd name="connsiteX4154" fmla="*/ 758359 w 5410020"/>
              <a:gd name="connsiteY4154" fmla="*/ 182563 h 1838326"/>
              <a:gd name="connsiteX4155" fmla="*/ 694859 w 5410020"/>
              <a:gd name="connsiteY4155" fmla="*/ 182563 h 1838326"/>
              <a:gd name="connsiteX4156" fmla="*/ 711285 w 5410020"/>
              <a:gd name="connsiteY4156" fmla="*/ 195414 h 1838326"/>
              <a:gd name="connsiteX4157" fmla="*/ 675906 w 5410020"/>
              <a:gd name="connsiteY4157" fmla="*/ 209551 h 1838326"/>
              <a:gd name="connsiteX4158" fmla="*/ 659480 w 5410020"/>
              <a:gd name="connsiteY4158" fmla="*/ 195414 h 1838326"/>
              <a:gd name="connsiteX4159" fmla="*/ 694859 w 5410020"/>
              <a:gd name="connsiteY4159" fmla="*/ 182563 h 1838326"/>
              <a:gd name="connsiteX4160" fmla="*/ 631909 w 5410020"/>
              <a:gd name="connsiteY4160" fmla="*/ 182563 h 1838326"/>
              <a:gd name="connsiteX4161" fmla="*/ 647913 w 5410020"/>
              <a:gd name="connsiteY4161" fmla="*/ 195414 h 1838326"/>
              <a:gd name="connsiteX4162" fmla="*/ 613442 w 5410020"/>
              <a:gd name="connsiteY4162" fmla="*/ 209551 h 1838326"/>
              <a:gd name="connsiteX4163" fmla="*/ 597437 w 5410020"/>
              <a:gd name="connsiteY4163" fmla="*/ 195414 h 1838326"/>
              <a:gd name="connsiteX4164" fmla="*/ 631909 w 5410020"/>
              <a:gd name="connsiteY4164" fmla="*/ 182563 h 1838326"/>
              <a:gd name="connsiteX4165" fmla="*/ 569446 w 5410020"/>
              <a:gd name="connsiteY4165" fmla="*/ 182563 h 1838326"/>
              <a:gd name="connsiteX4166" fmla="*/ 585872 w 5410020"/>
              <a:gd name="connsiteY4166" fmla="*/ 195414 h 1838326"/>
              <a:gd name="connsiteX4167" fmla="*/ 550493 w 5410020"/>
              <a:gd name="connsiteY4167" fmla="*/ 209551 h 1838326"/>
              <a:gd name="connsiteX4168" fmla="*/ 534067 w 5410020"/>
              <a:gd name="connsiteY4168" fmla="*/ 195414 h 1838326"/>
              <a:gd name="connsiteX4169" fmla="*/ 569446 w 5410020"/>
              <a:gd name="connsiteY4169" fmla="*/ 182563 h 1838326"/>
              <a:gd name="connsiteX4170" fmla="*/ 507209 w 5410020"/>
              <a:gd name="connsiteY4170" fmla="*/ 182563 h 1838326"/>
              <a:gd name="connsiteX4171" fmla="*/ 522372 w 5410020"/>
              <a:gd name="connsiteY4171" fmla="*/ 195414 h 1838326"/>
              <a:gd name="connsiteX4172" fmla="*/ 486993 w 5410020"/>
              <a:gd name="connsiteY4172" fmla="*/ 209551 h 1838326"/>
              <a:gd name="connsiteX4173" fmla="*/ 470567 w 5410020"/>
              <a:gd name="connsiteY4173" fmla="*/ 195414 h 1838326"/>
              <a:gd name="connsiteX4174" fmla="*/ 507209 w 5410020"/>
              <a:gd name="connsiteY4174" fmla="*/ 182563 h 1838326"/>
              <a:gd name="connsiteX4175" fmla="*/ 444463 w 5410020"/>
              <a:gd name="connsiteY4175" fmla="*/ 182563 h 1838326"/>
              <a:gd name="connsiteX4176" fmla="*/ 459323 w 5410020"/>
              <a:gd name="connsiteY4176" fmla="*/ 195414 h 1838326"/>
              <a:gd name="connsiteX4177" fmla="*/ 423413 w 5410020"/>
              <a:gd name="connsiteY4177" fmla="*/ 209551 h 1838326"/>
              <a:gd name="connsiteX4178" fmla="*/ 408554 w 5410020"/>
              <a:gd name="connsiteY4178" fmla="*/ 195414 h 1838326"/>
              <a:gd name="connsiteX4179" fmla="*/ 444463 w 5410020"/>
              <a:gd name="connsiteY4179" fmla="*/ 182563 h 1838326"/>
              <a:gd name="connsiteX4180" fmla="*/ 382011 w 5410020"/>
              <a:gd name="connsiteY4180" fmla="*/ 182563 h 1838326"/>
              <a:gd name="connsiteX4181" fmla="*/ 397251 w 5410020"/>
              <a:gd name="connsiteY4181" fmla="*/ 195414 h 1838326"/>
              <a:gd name="connsiteX4182" fmla="*/ 360421 w 5410020"/>
              <a:gd name="connsiteY4182" fmla="*/ 209551 h 1838326"/>
              <a:gd name="connsiteX4183" fmla="*/ 345181 w 5410020"/>
              <a:gd name="connsiteY4183" fmla="*/ 195414 h 1838326"/>
              <a:gd name="connsiteX4184" fmla="*/ 382011 w 5410020"/>
              <a:gd name="connsiteY4184" fmla="*/ 182563 h 1838326"/>
              <a:gd name="connsiteX4185" fmla="*/ 318934 w 5410020"/>
              <a:gd name="connsiteY4185" fmla="*/ 182563 h 1838326"/>
              <a:gd name="connsiteX4186" fmla="*/ 333875 w 5410020"/>
              <a:gd name="connsiteY4186" fmla="*/ 195414 h 1838326"/>
              <a:gd name="connsiteX4187" fmla="*/ 297768 w 5410020"/>
              <a:gd name="connsiteY4187" fmla="*/ 209551 h 1838326"/>
              <a:gd name="connsiteX4188" fmla="*/ 282826 w 5410020"/>
              <a:gd name="connsiteY4188" fmla="*/ 195414 h 1838326"/>
              <a:gd name="connsiteX4189" fmla="*/ 318934 w 5410020"/>
              <a:gd name="connsiteY4189" fmla="*/ 182563 h 1838326"/>
              <a:gd name="connsiteX4190" fmla="*/ 257769 w 5410020"/>
              <a:gd name="connsiteY4190" fmla="*/ 182563 h 1838326"/>
              <a:gd name="connsiteX4191" fmla="*/ 271808 w 5410020"/>
              <a:gd name="connsiteY4191" fmla="*/ 195414 h 1838326"/>
              <a:gd name="connsiteX4192" fmla="*/ 234797 w 5410020"/>
              <a:gd name="connsiteY4192" fmla="*/ 209551 h 1838326"/>
              <a:gd name="connsiteX4193" fmla="*/ 219497 w 5410020"/>
              <a:gd name="connsiteY4193" fmla="*/ 195414 h 1838326"/>
              <a:gd name="connsiteX4194" fmla="*/ 257769 w 5410020"/>
              <a:gd name="connsiteY4194" fmla="*/ 182563 h 1838326"/>
              <a:gd name="connsiteX4195" fmla="*/ 194782 w 5410020"/>
              <a:gd name="connsiteY4195" fmla="*/ 182563 h 1838326"/>
              <a:gd name="connsiteX4196" fmla="*/ 208477 w 5410020"/>
              <a:gd name="connsiteY4196" fmla="*/ 195414 h 1838326"/>
              <a:gd name="connsiteX4197" fmla="*/ 171125 w 5410020"/>
              <a:gd name="connsiteY4197" fmla="*/ 209551 h 1838326"/>
              <a:gd name="connsiteX4198" fmla="*/ 157429 w 5410020"/>
              <a:gd name="connsiteY4198" fmla="*/ 195414 h 1838326"/>
              <a:gd name="connsiteX4199" fmla="*/ 194782 w 5410020"/>
              <a:gd name="connsiteY4199" fmla="*/ 182563 h 1838326"/>
              <a:gd name="connsiteX4200" fmla="*/ 132372 w 5410020"/>
              <a:gd name="connsiteY4200" fmla="*/ 182563 h 1838326"/>
              <a:gd name="connsiteX4201" fmla="*/ 146410 w 5410020"/>
              <a:gd name="connsiteY4201" fmla="*/ 195414 h 1838326"/>
              <a:gd name="connsiteX4202" fmla="*/ 108124 w 5410020"/>
              <a:gd name="connsiteY4202" fmla="*/ 209551 h 1838326"/>
              <a:gd name="connsiteX4203" fmla="*/ 94085 w 5410020"/>
              <a:gd name="connsiteY4203" fmla="*/ 195414 h 1838326"/>
              <a:gd name="connsiteX4204" fmla="*/ 132372 w 5410020"/>
              <a:gd name="connsiteY4204" fmla="*/ 182563 h 1838326"/>
              <a:gd name="connsiteX4205" fmla="*/ 4733880 w 5410020"/>
              <a:gd name="connsiteY4205" fmla="*/ 149226 h 1838326"/>
              <a:gd name="connsiteX4206" fmla="*/ 4769259 w 5410020"/>
              <a:gd name="connsiteY4206" fmla="*/ 163363 h 1838326"/>
              <a:gd name="connsiteX4207" fmla="*/ 4755360 w 5410020"/>
              <a:gd name="connsiteY4207" fmla="*/ 176214 h 1838326"/>
              <a:gd name="connsiteX4208" fmla="*/ 4718717 w 5410020"/>
              <a:gd name="connsiteY4208" fmla="*/ 163363 h 1838326"/>
              <a:gd name="connsiteX4209" fmla="*/ 4733880 w 5410020"/>
              <a:gd name="connsiteY4209" fmla="*/ 149226 h 1838326"/>
              <a:gd name="connsiteX4210" fmla="*/ 4672680 w 5410020"/>
              <a:gd name="connsiteY4210" fmla="*/ 149226 h 1838326"/>
              <a:gd name="connsiteX4211" fmla="*/ 4707152 w 5410020"/>
              <a:gd name="connsiteY4211" fmla="*/ 163363 h 1838326"/>
              <a:gd name="connsiteX4212" fmla="*/ 4692378 w 5410020"/>
              <a:gd name="connsiteY4212" fmla="*/ 176214 h 1838326"/>
              <a:gd name="connsiteX4213" fmla="*/ 4657907 w 5410020"/>
              <a:gd name="connsiteY4213" fmla="*/ 163363 h 1838326"/>
              <a:gd name="connsiteX4214" fmla="*/ 4672680 w 5410020"/>
              <a:gd name="connsiteY4214" fmla="*/ 149226 h 1838326"/>
              <a:gd name="connsiteX4215" fmla="*/ 4611318 w 5410020"/>
              <a:gd name="connsiteY4215" fmla="*/ 149226 h 1838326"/>
              <a:gd name="connsiteX4216" fmla="*/ 4646697 w 5410020"/>
              <a:gd name="connsiteY4216" fmla="*/ 163363 h 1838326"/>
              <a:gd name="connsiteX4217" fmla="*/ 4630271 w 5410020"/>
              <a:gd name="connsiteY4217" fmla="*/ 176214 h 1838326"/>
              <a:gd name="connsiteX4218" fmla="*/ 4594892 w 5410020"/>
              <a:gd name="connsiteY4218" fmla="*/ 163363 h 1838326"/>
              <a:gd name="connsiteX4219" fmla="*/ 4611318 w 5410020"/>
              <a:gd name="connsiteY4219" fmla="*/ 149226 h 1838326"/>
              <a:gd name="connsiteX4220" fmla="*/ 4548035 w 5410020"/>
              <a:gd name="connsiteY4220" fmla="*/ 149226 h 1838326"/>
              <a:gd name="connsiteX4221" fmla="*/ 4583224 w 5410020"/>
              <a:gd name="connsiteY4221" fmla="*/ 163363 h 1838326"/>
              <a:gd name="connsiteX4222" fmla="*/ 4568143 w 5410020"/>
              <a:gd name="connsiteY4222" fmla="*/ 176214 h 1838326"/>
              <a:gd name="connsiteX4223" fmla="*/ 4532953 w 5410020"/>
              <a:gd name="connsiteY4223" fmla="*/ 163363 h 1838326"/>
              <a:gd name="connsiteX4224" fmla="*/ 4548035 w 5410020"/>
              <a:gd name="connsiteY4224" fmla="*/ 149226 h 1838326"/>
              <a:gd name="connsiteX4225" fmla="*/ 4485906 w 5410020"/>
              <a:gd name="connsiteY4225" fmla="*/ 149226 h 1838326"/>
              <a:gd name="connsiteX4226" fmla="*/ 4521285 w 5410020"/>
              <a:gd name="connsiteY4226" fmla="*/ 163363 h 1838326"/>
              <a:gd name="connsiteX4227" fmla="*/ 4504859 w 5410020"/>
              <a:gd name="connsiteY4227" fmla="*/ 176214 h 1838326"/>
              <a:gd name="connsiteX4228" fmla="*/ 4469480 w 5410020"/>
              <a:gd name="connsiteY4228" fmla="*/ 163363 h 1838326"/>
              <a:gd name="connsiteX4229" fmla="*/ 4485906 w 5410020"/>
              <a:gd name="connsiteY4229" fmla="*/ 149226 h 1838326"/>
              <a:gd name="connsiteX4230" fmla="*/ 4425466 w 5410020"/>
              <a:gd name="connsiteY4230" fmla="*/ 149226 h 1838326"/>
              <a:gd name="connsiteX4231" fmla="*/ 4459399 w 5410020"/>
              <a:gd name="connsiteY4231" fmla="*/ 163363 h 1838326"/>
              <a:gd name="connsiteX4232" fmla="*/ 4443061 w 5410020"/>
              <a:gd name="connsiteY4232" fmla="*/ 176214 h 1838326"/>
              <a:gd name="connsiteX4233" fmla="*/ 4409128 w 5410020"/>
              <a:gd name="connsiteY4233" fmla="*/ 163363 h 1838326"/>
              <a:gd name="connsiteX4234" fmla="*/ 4425466 w 5410020"/>
              <a:gd name="connsiteY4234" fmla="*/ 149226 h 1838326"/>
              <a:gd name="connsiteX4235" fmla="*/ 4363553 w 5410020"/>
              <a:gd name="connsiteY4235" fmla="*/ 149226 h 1838326"/>
              <a:gd name="connsiteX4236" fmla="*/ 4397486 w 5410020"/>
              <a:gd name="connsiteY4236" fmla="*/ 163363 h 1838326"/>
              <a:gd name="connsiteX4237" fmla="*/ 4381148 w 5410020"/>
              <a:gd name="connsiteY4237" fmla="*/ 176214 h 1838326"/>
              <a:gd name="connsiteX4238" fmla="*/ 4347215 w 5410020"/>
              <a:gd name="connsiteY4238" fmla="*/ 163363 h 1838326"/>
              <a:gd name="connsiteX4239" fmla="*/ 4363553 w 5410020"/>
              <a:gd name="connsiteY4239" fmla="*/ 149226 h 1838326"/>
              <a:gd name="connsiteX4240" fmla="*/ 4301522 w 5410020"/>
              <a:gd name="connsiteY4240" fmla="*/ 149226 h 1838326"/>
              <a:gd name="connsiteX4241" fmla="*/ 4335265 w 5410020"/>
              <a:gd name="connsiteY4241" fmla="*/ 163363 h 1838326"/>
              <a:gd name="connsiteX4242" fmla="*/ 4317769 w 5410020"/>
              <a:gd name="connsiteY4242" fmla="*/ 176214 h 1838326"/>
              <a:gd name="connsiteX4243" fmla="*/ 4284025 w 5410020"/>
              <a:gd name="connsiteY4243" fmla="*/ 163363 h 1838326"/>
              <a:gd name="connsiteX4244" fmla="*/ 4301522 w 5410020"/>
              <a:gd name="connsiteY4244" fmla="*/ 149226 h 1838326"/>
              <a:gd name="connsiteX4245" fmla="*/ 4240985 w 5410020"/>
              <a:gd name="connsiteY4245" fmla="*/ 149226 h 1838326"/>
              <a:gd name="connsiteX4246" fmla="*/ 4273661 w 5410020"/>
              <a:gd name="connsiteY4246" fmla="*/ 163363 h 1838326"/>
              <a:gd name="connsiteX4247" fmla="*/ 4256066 w 5410020"/>
              <a:gd name="connsiteY4247" fmla="*/ 176214 h 1838326"/>
              <a:gd name="connsiteX4248" fmla="*/ 4223390 w 5410020"/>
              <a:gd name="connsiteY4248" fmla="*/ 163363 h 1838326"/>
              <a:gd name="connsiteX4249" fmla="*/ 4240985 w 5410020"/>
              <a:gd name="connsiteY4249" fmla="*/ 149226 h 1838326"/>
              <a:gd name="connsiteX4250" fmla="*/ 4177697 w 5410020"/>
              <a:gd name="connsiteY4250" fmla="*/ 149226 h 1838326"/>
              <a:gd name="connsiteX4251" fmla="*/ 4211440 w 5410020"/>
              <a:gd name="connsiteY4251" fmla="*/ 163363 h 1838326"/>
              <a:gd name="connsiteX4252" fmla="*/ 4193944 w 5410020"/>
              <a:gd name="connsiteY4252" fmla="*/ 176214 h 1838326"/>
              <a:gd name="connsiteX4253" fmla="*/ 4160200 w 5410020"/>
              <a:gd name="connsiteY4253" fmla="*/ 163363 h 1838326"/>
              <a:gd name="connsiteX4254" fmla="*/ 4177697 w 5410020"/>
              <a:gd name="connsiteY4254" fmla="*/ 149226 h 1838326"/>
              <a:gd name="connsiteX4255" fmla="*/ 4115784 w 5410020"/>
              <a:gd name="connsiteY4255" fmla="*/ 149226 h 1838326"/>
              <a:gd name="connsiteX4256" fmla="*/ 4148277 w 5410020"/>
              <a:gd name="connsiteY4256" fmla="*/ 163363 h 1838326"/>
              <a:gd name="connsiteX4257" fmla="*/ 4130781 w 5410020"/>
              <a:gd name="connsiteY4257" fmla="*/ 176214 h 1838326"/>
              <a:gd name="connsiteX4258" fmla="*/ 4098287 w 5410020"/>
              <a:gd name="connsiteY4258" fmla="*/ 163363 h 1838326"/>
              <a:gd name="connsiteX4259" fmla="*/ 4115784 w 5410020"/>
              <a:gd name="connsiteY4259" fmla="*/ 149226 h 1838326"/>
              <a:gd name="connsiteX4260" fmla="*/ 4054141 w 5410020"/>
              <a:gd name="connsiteY4260" fmla="*/ 149226 h 1838326"/>
              <a:gd name="connsiteX4261" fmla="*/ 4087513 w 5410020"/>
              <a:gd name="connsiteY4261" fmla="*/ 163363 h 1838326"/>
              <a:gd name="connsiteX4262" fmla="*/ 4068260 w 5410020"/>
              <a:gd name="connsiteY4262" fmla="*/ 176214 h 1838326"/>
              <a:gd name="connsiteX4263" fmla="*/ 4036172 w 5410020"/>
              <a:gd name="connsiteY4263" fmla="*/ 163363 h 1838326"/>
              <a:gd name="connsiteX4264" fmla="*/ 4054141 w 5410020"/>
              <a:gd name="connsiteY4264" fmla="*/ 149226 h 1838326"/>
              <a:gd name="connsiteX4265" fmla="*/ 3993209 w 5410020"/>
              <a:gd name="connsiteY4265" fmla="*/ 149226 h 1838326"/>
              <a:gd name="connsiteX4266" fmla="*/ 4024452 w 5410020"/>
              <a:gd name="connsiteY4266" fmla="*/ 163363 h 1838326"/>
              <a:gd name="connsiteX4267" fmla="*/ 4006956 w 5410020"/>
              <a:gd name="connsiteY4267" fmla="*/ 176214 h 1838326"/>
              <a:gd name="connsiteX4268" fmla="*/ 3974462 w 5410020"/>
              <a:gd name="connsiteY4268" fmla="*/ 163363 h 1838326"/>
              <a:gd name="connsiteX4269" fmla="*/ 3993209 w 5410020"/>
              <a:gd name="connsiteY4269" fmla="*/ 149226 h 1838326"/>
              <a:gd name="connsiteX4270" fmla="*/ 3931164 w 5410020"/>
              <a:gd name="connsiteY4270" fmla="*/ 149226 h 1838326"/>
              <a:gd name="connsiteX4271" fmla="*/ 3962224 w 5410020"/>
              <a:gd name="connsiteY4271" fmla="*/ 163363 h 1838326"/>
              <a:gd name="connsiteX4272" fmla="*/ 3943588 w 5410020"/>
              <a:gd name="connsiteY4272" fmla="*/ 176214 h 1838326"/>
              <a:gd name="connsiteX4273" fmla="*/ 3912528 w 5410020"/>
              <a:gd name="connsiteY4273" fmla="*/ 163363 h 1838326"/>
              <a:gd name="connsiteX4274" fmla="*/ 3931164 w 5410020"/>
              <a:gd name="connsiteY4274" fmla="*/ 149226 h 1838326"/>
              <a:gd name="connsiteX4275" fmla="*/ 3869748 w 5410020"/>
              <a:gd name="connsiteY4275" fmla="*/ 149226 h 1838326"/>
              <a:gd name="connsiteX4276" fmla="*/ 3901498 w 5410020"/>
              <a:gd name="connsiteY4276" fmla="*/ 163363 h 1838326"/>
              <a:gd name="connsiteX4277" fmla="*/ 3881178 w 5410020"/>
              <a:gd name="connsiteY4277" fmla="*/ 176214 h 1838326"/>
              <a:gd name="connsiteX4278" fmla="*/ 3849428 w 5410020"/>
              <a:gd name="connsiteY4278" fmla="*/ 163363 h 1838326"/>
              <a:gd name="connsiteX4279" fmla="*/ 3869748 w 5410020"/>
              <a:gd name="connsiteY4279" fmla="*/ 149226 h 1838326"/>
              <a:gd name="connsiteX4280" fmla="*/ 3806373 w 5410020"/>
              <a:gd name="connsiteY4280" fmla="*/ 149226 h 1838326"/>
              <a:gd name="connsiteX4281" fmla="*/ 3838296 w 5410020"/>
              <a:gd name="connsiteY4281" fmla="*/ 163363 h 1838326"/>
              <a:gd name="connsiteX4282" fmla="*/ 3819142 w 5410020"/>
              <a:gd name="connsiteY4282" fmla="*/ 176214 h 1838326"/>
              <a:gd name="connsiteX4283" fmla="*/ 3787219 w 5410020"/>
              <a:gd name="connsiteY4283" fmla="*/ 163363 h 1838326"/>
              <a:gd name="connsiteX4284" fmla="*/ 3806373 w 5410020"/>
              <a:gd name="connsiteY4284" fmla="*/ 149226 h 1838326"/>
              <a:gd name="connsiteX4285" fmla="*/ 3745288 w 5410020"/>
              <a:gd name="connsiteY4285" fmla="*/ 149226 h 1838326"/>
              <a:gd name="connsiteX4286" fmla="*/ 3776157 w 5410020"/>
              <a:gd name="connsiteY4286" fmla="*/ 163363 h 1838326"/>
              <a:gd name="connsiteX4287" fmla="*/ 3756401 w 5410020"/>
              <a:gd name="connsiteY4287" fmla="*/ 176214 h 1838326"/>
              <a:gd name="connsiteX4288" fmla="*/ 3725533 w 5410020"/>
              <a:gd name="connsiteY4288" fmla="*/ 163363 h 1838326"/>
              <a:gd name="connsiteX4289" fmla="*/ 3745288 w 5410020"/>
              <a:gd name="connsiteY4289" fmla="*/ 149226 h 1838326"/>
              <a:gd name="connsiteX4290" fmla="*/ 3683376 w 5410020"/>
              <a:gd name="connsiteY4290" fmla="*/ 149226 h 1838326"/>
              <a:gd name="connsiteX4291" fmla="*/ 3713010 w 5410020"/>
              <a:gd name="connsiteY4291" fmla="*/ 163363 h 1838326"/>
              <a:gd name="connsiteX4292" fmla="*/ 3693254 w 5410020"/>
              <a:gd name="connsiteY4292" fmla="*/ 176214 h 1838326"/>
              <a:gd name="connsiteX4293" fmla="*/ 3663621 w 5410020"/>
              <a:gd name="connsiteY4293" fmla="*/ 163363 h 1838326"/>
              <a:gd name="connsiteX4294" fmla="*/ 3683376 w 5410020"/>
              <a:gd name="connsiteY4294" fmla="*/ 149226 h 1838326"/>
              <a:gd name="connsiteX4295" fmla="*/ 3621781 w 5410020"/>
              <a:gd name="connsiteY4295" fmla="*/ 149226 h 1838326"/>
              <a:gd name="connsiteX4296" fmla="*/ 3652261 w 5410020"/>
              <a:gd name="connsiteY4296" fmla="*/ 163363 h 1838326"/>
              <a:gd name="connsiteX4297" fmla="*/ 3631941 w 5410020"/>
              <a:gd name="connsiteY4297" fmla="*/ 176214 h 1838326"/>
              <a:gd name="connsiteX4298" fmla="*/ 3601461 w 5410020"/>
              <a:gd name="connsiteY4298" fmla="*/ 163363 h 1838326"/>
              <a:gd name="connsiteX4299" fmla="*/ 3621781 w 5410020"/>
              <a:gd name="connsiteY4299" fmla="*/ 149226 h 1838326"/>
              <a:gd name="connsiteX4300" fmla="*/ 3559868 w 5410020"/>
              <a:gd name="connsiteY4300" fmla="*/ 149226 h 1838326"/>
              <a:gd name="connsiteX4301" fmla="*/ 3590348 w 5410020"/>
              <a:gd name="connsiteY4301" fmla="*/ 163363 h 1838326"/>
              <a:gd name="connsiteX4302" fmla="*/ 3568758 w 5410020"/>
              <a:gd name="connsiteY4302" fmla="*/ 176214 h 1838326"/>
              <a:gd name="connsiteX4303" fmla="*/ 3538278 w 5410020"/>
              <a:gd name="connsiteY4303" fmla="*/ 163363 h 1838326"/>
              <a:gd name="connsiteX4304" fmla="*/ 3559868 w 5410020"/>
              <a:gd name="connsiteY4304" fmla="*/ 149226 h 1838326"/>
              <a:gd name="connsiteX4305" fmla="*/ 3497494 w 5410020"/>
              <a:gd name="connsiteY4305" fmla="*/ 149226 h 1838326"/>
              <a:gd name="connsiteX4306" fmla="*/ 3526935 w 5410020"/>
              <a:gd name="connsiteY4306" fmla="*/ 163363 h 1838326"/>
              <a:gd name="connsiteX4307" fmla="*/ 3507308 w 5410020"/>
              <a:gd name="connsiteY4307" fmla="*/ 176214 h 1838326"/>
              <a:gd name="connsiteX4308" fmla="*/ 3477867 w 5410020"/>
              <a:gd name="connsiteY4308" fmla="*/ 163363 h 1838326"/>
              <a:gd name="connsiteX4309" fmla="*/ 3497494 w 5410020"/>
              <a:gd name="connsiteY4309" fmla="*/ 149226 h 1838326"/>
              <a:gd name="connsiteX4310" fmla="*/ 3373994 w 5410020"/>
              <a:gd name="connsiteY4310" fmla="*/ 149226 h 1838326"/>
              <a:gd name="connsiteX4311" fmla="*/ 3403039 w 5410020"/>
              <a:gd name="connsiteY4311" fmla="*/ 163363 h 1838326"/>
              <a:gd name="connsiteX4312" fmla="*/ 3381571 w 5410020"/>
              <a:gd name="connsiteY4312" fmla="*/ 176214 h 1838326"/>
              <a:gd name="connsiteX4313" fmla="*/ 3352527 w 5410020"/>
              <a:gd name="connsiteY4313" fmla="*/ 163363 h 1838326"/>
              <a:gd name="connsiteX4314" fmla="*/ 3373994 w 5410020"/>
              <a:gd name="connsiteY4314" fmla="*/ 149226 h 1838326"/>
              <a:gd name="connsiteX4315" fmla="*/ 3312639 w 5410020"/>
              <a:gd name="connsiteY4315" fmla="*/ 149226 h 1838326"/>
              <a:gd name="connsiteX4316" fmla="*/ 3342359 w 5410020"/>
              <a:gd name="connsiteY4316" fmla="*/ 163363 h 1838326"/>
              <a:gd name="connsiteX4317" fmla="*/ 3320392 w 5410020"/>
              <a:gd name="connsiteY4317" fmla="*/ 176214 h 1838326"/>
              <a:gd name="connsiteX4318" fmla="*/ 3290673 w 5410020"/>
              <a:gd name="connsiteY4318" fmla="*/ 163363 h 1838326"/>
              <a:gd name="connsiteX4319" fmla="*/ 3312639 w 5410020"/>
              <a:gd name="connsiteY4319" fmla="*/ 149226 h 1838326"/>
              <a:gd name="connsiteX4320" fmla="*/ 3251613 w 5410020"/>
              <a:gd name="connsiteY4320" fmla="*/ 149226 h 1838326"/>
              <a:gd name="connsiteX4321" fmla="*/ 3279228 w 5410020"/>
              <a:gd name="connsiteY4321" fmla="*/ 163363 h 1838326"/>
              <a:gd name="connsiteX4322" fmla="*/ 3257889 w 5410020"/>
              <a:gd name="connsiteY4322" fmla="*/ 176214 h 1838326"/>
              <a:gd name="connsiteX4323" fmla="*/ 3229018 w 5410020"/>
              <a:gd name="connsiteY4323" fmla="*/ 163363 h 1838326"/>
              <a:gd name="connsiteX4324" fmla="*/ 3251613 w 5410020"/>
              <a:gd name="connsiteY4324" fmla="*/ 149226 h 1838326"/>
              <a:gd name="connsiteX4325" fmla="*/ 3126201 w 5410020"/>
              <a:gd name="connsiteY4325" fmla="*/ 149226 h 1838326"/>
              <a:gd name="connsiteX4326" fmla="*/ 3155071 w 5410020"/>
              <a:gd name="connsiteY4326" fmla="*/ 163363 h 1838326"/>
              <a:gd name="connsiteX4327" fmla="*/ 3132477 w 5410020"/>
              <a:gd name="connsiteY4327" fmla="*/ 176214 h 1838326"/>
              <a:gd name="connsiteX4328" fmla="*/ 3103606 w 5410020"/>
              <a:gd name="connsiteY4328" fmla="*/ 163363 h 1838326"/>
              <a:gd name="connsiteX4329" fmla="*/ 3126201 w 5410020"/>
              <a:gd name="connsiteY4329" fmla="*/ 149226 h 1838326"/>
              <a:gd name="connsiteX4330" fmla="*/ 1457383 w 5410020"/>
              <a:gd name="connsiteY4330" fmla="*/ 149226 h 1838326"/>
              <a:gd name="connsiteX4331" fmla="*/ 1477703 w 5410020"/>
              <a:gd name="connsiteY4331" fmla="*/ 163363 h 1838326"/>
              <a:gd name="connsiteX4332" fmla="*/ 1447223 w 5410020"/>
              <a:gd name="connsiteY4332" fmla="*/ 176214 h 1838326"/>
              <a:gd name="connsiteX4333" fmla="*/ 1426903 w 5410020"/>
              <a:gd name="connsiteY4333" fmla="*/ 163363 h 1838326"/>
              <a:gd name="connsiteX4334" fmla="*/ 1457383 w 5410020"/>
              <a:gd name="connsiteY4334" fmla="*/ 149226 h 1838326"/>
              <a:gd name="connsiteX4335" fmla="*/ 1396741 w 5410020"/>
              <a:gd name="connsiteY4335" fmla="*/ 149226 h 1838326"/>
              <a:gd name="connsiteX4336" fmla="*/ 1417061 w 5410020"/>
              <a:gd name="connsiteY4336" fmla="*/ 163363 h 1838326"/>
              <a:gd name="connsiteX4337" fmla="*/ 1385311 w 5410020"/>
              <a:gd name="connsiteY4337" fmla="*/ 176214 h 1838326"/>
              <a:gd name="connsiteX4338" fmla="*/ 1366261 w 5410020"/>
              <a:gd name="connsiteY4338" fmla="*/ 163363 h 1838326"/>
              <a:gd name="connsiteX4339" fmla="*/ 1396741 w 5410020"/>
              <a:gd name="connsiteY4339" fmla="*/ 149226 h 1838326"/>
              <a:gd name="connsiteX4340" fmla="*/ 1334828 w 5410020"/>
              <a:gd name="connsiteY4340" fmla="*/ 149226 h 1838326"/>
              <a:gd name="connsiteX4341" fmla="*/ 1355148 w 5410020"/>
              <a:gd name="connsiteY4341" fmla="*/ 163363 h 1838326"/>
              <a:gd name="connsiteX4342" fmla="*/ 1323398 w 5410020"/>
              <a:gd name="connsiteY4342" fmla="*/ 176214 h 1838326"/>
              <a:gd name="connsiteX4343" fmla="*/ 1303078 w 5410020"/>
              <a:gd name="connsiteY4343" fmla="*/ 163363 h 1838326"/>
              <a:gd name="connsiteX4344" fmla="*/ 1334828 w 5410020"/>
              <a:gd name="connsiteY4344" fmla="*/ 149226 h 1838326"/>
              <a:gd name="connsiteX4345" fmla="*/ 1273413 w 5410020"/>
              <a:gd name="connsiteY4345" fmla="*/ 149226 h 1838326"/>
              <a:gd name="connsiteX4346" fmla="*/ 1292049 w 5410020"/>
              <a:gd name="connsiteY4346" fmla="*/ 163363 h 1838326"/>
              <a:gd name="connsiteX4347" fmla="*/ 1260989 w 5410020"/>
              <a:gd name="connsiteY4347" fmla="*/ 176214 h 1838326"/>
              <a:gd name="connsiteX4348" fmla="*/ 1242353 w 5410020"/>
              <a:gd name="connsiteY4348" fmla="*/ 163363 h 1838326"/>
              <a:gd name="connsiteX4349" fmla="*/ 1273413 w 5410020"/>
              <a:gd name="connsiteY4349" fmla="*/ 149226 h 1838326"/>
              <a:gd name="connsiteX4350" fmla="*/ 1211368 w 5410020"/>
              <a:gd name="connsiteY4350" fmla="*/ 149226 h 1838326"/>
              <a:gd name="connsiteX4351" fmla="*/ 1230115 w 5410020"/>
              <a:gd name="connsiteY4351" fmla="*/ 163363 h 1838326"/>
              <a:gd name="connsiteX4352" fmla="*/ 1197621 w 5410020"/>
              <a:gd name="connsiteY4352" fmla="*/ 176214 h 1838326"/>
              <a:gd name="connsiteX4353" fmla="*/ 1178875 w 5410020"/>
              <a:gd name="connsiteY4353" fmla="*/ 163363 h 1838326"/>
              <a:gd name="connsiteX4354" fmla="*/ 1211368 w 5410020"/>
              <a:gd name="connsiteY4354" fmla="*/ 149226 h 1838326"/>
              <a:gd name="connsiteX4355" fmla="*/ 1087543 w 5410020"/>
              <a:gd name="connsiteY4355" fmla="*/ 149226 h 1838326"/>
              <a:gd name="connsiteX4356" fmla="*/ 1106290 w 5410020"/>
              <a:gd name="connsiteY4356" fmla="*/ 163363 h 1838326"/>
              <a:gd name="connsiteX4357" fmla="*/ 1073796 w 5410020"/>
              <a:gd name="connsiteY4357" fmla="*/ 176214 h 1838326"/>
              <a:gd name="connsiteX4358" fmla="*/ 1056300 w 5410020"/>
              <a:gd name="connsiteY4358" fmla="*/ 163363 h 1838326"/>
              <a:gd name="connsiteX4359" fmla="*/ 1087543 w 5410020"/>
              <a:gd name="connsiteY4359" fmla="*/ 149226 h 1838326"/>
              <a:gd name="connsiteX4360" fmla="*/ 963380 w 5410020"/>
              <a:gd name="connsiteY4360" fmla="*/ 149226 h 1838326"/>
              <a:gd name="connsiteX4361" fmla="*/ 980877 w 5410020"/>
              <a:gd name="connsiteY4361" fmla="*/ 163363 h 1838326"/>
              <a:gd name="connsiteX4362" fmla="*/ 948383 w 5410020"/>
              <a:gd name="connsiteY4362" fmla="*/ 176214 h 1838326"/>
              <a:gd name="connsiteX4363" fmla="*/ 930887 w 5410020"/>
              <a:gd name="connsiteY4363" fmla="*/ 163363 h 1838326"/>
              <a:gd name="connsiteX4364" fmla="*/ 963380 w 5410020"/>
              <a:gd name="connsiteY4364" fmla="*/ 149226 h 1838326"/>
              <a:gd name="connsiteX4365" fmla="*/ 902481 w 5410020"/>
              <a:gd name="connsiteY4365" fmla="*/ 149226 h 1838326"/>
              <a:gd name="connsiteX4366" fmla="*/ 920450 w 5410020"/>
              <a:gd name="connsiteY4366" fmla="*/ 163363 h 1838326"/>
              <a:gd name="connsiteX4367" fmla="*/ 885796 w 5410020"/>
              <a:gd name="connsiteY4367" fmla="*/ 176214 h 1838326"/>
              <a:gd name="connsiteX4368" fmla="*/ 867826 w 5410020"/>
              <a:gd name="connsiteY4368" fmla="*/ 163363 h 1838326"/>
              <a:gd name="connsiteX4369" fmla="*/ 902481 w 5410020"/>
              <a:gd name="connsiteY4369" fmla="*/ 149226 h 1838326"/>
              <a:gd name="connsiteX4370" fmla="*/ 841023 w 5410020"/>
              <a:gd name="connsiteY4370" fmla="*/ 149226 h 1838326"/>
              <a:gd name="connsiteX4371" fmla="*/ 857361 w 5410020"/>
              <a:gd name="connsiteY4371" fmla="*/ 163363 h 1838326"/>
              <a:gd name="connsiteX4372" fmla="*/ 823428 w 5410020"/>
              <a:gd name="connsiteY4372" fmla="*/ 176214 h 1838326"/>
              <a:gd name="connsiteX4373" fmla="*/ 807090 w 5410020"/>
              <a:gd name="connsiteY4373" fmla="*/ 163363 h 1838326"/>
              <a:gd name="connsiteX4374" fmla="*/ 841023 w 5410020"/>
              <a:gd name="connsiteY4374" fmla="*/ 149226 h 1838326"/>
              <a:gd name="connsiteX4375" fmla="*/ 777854 w 5410020"/>
              <a:gd name="connsiteY4375" fmla="*/ 149226 h 1838326"/>
              <a:gd name="connsiteX4376" fmla="*/ 795449 w 5410020"/>
              <a:gd name="connsiteY4376" fmla="*/ 163363 h 1838326"/>
              <a:gd name="connsiteX4377" fmla="*/ 761516 w 5410020"/>
              <a:gd name="connsiteY4377" fmla="*/ 176214 h 1838326"/>
              <a:gd name="connsiteX4378" fmla="*/ 745178 w 5410020"/>
              <a:gd name="connsiteY4378" fmla="*/ 163363 h 1838326"/>
              <a:gd name="connsiteX4379" fmla="*/ 777854 w 5410020"/>
              <a:gd name="connsiteY4379" fmla="*/ 149226 h 1838326"/>
              <a:gd name="connsiteX4380" fmla="*/ 715611 w 5410020"/>
              <a:gd name="connsiteY4380" fmla="*/ 149226 h 1838326"/>
              <a:gd name="connsiteX4381" fmla="*/ 731949 w 5410020"/>
              <a:gd name="connsiteY4381" fmla="*/ 163363 h 1838326"/>
              <a:gd name="connsiteX4382" fmla="*/ 698016 w 5410020"/>
              <a:gd name="connsiteY4382" fmla="*/ 176214 h 1838326"/>
              <a:gd name="connsiteX4383" fmla="*/ 681678 w 5410020"/>
              <a:gd name="connsiteY4383" fmla="*/ 163363 h 1838326"/>
              <a:gd name="connsiteX4384" fmla="*/ 715611 w 5410020"/>
              <a:gd name="connsiteY4384" fmla="*/ 149226 h 1838326"/>
              <a:gd name="connsiteX4385" fmla="*/ 655286 w 5410020"/>
              <a:gd name="connsiteY4385" fmla="*/ 149226 h 1838326"/>
              <a:gd name="connsiteX4386" fmla="*/ 671624 w 5410020"/>
              <a:gd name="connsiteY4386" fmla="*/ 163363 h 1838326"/>
              <a:gd name="connsiteX4387" fmla="*/ 636434 w 5410020"/>
              <a:gd name="connsiteY4387" fmla="*/ 176214 h 1838326"/>
              <a:gd name="connsiteX4388" fmla="*/ 621353 w 5410020"/>
              <a:gd name="connsiteY4388" fmla="*/ 163363 h 1838326"/>
              <a:gd name="connsiteX4389" fmla="*/ 655286 w 5410020"/>
              <a:gd name="connsiteY4389" fmla="*/ 149226 h 1838326"/>
              <a:gd name="connsiteX4390" fmla="*/ 2874886 w 5410020"/>
              <a:gd name="connsiteY4390" fmla="*/ 149225 h 1838326"/>
              <a:gd name="connsiteX4391" fmla="*/ 2901080 w 5410020"/>
              <a:gd name="connsiteY4391" fmla="*/ 163362 h 1838326"/>
              <a:gd name="connsiteX4392" fmla="*/ 2877381 w 5410020"/>
              <a:gd name="connsiteY4392" fmla="*/ 176213 h 1838326"/>
              <a:gd name="connsiteX4393" fmla="*/ 2851187 w 5410020"/>
              <a:gd name="connsiteY4393" fmla="*/ 163362 h 1838326"/>
              <a:gd name="connsiteX4394" fmla="*/ 2874886 w 5410020"/>
              <a:gd name="connsiteY4394" fmla="*/ 149225 h 1838326"/>
              <a:gd name="connsiteX4395" fmla="*/ 2813729 w 5410020"/>
              <a:gd name="connsiteY4395" fmla="*/ 149225 h 1838326"/>
              <a:gd name="connsiteX4396" fmla="*/ 2840716 w 5410020"/>
              <a:gd name="connsiteY4396" fmla="*/ 163362 h 1838326"/>
              <a:gd name="connsiteX4397" fmla="*/ 2816299 w 5410020"/>
              <a:gd name="connsiteY4397" fmla="*/ 176213 h 1838326"/>
              <a:gd name="connsiteX4398" fmla="*/ 2789311 w 5410020"/>
              <a:gd name="connsiteY4398" fmla="*/ 163362 h 1838326"/>
              <a:gd name="connsiteX4399" fmla="*/ 2813729 w 5410020"/>
              <a:gd name="connsiteY4399" fmla="*/ 149225 h 1838326"/>
              <a:gd name="connsiteX4400" fmla="*/ 2752482 w 5410020"/>
              <a:gd name="connsiteY4400" fmla="*/ 149225 h 1838326"/>
              <a:gd name="connsiteX4401" fmla="*/ 2778501 w 5410020"/>
              <a:gd name="connsiteY4401" fmla="*/ 163362 h 1838326"/>
              <a:gd name="connsiteX4402" fmla="*/ 2753721 w 5410020"/>
              <a:gd name="connsiteY4402" fmla="*/ 176213 h 1838326"/>
              <a:gd name="connsiteX4403" fmla="*/ 2727701 w 5410020"/>
              <a:gd name="connsiteY4403" fmla="*/ 163362 h 1838326"/>
              <a:gd name="connsiteX4404" fmla="*/ 2752482 w 5410020"/>
              <a:gd name="connsiteY4404" fmla="*/ 149225 h 1838326"/>
              <a:gd name="connsiteX4405" fmla="*/ 2691189 w 5410020"/>
              <a:gd name="connsiteY4405" fmla="*/ 149225 h 1838326"/>
              <a:gd name="connsiteX4406" fmla="*/ 2716589 w 5410020"/>
              <a:gd name="connsiteY4406" fmla="*/ 163362 h 1838326"/>
              <a:gd name="connsiteX4407" fmla="*/ 2691189 w 5410020"/>
              <a:gd name="connsiteY4407" fmla="*/ 176213 h 1838326"/>
              <a:gd name="connsiteX4408" fmla="*/ 2665789 w 5410020"/>
              <a:gd name="connsiteY4408" fmla="*/ 163362 h 1838326"/>
              <a:gd name="connsiteX4409" fmla="*/ 2691189 w 5410020"/>
              <a:gd name="connsiteY4409" fmla="*/ 149225 h 1838326"/>
              <a:gd name="connsiteX4410" fmla="*/ 2627844 w 5410020"/>
              <a:gd name="connsiteY4410" fmla="*/ 149225 h 1838326"/>
              <a:gd name="connsiteX4411" fmla="*/ 2654677 w 5410020"/>
              <a:gd name="connsiteY4411" fmla="*/ 163362 h 1838326"/>
              <a:gd name="connsiteX4412" fmla="*/ 2629122 w 5410020"/>
              <a:gd name="connsiteY4412" fmla="*/ 176213 h 1838326"/>
              <a:gd name="connsiteX4413" fmla="*/ 2602289 w 5410020"/>
              <a:gd name="connsiteY4413" fmla="*/ 163362 h 1838326"/>
              <a:gd name="connsiteX4414" fmla="*/ 2627844 w 5410020"/>
              <a:gd name="connsiteY4414" fmla="*/ 149225 h 1838326"/>
              <a:gd name="connsiteX4415" fmla="*/ 2015028 w 5410020"/>
              <a:gd name="connsiteY4415" fmla="*/ 149225 h 1838326"/>
              <a:gd name="connsiteX4416" fmla="*/ 2037480 w 5410020"/>
              <a:gd name="connsiteY4416" fmla="*/ 163362 h 1838326"/>
              <a:gd name="connsiteX4417" fmla="*/ 2010038 w 5410020"/>
              <a:gd name="connsiteY4417" fmla="*/ 176213 h 1838326"/>
              <a:gd name="connsiteX4418" fmla="*/ 1987586 w 5410020"/>
              <a:gd name="connsiteY4418" fmla="*/ 163362 h 1838326"/>
              <a:gd name="connsiteX4419" fmla="*/ 2015028 w 5410020"/>
              <a:gd name="connsiteY4419" fmla="*/ 149225 h 1838326"/>
              <a:gd name="connsiteX4420" fmla="*/ 1952965 w 5410020"/>
              <a:gd name="connsiteY4420" fmla="*/ 149225 h 1838326"/>
              <a:gd name="connsiteX4421" fmla="*/ 1975559 w 5410020"/>
              <a:gd name="connsiteY4421" fmla="*/ 163362 h 1838326"/>
              <a:gd name="connsiteX4422" fmla="*/ 1946689 w 5410020"/>
              <a:gd name="connsiteY4422" fmla="*/ 176213 h 1838326"/>
              <a:gd name="connsiteX4423" fmla="*/ 1924094 w 5410020"/>
              <a:gd name="connsiteY4423" fmla="*/ 163362 h 1838326"/>
              <a:gd name="connsiteX4424" fmla="*/ 1952965 w 5410020"/>
              <a:gd name="connsiteY4424" fmla="*/ 149225 h 1838326"/>
              <a:gd name="connsiteX4425" fmla="*/ 1890909 w 5410020"/>
              <a:gd name="connsiteY4425" fmla="*/ 149225 h 1838326"/>
              <a:gd name="connsiteX4426" fmla="*/ 1912377 w 5410020"/>
              <a:gd name="connsiteY4426" fmla="*/ 163362 h 1838326"/>
              <a:gd name="connsiteX4427" fmla="*/ 1884595 w 5410020"/>
              <a:gd name="connsiteY4427" fmla="*/ 176213 h 1838326"/>
              <a:gd name="connsiteX4428" fmla="*/ 1861865 w 5410020"/>
              <a:gd name="connsiteY4428" fmla="*/ 163362 h 1838326"/>
              <a:gd name="connsiteX4429" fmla="*/ 1890909 w 5410020"/>
              <a:gd name="connsiteY4429" fmla="*/ 149225 h 1838326"/>
              <a:gd name="connsiteX4430" fmla="*/ 1830395 w 5410020"/>
              <a:gd name="connsiteY4430" fmla="*/ 149225 h 1838326"/>
              <a:gd name="connsiteX4431" fmla="*/ 1851734 w 5410020"/>
              <a:gd name="connsiteY4431" fmla="*/ 163362 h 1838326"/>
              <a:gd name="connsiteX4432" fmla="*/ 1822863 w 5410020"/>
              <a:gd name="connsiteY4432" fmla="*/ 176213 h 1838326"/>
              <a:gd name="connsiteX4433" fmla="*/ 1801524 w 5410020"/>
              <a:gd name="connsiteY4433" fmla="*/ 163362 h 1838326"/>
              <a:gd name="connsiteX4434" fmla="*/ 1830395 w 5410020"/>
              <a:gd name="connsiteY4434" fmla="*/ 149225 h 1838326"/>
              <a:gd name="connsiteX4435" fmla="*/ 1767084 w 5410020"/>
              <a:gd name="connsiteY4435" fmla="*/ 149225 h 1838326"/>
              <a:gd name="connsiteX4436" fmla="*/ 1788551 w 5410020"/>
              <a:gd name="connsiteY4436" fmla="*/ 163362 h 1838326"/>
              <a:gd name="connsiteX4437" fmla="*/ 1759507 w 5410020"/>
              <a:gd name="connsiteY4437" fmla="*/ 176213 h 1838326"/>
              <a:gd name="connsiteX4438" fmla="*/ 1738039 w 5410020"/>
              <a:gd name="connsiteY4438" fmla="*/ 163362 h 1838326"/>
              <a:gd name="connsiteX4439" fmla="*/ 1767084 w 5410020"/>
              <a:gd name="connsiteY4439" fmla="*/ 149225 h 1838326"/>
              <a:gd name="connsiteX4440" fmla="*/ 1705171 w 5410020"/>
              <a:gd name="connsiteY4440" fmla="*/ 149225 h 1838326"/>
              <a:gd name="connsiteX4441" fmla="*/ 1726638 w 5410020"/>
              <a:gd name="connsiteY4441" fmla="*/ 163362 h 1838326"/>
              <a:gd name="connsiteX4442" fmla="*/ 1697594 w 5410020"/>
              <a:gd name="connsiteY4442" fmla="*/ 176213 h 1838326"/>
              <a:gd name="connsiteX4443" fmla="*/ 1676126 w 5410020"/>
              <a:gd name="connsiteY4443" fmla="*/ 163362 h 1838326"/>
              <a:gd name="connsiteX4444" fmla="*/ 1705171 w 5410020"/>
              <a:gd name="connsiteY4444" fmla="*/ 149225 h 1838326"/>
              <a:gd name="connsiteX4445" fmla="*/ 1025630 w 5410020"/>
              <a:gd name="connsiteY4445" fmla="*/ 149225 h 1838326"/>
              <a:gd name="connsiteX4446" fmla="*/ 1043127 w 5410020"/>
              <a:gd name="connsiteY4446" fmla="*/ 163362 h 1838326"/>
              <a:gd name="connsiteX4447" fmla="*/ 1010634 w 5410020"/>
              <a:gd name="connsiteY4447" fmla="*/ 176213 h 1838326"/>
              <a:gd name="connsiteX4448" fmla="*/ 993137 w 5410020"/>
              <a:gd name="connsiteY4448" fmla="*/ 163362 h 1838326"/>
              <a:gd name="connsiteX4449" fmla="*/ 1025630 w 5410020"/>
              <a:gd name="connsiteY4449" fmla="*/ 149225 h 1838326"/>
              <a:gd name="connsiteX4450" fmla="*/ 593259 w 5410020"/>
              <a:gd name="connsiteY4450" fmla="*/ 149225 h 1838326"/>
              <a:gd name="connsiteX4451" fmla="*/ 609685 w 5410020"/>
              <a:gd name="connsiteY4451" fmla="*/ 163362 h 1838326"/>
              <a:gd name="connsiteX4452" fmla="*/ 574306 w 5410020"/>
              <a:gd name="connsiteY4452" fmla="*/ 176213 h 1838326"/>
              <a:gd name="connsiteX4453" fmla="*/ 557880 w 5410020"/>
              <a:gd name="connsiteY4453" fmla="*/ 163362 h 1838326"/>
              <a:gd name="connsiteX4454" fmla="*/ 593259 w 5410020"/>
              <a:gd name="connsiteY4454" fmla="*/ 149225 h 1838326"/>
              <a:gd name="connsiteX4455" fmla="*/ 531022 w 5410020"/>
              <a:gd name="connsiteY4455" fmla="*/ 149225 h 1838326"/>
              <a:gd name="connsiteX4456" fmla="*/ 546185 w 5410020"/>
              <a:gd name="connsiteY4456" fmla="*/ 163362 h 1838326"/>
              <a:gd name="connsiteX4457" fmla="*/ 510806 w 5410020"/>
              <a:gd name="connsiteY4457" fmla="*/ 176213 h 1838326"/>
              <a:gd name="connsiteX4458" fmla="*/ 495644 w 5410020"/>
              <a:gd name="connsiteY4458" fmla="*/ 163362 h 1838326"/>
              <a:gd name="connsiteX4459" fmla="*/ 531022 w 5410020"/>
              <a:gd name="connsiteY4459" fmla="*/ 149225 h 1838326"/>
              <a:gd name="connsiteX4460" fmla="*/ 469628 w 5410020"/>
              <a:gd name="connsiteY4460" fmla="*/ 149225 h 1838326"/>
              <a:gd name="connsiteX4461" fmla="*/ 484401 w 5410020"/>
              <a:gd name="connsiteY4461" fmla="*/ 163362 h 1838326"/>
              <a:gd name="connsiteX4462" fmla="*/ 449930 w 5410020"/>
              <a:gd name="connsiteY4462" fmla="*/ 176213 h 1838326"/>
              <a:gd name="connsiteX4463" fmla="*/ 433925 w 5410020"/>
              <a:gd name="connsiteY4463" fmla="*/ 163362 h 1838326"/>
              <a:gd name="connsiteX4464" fmla="*/ 469628 w 5410020"/>
              <a:gd name="connsiteY4464" fmla="*/ 149225 h 1838326"/>
              <a:gd name="connsiteX4465" fmla="*/ 407411 w 5410020"/>
              <a:gd name="connsiteY4465" fmla="*/ 149225 h 1838326"/>
              <a:gd name="connsiteX4466" fmla="*/ 422651 w 5410020"/>
              <a:gd name="connsiteY4466" fmla="*/ 163362 h 1838326"/>
              <a:gd name="connsiteX4467" fmla="*/ 387091 w 5410020"/>
              <a:gd name="connsiteY4467" fmla="*/ 176213 h 1838326"/>
              <a:gd name="connsiteX4468" fmla="*/ 371851 w 5410020"/>
              <a:gd name="connsiteY4468" fmla="*/ 163362 h 1838326"/>
              <a:gd name="connsiteX4469" fmla="*/ 407411 w 5410020"/>
              <a:gd name="connsiteY4469" fmla="*/ 149225 h 1838326"/>
              <a:gd name="connsiteX4470" fmla="*/ 345498 w 5410020"/>
              <a:gd name="connsiteY4470" fmla="*/ 149225 h 1838326"/>
              <a:gd name="connsiteX4471" fmla="*/ 360738 w 5410020"/>
              <a:gd name="connsiteY4471" fmla="*/ 163362 h 1838326"/>
              <a:gd name="connsiteX4472" fmla="*/ 323908 w 5410020"/>
              <a:gd name="connsiteY4472" fmla="*/ 176213 h 1838326"/>
              <a:gd name="connsiteX4473" fmla="*/ 309938 w 5410020"/>
              <a:gd name="connsiteY4473" fmla="*/ 163362 h 1838326"/>
              <a:gd name="connsiteX4474" fmla="*/ 345498 w 5410020"/>
              <a:gd name="connsiteY4474" fmla="*/ 149225 h 1838326"/>
              <a:gd name="connsiteX4475" fmla="*/ 283777 w 5410020"/>
              <a:gd name="connsiteY4475" fmla="*/ 149225 h 1838326"/>
              <a:gd name="connsiteX4476" fmla="*/ 298636 w 5410020"/>
              <a:gd name="connsiteY4476" fmla="*/ 163362 h 1838326"/>
              <a:gd name="connsiteX4477" fmla="*/ 262726 w 5410020"/>
              <a:gd name="connsiteY4477" fmla="*/ 176213 h 1838326"/>
              <a:gd name="connsiteX4478" fmla="*/ 247867 w 5410020"/>
              <a:gd name="connsiteY4478" fmla="*/ 163362 h 1838326"/>
              <a:gd name="connsiteX4479" fmla="*/ 283777 w 5410020"/>
              <a:gd name="connsiteY4479" fmla="*/ 149225 h 1838326"/>
              <a:gd name="connsiteX4480" fmla="*/ 222958 w 5410020"/>
              <a:gd name="connsiteY4480" fmla="*/ 149225 h 1838326"/>
              <a:gd name="connsiteX4481" fmla="*/ 236913 w 5410020"/>
              <a:gd name="connsiteY4481" fmla="*/ 163362 h 1838326"/>
              <a:gd name="connsiteX4482" fmla="*/ 200099 w 5410020"/>
              <a:gd name="connsiteY4482" fmla="*/ 176213 h 1838326"/>
              <a:gd name="connsiteX4483" fmla="*/ 186128 w 5410020"/>
              <a:gd name="connsiteY4483" fmla="*/ 163362 h 1838326"/>
              <a:gd name="connsiteX4484" fmla="*/ 222958 w 5410020"/>
              <a:gd name="connsiteY4484" fmla="*/ 149225 h 1838326"/>
              <a:gd name="connsiteX4485" fmla="*/ 3914516 w 5410020"/>
              <a:gd name="connsiteY4485" fmla="*/ 117476 h 1838326"/>
              <a:gd name="connsiteX4486" fmla="*/ 3946266 w 5410020"/>
              <a:gd name="connsiteY4486" fmla="*/ 130327 h 1838326"/>
              <a:gd name="connsiteX4487" fmla="*/ 3927216 w 5410020"/>
              <a:gd name="connsiteY4487" fmla="*/ 144464 h 1838326"/>
              <a:gd name="connsiteX4488" fmla="*/ 3895466 w 5410020"/>
              <a:gd name="connsiteY4488" fmla="*/ 130327 h 1838326"/>
              <a:gd name="connsiteX4489" fmla="*/ 3914516 w 5410020"/>
              <a:gd name="connsiteY4489" fmla="*/ 117476 h 1838326"/>
              <a:gd name="connsiteX4490" fmla="*/ 3853873 w 5410020"/>
              <a:gd name="connsiteY4490" fmla="*/ 117476 h 1838326"/>
              <a:gd name="connsiteX4491" fmla="*/ 3884353 w 5410020"/>
              <a:gd name="connsiteY4491" fmla="*/ 130327 h 1838326"/>
              <a:gd name="connsiteX4492" fmla="*/ 3865303 w 5410020"/>
              <a:gd name="connsiteY4492" fmla="*/ 144464 h 1838326"/>
              <a:gd name="connsiteX4493" fmla="*/ 3834823 w 5410020"/>
              <a:gd name="connsiteY4493" fmla="*/ 130327 h 1838326"/>
              <a:gd name="connsiteX4494" fmla="*/ 3853873 w 5410020"/>
              <a:gd name="connsiteY4494" fmla="*/ 117476 h 1838326"/>
              <a:gd name="connsiteX4495" fmla="*/ 3792913 w 5410020"/>
              <a:gd name="connsiteY4495" fmla="*/ 117476 h 1838326"/>
              <a:gd name="connsiteX4496" fmla="*/ 3823782 w 5410020"/>
              <a:gd name="connsiteY4496" fmla="*/ 130327 h 1838326"/>
              <a:gd name="connsiteX4497" fmla="*/ 3804026 w 5410020"/>
              <a:gd name="connsiteY4497" fmla="*/ 144464 h 1838326"/>
              <a:gd name="connsiteX4498" fmla="*/ 3774392 w 5410020"/>
              <a:gd name="connsiteY4498" fmla="*/ 130327 h 1838326"/>
              <a:gd name="connsiteX4499" fmla="*/ 3792913 w 5410020"/>
              <a:gd name="connsiteY4499" fmla="*/ 117476 h 1838326"/>
              <a:gd name="connsiteX4500" fmla="*/ 3731831 w 5410020"/>
              <a:gd name="connsiteY4500" fmla="*/ 117476 h 1838326"/>
              <a:gd name="connsiteX4501" fmla="*/ 3763401 w 5410020"/>
              <a:gd name="connsiteY4501" fmla="*/ 130327 h 1838326"/>
              <a:gd name="connsiteX4502" fmla="*/ 3743196 w 5410020"/>
              <a:gd name="connsiteY4502" fmla="*/ 144464 h 1838326"/>
              <a:gd name="connsiteX4503" fmla="*/ 3712889 w 5410020"/>
              <a:gd name="connsiteY4503" fmla="*/ 130327 h 1838326"/>
              <a:gd name="connsiteX4504" fmla="*/ 3731831 w 5410020"/>
              <a:gd name="connsiteY4504" fmla="*/ 117476 h 1838326"/>
              <a:gd name="connsiteX4505" fmla="*/ 3671182 w 5410020"/>
              <a:gd name="connsiteY4505" fmla="*/ 117476 h 1838326"/>
              <a:gd name="connsiteX4506" fmla="*/ 3701489 w 5410020"/>
              <a:gd name="connsiteY4506" fmla="*/ 130327 h 1838326"/>
              <a:gd name="connsiteX4507" fmla="*/ 3681284 w 5410020"/>
              <a:gd name="connsiteY4507" fmla="*/ 144464 h 1838326"/>
              <a:gd name="connsiteX4508" fmla="*/ 3650977 w 5410020"/>
              <a:gd name="connsiteY4508" fmla="*/ 130327 h 1838326"/>
              <a:gd name="connsiteX4509" fmla="*/ 3671182 w 5410020"/>
              <a:gd name="connsiteY4509" fmla="*/ 117476 h 1838326"/>
              <a:gd name="connsiteX4510" fmla="*/ 3609269 w 5410020"/>
              <a:gd name="connsiteY4510" fmla="*/ 117476 h 1838326"/>
              <a:gd name="connsiteX4511" fmla="*/ 3639576 w 5410020"/>
              <a:gd name="connsiteY4511" fmla="*/ 130327 h 1838326"/>
              <a:gd name="connsiteX4512" fmla="*/ 3619371 w 5410020"/>
              <a:gd name="connsiteY4512" fmla="*/ 144464 h 1838326"/>
              <a:gd name="connsiteX4513" fmla="*/ 3589064 w 5410020"/>
              <a:gd name="connsiteY4513" fmla="*/ 130327 h 1838326"/>
              <a:gd name="connsiteX4514" fmla="*/ 3609269 w 5410020"/>
              <a:gd name="connsiteY4514" fmla="*/ 117476 h 1838326"/>
              <a:gd name="connsiteX4515" fmla="*/ 3548619 w 5410020"/>
              <a:gd name="connsiteY4515" fmla="*/ 117476 h 1838326"/>
              <a:gd name="connsiteX4516" fmla="*/ 3577664 w 5410020"/>
              <a:gd name="connsiteY4516" fmla="*/ 130327 h 1838326"/>
              <a:gd name="connsiteX4517" fmla="*/ 3557459 w 5410020"/>
              <a:gd name="connsiteY4517" fmla="*/ 144464 h 1838326"/>
              <a:gd name="connsiteX4518" fmla="*/ 3527152 w 5410020"/>
              <a:gd name="connsiteY4518" fmla="*/ 130327 h 1838326"/>
              <a:gd name="connsiteX4519" fmla="*/ 3548619 w 5410020"/>
              <a:gd name="connsiteY4519" fmla="*/ 117476 h 1838326"/>
              <a:gd name="connsiteX4520" fmla="*/ 3181613 w 5410020"/>
              <a:gd name="connsiteY4520" fmla="*/ 117476 h 1838326"/>
              <a:gd name="connsiteX4521" fmla="*/ 3209054 w 5410020"/>
              <a:gd name="connsiteY4521" fmla="*/ 130327 h 1838326"/>
              <a:gd name="connsiteX4522" fmla="*/ 3187849 w 5410020"/>
              <a:gd name="connsiteY4522" fmla="*/ 144464 h 1838326"/>
              <a:gd name="connsiteX4523" fmla="*/ 3159161 w 5410020"/>
              <a:gd name="connsiteY4523" fmla="*/ 130327 h 1838326"/>
              <a:gd name="connsiteX4524" fmla="*/ 3181613 w 5410020"/>
              <a:gd name="connsiteY4524" fmla="*/ 117476 h 1838326"/>
              <a:gd name="connsiteX4525" fmla="*/ 3120419 w 5410020"/>
              <a:gd name="connsiteY4525" fmla="*/ 117476 h 1838326"/>
              <a:gd name="connsiteX4526" fmla="*/ 3148691 w 5410020"/>
              <a:gd name="connsiteY4526" fmla="*/ 130327 h 1838326"/>
              <a:gd name="connsiteX4527" fmla="*/ 3125559 w 5410020"/>
              <a:gd name="connsiteY4527" fmla="*/ 144464 h 1838326"/>
              <a:gd name="connsiteX4528" fmla="*/ 3097286 w 5410020"/>
              <a:gd name="connsiteY4528" fmla="*/ 130327 h 1838326"/>
              <a:gd name="connsiteX4529" fmla="*/ 3120419 w 5410020"/>
              <a:gd name="connsiteY4529" fmla="*/ 117476 h 1838326"/>
              <a:gd name="connsiteX4530" fmla="*/ 1410076 w 5410020"/>
              <a:gd name="connsiteY4530" fmla="*/ 117476 h 1838326"/>
              <a:gd name="connsiteX4531" fmla="*/ 1429831 w 5410020"/>
              <a:gd name="connsiteY4531" fmla="*/ 130327 h 1838326"/>
              <a:gd name="connsiteX4532" fmla="*/ 1398963 w 5410020"/>
              <a:gd name="connsiteY4532" fmla="*/ 144464 h 1838326"/>
              <a:gd name="connsiteX4533" fmla="*/ 1380442 w 5410020"/>
              <a:gd name="connsiteY4533" fmla="*/ 130327 h 1838326"/>
              <a:gd name="connsiteX4534" fmla="*/ 1410076 w 5410020"/>
              <a:gd name="connsiteY4534" fmla="*/ 117476 h 1838326"/>
              <a:gd name="connsiteX4535" fmla="*/ 1348164 w 5410020"/>
              <a:gd name="connsiteY4535" fmla="*/ 117476 h 1838326"/>
              <a:gd name="connsiteX4536" fmla="*/ 1367919 w 5410020"/>
              <a:gd name="connsiteY4536" fmla="*/ 130327 h 1838326"/>
              <a:gd name="connsiteX4537" fmla="*/ 1337051 w 5410020"/>
              <a:gd name="connsiteY4537" fmla="*/ 144464 h 1838326"/>
              <a:gd name="connsiteX4538" fmla="*/ 1318530 w 5410020"/>
              <a:gd name="connsiteY4538" fmla="*/ 130327 h 1838326"/>
              <a:gd name="connsiteX4539" fmla="*/ 1348164 w 5410020"/>
              <a:gd name="connsiteY4539" fmla="*/ 117476 h 1838326"/>
              <a:gd name="connsiteX4540" fmla="*/ 1287700 w 5410020"/>
              <a:gd name="connsiteY4540" fmla="*/ 117476 h 1838326"/>
              <a:gd name="connsiteX4541" fmla="*/ 1306336 w 5410020"/>
              <a:gd name="connsiteY4541" fmla="*/ 130327 h 1838326"/>
              <a:gd name="connsiteX4542" fmla="*/ 1275276 w 5410020"/>
              <a:gd name="connsiteY4542" fmla="*/ 144464 h 1838326"/>
              <a:gd name="connsiteX4543" fmla="*/ 1256640 w 5410020"/>
              <a:gd name="connsiteY4543" fmla="*/ 130327 h 1838326"/>
              <a:gd name="connsiteX4544" fmla="*/ 1287700 w 5410020"/>
              <a:gd name="connsiteY4544" fmla="*/ 117476 h 1838326"/>
              <a:gd name="connsiteX4545" fmla="*/ 1226754 w 5410020"/>
              <a:gd name="connsiteY4545" fmla="*/ 117476 h 1838326"/>
              <a:gd name="connsiteX4546" fmla="*/ 1245908 w 5410020"/>
              <a:gd name="connsiteY4546" fmla="*/ 130327 h 1838326"/>
              <a:gd name="connsiteX4547" fmla="*/ 1213985 w 5410020"/>
              <a:gd name="connsiteY4547" fmla="*/ 144464 h 1838326"/>
              <a:gd name="connsiteX4548" fmla="*/ 1194832 w 5410020"/>
              <a:gd name="connsiteY4548" fmla="*/ 130327 h 1838326"/>
              <a:gd name="connsiteX4549" fmla="*/ 1226754 w 5410020"/>
              <a:gd name="connsiteY4549" fmla="*/ 117476 h 1838326"/>
              <a:gd name="connsiteX4550" fmla="*/ 1166118 w 5410020"/>
              <a:gd name="connsiteY4550" fmla="*/ 117476 h 1838326"/>
              <a:gd name="connsiteX4551" fmla="*/ 1183995 w 5410020"/>
              <a:gd name="connsiteY4551" fmla="*/ 130327 h 1838326"/>
              <a:gd name="connsiteX4552" fmla="*/ 1152072 w 5410020"/>
              <a:gd name="connsiteY4552" fmla="*/ 144464 h 1838326"/>
              <a:gd name="connsiteX4553" fmla="*/ 1132919 w 5410020"/>
              <a:gd name="connsiteY4553" fmla="*/ 130327 h 1838326"/>
              <a:gd name="connsiteX4554" fmla="*/ 1166118 w 5410020"/>
              <a:gd name="connsiteY4554" fmla="*/ 117476 h 1838326"/>
              <a:gd name="connsiteX4555" fmla="*/ 1104792 w 5410020"/>
              <a:gd name="connsiteY4555" fmla="*/ 117476 h 1838326"/>
              <a:gd name="connsiteX4556" fmla="*/ 1122186 w 5410020"/>
              <a:gd name="connsiteY4556" fmla="*/ 130327 h 1838326"/>
              <a:gd name="connsiteX4557" fmla="*/ 1091126 w 5410020"/>
              <a:gd name="connsiteY4557" fmla="*/ 144464 h 1838326"/>
              <a:gd name="connsiteX4558" fmla="*/ 1073732 w 5410020"/>
              <a:gd name="connsiteY4558" fmla="*/ 130327 h 1838326"/>
              <a:gd name="connsiteX4559" fmla="*/ 1104792 w 5410020"/>
              <a:gd name="connsiteY4559" fmla="*/ 117476 h 1838326"/>
              <a:gd name="connsiteX4560" fmla="*/ 982430 w 5410020"/>
              <a:gd name="connsiteY4560" fmla="*/ 117476 h 1838326"/>
              <a:gd name="connsiteX4561" fmla="*/ 999927 w 5410020"/>
              <a:gd name="connsiteY4561" fmla="*/ 130327 h 1838326"/>
              <a:gd name="connsiteX4562" fmla="*/ 967433 w 5410020"/>
              <a:gd name="connsiteY4562" fmla="*/ 144464 h 1838326"/>
              <a:gd name="connsiteX4563" fmla="*/ 949937 w 5410020"/>
              <a:gd name="connsiteY4563" fmla="*/ 130327 h 1838326"/>
              <a:gd name="connsiteX4564" fmla="*/ 982430 w 5410020"/>
              <a:gd name="connsiteY4564" fmla="*/ 117476 h 1838326"/>
              <a:gd name="connsiteX4565" fmla="*/ 920518 w 5410020"/>
              <a:gd name="connsiteY4565" fmla="*/ 117476 h 1838326"/>
              <a:gd name="connsiteX4566" fmla="*/ 938015 w 5410020"/>
              <a:gd name="connsiteY4566" fmla="*/ 130327 h 1838326"/>
              <a:gd name="connsiteX4567" fmla="*/ 905521 w 5410020"/>
              <a:gd name="connsiteY4567" fmla="*/ 144464 h 1838326"/>
              <a:gd name="connsiteX4568" fmla="*/ 888025 w 5410020"/>
              <a:gd name="connsiteY4568" fmla="*/ 130327 h 1838326"/>
              <a:gd name="connsiteX4569" fmla="*/ 920518 w 5410020"/>
              <a:gd name="connsiteY4569" fmla="*/ 117476 h 1838326"/>
              <a:gd name="connsiteX4570" fmla="*/ 860193 w 5410020"/>
              <a:gd name="connsiteY4570" fmla="*/ 117476 h 1838326"/>
              <a:gd name="connsiteX4571" fmla="*/ 876440 w 5410020"/>
              <a:gd name="connsiteY4571" fmla="*/ 130327 h 1838326"/>
              <a:gd name="connsiteX4572" fmla="*/ 843947 w 5410020"/>
              <a:gd name="connsiteY4572" fmla="*/ 144464 h 1838326"/>
              <a:gd name="connsiteX4573" fmla="*/ 826450 w 5410020"/>
              <a:gd name="connsiteY4573" fmla="*/ 130327 h 1838326"/>
              <a:gd name="connsiteX4574" fmla="*/ 860193 w 5410020"/>
              <a:gd name="connsiteY4574" fmla="*/ 117476 h 1838326"/>
              <a:gd name="connsiteX4575" fmla="*/ 799293 w 5410020"/>
              <a:gd name="connsiteY4575" fmla="*/ 117476 h 1838326"/>
              <a:gd name="connsiteX4576" fmla="*/ 815979 w 5410020"/>
              <a:gd name="connsiteY4576" fmla="*/ 130327 h 1838326"/>
              <a:gd name="connsiteX4577" fmla="*/ 781324 w 5410020"/>
              <a:gd name="connsiteY4577" fmla="*/ 144464 h 1838326"/>
              <a:gd name="connsiteX4578" fmla="*/ 764638 w 5410020"/>
              <a:gd name="connsiteY4578" fmla="*/ 130327 h 1838326"/>
              <a:gd name="connsiteX4579" fmla="*/ 799293 w 5410020"/>
              <a:gd name="connsiteY4579" fmla="*/ 117476 h 1838326"/>
              <a:gd name="connsiteX4580" fmla="*/ 4342797 w 5410020"/>
              <a:gd name="connsiteY4580" fmla="*/ 117475 h 1838326"/>
              <a:gd name="connsiteX4581" fmla="*/ 4375290 w 5410020"/>
              <a:gd name="connsiteY4581" fmla="*/ 130326 h 1838326"/>
              <a:gd name="connsiteX4582" fmla="*/ 4359044 w 5410020"/>
              <a:gd name="connsiteY4582" fmla="*/ 144463 h 1838326"/>
              <a:gd name="connsiteX4583" fmla="*/ 4325300 w 5410020"/>
              <a:gd name="connsiteY4583" fmla="*/ 130326 h 1838326"/>
              <a:gd name="connsiteX4584" fmla="*/ 4342797 w 5410020"/>
              <a:gd name="connsiteY4584" fmla="*/ 117475 h 1838326"/>
              <a:gd name="connsiteX4585" fmla="*/ 4281459 w 5410020"/>
              <a:gd name="connsiteY4585" fmla="*/ 117475 h 1838326"/>
              <a:gd name="connsiteX4586" fmla="*/ 4314830 w 5410020"/>
              <a:gd name="connsiteY4586" fmla="*/ 130326 h 1838326"/>
              <a:gd name="connsiteX4587" fmla="*/ 4298145 w 5410020"/>
              <a:gd name="connsiteY4587" fmla="*/ 144463 h 1838326"/>
              <a:gd name="connsiteX4588" fmla="*/ 4263490 w 5410020"/>
              <a:gd name="connsiteY4588" fmla="*/ 130326 h 1838326"/>
              <a:gd name="connsiteX4589" fmla="*/ 4281459 w 5410020"/>
              <a:gd name="connsiteY4589" fmla="*/ 117475 h 1838326"/>
              <a:gd name="connsiteX4590" fmla="*/ 4098197 w 5410020"/>
              <a:gd name="connsiteY4590" fmla="*/ 117475 h 1838326"/>
              <a:gd name="connsiteX4591" fmla="*/ 4130499 w 5410020"/>
              <a:gd name="connsiteY4591" fmla="*/ 130326 h 1838326"/>
              <a:gd name="connsiteX4592" fmla="*/ 4113106 w 5410020"/>
              <a:gd name="connsiteY4592" fmla="*/ 144463 h 1838326"/>
              <a:gd name="connsiteX4593" fmla="*/ 4080803 w 5410020"/>
              <a:gd name="connsiteY4593" fmla="*/ 130326 h 1838326"/>
              <a:gd name="connsiteX4594" fmla="*/ 4098197 w 5410020"/>
              <a:gd name="connsiteY4594" fmla="*/ 117475 h 1838326"/>
              <a:gd name="connsiteX4595" fmla="*/ 4037527 w 5410020"/>
              <a:gd name="connsiteY4595" fmla="*/ 117475 h 1838326"/>
              <a:gd name="connsiteX4596" fmla="*/ 4068587 w 5410020"/>
              <a:gd name="connsiteY4596" fmla="*/ 130326 h 1838326"/>
              <a:gd name="connsiteX4597" fmla="*/ 4051194 w 5410020"/>
              <a:gd name="connsiteY4597" fmla="*/ 144463 h 1838326"/>
              <a:gd name="connsiteX4598" fmla="*/ 4018891 w 5410020"/>
              <a:gd name="connsiteY4598" fmla="*/ 130326 h 1838326"/>
              <a:gd name="connsiteX4599" fmla="*/ 4037527 w 5410020"/>
              <a:gd name="connsiteY4599" fmla="*/ 117475 h 1838326"/>
              <a:gd name="connsiteX4600" fmla="*/ 2082572 w 5410020"/>
              <a:gd name="connsiteY4600" fmla="*/ 117475 h 1838326"/>
              <a:gd name="connsiteX4601" fmla="*/ 2105704 w 5410020"/>
              <a:gd name="connsiteY4601" fmla="*/ 130326 h 1838326"/>
              <a:gd name="connsiteX4602" fmla="*/ 2077431 w 5410020"/>
              <a:gd name="connsiteY4602" fmla="*/ 144463 h 1838326"/>
              <a:gd name="connsiteX4603" fmla="*/ 2054299 w 5410020"/>
              <a:gd name="connsiteY4603" fmla="*/ 130326 h 1838326"/>
              <a:gd name="connsiteX4604" fmla="*/ 2082572 w 5410020"/>
              <a:gd name="connsiteY4604" fmla="*/ 117475 h 1838326"/>
              <a:gd name="connsiteX4605" fmla="*/ 2021378 w 5410020"/>
              <a:gd name="connsiteY4605" fmla="*/ 117475 h 1838326"/>
              <a:gd name="connsiteX4606" fmla="*/ 2043830 w 5410020"/>
              <a:gd name="connsiteY4606" fmla="*/ 130326 h 1838326"/>
              <a:gd name="connsiteX4607" fmla="*/ 2016388 w 5410020"/>
              <a:gd name="connsiteY4607" fmla="*/ 144463 h 1838326"/>
              <a:gd name="connsiteX4608" fmla="*/ 1993936 w 5410020"/>
              <a:gd name="connsiteY4608" fmla="*/ 130326 h 1838326"/>
              <a:gd name="connsiteX4609" fmla="*/ 2021378 w 5410020"/>
              <a:gd name="connsiteY4609" fmla="*/ 117475 h 1838326"/>
              <a:gd name="connsiteX4610" fmla="*/ 1960712 w 5410020"/>
              <a:gd name="connsiteY4610" fmla="*/ 117475 h 1838326"/>
              <a:gd name="connsiteX4611" fmla="*/ 1981917 w 5410020"/>
              <a:gd name="connsiteY4611" fmla="*/ 130326 h 1838326"/>
              <a:gd name="connsiteX4612" fmla="*/ 1954475 w 5410020"/>
              <a:gd name="connsiteY4612" fmla="*/ 144463 h 1838326"/>
              <a:gd name="connsiteX4613" fmla="*/ 1932023 w 5410020"/>
              <a:gd name="connsiteY4613" fmla="*/ 130326 h 1838326"/>
              <a:gd name="connsiteX4614" fmla="*/ 1960712 w 5410020"/>
              <a:gd name="connsiteY4614" fmla="*/ 117475 h 1838326"/>
              <a:gd name="connsiteX4615" fmla="*/ 1898990 w 5410020"/>
              <a:gd name="connsiteY4615" fmla="*/ 117475 h 1838326"/>
              <a:gd name="connsiteX4616" fmla="*/ 1920329 w 5410020"/>
              <a:gd name="connsiteY4616" fmla="*/ 130326 h 1838326"/>
              <a:gd name="connsiteX4617" fmla="*/ 1892714 w 5410020"/>
              <a:gd name="connsiteY4617" fmla="*/ 144463 h 1838326"/>
              <a:gd name="connsiteX4618" fmla="*/ 1871375 w 5410020"/>
              <a:gd name="connsiteY4618" fmla="*/ 130326 h 1838326"/>
              <a:gd name="connsiteX4619" fmla="*/ 1898990 w 5410020"/>
              <a:gd name="connsiteY4619" fmla="*/ 117475 h 1838326"/>
              <a:gd name="connsiteX4620" fmla="*/ 1837076 w 5410020"/>
              <a:gd name="connsiteY4620" fmla="*/ 117475 h 1838326"/>
              <a:gd name="connsiteX4621" fmla="*/ 1859671 w 5410020"/>
              <a:gd name="connsiteY4621" fmla="*/ 130326 h 1838326"/>
              <a:gd name="connsiteX4622" fmla="*/ 1830800 w 5410020"/>
              <a:gd name="connsiteY4622" fmla="*/ 144463 h 1838326"/>
              <a:gd name="connsiteX4623" fmla="*/ 1809461 w 5410020"/>
              <a:gd name="connsiteY4623" fmla="*/ 130326 h 1838326"/>
              <a:gd name="connsiteX4624" fmla="*/ 1837076 w 5410020"/>
              <a:gd name="connsiteY4624" fmla="*/ 117475 h 1838326"/>
              <a:gd name="connsiteX4625" fmla="*/ 1776420 w 5410020"/>
              <a:gd name="connsiteY4625" fmla="*/ 117475 h 1838326"/>
              <a:gd name="connsiteX4626" fmla="*/ 1797759 w 5410020"/>
              <a:gd name="connsiteY4626" fmla="*/ 130326 h 1838326"/>
              <a:gd name="connsiteX4627" fmla="*/ 1768888 w 5410020"/>
              <a:gd name="connsiteY4627" fmla="*/ 144463 h 1838326"/>
              <a:gd name="connsiteX4628" fmla="*/ 1747549 w 5410020"/>
              <a:gd name="connsiteY4628" fmla="*/ 130326 h 1838326"/>
              <a:gd name="connsiteX4629" fmla="*/ 1776420 w 5410020"/>
              <a:gd name="connsiteY4629" fmla="*/ 117475 h 1838326"/>
              <a:gd name="connsiteX4630" fmla="*/ 1715381 w 5410020"/>
              <a:gd name="connsiteY4630" fmla="*/ 117475 h 1838326"/>
              <a:gd name="connsiteX4631" fmla="*/ 1736235 w 5410020"/>
              <a:gd name="connsiteY4631" fmla="*/ 130326 h 1838326"/>
              <a:gd name="connsiteX4632" fmla="*/ 1708021 w 5410020"/>
              <a:gd name="connsiteY4632" fmla="*/ 144463 h 1838326"/>
              <a:gd name="connsiteX4633" fmla="*/ 1687167 w 5410020"/>
              <a:gd name="connsiteY4633" fmla="*/ 130326 h 1838326"/>
              <a:gd name="connsiteX4634" fmla="*/ 1715381 w 5410020"/>
              <a:gd name="connsiteY4634" fmla="*/ 117475 h 1838326"/>
              <a:gd name="connsiteX4635" fmla="*/ 1655634 w 5410020"/>
              <a:gd name="connsiteY4635" fmla="*/ 117475 h 1838326"/>
              <a:gd name="connsiteX4636" fmla="*/ 1675838 w 5410020"/>
              <a:gd name="connsiteY4636" fmla="*/ 130326 h 1838326"/>
              <a:gd name="connsiteX4637" fmla="*/ 1646794 w 5410020"/>
              <a:gd name="connsiteY4637" fmla="*/ 144463 h 1838326"/>
              <a:gd name="connsiteX4638" fmla="*/ 1625326 w 5410020"/>
              <a:gd name="connsiteY4638" fmla="*/ 130326 h 1838326"/>
              <a:gd name="connsiteX4639" fmla="*/ 1655634 w 5410020"/>
              <a:gd name="connsiteY4639" fmla="*/ 117475 h 1838326"/>
              <a:gd name="connsiteX4640" fmla="*/ 1043093 w 5410020"/>
              <a:gd name="connsiteY4640" fmla="*/ 117475 h 1838326"/>
              <a:gd name="connsiteX4641" fmla="*/ 1061840 w 5410020"/>
              <a:gd name="connsiteY4641" fmla="*/ 130326 h 1838326"/>
              <a:gd name="connsiteX4642" fmla="*/ 1029346 w 5410020"/>
              <a:gd name="connsiteY4642" fmla="*/ 144463 h 1838326"/>
              <a:gd name="connsiteX4643" fmla="*/ 1011850 w 5410020"/>
              <a:gd name="connsiteY4643" fmla="*/ 130326 h 1838326"/>
              <a:gd name="connsiteX4644" fmla="*/ 1043093 w 5410020"/>
              <a:gd name="connsiteY4644" fmla="*/ 117475 h 1838326"/>
              <a:gd name="connsiteX4645" fmla="*/ 3779261 w 5410020"/>
              <a:gd name="connsiteY4645" fmla="*/ 87313 h 1838326"/>
              <a:gd name="connsiteX4646" fmla="*/ 3809741 w 5410020"/>
              <a:gd name="connsiteY4646" fmla="*/ 100013 h 1838326"/>
              <a:gd name="connsiteX4647" fmla="*/ 3790691 w 5410020"/>
              <a:gd name="connsiteY4647" fmla="*/ 112713 h 1838326"/>
              <a:gd name="connsiteX4648" fmla="*/ 3760211 w 5410020"/>
              <a:gd name="connsiteY4648" fmla="*/ 100013 h 1838326"/>
              <a:gd name="connsiteX4649" fmla="*/ 3779261 w 5410020"/>
              <a:gd name="connsiteY4649" fmla="*/ 87313 h 1838326"/>
              <a:gd name="connsiteX4650" fmla="*/ 3295913 w 5410020"/>
              <a:gd name="connsiteY4650" fmla="*/ 87313 h 1838326"/>
              <a:gd name="connsiteX4651" fmla="*/ 3323354 w 5410020"/>
              <a:gd name="connsiteY4651" fmla="*/ 100013 h 1838326"/>
              <a:gd name="connsiteX4652" fmla="*/ 3302149 w 5410020"/>
              <a:gd name="connsiteY4652" fmla="*/ 112713 h 1838326"/>
              <a:gd name="connsiteX4653" fmla="*/ 3274708 w 5410020"/>
              <a:gd name="connsiteY4653" fmla="*/ 100013 h 1838326"/>
              <a:gd name="connsiteX4654" fmla="*/ 3295913 w 5410020"/>
              <a:gd name="connsiteY4654" fmla="*/ 87313 h 1838326"/>
              <a:gd name="connsiteX4655" fmla="*/ 3235588 w 5410020"/>
              <a:gd name="connsiteY4655" fmla="*/ 87313 h 1838326"/>
              <a:gd name="connsiteX4656" fmla="*/ 3263029 w 5410020"/>
              <a:gd name="connsiteY4656" fmla="*/ 100013 h 1838326"/>
              <a:gd name="connsiteX4657" fmla="*/ 3240577 w 5410020"/>
              <a:gd name="connsiteY4657" fmla="*/ 112713 h 1838326"/>
              <a:gd name="connsiteX4658" fmla="*/ 3213136 w 5410020"/>
              <a:gd name="connsiteY4658" fmla="*/ 100013 h 1838326"/>
              <a:gd name="connsiteX4659" fmla="*/ 3235588 w 5410020"/>
              <a:gd name="connsiteY4659" fmla="*/ 87313 h 1838326"/>
              <a:gd name="connsiteX4660" fmla="*/ 2087475 w 5410020"/>
              <a:gd name="connsiteY4660" fmla="*/ 87313 h 1838326"/>
              <a:gd name="connsiteX4661" fmla="*/ 2110474 w 5410020"/>
              <a:gd name="connsiteY4661" fmla="*/ 100013 h 1838326"/>
              <a:gd name="connsiteX4662" fmla="*/ 2083641 w 5410020"/>
              <a:gd name="connsiteY4662" fmla="*/ 112713 h 1838326"/>
              <a:gd name="connsiteX4663" fmla="*/ 2060642 w 5410020"/>
              <a:gd name="connsiteY4663" fmla="*/ 100013 h 1838326"/>
              <a:gd name="connsiteX4664" fmla="*/ 2087475 w 5410020"/>
              <a:gd name="connsiteY4664" fmla="*/ 87313 h 1838326"/>
              <a:gd name="connsiteX4665" fmla="*/ 2027009 w 5410020"/>
              <a:gd name="connsiteY4665" fmla="*/ 87313 h 1838326"/>
              <a:gd name="connsiteX4666" fmla="*/ 2050141 w 5410020"/>
              <a:gd name="connsiteY4666" fmla="*/ 100013 h 1838326"/>
              <a:gd name="connsiteX4667" fmla="*/ 2021868 w 5410020"/>
              <a:gd name="connsiteY4667" fmla="*/ 112713 h 1838326"/>
              <a:gd name="connsiteX4668" fmla="*/ 1998736 w 5410020"/>
              <a:gd name="connsiteY4668" fmla="*/ 100013 h 1838326"/>
              <a:gd name="connsiteX4669" fmla="*/ 2027009 w 5410020"/>
              <a:gd name="connsiteY4669" fmla="*/ 87313 h 1838326"/>
              <a:gd name="connsiteX4670" fmla="*/ 1966684 w 5410020"/>
              <a:gd name="connsiteY4670" fmla="*/ 87313 h 1838326"/>
              <a:gd name="connsiteX4671" fmla="*/ 1989816 w 5410020"/>
              <a:gd name="connsiteY4671" fmla="*/ 100013 h 1838326"/>
              <a:gd name="connsiteX4672" fmla="*/ 1961543 w 5410020"/>
              <a:gd name="connsiteY4672" fmla="*/ 112713 h 1838326"/>
              <a:gd name="connsiteX4673" fmla="*/ 1938411 w 5410020"/>
              <a:gd name="connsiteY4673" fmla="*/ 100013 h 1838326"/>
              <a:gd name="connsiteX4674" fmla="*/ 1966684 w 5410020"/>
              <a:gd name="connsiteY4674" fmla="*/ 87313 h 1838326"/>
              <a:gd name="connsiteX4675" fmla="*/ 1906927 w 5410020"/>
              <a:gd name="connsiteY4675" fmla="*/ 87313 h 1838326"/>
              <a:gd name="connsiteX4676" fmla="*/ 1928266 w 5410020"/>
              <a:gd name="connsiteY4676" fmla="*/ 100013 h 1838326"/>
              <a:gd name="connsiteX4677" fmla="*/ 1900651 w 5410020"/>
              <a:gd name="connsiteY4677" fmla="*/ 112713 h 1838326"/>
              <a:gd name="connsiteX4678" fmla="*/ 1879312 w 5410020"/>
              <a:gd name="connsiteY4678" fmla="*/ 100013 h 1838326"/>
              <a:gd name="connsiteX4679" fmla="*/ 1906927 w 5410020"/>
              <a:gd name="connsiteY4679" fmla="*/ 87313 h 1838326"/>
              <a:gd name="connsiteX4680" fmla="*/ 1846412 w 5410020"/>
              <a:gd name="connsiteY4680" fmla="*/ 87313 h 1838326"/>
              <a:gd name="connsiteX4681" fmla="*/ 1867617 w 5410020"/>
              <a:gd name="connsiteY4681" fmla="*/ 100013 h 1838326"/>
              <a:gd name="connsiteX4682" fmla="*/ 1840175 w 5410020"/>
              <a:gd name="connsiteY4682" fmla="*/ 112713 h 1838326"/>
              <a:gd name="connsiteX4683" fmla="*/ 1818971 w 5410020"/>
              <a:gd name="connsiteY4683" fmla="*/ 100013 h 1838326"/>
              <a:gd name="connsiteX4684" fmla="*/ 1846412 w 5410020"/>
              <a:gd name="connsiteY4684" fmla="*/ 87313 h 1838326"/>
              <a:gd name="connsiteX4685" fmla="*/ 1786087 w 5410020"/>
              <a:gd name="connsiteY4685" fmla="*/ 87313 h 1838326"/>
              <a:gd name="connsiteX4686" fmla="*/ 1807292 w 5410020"/>
              <a:gd name="connsiteY4686" fmla="*/ 100013 h 1838326"/>
              <a:gd name="connsiteX4687" fmla="*/ 1778603 w 5410020"/>
              <a:gd name="connsiteY4687" fmla="*/ 112713 h 1838326"/>
              <a:gd name="connsiteX4688" fmla="*/ 1757398 w 5410020"/>
              <a:gd name="connsiteY4688" fmla="*/ 100013 h 1838326"/>
              <a:gd name="connsiteX4689" fmla="*/ 1786087 w 5410020"/>
              <a:gd name="connsiteY4689" fmla="*/ 87313 h 1838326"/>
              <a:gd name="connsiteX4690" fmla="*/ 1725620 w 5410020"/>
              <a:gd name="connsiteY4690" fmla="*/ 87313 h 1838326"/>
              <a:gd name="connsiteX4691" fmla="*/ 1745703 w 5410020"/>
              <a:gd name="connsiteY4691" fmla="*/ 100013 h 1838326"/>
              <a:gd name="connsiteX4692" fmla="*/ 1718088 w 5410020"/>
              <a:gd name="connsiteY4692" fmla="*/ 112713 h 1838326"/>
              <a:gd name="connsiteX4693" fmla="*/ 1696749 w 5410020"/>
              <a:gd name="connsiteY4693" fmla="*/ 100013 h 1838326"/>
              <a:gd name="connsiteX4694" fmla="*/ 1725620 w 5410020"/>
              <a:gd name="connsiteY4694" fmla="*/ 87313 h 1838326"/>
              <a:gd name="connsiteX4695" fmla="*/ 1665295 w 5410020"/>
              <a:gd name="connsiteY4695" fmla="*/ 87313 h 1838326"/>
              <a:gd name="connsiteX4696" fmla="*/ 1685378 w 5410020"/>
              <a:gd name="connsiteY4696" fmla="*/ 100013 h 1838326"/>
              <a:gd name="connsiteX4697" fmla="*/ 1656508 w 5410020"/>
              <a:gd name="connsiteY4697" fmla="*/ 112713 h 1838326"/>
              <a:gd name="connsiteX4698" fmla="*/ 1636424 w 5410020"/>
              <a:gd name="connsiteY4698" fmla="*/ 100013 h 1838326"/>
              <a:gd name="connsiteX4699" fmla="*/ 1665295 w 5410020"/>
              <a:gd name="connsiteY4699" fmla="*/ 87313 h 1838326"/>
              <a:gd name="connsiteX4700" fmla="*/ 1604834 w 5410020"/>
              <a:gd name="connsiteY4700" fmla="*/ 87313 h 1838326"/>
              <a:gd name="connsiteX4701" fmla="*/ 1625038 w 5410020"/>
              <a:gd name="connsiteY4701" fmla="*/ 100013 h 1838326"/>
              <a:gd name="connsiteX4702" fmla="*/ 1595994 w 5410020"/>
              <a:gd name="connsiteY4702" fmla="*/ 112713 h 1838326"/>
              <a:gd name="connsiteX4703" fmla="*/ 1574526 w 5410020"/>
              <a:gd name="connsiteY4703" fmla="*/ 100013 h 1838326"/>
              <a:gd name="connsiteX4704" fmla="*/ 1604834 w 5410020"/>
              <a:gd name="connsiteY4704" fmla="*/ 87313 h 1838326"/>
              <a:gd name="connsiteX4705" fmla="*/ 1544509 w 5410020"/>
              <a:gd name="connsiteY4705" fmla="*/ 87313 h 1838326"/>
              <a:gd name="connsiteX4706" fmla="*/ 1564713 w 5410020"/>
              <a:gd name="connsiteY4706" fmla="*/ 100013 h 1838326"/>
              <a:gd name="connsiteX4707" fmla="*/ 1534406 w 5410020"/>
              <a:gd name="connsiteY4707" fmla="*/ 112713 h 1838326"/>
              <a:gd name="connsiteX4708" fmla="*/ 1514201 w 5410020"/>
              <a:gd name="connsiteY4708" fmla="*/ 100013 h 1838326"/>
              <a:gd name="connsiteX4709" fmla="*/ 1544509 w 5410020"/>
              <a:gd name="connsiteY4709" fmla="*/ 87313 h 1838326"/>
              <a:gd name="connsiteX4710" fmla="*/ 1181476 w 5410020"/>
              <a:gd name="connsiteY4710" fmla="*/ 87313 h 1838326"/>
              <a:gd name="connsiteX4711" fmla="*/ 1199997 w 5410020"/>
              <a:gd name="connsiteY4711" fmla="*/ 100013 h 1838326"/>
              <a:gd name="connsiteX4712" fmla="*/ 1169128 w 5410020"/>
              <a:gd name="connsiteY4712" fmla="*/ 112713 h 1838326"/>
              <a:gd name="connsiteX4713" fmla="*/ 1150607 w 5410020"/>
              <a:gd name="connsiteY4713" fmla="*/ 100013 h 1838326"/>
              <a:gd name="connsiteX4714" fmla="*/ 1181476 w 5410020"/>
              <a:gd name="connsiteY4714" fmla="*/ 87313 h 1838326"/>
              <a:gd name="connsiteX4715" fmla="*/ 1121013 w 5410020"/>
              <a:gd name="connsiteY4715" fmla="*/ 87313 h 1838326"/>
              <a:gd name="connsiteX4716" fmla="*/ 1139649 w 5410020"/>
              <a:gd name="connsiteY4716" fmla="*/ 100013 h 1838326"/>
              <a:gd name="connsiteX4717" fmla="*/ 1107347 w 5410020"/>
              <a:gd name="connsiteY4717" fmla="*/ 112713 h 1838326"/>
              <a:gd name="connsiteX4718" fmla="*/ 1089953 w 5410020"/>
              <a:gd name="connsiteY4718" fmla="*/ 100013 h 1838326"/>
              <a:gd name="connsiteX4719" fmla="*/ 1121013 w 5410020"/>
              <a:gd name="connsiteY4719" fmla="*/ 87313 h 1838326"/>
              <a:gd name="connsiteX4720" fmla="*/ 1060473 w 5410020"/>
              <a:gd name="connsiteY4720" fmla="*/ 87313 h 1838326"/>
              <a:gd name="connsiteX4721" fmla="*/ 1077760 w 5410020"/>
              <a:gd name="connsiteY4721" fmla="*/ 100013 h 1838326"/>
              <a:gd name="connsiteX4722" fmla="*/ 1046891 w 5410020"/>
              <a:gd name="connsiteY4722" fmla="*/ 112713 h 1838326"/>
              <a:gd name="connsiteX4723" fmla="*/ 1029605 w 5410020"/>
              <a:gd name="connsiteY4723" fmla="*/ 100013 h 1838326"/>
              <a:gd name="connsiteX4724" fmla="*/ 1060473 w 5410020"/>
              <a:gd name="connsiteY4724" fmla="*/ 87313 h 1838326"/>
              <a:gd name="connsiteX4725" fmla="*/ 1000017 w 5410020"/>
              <a:gd name="connsiteY4725" fmla="*/ 87313 h 1838326"/>
              <a:gd name="connsiteX4726" fmla="*/ 1017411 w 5410020"/>
              <a:gd name="connsiteY4726" fmla="*/ 100013 h 1838326"/>
              <a:gd name="connsiteX4727" fmla="*/ 985109 w 5410020"/>
              <a:gd name="connsiteY4727" fmla="*/ 112713 h 1838326"/>
              <a:gd name="connsiteX4728" fmla="*/ 968957 w 5410020"/>
              <a:gd name="connsiteY4728" fmla="*/ 100013 h 1838326"/>
              <a:gd name="connsiteX4729" fmla="*/ 1000017 w 5410020"/>
              <a:gd name="connsiteY4729" fmla="*/ 87313 h 1838326"/>
              <a:gd name="connsiteX4730" fmla="*/ 939692 w 5410020"/>
              <a:gd name="connsiteY4730" fmla="*/ 87313 h 1838326"/>
              <a:gd name="connsiteX4731" fmla="*/ 957086 w 5410020"/>
              <a:gd name="connsiteY4731" fmla="*/ 100013 h 1838326"/>
              <a:gd name="connsiteX4732" fmla="*/ 924784 w 5410020"/>
              <a:gd name="connsiteY4732" fmla="*/ 112713 h 1838326"/>
              <a:gd name="connsiteX4733" fmla="*/ 907390 w 5410020"/>
              <a:gd name="connsiteY4733" fmla="*/ 100013 h 1838326"/>
              <a:gd name="connsiteX4734" fmla="*/ 939692 w 5410020"/>
              <a:gd name="connsiteY4734" fmla="*/ 87313 h 1838326"/>
              <a:gd name="connsiteX4735" fmla="*/ 879243 w 5410020"/>
              <a:gd name="connsiteY4735" fmla="*/ 87313 h 1838326"/>
              <a:gd name="connsiteX4736" fmla="*/ 895490 w 5410020"/>
              <a:gd name="connsiteY4736" fmla="*/ 100013 h 1838326"/>
              <a:gd name="connsiteX4737" fmla="*/ 862997 w 5410020"/>
              <a:gd name="connsiteY4737" fmla="*/ 112713 h 1838326"/>
              <a:gd name="connsiteX4738" fmla="*/ 846750 w 5410020"/>
              <a:gd name="connsiteY4738" fmla="*/ 100013 h 1838326"/>
              <a:gd name="connsiteX4739" fmla="*/ 879243 w 5410020"/>
              <a:gd name="connsiteY4739" fmla="*/ 87313 h 1838326"/>
              <a:gd name="connsiteX4740" fmla="*/ 2152562 w 5410020"/>
              <a:gd name="connsiteY4740" fmla="*/ 57150 h 1838326"/>
              <a:gd name="connsiteX4741" fmla="*/ 2175561 w 5410020"/>
              <a:gd name="connsiteY4741" fmla="*/ 70518 h 1838326"/>
              <a:gd name="connsiteX4742" fmla="*/ 2148728 w 5410020"/>
              <a:gd name="connsiteY4742" fmla="*/ 82550 h 1838326"/>
              <a:gd name="connsiteX4743" fmla="*/ 2125729 w 5410020"/>
              <a:gd name="connsiteY4743" fmla="*/ 70518 h 1838326"/>
              <a:gd name="connsiteX4744" fmla="*/ 2152562 w 5410020"/>
              <a:gd name="connsiteY4744" fmla="*/ 57150 h 1838326"/>
              <a:gd name="connsiteX4745" fmla="*/ 2093515 w 5410020"/>
              <a:gd name="connsiteY4745" fmla="*/ 57150 h 1838326"/>
              <a:gd name="connsiteX4746" fmla="*/ 2115236 w 5410020"/>
              <a:gd name="connsiteY4746" fmla="*/ 70518 h 1838326"/>
              <a:gd name="connsiteX4747" fmla="*/ 2088403 w 5410020"/>
              <a:gd name="connsiteY4747" fmla="*/ 82550 h 1838326"/>
              <a:gd name="connsiteX4748" fmla="*/ 2065404 w 5410020"/>
              <a:gd name="connsiteY4748" fmla="*/ 70518 h 1838326"/>
              <a:gd name="connsiteX4749" fmla="*/ 2093515 w 5410020"/>
              <a:gd name="connsiteY4749" fmla="*/ 57150 h 1838326"/>
              <a:gd name="connsiteX4750" fmla="*/ 2033359 w 5410020"/>
              <a:gd name="connsiteY4750" fmla="*/ 57150 h 1838326"/>
              <a:gd name="connsiteX4751" fmla="*/ 2056491 w 5410020"/>
              <a:gd name="connsiteY4751" fmla="*/ 70518 h 1838326"/>
              <a:gd name="connsiteX4752" fmla="*/ 2028218 w 5410020"/>
              <a:gd name="connsiteY4752" fmla="*/ 82550 h 1838326"/>
              <a:gd name="connsiteX4753" fmla="*/ 2006371 w 5410020"/>
              <a:gd name="connsiteY4753" fmla="*/ 70518 h 1838326"/>
              <a:gd name="connsiteX4754" fmla="*/ 2033359 w 5410020"/>
              <a:gd name="connsiteY4754" fmla="*/ 57150 h 1838326"/>
              <a:gd name="connsiteX4755" fmla="*/ 1974453 w 5410020"/>
              <a:gd name="connsiteY4755" fmla="*/ 57150 h 1838326"/>
              <a:gd name="connsiteX4756" fmla="*/ 1996174 w 5410020"/>
              <a:gd name="connsiteY4756" fmla="*/ 70518 h 1838326"/>
              <a:gd name="connsiteX4757" fmla="*/ 1968064 w 5410020"/>
              <a:gd name="connsiteY4757" fmla="*/ 82550 h 1838326"/>
              <a:gd name="connsiteX4758" fmla="*/ 1946342 w 5410020"/>
              <a:gd name="connsiteY4758" fmla="*/ 70518 h 1838326"/>
              <a:gd name="connsiteX4759" fmla="*/ 1974453 w 5410020"/>
              <a:gd name="connsiteY4759" fmla="*/ 57150 h 1838326"/>
              <a:gd name="connsiteX4760" fmla="*/ 1914128 w 5410020"/>
              <a:gd name="connsiteY4760" fmla="*/ 57150 h 1838326"/>
              <a:gd name="connsiteX4761" fmla="*/ 1935849 w 5410020"/>
              <a:gd name="connsiteY4761" fmla="*/ 70518 h 1838326"/>
              <a:gd name="connsiteX4762" fmla="*/ 1907739 w 5410020"/>
              <a:gd name="connsiteY4762" fmla="*/ 82550 h 1838326"/>
              <a:gd name="connsiteX4763" fmla="*/ 1886017 w 5410020"/>
              <a:gd name="connsiteY4763" fmla="*/ 70518 h 1838326"/>
              <a:gd name="connsiteX4764" fmla="*/ 1914128 w 5410020"/>
              <a:gd name="connsiteY4764" fmla="*/ 57150 h 1838326"/>
              <a:gd name="connsiteX4765" fmla="*/ 1854350 w 5410020"/>
              <a:gd name="connsiteY4765" fmla="*/ 57150 h 1838326"/>
              <a:gd name="connsiteX4766" fmla="*/ 1874307 w 5410020"/>
              <a:gd name="connsiteY4766" fmla="*/ 70518 h 1838326"/>
              <a:gd name="connsiteX4767" fmla="*/ 1846866 w 5410020"/>
              <a:gd name="connsiteY4767" fmla="*/ 82550 h 1838326"/>
              <a:gd name="connsiteX4768" fmla="*/ 1825661 w 5410020"/>
              <a:gd name="connsiteY4768" fmla="*/ 70518 h 1838326"/>
              <a:gd name="connsiteX4769" fmla="*/ 1854350 w 5410020"/>
              <a:gd name="connsiteY4769" fmla="*/ 57150 h 1838326"/>
              <a:gd name="connsiteX4770" fmla="*/ 1794025 w 5410020"/>
              <a:gd name="connsiteY4770" fmla="*/ 57150 h 1838326"/>
              <a:gd name="connsiteX4771" fmla="*/ 1815230 w 5410020"/>
              <a:gd name="connsiteY4771" fmla="*/ 70518 h 1838326"/>
              <a:gd name="connsiteX4772" fmla="*/ 1786541 w 5410020"/>
              <a:gd name="connsiteY4772" fmla="*/ 82550 h 1838326"/>
              <a:gd name="connsiteX4773" fmla="*/ 1766584 w 5410020"/>
              <a:gd name="connsiteY4773" fmla="*/ 70518 h 1838326"/>
              <a:gd name="connsiteX4774" fmla="*/ 1794025 w 5410020"/>
              <a:gd name="connsiteY4774" fmla="*/ 57150 h 1838326"/>
              <a:gd name="connsiteX4775" fmla="*/ 1733889 w 5410020"/>
              <a:gd name="connsiteY4775" fmla="*/ 57150 h 1838326"/>
              <a:gd name="connsiteX4776" fmla="*/ 1755228 w 5410020"/>
              <a:gd name="connsiteY4776" fmla="*/ 70518 h 1838326"/>
              <a:gd name="connsiteX4777" fmla="*/ 1726358 w 5410020"/>
              <a:gd name="connsiteY4777" fmla="*/ 82550 h 1838326"/>
              <a:gd name="connsiteX4778" fmla="*/ 1706274 w 5410020"/>
              <a:gd name="connsiteY4778" fmla="*/ 70518 h 1838326"/>
              <a:gd name="connsiteX4779" fmla="*/ 1733889 w 5410020"/>
              <a:gd name="connsiteY4779" fmla="*/ 57150 h 1838326"/>
              <a:gd name="connsiteX4780" fmla="*/ 1674820 w 5410020"/>
              <a:gd name="connsiteY4780" fmla="*/ 57150 h 1838326"/>
              <a:gd name="connsiteX4781" fmla="*/ 1694903 w 5410020"/>
              <a:gd name="connsiteY4781" fmla="*/ 70518 h 1838326"/>
              <a:gd name="connsiteX4782" fmla="*/ 1666033 w 5410020"/>
              <a:gd name="connsiteY4782" fmla="*/ 82550 h 1838326"/>
              <a:gd name="connsiteX4783" fmla="*/ 1645949 w 5410020"/>
              <a:gd name="connsiteY4783" fmla="*/ 70518 h 1838326"/>
              <a:gd name="connsiteX4784" fmla="*/ 1674820 w 5410020"/>
              <a:gd name="connsiteY4784" fmla="*/ 57150 h 1838326"/>
              <a:gd name="connsiteX4785" fmla="*/ 1614495 w 5410020"/>
              <a:gd name="connsiteY4785" fmla="*/ 57150 h 1838326"/>
              <a:gd name="connsiteX4786" fmla="*/ 1634578 w 5410020"/>
              <a:gd name="connsiteY4786" fmla="*/ 70518 h 1838326"/>
              <a:gd name="connsiteX4787" fmla="*/ 1605708 w 5410020"/>
              <a:gd name="connsiteY4787" fmla="*/ 82550 h 1838326"/>
              <a:gd name="connsiteX4788" fmla="*/ 1585624 w 5410020"/>
              <a:gd name="connsiteY4788" fmla="*/ 70518 h 1838326"/>
              <a:gd name="connsiteX4789" fmla="*/ 1614495 w 5410020"/>
              <a:gd name="connsiteY4789" fmla="*/ 57150 h 1838326"/>
              <a:gd name="connsiteX4790" fmla="*/ 2039679 w 5410020"/>
              <a:gd name="connsiteY4790" fmla="*/ 28575 h 1838326"/>
              <a:gd name="connsiteX4791" fmla="*/ 2061269 w 5410020"/>
              <a:gd name="connsiteY4791" fmla="*/ 39855 h 1838326"/>
              <a:gd name="connsiteX4792" fmla="*/ 2034599 w 5410020"/>
              <a:gd name="connsiteY4792" fmla="*/ 52388 h 1838326"/>
              <a:gd name="connsiteX4793" fmla="*/ 2013009 w 5410020"/>
              <a:gd name="connsiteY4793" fmla="*/ 39855 h 1838326"/>
              <a:gd name="connsiteX4794" fmla="*/ 2039679 w 5410020"/>
              <a:gd name="connsiteY4794" fmla="*/ 28575 h 1838326"/>
              <a:gd name="connsiteX4795" fmla="*/ 1980803 w 5410020"/>
              <a:gd name="connsiteY4795" fmla="*/ 28575 h 1838326"/>
              <a:gd name="connsiteX4796" fmla="*/ 2002524 w 5410020"/>
              <a:gd name="connsiteY4796" fmla="*/ 39855 h 1838326"/>
              <a:gd name="connsiteX4797" fmla="*/ 1975691 w 5410020"/>
              <a:gd name="connsiteY4797" fmla="*/ 52388 h 1838326"/>
              <a:gd name="connsiteX4798" fmla="*/ 1952692 w 5410020"/>
              <a:gd name="connsiteY4798" fmla="*/ 39855 h 1838326"/>
              <a:gd name="connsiteX4799" fmla="*/ 1980803 w 5410020"/>
              <a:gd name="connsiteY4799" fmla="*/ 28575 h 1838326"/>
              <a:gd name="connsiteX4800" fmla="*/ 1921174 w 5410020"/>
              <a:gd name="connsiteY4800" fmla="*/ 28575 h 1838326"/>
              <a:gd name="connsiteX4801" fmla="*/ 1942237 w 5410020"/>
              <a:gd name="connsiteY4801" fmla="*/ 39855 h 1838326"/>
              <a:gd name="connsiteX4802" fmla="*/ 1914979 w 5410020"/>
              <a:gd name="connsiteY4802" fmla="*/ 52388 h 1838326"/>
              <a:gd name="connsiteX4803" fmla="*/ 1893915 w 5410020"/>
              <a:gd name="connsiteY4803" fmla="*/ 39855 h 1838326"/>
              <a:gd name="connsiteX4804" fmla="*/ 1921174 w 5410020"/>
              <a:gd name="connsiteY4804" fmla="*/ 28575 h 1838326"/>
              <a:gd name="connsiteX4805" fmla="*/ 1862437 w 5410020"/>
              <a:gd name="connsiteY4805" fmla="*/ 28575 h 1838326"/>
              <a:gd name="connsiteX4806" fmla="*/ 1883500 w 5410020"/>
              <a:gd name="connsiteY4806" fmla="*/ 39855 h 1838326"/>
              <a:gd name="connsiteX4807" fmla="*/ 1856242 w 5410020"/>
              <a:gd name="connsiteY4807" fmla="*/ 52388 h 1838326"/>
              <a:gd name="connsiteX4808" fmla="*/ 1835178 w 5410020"/>
              <a:gd name="connsiteY4808" fmla="*/ 39855 h 1838326"/>
              <a:gd name="connsiteX4809" fmla="*/ 1862437 w 5410020"/>
              <a:gd name="connsiteY4809" fmla="*/ 28575 h 1838326"/>
              <a:gd name="connsiteX4810" fmla="*/ 1803550 w 5410020"/>
              <a:gd name="connsiteY4810" fmla="*/ 28575 h 1838326"/>
              <a:gd name="connsiteX4811" fmla="*/ 1823507 w 5410020"/>
              <a:gd name="connsiteY4811" fmla="*/ 39855 h 1838326"/>
              <a:gd name="connsiteX4812" fmla="*/ 1796066 w 5410020"/>
              <a:gd name="connsiteY4812" fmla="*/ 52388 h 1838326"/>
              <a:gd name="connsiteX4813" fmla="*/ 1776109 w 5410020"/>
              <a:gd name="connsiteY4813" fmla="*/ 39855 h 1838326"/>
              <a:gd name="connsiteX4814" fmla="*/ 1803550 w 5410020"/>
              <a:gd name="connsiteY4814" fmla="*/ 28575 h 1838326"/>
              <a:gd name="connsiteX4815" fmla="*/ 1744812 w 5410020"/>
              <a:gd name="connsiteY4815" fmla="*/ 28575 h 1838326"/>
              <a:gd name="connsiteX4816" fmla="*/ 1764769 w 5410020"/>
              <a:gd name="connsiteY4816" fmla="*/ 39855 h 1838326"/>
              <a:gd name="connsiteX4817" fmla="*/ 1737328 w 5410020"/>
              <a:gd name="connsiteY4817" fmla="*/ 52388 h 1838326"/>
              <a:gd name="connsiteX4818" fmla="*/ 1717371 w 5410020"/>
              <a:gd name="connsiteY4818" fmla="*/ 39855 h 1838326"/>
              <a:gd name="connsiteX4819" fmla="*/ 1744812 w 5410020"/>
              <a:gd name="connsiteY4819" fmla="*/ 28575 h 1838326"/>
              <a:gd name="connsiteX4820" fmla="*/ 2045890 w 5410020"/>
              <a:gd name="connsiteY4820" fmla="*/ 0 h 1838326"/>
              <a:gd name="connsiteX4821" fmla="*/ 2067611 w 5410020"/>
              <a:gd name="connsiteY4821" fmla="*/ 11113 h 1838326"/>
              <a:gd name="connsiteX4822" fmla="*/ 2040778 w 5410020"/>
              <a:gd name="connsiteY4822" fmla="*/ 22225 h 1838326"/>
              <a:gd name="connsiteX4823" fmla="*/ 2019057 w 5410020"/>
              <a:gd name="connsiteY4823" fmla="*/ 11113 h 1838326"/>
              <a:gd name="connsiteX4824" fmla="*/ 2045890 w 5410020"/>
              <a:gd name="connsiteY4824" fmla="*/ 0 h 1838326"/>
              <a:gd name="connsiteX4825" fmla="*/ 1987291 w 5410020"/>
              <a:gd name="connsiteY4825" fmla="*/ 0 h 1838326"/>
              <a:gd name="connsiteX4826" fmla="*/ 2008881 w 5410020"/>
              <a:gd name="connsiteY4826" fmla="*/ 11113 h 1838326"/>
              <a:gd name="connsiteX4827" fmla="*/ 1982211 w 5410020"/>
              <a:gd name="connsiteY4827" fmla="*/ 22225 h 1838326"/>
              <a:gd name="connsiteX4828" fmla="*/ 1960621 w 5410020"/>
              <a:gd name="connsiteY4828" fmla="*/ 11113 h 1838326"/>
              <a:gd name="connsiteX4829" fmla="*/ 1987291 w 5410020"/>
              <a:gd name="connsiteY4829" fmla="*/ 0 h 1838326"/>
              <a:gd name="connsiteX4830" fmla="*/ 1929112 w 5410020"/>
              <a:gd name="connsiteY4830" fmla="*/ 0 h 1838326"/>
              <a:gd name="connsiteX4831" fmla="*/ 1948936 w 5410020"/>
              <a:gd name="connsiteY4831" fmla="*/ 11113 h 1838326"/>
              <a:gd name="connsiteX4832" fmla="*/ 1922917 w 5410020"/>
              <a:gd name="connsiteY4832" fmla="*/ 22225 h 1838326"/>
              <a:gd name="connsiteX4833" fmla="*/ 1901853 w 5410020"/>
              <a:gd name="connsiteY4833" fmla="*/ 11113 h 1838326"/>
              <a:gd name="connsiteX4834" fmla="*/ 1929112 w 5410020"/>
              <a:gd name="connsiteY4834" fmla="*/ 0 h 1838326"/>
              <a:gd name="connsiteX4835" fmla="*/ 1870374 w 5410020"/>
              <a:gd name="connsiteY4835" fmla="*/ 0 h 1838326"/>
              <a:gd name="connsiteX4836" fmla="*/ 1891437 w 5410020"/>
              <a:gd name="connsiteY4836" fmla="*/ 11113 h 1838326"/>
              <a:gd name="connsiteX4837" fmla="*/ 1864179 w 5410020"/>
              <a:gd name="connsiteY4837" fmla="*/ 22225 h 1838326"/>
              <a:gd name="connsiteX4838" fmla="*/ 1844354 w 5410020"/>
              <a:gd name="connsiteY4838" fmla="*/ 11113 h 1838326"/>
              <a:gd name="connsiteX4839" fmla="*/ 1870374 w 5410020"/>
              <a:gd name="connsiteY4839" fmla="*/ 0 h 18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Lst>
            <a:rect l="l" t="t" r="r" b="b"/>
            <a:pathLst>
              <a:path w="5410020" h="1838326">
                <a:moveTo>
                  <a:pt x="798387" y="1770063"/>
                </a:moveTo>
                <a:cubicBezTo>
                  <a:pt x="820946" y="1770063"/>
                  <a:pt x="832226" y="1785233"/>
                  <a:pt x="825959" y="1804195"/>
                </a:cubicBezTo>
                <a:cubicBezTo>
                  <a:pt x="818440" y="1823157"/>
                  <a:pt x="793374" y="1838326"/>
                  <a:pt x="770815" y="1838326"/>
                </a:cubicBezTo>
                <a:cubicBezTo>
                  <a:pt x="748255" y="1838326"/>
                  <a:pt x="736976" y="1823157"/>
                  <a:pt x="744496" y="1804195"/>
                </a:cubicBezTo>
                <a:cubicBezTo>
                  <a:pt x="752015" y="1785233"/>
                  <a:pt x="775828" y="1770063"/>
                  <a:pt x="798387" y="1770063"/>
                </a:cubicBezTo>
                <a:close/>
                <a:moveTo>
                  <a:pt x="927218" y="1690688"/>
                </a:moveTo>
                <a:cubicBezTo>
                  <a:pt x="948370" y="1690688"/>
                  <a:pt x="960813" y="1705708"/>
                  <a:pt x="953347" y="1723232"/>
                </a:cubicBezTo>
                <a:cubicBezTo>
                  <a:pt x="947126" y="1740756"/>
                  <a:pt x="923485" y="1755776"/>
                  <a:pt x="902333" y="1755776"/>
                </a:cubicBezTo>
                <a:cubicBezTo>
                  <a:pt x="879936" y="1755776"/>
                  <a:pt x="868738" y="1740756"/>
                  <a:pt x="874959" y="1723232"/>
                </a:cubicBezTo>
                <a:cubicBezTo>
                  <a:pt x="882425" y="1705708"/>
                  <a:pt x="904821" y="1690688"/>
                  <a:pt x="927218" y="1690688"/>
                </a:cubicBezTo>
                <a:close/>
                <a:moveTo>
                  <a:pt x="830257" y="1690688"/>
                </a:moveTo>
                <a:cubicBezTo>
                  <a:pt x="851487" y="1690688"/>
                  <a:pt x="863976" y="1705708"/>
                  <a:pt x="856483" y="1723232"/>
                </a:cubicBezTo>
                <a:cubicBezTo>
                  <a:pt x="848990" y="1740756"/>
                  <a:pt x="825262" y="1755776"/>
                  <a:pt x="804032" y="1755776"/>
                </a:cubicBezTo>
                <a:cubicBezTo>
                  <a:pt x="781552" y="1755776"/>
                  <a:pt x="770313" y="1740756"/>
                  <a:pt x="777806" y="1723232"/>
                </a:cubicBezTo>
                <a:cubicBezTo>
                  <a:pt x="785299" y="1705708"/>
                  <a:pt x="807778" y="1690688"/>
                  <a:pt x="830257" y="1690688"/>
                </a:cubicBezTo>
                <a:close/>
                <a:moveTo>
                  <a:pt x="956921" y="1616075"/>
                </a:moveTo>
                <a:cubicBezTo>
                  <a:pt x="978363" y="1616075"/>
                  <a:pt x="990976" y="1629974"/>
                  <a:pt x="984669" y="1646400"/>
                </a:cubicBezTo>
                <a:cubicBezTo>
                  <a:pt x="977102" y="1664089"/>
                  <a:pt x="954398" y="1677988"/>
                  <a:pt x="932956" y="1677988"/>
                </a:cubicBezTo>
                <a:cubicBezTo>
                  <a:pt x="911514" y="1677988"/>
                  <a:pt x="898901" y="1664089"/>
                  <a:pt x="905207" y="1646400"/>
                </a:cubicBezTo>
                <a:cubicBezTo>
                  <a:pt x="912775" y="1629974"/>
                  <a:pt x="935479" y="1616075"/>
                  <a:pt x="956921" y="1616075"/>
                </a:cubicBezTo>
                <a:close/>
                <a:moveTo>
                  <a:pt x="861910" y="1616075"/>
                </a:moveTo>
                <a:cubicBezTo>
                  <a:pt x="882983" y="1616075"/>
                  <a:pt x="894139" y="1629974"/>
                  <a:pt x="886702" y="1646400"/>
                </a:cubicBezTo>
                <a:cubicBezTo>
                  <a:pt x="880504" y="1664089"/>
                  <a:pt x="858192" y="1677988"/>
                  <a:pt x="835879" y="1677988"/>
                </a:cubicBezTo>
                <a:cubicBezTo>
                  <a:pt x="814807" y="1677988"/>
                  <a:pt x="803651" y="1664089"/>
                  <a:pt x="809849" y="1646400"/>
                </a:cubicBezTo>
                <a:cubicBezTo>
                  <a:pt x="817286" y="1629974"/>
                  <a:pt x="840838" y="1616075"/>
                  <a:pt x="861910" y="1616075"/>
                </a:cubicBezTo>
                <a:close/>
                <a:moveTo>
                  <a:pt x="5272203" y="1541463"/>
                </a:moveTo>
                <a:cubicBezTo>
                  <a:pt x="5293383" y="1541463"/>
                  <a:pt x="5318300" y="1555288"/>
                  <a:pt x="5329513" y="1571626"/>
                </a:cubicBezTo>
                <a:cubicBezTo>
                  <a:pt x="5340726" y="1587964"/>
                  <a:pt x="5332005" y="1601788"/>
                  <a:pt x="5310825" y="1601788"/>
                </a:cubicBezTo>
                <a:cubicBezTo>
                  <a:pt x="5289645" y="1601788"/>
                  <a:pt x="5263481" y="1587964"/>
                  <a:pt x="5253514" y="1571626"/>
                </a:cubicBezTo>
                <a:cubicBezTo>
                  <a:pt x="5242301" y="1555288"/>
                  <a:pt x="5251022" y="1541463"/>
                  <a:pt x="5272203" y="1541463"/>
                </a:cubicBezTo>
                <a:close/>
                <a:moveTo>
                  <a:pt x="985408" y="1541463"/>
                </a:moveTo>
                <a:cubicBezTo>
                  <a:pt x="1005442" y="1541463"/>
                  <a:pt x="1017963" y="1555288"/>
                  <a:pt x="1011702" y="1571626"/>
                </a:cubicBezTo>
                <a:cubicBezTo>
                  <a:pt x="1005442" y="1587964"/>
                  <a:pt x="982904" y="1601788"/>
                  <a:pt x="961618" y="1601788"/>
                </a:cubicBezTo>
                <a:cubicBezTo>
                  <a:pt x="940332" y="1601788"/>
                  <a:pt x="929063" y="1587964"/>
                  <a:pt x="935323" y="1571626"/>
                </a:cubicBezTo>
                <a:cubicBezTo>
                  <a:pt x="941584" y="1555288"/>
                  <a:pt x="964122" y="1541463"/>
                  <a:pt x="985408" y="1541463"/>
                </a:cubicBezTo>
                <a:close/>
                <a:moveTo>
                  <a:pt x="891164" y="1541463"/>
                </a:moveTo>
                <a:cubicBezTo>
                  <a:pt x="912831" y="1541463"/>
                  <a:pt x="924301" y="1555288"/>
                  <a:pt x="917928" y="1571626"/>
                </a:cubicBezTo>
                <a:cubicBezTo>
                  <a:pt x="911556" y="1587964"/>
                  <a:pt x="888615" y="1601788"/>
                  <a:pt x="866949" y="1601788"/>
                </a:cubicBezTo>
                <a:cubicBezTo>
                  <a:pt x="845283" y="1601788"/>
                  <a:pt x="833813" y="1587964"/>
                  <a:pt x="840185" y="1571626"/>
                </a:cubicBezTo>
                <a:cubicBezTo>
                  <a:pt x="847832" y="1555288"/>
                  <a:pt x="870773" y="1541463"/>
                  <a:pt x="891164" y="1541463"/>
                </a:cubicBezTo>
                <a:close/>
                <a:moveTo>
                  <a:pt x="5225089" y="1471613"/>
                </a:moveTo>
                <a:cubicBezTo>
                  <a:pt x="5245142" y="1471613"/>
                  <a:pt x="5270207" y="1484037"/>
                  <a:pt x="5281487" y="1500188"/>
                </a:cubicBezTo>
                <a:cubicBezTo>
                  <a:pt x="5291513" y="1515097"/>
                  <a:pt x="5283994" y="1528763"/>
                  <a:pt x="5262688" y="1528763"/>
                </a:cubicBezTo>
                <a:cubicBezTo>
                  <a:pt x="5241382" y="1528763"/>
                  <a:pt x="5216316" y="1515097"/>
                  <a:pt x="5206290" y="1500188"/>
                </a:cubicBezTo>
                <a:cubicBezTo>
                  <a:pt x="5196263" y="1484037"/>
                  <a:pt x="5205036" y="1471613"/>
                  <a:pt x="5225089" y="1471613"/>
                </a:cubicBezTo>
                <a:close/>
                <a:moveTo>
                  <a:pt x="1103136" y="1471613"/>
                </a:moveTo>
                <a:cubicBezTo>
                  <a:pt x="1124256" y="1471613"/>
                  <a:pt x="1135438" y="1484037"/>
                  <a:pt x="1130468" y="1500188"/>
                </a:cubicBezTo>
                <a:cubicBezTo>
                  <a:pt x="1124256" y="1515097"/>
                  <a:pt x="1103136" y="1528763"/>
                  <a:pt x="1082015" y="1528763"/>
                </a:cubicBezTo>
                <a:cubicBezTo>
                  <a:pt x="1062137" y="1528763"/>
                  <a:pt x="1049713" y="1515097"/>
                  <a:pt x="1055925" y="1500188"/>
                </a:cubicBezTo>
                <a:cubicBezTo>
                  <a:pt x="1062137" y="1484037"/>
                  <a:pt x="1083257" y="1471613"/>
                  <a:pt x="1103136" y="1471613"/>
                </a:cubicBezTo>
                <a:close/>
                <a:moveTo>
                  <a:pt x="1011931" y="1471613"/>
                </a:moveTo>
                <a:cubicBezTo>
                  <a:pt x="1033521" y="1471613"/>
                  <a:pt x="1044951" y="1484037"/>
                  <a:pt x="1038601" y="1500188"/>
                </a:cubicBezTo>
                <a:cubicBezTo>
                  <a:pt x="1033521" y="1515097"/>
                  <a:pt x="1010661" y="1528763"/>
                  <a:pt x="990341" y="1528763"/>
                </a:cubicBezTo>
                <a:cubicBezTo>
                  <a:pt x="968751" y="1528763"/>
                  <a:pt x="956051" y="1515097"/>
                  <a:pt x="963671" y="1500188"/>
                </a:cubicBezTo>
                <a:cubicBezTo>
                  <a:pt x="970021" y="1484037"/>
                  <a:pt x="991611" y="1471613"/>
                  <a:pt x="1011931" y="1471613"/>
                </a:cubicBezTo>
                <a:close/>
                <a:moveTo>
                  <a:pt x="919856" y="1471613"/>
                </a:moveTo>
                <a:cubicBezTo>
                  <a:pt x="941446" y="1471613"/>
                  <a:pt x="952876" y="1484037"/>
                  <a:pt x="946526" y="1500188"/>
                </a:cubicBezTo>
                <a:cubicBezTo>
                  <a:pt x="940176" y="1515097"/>
                  <a:pt x="917316" y="1528763"/>
                  <a:pt x="896996" y="1528763"/>
                </a:cubicBezTo>
                <a:cubicBezTo>
                  <a:pt x="875406" y="1528763"/>
                  <a:pt x="863976" y="1515097"/>
                  <a:pt x="870326" y="1500188"/>
                </a:cubicBezTo>
                <a:cubicBezTo>
                  <a:pt x="876676" y="1484037"/>
                  <a:pt x="899536" y="1471613"/>
                  <a:pt x="919856" y="1471613"/>
                </a:cubicBezTo>
                <a:close/>
                <a:moveTo>
                  <a:pt x="5271127" y="1401763"/>
                </a:moveTo>
                <a:cubicBezTo>
                  <a:pt x="5291180" y="1401763"/>
                  <a:pt x="5316245" y="1414463"/>
                  <a:pt x="5326272" y="1429703"/>
                </a:cubicBezTo>
                <a:cubicBezTo>
                  <a:pt x="5337551" y="1446213"/>
                  <a:pt x="5328778" y="1458913"/>
                  <a:pt x="5308726" y="1458913"/>
                </a:cubicBezTo>
                <a:cubicBezTo>
                  <a:pt x="5288673" y="1458913"/>
                  <a:pt x="5263607" y="1446213"/>
                  <a:pt x="5252328" y="1429703"/>
                </a:cubicBezTo>
                <a:cubicBezTo>
                  <a:pt x="5242301" y="1414463"/>
                  <a:pt x="5251074" y="1401763"/>
                  <a:pt x="5271127" y="1401763"/>
                </a:cubicBezTo>
                <a:close/>
                <a:moveTo>
                  <a:pt x="5180537" y="1401763"/>
                </a:moveTo>
                <a:cubicBezTo>
                  <a:pt x="5200518" y="1401763"/>
                  <a:pt x="5225495" y="1414463"/>
                  <a:pt x="5235486" y="1429703"/>
                </a:cubicBezTo>
                <a:cubicBezTo>
                  <a:pt x="5245476" y="1446213"/>
                  <a:pt x="5237983" y="1458913"/>
                  <a:pt x="5216753" y="1458913"/>
                </a:cubicBezTo>
                <a:cubicBezTo>
                  <a:pt x="5196771" y="1458913"/>
                  <a:pt x="5171795" y="1446213"/>
                  <a:pt x="5161804" y="1429703"/>
                </a:cubicBezTo>
                <a:cubicBezTo>
                  <a:pt x="5151813" y="1414463"/>
                  <a:pt x="5160555" y="1401763"/>
                  <a:pt x="5180537" y="1401763"/>
                </a:cubicBezTo>
                <a:close/>
                <a:moveTo>
                  <a:pt x="5091531" y="1401763"/>
                </a:moveTo>
                <a:cubicBezTo>
                  <a:pt x="5111439" y="1401763"/>
                  <a:pt x="5135080" y="1414463"/>
                  <a:pt x="5145034" y="1429703"/>
                </a:cubicBezTo>
                <a:cubicBezTo>
                  <a:pt x="5154988" y="1446213"/>
                  <a:pt x="5146278" y="1458913"/>
                  <a:pt x="5126370" y="1458913"/>
                </a:cubicBezTo>
                <a:cubicBezTo>
                  <a:pt x="5105218" y="1458913"/>
                  <a:pt x="5081577" y="1446213"/>
                  <a:pt x="5071623" y="1429703"/>
                </a:cubicBezTo>
                <a:cubicBezTo>
                  <a:pt x="5062913" y="1414463"/>
                  <a:pt x="5070379" y="1401763"/>
                  <a:pt x="5091531" y="1401763"/>
                </a:cubicBezTo>
                <a:close/>
                <a:moveTo>
                  <a:pt x="4640639" y="1401763"/>
                </a:moveTo>
                <a:cubicBezTo>
                  <a:pt x="4660747" y="1401763"/>
                  <a:pt x="4684626" y="1414463"/>
                  <a:pt x="4692167" y="1429703"/>
                </a:cubicBezTo>
                <a:cubicBezTo>
                  <a:pt x="4700964" y="1446213"/>
                  <a:pt x="4690910" y="1458913"/>
                  <a:pt x="4670802" y="1458913"/>
                </a:cubicBezTo>
                <a:cubicBezTo>
                  <a:pt x="4649436" y="1458913"/>
                  <a:pt x="4626814" y="1446213"/>
                  <a:pt x="4618017" y="1429703"/>
                </a:cubicBezTo>
                <a:cubicBezTo>
                  <a:pt x="4610476" y="1414463"/>
                  <a:pt x="4620530" y="1401763"/>
                  <a:pt x="4640639" y="1401763"/>
                </a:cubicBezTo>
                <a:close/>
                <a:moveTo>
                  <a:pt x="1218549" y="1401763"/>
                </a:moveTo>
                <a:cubicBezTo>
                  <a:pt x="1238719" y="1401763"/>
                  <a:pt x="1251326" y="1414463"/>
                  <a:pt x="1246283" y="1429703"/>
                </a:cubicBezTo>
                <a:cubicBezTo>
                  <a:pt x="1239980" y="1446213"/>
                  <a:pt x="1219809" y="1458913"/>
                  <a:pt x="1198378" y="1458913"/>
                </a:cubicBezTo>
                <a:cubicBezTo>
                  <a:pt x="1178207" y="1458913"/>
                  <a:pt x="1165601" y="1446213"/>
                  <a:pt x="1171904" y="1429703"/>
                </a:cubicBezTo>
                <a:cubicBezTo>
                  <a:pt x="1176947" y="1414463"/>
                  <a:pt x="1198378" y="1401763"/>
                  <a:pt x="1218549" y="1401763"/>
                </a:cubicBezTo>
                <a:close/>
                <a:moveTo>
                  <a:pt x="1128061" y="1401763"/>
                </a:moveTo>
                <a:cubicBezTo>
                  <a:pt x="1148231" y="1401763"/>
                  <a:pt x="1160838" y="1414463"/>
                  <a:pt x="1154535" y="1429703"/>
                </a:cubicBezTo>
                <a:cubicBezTo>
                  <a:pt x="1149492" y="1446213"/>
                  <a:pt x="1128061" y="1458913"/>
                  <a:pt x="1107890" y="1458913"/>
                </a:cubicBezTo>
                <a:cubicBezTo>
                  <a:pt x="1086459" y="1458913"/>
                  <a:pt x="1075113" y="1446213"/>
                  <a:pt x="1081416" y="1429703"/>
                </a:cubicBezTo>
                <a:cubicBezTo>
                  <a:pt x="1086459" y="1414463"/>
                  <a:pt x="1107890" y="1401763"/>
                  <a:pt x="1128061" y="1401763"/>
                </a:cubicBezTo>
                <a:close/>
                <a:moveTo>
                  <a:pt x="1038049" y="1401763"/>
                </a:moveTo>
                <a:cubicBezTo>
                  <a:pt x="1057927" y="1401763"/>
                  <a:pt x="1070351" y="1414463"/>
                  <a:pt x="1064139" y="1429703"/>
                </a:cubicBezTo>
                <a:cubicBezTo>
                  <a:pt x="1059169" y="1446213"/>
                  <a:pt x="1038049" y="1458913"/>
                  <a:pt x="1016928" y="1458913"/>
                </a:cubicBezTo>
                <a:cubicBezTo>
                  <a:pt x="997050" y="1458913"/>
                  <a:pt x="984626" y="1446213"/>
                  <a:pt x="990838" y="1429703"/>
                </a:cubicBezTo>
                <a:cubicBezTo>
                  <a:pt x="997050" y="1414463"/>
                  <a:pt x="1018170" y="1401763"/>
                  <a:pt x="1038049" y="1401763"/>
                </a:cubicBezTo>
                <a:close/>
                <a:moveTo>
                  <a:pt x="948803" y="1401763"/>
                </a:moveTo>
                <a:cubicBezTo>
                  <a:pt x="968681" y="1401763"/>
                  <a:pt x="979863" y="1414463"/>
                  <a:pt x="973651" y="1429703"/>
                </a:cubicBezTo>
                <a:cubicBezTo>
                  <a:pt x="967439" y="1446213"/>
                  <a:pt x="946318" y="1458913"/>
                  <a:pt x="926440" y="1458913"/>
                </a:cubicBezTo>
                <a:cubicBezTo>
                  <a:pt x="905319" y="1458913"/>
                  <a:pt x="894138" y="1446213"/>
                  <a:pt x="900350" y="1429703"/>
                </a:cubicBezTo>
                <a:cubicBezTo>
                  <a:pt x="906562" y="1414463"/>
                  <a:pt x="928925" y="1401763"/>
                  <a:pt x="948803" y="1401763"/>
                </a:cubicBezTo>
                <a:close/>
                <a:moveTo>
                  <a:pt x="5225697" y="1335088"/>
                </a:moveTo>
                <a:cubicBezTo>
                  <a:pt x="5245948" y="1335088"/>
                  <a:pt x="5271263" y="1347640"/>
                  <a:pt x="5281389" y="1362703"/>
                </a:cubicBezTo>
                <a:cubicBezTo>
                  <a:pt x="5291514" y="1377766"/>
                  <a:pt x="5282654" y="1389063"/>
                  <a:pt x="5262403" y="1389063"/>
                </a:cubicBezTo>
                <a:cubicBezTo>
                  <a:pt x="5242151" y="1389063"/>
                  <a:pt x="5218103" y="1377766"/>
                  <a:pt x="5207977" y="1362703"/>
                </a:cubicBezTo>
                <a:cubicBezTo>
                  <a:pt x="5197851" y="1347640"/>
                  <a:pt x="5205446" y="1335088"/>
                  <a:pt x="5225697" y="1335088"/>
                </a:cubicBezTo>
                <a:close/>
                <a:moveTo>
                  <a:pt x="5137569" y="1335088"/>
                </a:moveTo>
                <a:cubicBezTo>
                  <a:pt x="5157477" y="1335088"/>
                  <a:pt x="5181118" y="1347640"/>
                  <a:pt x="5191072" y="1362703"/>
                </a:cubicBezTo>
                <a:cubicBezTo>
                  <a:pt x="5201026" y="1377766"/>
                  <a:pt x="5192316" y="1389063"/>
                  <a:pt x="5172408" y="1389063"/>
                </a:cubicBezTo>
                <a:cubicBezTo>
                  <a:pt x="5152500" y="1389063"/>
                  <a:pt x="5128859" y="1377766"/>
                  <a:pt x="5118905" y="1362703"/>
                </a:cubicBezTo>
                <a:cubicBezTo>
                  <a:pt x="5108951" y="1347640"/>
                  <a:pt x="5117661" y="1335088"/>
                  <a:pt x="5137569" y="1335088"/>
                </a:cubicBezTo>
                <a:close/>
                <a:moveTo>
                  <a:pt x="5047700" y="1335088"/>
                </a:moveTo>
                <a:cubicBezTo>
                  <a:pt x="5067809" y="1335088"/>
                  <a:pt x="5091688" y="1347640"/>
                  <a:pt x="5101742" y="1362703"/>
                </a:cubicBezTo>
                <a:cubicBezTo>
                  <a:pt x="5110539" y="1377766"/>
                  <a:pt x="5102999" y="1389063"/>
                  <a:pt x="5082890" y="1389063"/>
                </a:cubicBezTo>
                <a:cubicBezTo>
                  <a:pt x="5061525" y="1389063"/>
                  <a:pt x="5037646" y="1377766"/>
                  <a:pt x="5028849" y="1362703"/>
                </a:cubicBezTo>
                <a:cubicBezTo>
                  <a:pt x="5020051" y="1347640"/>
                  <a:pt x="5027592" y="1335088"/>
                  <a:pt x="5047700" y="1335088"/>
                </a:cubicBezTo>
                <a:close/>
                <a:moveTo>
                  <a:pt x="4960057" y="1335088"/>
                </a:moveTo>
                <a:cubicBezTo>
                  <a:pt x="4980166" y="1335088"/>
                  <a:pt x="5004044" y="1347640"/>
                  <a:pt x="5012842" y="1362703"/>
                </a:cubicBezTo>
                <a:cubicBezTo>
                  <a:pt x="5021639" y="1377766"/>
                  <a:pt x="5012842" y="1389063"/>
                  <a:pt x="4992733" y="1389063"/>
                </a:cubicBezTo>
                <a:cubicBezTo>
                  <a:pt x="4972625" y="1389063"/>
                  <a:pt x="4948746" y="1377766"/>
                  <a:pt x="4939949" y="1362703"/>
                </a:cubicBezTo>
                <a:cubicBezTo>
                  <a:pt x="4931151" y="1347640"/>
                  <a:pt x="4939949" y="1335088"/>
                  <a:pt x="4960057" y="1335088"/>
                </a:cubicBezTo>
                <a:close/>
                <a:moveTo>
                  <a:pt x="4871157" y="1335088"/>
                </a:moveTo>
                <a:cubicBezTo>
                  <a:pt x="4891266" y="1335088"/>
                  <a:pt x="4915144" y="1347640"/>
                  <a:pt x="4923942" y="1362703"/>
                </a:cubicBezTo>
                <a:cubicBezTo>
                  <a:pt x="4932739" y="1377766"/>
                  <a:pt x="4923942" y="1389063"/>
                  <a:pt x="4903833" y="1389063"/>
                </a:cubicBezTo>
                <a:cubicBezTo>
                  <a:pt x="4883725" y="1389063"/>
                  <a:pt x="4859846" y="1377766"/>
                  <a:pt x="4851049" y="1362703"/>
                </a:cubicBezTo>
                <a:cubicBezTo>
                  <a:pt x="4842251" y="1347640"/>
                  <a:pt x="4851049" y="1335088"/>
                  <a:pt x="4871157" y="1335088"/>
                </a:cubicBezTo>
                <a:close/>
                <a:moveTo>
                  <a:pt x="4783514" y="1335088"/>
                </a:moveTo>
                <a:cubicBezTo>
                  <a:pt x="4803622" y="1335088"/>
                  <a:pt x="4826244" y="1347640"/>
                  <a:pt x="4835042" y="1362703"/>
                </a:cubicBezTo>
                <a:cubicBezTo>
                  <a:pt x="4843839" y="1377766"/>
                  <a:pt x="4833785" y="1389063"/>
                  <a:pt x="4813677" y="1389063"/>
                </a:cubicBezTo>
                <a:cubicBezTo>
                  <a:pt x="4793568" y="1389063"/>
                  <a:pt x="4770946" y="1377766"/>
                  <a:pt x="4762149" y="1362703"/>
                </a:cubicBezTo>
                <a:cubicBezTo>
                  <a:pt x="4753351" y="1347640"/>
                  <a:pt x="4763405" y="1335088"/>
                  <a:pt x="4783514" y="1335088"/>
                </a:cubicBezTo>
                <a:close/>
                <a:moveTo>
                  <a:pt x="4693764" y="1335088"/>
                </a:moveTo>
                <a:cubicBezTo>
                  <a:pt x="4714156" y="1335088"/>
                  <a:pt x="4737097" y="1347640"/>
                  <a:pt x="4746018" y="1362703"/>
                </a:cubicBezTo>
                <a:cubicBezTo>
                  <a:pt x="4754939" y="1377766"/>
                  <a:pt x="4744743" y="1389063"/>
                  <a:pt x="4724352" y="1389063"/>
                </a:cubicBezTo>
                <a:cubicBezTo>
                  <a:pt x="4703960" y="1389063"/>
                  <a:pt x="4679745" y="1377766"/>
                  <a:pt x="4672098" y="1362703"/>
                </a:cubicBezTo>
                <a:cubicBezTo>
                  <a:pt x="4664451" y="1347640"/>
                  <a:pt x="4674647" y="1335088"/>
                  <a:pt x="4693764" y="1335088"/>
                </a:cubicBezTo>
                <a:close/>
                <a:moveTo>
                  <a:pt x="4606031" y="1335088"/>
                </a:moveTo>
                <a:cubicBezTo>
                  <a:pt x="4626351" y="1335088"/>
                  <a:pt x="4649211" y="1347640"/>
                  <a:pt x="4656831" y="1362703"/>
                </a:cubicBezTo>
                <a:cubicBezTo>
                  <a:pt x="4664451" y="1377766"/>
                  <a:pt x="4654291" y="1389063"/>
                  <a:pt x="4633971" y="1389063"/>
                </a:cubicBezTo>
                <a:cubicBezTo>
                  <a:pt x="4613651" y="1389063"/>
                  <a:pt x="4590791" y="1377766"/>
                  <a:pt x="4583171" y="1362703"/>
                </a:cubicBezTo>
                <a:cubicBezTo>
                  <a:pt x="4575551" y="1347640"/>
                  <a:pt x="4585711" y="1335088"/>
                  <a:pt x="4606031" y="1335088"/>
                </a:cubicBezTo>
                <a:close/>
                <a:moveTo>
                  <a:pt x="2835382" y="1335088"/>
                </a:moveTo>
                <a:cubicBezTo>
                  <a:pt x="2855186" y="1335088"/>
                  <a:pt x="2871276" y="1347640"/>
                  <a:pt x="2872514" y="1362703"/>
                </a:cubicBezTo>
                <a:cubicBezTo>
                  <a:pt x="2873751" y="1377766"/>
                  <a:pt x="2858899" y="1389063"/>
                  <a:pt x="2839095" y="1389063"/>
                </a:cubicBezTo>
                <a:cubicBezTo>
                  <a:pt x="2819292" y="1389063"/>
                  <a:pt x="2801964" y="1377766"/>
                  <a:pt x="2800726" y="1362703"/>
                </a:cubicBezTo>
                <a:cubicBezTo>
                  <a:pt x="2800726" y="1347640"/>
                  <a:pt x="2815579" y="1335088"/>
                  <a:pt x="2835382" y="1335088"/>
                </a:cubicBezTo>
                <a:close/>
                <a:moveTo>
                  <a:pt x="2745649" y="1335088"/>
                </a:moveTo>
                <a:cubicBezTo>
                  <a:pt x="2765883" y="1335088"/>
                  <a:pt x="2783588" y="1347640"/>
                  <a:pt x="2783588" y="1362703"/>
                </a:cubicBezTo>
                <a:cubicBezTo>
                  <a:pt x="2784852" y="1377766"/>
                  <a:pt x="2768412" y="1389063"/>
                  <a:pt x="2748178" y="1389063"/>
                </a:cubicBezTo>
                <a:cubicBezTo>
                  <a:pt x="2727944" y="1389063"/>
                  <a:pt x="2711504" y="1377766"/>
                  <a:pt x="2710239" y="1362703"/>
                </a:cubicBezTo>
                <a:cubicBezTo>
                  <a:pt x="2710239" y="1347640"/>
                  <a:pt x="2726679" y="1335088"/>
                  <a:pt x="2745649" y="1335088"/>
                </a:cubicBezTo>
                <a:close/>
                <a:moveTo>
                  <a:pt x="1329931" y="1335088"/>
                </a:moveTo>
                <a:cubicBezTo>
                  <a:pt x="1349943" y="1335088"/>
                  <a:pt x="1362451" y="1347640"/>
                  <a:pt x="1357448" y="1362703"/>
                </a:cubicBezTo>
                <a:cubicBezTo>
                  <a:pt x="1353696" y="1377766"/>
                  <a:pt x="1332433" y="1389063"/>
                  <a:pt x="1312421" y="1389063"/>
                </a:cubicBezTo>
                <a:cubicBezTo>
                  <a:pt x="1292408" y="1389063"/>
                  <a:pt x="1279901" y="1377766"/>
                  <a:pt x="1284904" y="1362703"/>
                </a:cubicBezTo>
                <a:cubicBezTo>
                  <a:pt x="1289907" y="1347640"/>
                  <a:pt x="1309919" y="1335088"/>
                  <a:pt x="1329931" y="1335088"/>
                </a:cubicBezTo>
                <a:close/>
                <a:moveTo>
                  <a:pt x="1241680" y="1335088"/>
                </a:moveTo>
                <a:cubicBezTo>
                  <a:pt x="1260803" y="1335088"/>
                  <a:pt x="1273551" y="1347640"/>
                  <a:pt x="1268452" y="1362703"/>
                </a:cubicBezTo>
                <a:cubicBezTo>
                  <a:pt x="1263352" y="1377766"/>
                  <a:pt x="1242955" y="1389063"/>
                  <a:pt x="1222558" y="1389063"/>
                </a:cubicBezTo>
                <a:cubicBezTo>
                  <a:pt x="1202161" y="1389063"/>
                  <a:pt x="1189413" y="1377766"/>
                  <a:pt x="1194512" y="1362703"/>
                </a:cubicBezTo>
                <a:cubicBezTo>
                  <a:pt x="1200886" y="1347640"/>
                  <a:pt x="1221283" y="1335088"/>
                  <a:pt x="1241680" y="1335088"/>
                </a:cubicBezTo>
                <a:close/>
                <a:moveTo>
                  <a:pt x="1152000" y="1335088"/>
                </a:moveTo>
                <a:cubicBezTo>
                  <a:pt x="1172093" y="1335088"/>
                  <a:pt x="1184651" y="1347640"/>
                  <a:pt x="1178372" y="1362703"/>
                </a:cubicBezTo>
                <a:cubicBezTo>
                  <a:pt x="1173349" y="1377766"/>
                  <a:pt x="1153256" y="1389063"/>
                  <a:pt x="1131908" y="1389063"/>
                </a:cubicBezTo>
                <a:cubicBezTo>
                  <a:pt x="1111815" y="1389063"/>
                  <a:pt x="1100513" y="1377766"/>
                  <a:pt x="1105536" y="1362703"/>
                </a:cubicBezTo>
                <a:cubicBezTo>
                  <a:pt x="1111815" y="1347640"/>
                  <a:pt x="1131908" y="1335088"/>
                  <a:pt x="1152000" y="1335088"/>
                </a:cubicBezTo>
                <a:close/>
                <a:moveTo>
                  <a:pt x="1064356" y="1335088"/>
                </a:moveTo>
                <a:cubicBezTo>
                  <a:pt x="1084449" y="1335088"/>
                  <a:pt x="1095751" y="1347640"/>
                  <a:pt x="1089472" y="1362703"/>
                </a:cubicBezTo>
                <a:cubicBezTo>
                  <a:pt x="1084449" y="1377766"/>
                  <a:pt x="1063100" y="1389063"/>
                  <a:pt x="1043008" y="1389063"/>
                </a:cubicBezTo>
                <a:cubicBezTo>
                  <a:pt x="1022915" y="1389063"/>
                  <a:pt x="1011613" y="1377766"/>
                  <a:pt x="1016636" y="1362703"/>
                </a:cubicBezTo>
                <a:cubicBezTo>
                  <a:pt x="1022915" y="1347640"/>
                  <a:pt x="1044263" y="1335088"/>
                  <a:pt x="1064356" y="1335088"/>
                </a:cubicBezTo>
                <a:close/>
                <a:moveTo>
                  <a:pt x="5270050" y="1271588"/>
                </a:moveTo>
                <a:cubicBezTo>
                  <a:pt x="5290231" y="1271588"/>
                  <a:pt x="5314195" y="1284061"/>
                  <a:pt x="5324286" y="1297782"/>
                </a:cubicBezTo>
                <a:cubicBezTo>
                  <a:pt x="5334376" y="1312750"/>
                  <a:pt x="5326808" y="1323976"/>
                  <a:pt x="5306628" y="1323976"/>
                </a:cubicBezTo>
                <a:cubicBezTo>
                  <a:pt x="5286447" y="1323976"/>
                  <a:pt x="5262482" y="1312750"/>
                  <a:pt x="5252392" y="1297782"/>
                </a:cubicBezTo>
                <a:cubicBezTo>
                  <a:pt x="5242301" y="1284061"/>
                  <a:pt x="5249869" y="1271588"/>
                  <a:pt x="5270050" y="1271588"/>
                </a:cubicBezTo>
                <a:close/>
                <a:moveTo>
                  <a:pt x="5182637" y="1271588"/>
                </a:moveTo>
                <a:cubicBezTo>
                  <a:pt x="5201489" y="1271588"/>
                  <a:pt x="5225368" y="1284061"/>
                  <a:pt x="5235422" y="1297782"/>
                </a:cubicBezTo>
                <a:cubicBezTo>
                  <a:pt x="5245476" y="1312750"/>
                  <a:pt x="5237936" y="1323976"/>
                  <a:pt x="5217827" y="1323976"/>
                </a:cubicBezTo>
                <a:cubicBezTo>
                  <a:pt x="5197719" y="1323976"/>
                  <a:pt x="5173840" y="1312750"/>
                  <a:pt x="5163786" y="1297782"/>
                </a:cubicBezTo>
                <a:cubicBezTo>
                  <a:pt x="5154988" y="1284061"/>
                  <a:pt x="5162529" y="1271588"/>
                  <a:pt x="5182637" y="1271588"/>
                </a:cubicBezTo>
                <a:close/>
                <a:moveTo>
                  <a:pt x="5095325" y="1271588"/>
                </a:moveTo>
                <a:cubicBezTo>
                  <a:pt x="5115434" y="1271588"/>
                  <a:pt x="5139313" y="1284061"/>
                  <a:pt x="5148110" y="1297782"/>
                </a:cubicBezTo>
                <a:cubicBezTo>
                  <a:pt x="5158164" y="1312750"/>
                  <a:pt x="5150624" y="1323976"/>
                  <a:pt x="5130515" y="1323976"/>
                </a:cubicBezTo>
                <a:cubicBezTo>
                  <a:pt x="5110407" y="1323976"/>
                  <a:pt x="5086528" y="1312750"/>
                  <a:pt x="5076474" y="1297782"/>
                </a:cubicBezTo>
                <a:cubicBezTo>
                  <a:pt x="5067676" y="1284061"/>
                  <a:pt x="5076474" y="1271588"/>
                  <a:pt x="5095325" y="1271588"/>
                </a:cubicBezTo>
                <a:close/>
                <a:moveTo>
                  <a:pt x="5007910" y="1271588"/>
                </a:moveTo>
                <a:cubicBezTo>
                  <a:pt x="5027944" y="1271588"/>
                  <a:pt x="5050482" y="1284061"/>
                  <a:pt x="5060498" y="1297782"/>
                </a:cubicBezTo>
                <a:cubicBezTo>
                  <a:pt x="5069263" y="1312750"/>
                  <a:pt x="5060498" y="1323976"/>
                  <a:pt x="5040465" y="1323976"/>
                </a:cubicBezTo>
                <a:cubicBezTo>
                  <a:pt x="5021683" y="1323976"/>
                  <a:pt x="4997893" y="1312750"/>
                  <a:pt x="4989128" y="1297782"/>
                </a:cubicBezTo>
                <a:cubicBezTo>
                  <a:pt x="4980363" y="1284061"/>
                  <a:pt x="4987876" y="1271588"/>
                  <a:pt x="5007910" y="1271588"/>
                </a:cubicBezTo>
                <a:close/>
                <a:moveTo>
                  <a:pt x="4921850" y="1271588"/>
                </a:moveTo>
                <a:cubicBezTo>
                  <a:pt x="4940632" y="1271588"/>
                  <a:pt x="4964422" y="1284061"/>
                  <a:pt x="4973186" y="1297782"/>
                </a:cubicBezTo>
                <a:cubicBezTo>
                  <a:pt x="4981951" y="1312750"/>
                  <a:pt x="4973186" y="1323976"/>
                  <a:pt x="4953153" y="1323976"/>
                </a:cubicBezTo>
                <a:cubicBezTo>
                  <a:pt x="4933119" y="1323976"/>
                  <a:pt x="4910581" y="1312750"/>
                  <a:pt x="4901816" y="1297782"/>
                </a:cubicBezTo>
                <a:cubicBezTo>
                  <a:pt x="4893051" y="1284061"/>
                  <a:pt x="4901816" y="1271588"/>
                  <a:pt x="4921850" y="1271588"/>
                </a:cubicBezTo>
                <a:close/>
                <a:moveTo>
                  <a:pt x="4833179" y="1271588"/>
                </a:moveTo>
                <a:cubicBezTo>
                  <a:pt x="4853137" y="1271588"/>
                  <a:pt x="4875589" y="1284061"/>
                  <a:pt x="4884320" y="1297782"/>
                </a:cubicBezTo>
                <a:cubicBezTo>
                  <a:pt x="4893051" y="1312750"/>
                  <a:pt x="4884320" y="1323976"/>
                  <a:pt x="4864363" y="1323976"/>
                </a:cubicBezTo>
                <a:cubicBezTo>
                  <a:pt x="4844405" y="1323976"/>
                  <a:pt x="4821954" y="1312750"/>
                  <a:pt x="4813222" y="1297782"/>
                </a:cubicBezTo>
                <a:cubicBezTo>
                  <a:pt x="4805738" y="1284061"/>
                  <a:pt x="4814470" y="1271588"/>
                  <a:pt x="4833179" y="1271588"/>
                </a:cubicBezTo>
                <a:close/>
                <a:moveTo>
                  <a:pt x="4747115" y="1271588"/>
                </a:moveTo>
                <a:cubicBezTo>
                  <a:pt x="4767072" y="1271588"/>
                  <a:pt x="4789524" y="1284061"/>
                  <a:pt x="4797008" y="1297782"/>
                </a:cubicBezTo>
                <a:cubicBezTo>
                  <a:pt x="4805739" y="1312750"/>
                  <a:pt x="4797008" y="1323976"/>
                  <a:pt x="4777051" y="1323976"/>
                </a:cubicBezTo>
                <a:cubicBezTo>
                  <a:pt x="4757093" y="1323976"/>
                  <a:pt x="4734642" y="1312750"/>
                  <a:pt x="4725910" y="1297782"/>
                </a:cubicBezTo>
                <a:cubicBezTo>
                  <a:pt x="4718426" y="1284061"/>
                  <a:pt x="4728405" y="1271588"/>
                  <a:pt x="4747115" y="1271588"/>
                </a:cubicBezTo>
                <a:close/>
                <a:moveTo>
                  <a:pt x="4660006" y="1271588"/>
                </a:moveTo>
                <a:cubicBezTo>
                  <a:pt x="4679056" y="1271588"/>
                  <a:pt x="4701916" y="1284061"/>
                  <a:pt x="4710806" y="1297782"/>
                </a:cubicBezTo>
                <a:cubicBezTo>
                  <a:pt x="4718426" y="1312750"/>
                  <a:pt x="4708266" y="1323976"/>
                  <a:pt x="4687946" y="1323976"/>
                </a:cubicBezTo>
                <a:cubicBezTo>
                  <a:pt x="4668896" y="1323976"/>
                  <a:pt x="4646036" y="1312750"/>
                  <a:pt x="4638416" y="1297782"/>
                </a:cubicBezTo>
                <a:cubicBezTo>
                  <a:pt x="4629526" y="1284061"/>
                  <a:pt x="4639686" y="1271588"/>
                  <a:pt x="4660006" y="1271588"/>
                </a:cubicBezTo>
                <a:close/>
                <a:moveTo>
                  <a:pt x="4573619" y="1271588"/>
                </a:moveTo>
                <a:cubicBezTo>
                  <a:pt x="4592255" y="1271588"/>
                  <a:pt x="4614618" y="1284061"/>
                  <a:pt x="4622072" y="1297782"/>
                </a:cubicBezTo>
                <a:cubicBezTo>
                  <a:pt x="4629526" y="1312750"/>
                  <a:pt x="4619587" y="1323976"/>
                  <a:pt x="4599709" y="1323976"/>
                </a:cubicBezTo>
                <a:cubicBezTo>
                  <a:pt x="4579831" y="1323976"/>
                  <a:pt x="4558710" y="1312750"/>
                  <a:pt x="4551256" y="1297782"/>
                </a:cubicBezTo>
                <a:cubicBezTo>
                  <a:pt x="4543801" y="1284061"/>
                  <a:pt x="4553740" y="1271588"/>
                  <a:pt x="4573619" y="1271588"/>
                </a:cubicBezTo>
                <a:close/>
                <a:moveTo>
                  <a:pt x="2918686" y="1271588"/>
                </a:moveTo>
                <a:cubicBezTo>
                  <a:pt x="2937655" y="1271588"/>
                  <a:pt x="2955360" y="1284061"/>
                  <a:pt x="2956625" y="1297782"/>
                </a:cubicBezTo>
                <a:cubicBezTo>
                  <a:pt x="2957889" y="1312750"/>
                  <a:pt x="2942714" y="1323976"/>
                  <a:pt x="2922480" y="1323976"/>
                </a:cubicBezTo>
                <a:cubicBezTo>
                  <a:pt x="2903510" y="1323976"/>
                  <a:pt x="2885806" y="1312750"/>
                  <a:pt x="2884541" y="1297782"/>
                </a:cubicBezTo>
                <a:cubicBezTo>
                  <a:pt x="2883276" y="1284061"/>
                  <a:pt x="2898452" y="1271588"/>
                  <a:pt x="2918686" y="1271588"/>
                </a:cubicBezTo>
                <a:close/>
                <a:moveTo>
                  <a:pt x="2829959" y="1271588"/>
                </a:moveTo>
                <a:cubicBezTo>
                  <a:pt x="2850103" y="1271588"/>
                  <a:pt x="2866471" y="1284061"/>
                  <a:pt x="2867730" y="1297782"/>
                </a:cubicBezTo>
                <a:cubicBezTo>
                  <a:pt x="2868989" y="1312750"/>
                  <a:pt x="2853881" y="1323976"/>
                  <a:pt x="2833736" y="1323976"/>
                </a:cubicBezTo>
                <a:cubicBezTo>
                  <a:pt x="2813591" y="1323976"/>
                  <a:pt x="2797223" y="1312750"/>
                  <a:pt x="2795964" y="1297782"/>
                </a:cubicBezTo>
                <a:cubicBezTo>
                  <a:pt x="2795964" y="1284061"/>
                  <a:pt x="2811073" y="1271588"/>
                  <a:pt x="2829959" y="1271588"/>
                </a:cubicBezTo>
                <a:close/>
                <a:moveTo>
                  <a:pt x="2743905" y="1271588"/>
                </a:moveTo>
                <a:cubicBezTo>
                  <a:pt x="2764050" y="1271588"/>
                  <a:pt x="2780417" y="1284061"/>
                  <a:pt x="2781676" y="1297782"/>
                </a:cubicBezTo>
                <a:cubicBezTo>
                  <a:pt x="2781676" y="1312750"/>
                  <a:pt x="2766568" y="1323976"/>
                  <a:pt x="2746423" y="1323976"/>
                </a:cubicBezTo>
                <a:cubicBezTo>
                  <a:pt x="2726278" y="1323976"/>
                  <a:pt x="2709910" y="1312750"/>
                  <a:pt x="2709910" y="1297782"/>
                </a:cubicBezTo>
                <a:cubicBezTo>
                  <a:pt x="2708651" y="1284061"/>
                  <a:pt x="2725019" y="1271588"/>
                  <a:pt x="2743905" y="1271588"/>
                </a:cubicBezTo>
                <a:close/>
                <a:moveTo>
                  <a:pt x="2656432" y="1271588"/>
                </a:moveTo>
                <a:cubicBezTo>
                  <a:pt x="2675231" y="1271588"/>
                  <a:pt x="2691524" y="1284061"/>
                  <a:pt x="2692777" y="1297782"/>
                </a:cubicBezTo>
                <a:cubicBezTo>
                  <a:pt x="2692777" y="1312750"/>
                  <a:pt x="2677738" y="1323976"/>
                  <a:pt x="2657685" y="1323976"/>
                </a:cubicBezTo>
                <a:cubicBezTo>
                  <a:pt x="2637632" y="1323976"/>
                  <a:pt x="2621339" y="1312750"/>
                  <a:pt x="2621339" y="1297782"/>
                </a:cubicBezTo>
                <a:cubicBezTo>
                  <a:pt x="2621339" y="1284061"/>
                  <a:pt x="2636379" y="1271588"/>
                  <a:pt x="2656432" y="1271588"/>
                </a:cubicBezTo>
                <a:close/>
                <a:moveTo>
                  <a:pt x="1437807" y="1271588"/>
                </a:moveTo>
                <a:cubicBezTo>
                  <a:pt x="1456411" y="1271588"/>
                  <a:pt x="1468813" y="1284061"/>
                  <a:pt x="1465092" y="1297782"/>
                </a:cubicBezTo>
                <a:cubicBezTo>
                  <a:pt x="1461371" y="1312750"/>
                  <a:pt x="1441528" y="1323976"/>
                  <a:pt x="1421684" y="1323976"/>
                </a:cubicBezTo>
                <a:cubicBezTo>
                  <a:pt x="1401840" y="1323976"/>
                  <a:pt x="1389438" y="1312750"/>
                  <a:pt x="1394399" y="1297782"/>
                </a:cubicBezTo>
                <a:cubicBezTo>
                  <a:pt x="1398120" y="1284061"/>
                  <a:pt x="1417963" y="1271588"/>
                  <a:pt x="1437807" y="1271588"/>
                </a:cubicBezTo>
                <a:close/>
                <a:moveTo>
                  <a:pt x="1350068" y="1271588"/>
                </a:moveTo>
                <a:cubicBezTo>
                  <a:pt x="1370388" y="1271588"/>
                  <a:pt x="1383088" y="1284061"/>
                  <a:pt x="1378008" y="1297782"/>
                </a:cubicBezTo>
                <a:cubicBezTo>
                  <a:pt x="1374198" y="1312750"/>
                  <a:pt x="1353878" y="1323976"/>
                  <a:pt x="1333558" y="1323976"/>
                </a:cubicBezTo>
                <a:cubicBezTo>
                  <a:pt x="1313238" y="1323976"/>
                  <a:pt x="1300538" y="1312750"/>
                  <a:pt x="1305618" y="1297782"/>
                </a:cubicBezTo>
                <a:cubicBezTo>
                  <a:pt x="1310698" y="1284061"/>
                  <a:pt x="1331018" y="1271588"/>
                  <a:pt x="1350068" y="1271588"/>
                </a:cubicBezTo>
                <a:close/>
                <a:moveTo>
                  <a:pt x="1263049" y="1271588"/>
                </a:moveTo>
                <a:cubicBezTo>
                  <a:pt x="1282979" y="1271588"/>
                  <a:pt x="1294189" y="1284061"/>
                  <a:pt x="1289207" y="1297782"/>
                </a:cubicBezTo>
                <a:cubicBezTo>
                  <a:pt x="1285470" y="1312750"/>
                  <a:pt x="1265540" y="1323976"/>
                  <a:pt x="1245611" y="1323976"/>
                </a:cubicBezTo>
                <a:cubicBezTo>
                  <a:pt x="1225682" y="1323976"/>
                  <a:pt x="1213226" y="1312750"/>
                  <a:pt x="1218208" y="1297782"/>
                </a:cubicBezTo>
                <a:cubicBezTo>
                  <a:pt x="1223191" y="1284061"/>
                  <a:pt x="1243120" y="1271588"/>
                  <a:pt x="1263049" y="1271588"/>
                </a:cubicBezTo>
                <a:close/>
                <a:moveTo>
                  <a:pt x="1176593" y="1271588"/>
                </a:moveTo>
                <a:cubicBezTo>
                  <a:pt x="1195716" y="1271588"/>
                  <a:pt x="1208464" y="1284061"/>
                  <a:pt x="1203365" y="1297782"/>
                </a:cubicBezTo>
                <a:cubicBezTo>
                  <a:pt x="1198265" y="1312750"/>
                  <a:pt x="1176593" y="1323976"/>
                  <a:pt x="1157471" y="1323976"/>
                </a:cubicBezTo>
                <a:cubicBezTo>
                  <a:pt x="1137074" y="1323976"/>
                  <a:pt x="1124326" y="1312750"/>
                  <a:pt x="1130700" y="1297782"/>
                </a:cubicBezTo>
                <a:cubicBezTo>
                  <a:pt x="1135799" y="1284061"/>
                  <a:pt x="1156196" y="1271588"/>
                  <a:pt x="1176593" y="1271588"/>
                </a:cubicBezTo>
                <a:close/>
                <a:moveTo>
                  <a:pt x="1088294" y="1271588"/>
                </a:moveTo>
                <a:cubicBezTo>
                  <a:pt x="1108306" y="1271588"/>
                  <a:pt x="1119563" y="1284061"/>
                  <a:pt x="1114560" y="1297782"/>
                </a:cubicBezTo>
                <a:cubicBezTo>
                  <a:pt x="1109557" y="1312750"/>
                  <a:pt x="1088294" y="1323976"/>
                  <a:pt x="1068282" y="1323976"/>
                </a:cubicBezTo>
                <a:cubicBezTo>
                  <a:pt x="1048270" y="1323976"/>
                  <a:pt x="1037013" y="1312750"/>
                  <a:pt x="1043267" y="1297782"/>
                </a:cubicBezTo>
                <a:cubicBezTo>
                  <a:pt x="1048270" y="1284061"/>
                  <a:pt x="1069533" y="1271588"/>
                  <a:pt x="1088294" y="1271588"/>
                </a:cubicBezTo>
                <a:close/>
                <a:moveTo>
                  <a:pt x="5139775" y="1209676"/>
                </a:moveTo>
                <a:cubicBezTo>
                  <a:pt x="5159884" y="1209676"/>
                  <a:pt x="5182506" y="1220749"/>
                  <a:pt x="5192560" y="1234283"/>
                </a:cubicBezTo>
                <a:cubicBezTo>
                  <a:pt x="5202614" y="1247816"/>
                  <a:pt x="5193817" y="1258889"/>
                  <a:pt x="5174965" y="1258889"/>
                </a:cubicBezTo>
                <a:cubicBezTo>
                  <a:pt x="5154857" y="1258889"/>
                  <a:pt x="5130978" y="1247816"/>
                  <a:pt x="5122180" y="1234283"/>
                </a:cubicBezTo>
                <a:cubicBezTo>
                  <a:pt x="5112126" y="1220749"/>
                  <a:pt x="5120924" y="1209676"/>
                  <a:pt x="5139775" y="1209676"/>
                </a:cubicBezTo>
                <a:close/>
                <a:moveTo>
                  <a:pt x="5054440" y="1209676"/>
                </a:moveTo>
                <a:cubicBezTo>
                  <a:pt x="5073557" y="1209676"/>
                  <a:pt x="5097772" y="1220749"/>
                  <a:pt x="5106693" y="1234283"/>
                </a:cubicBezTo>
                <a:cubicBezTo>
                  <a:pt x="5116889" y="1247816"/>
                  <a:pt x="5107968" y="1258889"/>
                  <a:pt x="5087576" y="1258889"/>
                </a:cubicBezTo>
                <a:cubicBezTo>
                  <a:pt x="5068459" y="1258889"/>
                  <a:pt x="5044244" y="1247816"/>
                  <a:pt x="5035323" y="1234283"/>
                </a:cubicBezTo>
                <a:cubicBezTo>
                  <a:pt x="5026401" y="1220749"/>
                  <a:pt x="5035323" y="1209676"/>
                  <a:pt x="5054440" y="1209676"/>
                </a:cubicBezTo>
                <a:close/>
                <a:moveTo>
                  <a:pt x="4969704" y="1209676"/>
                </a:moveTo>
                <a:cubicBezTo>
                  <a:pt x="4988414" y="1209676"/>
                  <a:pt x="5010866" y="1220749"/>
                  <a:pt x="5020845" y="1234283"/>
                </a:cubicBezTo>
                <a:cubicBezTo>
                  <a:pt x="5029576" y="1247816"/>
                  <a:pt x="5020845" y="1258889"/>
                  <a:pt x="5000888" y="1258889"/>
                </a:cubicBezTo>
                <a:cubicBezTo>
                  <a:pt x="4982178" y="1258889"/>
                  <a:pt x="4959726" y="1247816"/>
                  <a:pt x="4950995" y="1234283"/>
                </a:cubicBezTo>
                <a:cubicBezTo>
                  <a:pt x="4942263" y="1220749"/>
                  <a:pt x="4950995" y="1209676"/>
                  <a:pt x="4969704" y="1209676"/>
                </a:cubicBezTo>
                <a:close/>
                <a:moveTo>
                  <a:pt x="4883640" y="1209676"/>
                </a:moveTo>
                <a:cubicBezTo>
                  <a:pt x="4902350" y="1209676"/>
                  <a:pt x="4924802" y="1220749"/>
                  <a:pt x="4933533" y="1234283"/>
                </a:cubicBezTo>
                <a:cubicBezTo>
                  <a:pt x="4942264" y="1247816"/>
                  <a:pt x="4933533" y="1258889"/>
                  <a:pt x="4913576" y="1258889"/>
                </a:cubicBezTo>
                <a:cubicBezTo>
                  <a:pt x="4894866" y="1258889"/>
                  <a:pt x="4872414" y="1247816"/>
                  <a:pt x="4863683" y="1234283"/>
                </a:cubicBezTo>
                <a:cubicBezTo>
                  <a:pt x="4854951" y="1220749"/>
                  <a:pt x="4863683" y="1209676"/>
                  <a:pt x="4883640" y="1209676"/>
                </a:cubicBezTo>
                <a:close/>
                <a:moveTo>
                  <a:pt x="4797065" y="1209676"/>
                </a:moveTo>
                <a:cubicBezTo>
                  <a:pt x="4817312" y="1209676"/>
                  <a:pt x="4840089" y="1220749"/>
                  <a:pt x="4847681" y="1234283"/>
                </a:cubicBezTo>
                <a:cubicBezTo>
                  <a:pt x="4856539" y="1247816"/>
                  <a:pt x="4847681" y="1258889"/>
                  <a:pt x="4827435" y="1258889"/>
                </a:cubicBezTo>
                <a:cubicBezTo>
                  <a:pt x="4808454" y="1258889"/>
                  <a:pt x="4785677" y="1247816"/>
                  <a:pt x="4776819" y="1234283"/>
                </a:cubicBezTo>
                <a:cubicBezTo>
                  <a:pt x="4769226" y="1220749"/>
                  <a:pt x="4778084" y="1209676"/>
                  <a:pt x="4797065" y="1209676"/>
                </a:cubicBezTo>
                <a:close/>
                <a:moveTo>
                  <a:pt x="4711018" y="1209676"/>
                </a:moveTo>
                <a:cubicBezTo>
                  <a:pt x="4731264" y="1209676"/>
                  <a:pt x="4752776" y="1220749"/>
                  <a:pt x="4761634" y="1234283"/>
                </a:cubicBezTo>
                <a:cubicBezTo>
                  <a:pt x="4769226" y="1247816"/>
                  <a:pt x="4760368" y="1258889"/>
                  <a:pt x="4740122" y="1258889"/>
                </a:cubicBezTo>
                <a:cubicBezTo>
                  <a:pt x="4719875" y="1258889"/>
                  <a:pt x="4698364" y="1247816"/>
                  <a:pt x="4690771" y="1234283"/>
                </a:cubicBezTo>
                <a:cubicBezTo>
                  <a:pt x="4681913" y="1220749"/>
                  <a:pt x="4692036" y="1209676"/>
                  <a:pt x="4711018" y="1209676"/>
                </a:cubicBezTo>
                <a:close/>
                <a:moveTo>
                  <a:pt x="4626235" y="1209676"/>
                </a:moveTo>
                <a:cubicBezTo>
                  <a:pt x="4646032" y="1209676"/>
                  <a:pt x="4667066" y="1220749"/>
                  <a:pt x="4674490" y="1234283"/>
                </a:cubicBezTo>
                <a:cubicBezTo>
                  <a:pt x="4681914" y="1247816"/>
                  <a:pt x="4673253" y="1258889"/>
                  <a:pt x="4653456" y="1258889"/>
                </a:cubicBezTo>
                <a:cubicBezTo>
                  <a:pt x="4633659" y="1258889"/>
                  <a:pt x="4612624" y="1247816"/>
                  <a:pt x="4605200" y="1234283"/>
                </a:cubicBezTo>
                <a:cubicBezTo>
                  <a:pt x="4597776" y="1220749"/>
                  <a:pt x="4607675" y="1209676"/>
                  <a:pt x="4626235" y="1209676"/>
                </a:cubicBezTo>
                <a:close/>
                <a:moveTo>
                  <a:pt x="4540934" y="1209676"/>
                </a:moveTo>
                <a:cubicBezTo>
                  <a:pt x="4559771" y="1209676"/>
                  <a:pt x="4582376" y="1220749"/>
                  <a:pt x="4588654" y="1234283"/>
                </a:cubicBezTo>
                <a:cubicBezTo>
                  <a:pt x="4596189" y="1247816"/>
                  <a:pt x="4586143" y="1258889"/>
                  <a:pt x="4567306" y="1258889"/>
                </a:cubicBezTo>
                <a:cubicBezTo>
                  <a:pt x="4547213" y="1258889"/>
                  <a:pt x="4525865" y="1247816"/>
                  <a:pt x="4518330" y="1234283"/>
                </a:cubicBezTo>
                <a:cubicBezTo>
                  <a:pt x="4512051" y="1220749"/>
                  <a:pt x="4522098" y="1209676"/>
                  <a:pt x="4540934" y="1209676"/>
                </a:cubicBezTo>
                <a:close/>
                <a:moveTo>
                  <a:pt x="4454877" y="1209676"/>
                </a:moveTo>
                <a:cubicBezTo>
                  <a:pt x="4473714" y="1209676"/>
                  <a:pt x="4495063" y="1220749"/>
                  <a:pt x="4502597" y="1234283"/>
                </a:cubicBezTo>
                <a:cubicBezTo>
                  <a:pt x="4508876" y="1247816"/>
                  <a:pt x="4498830" y="1258889"/>
                  <a:pt x="4479993" y="1258889"/>
                </a:cubicBezTo>
                <a:cubicBezTo>
                  <a:pt x="4459900" y="1258889"/>
                  <a:pt x="4438552" y="1247816"/>
                  <a:pt x="4432273" y="1234283"/>
                </a:cubicBezTo>
                <a:cubicBezTo>
                  <a:pt x="4424738" y="1220749"/>
                  <a:pt x="4434785" y="1209676"/>
                  <a:pt x="4454877" y="1209676"/>
                </a:cubicBezTo>
                <a:close/>
                <a:moveTo>
                  <a:pt x="1540968" y="1209676"/>
                </a:moveTo>
                <a:cubicBezTo>
                  <a:pt x="1561042" y="1209676"/>
                  <a:pt x="1573589" y="1220749"/>
                  <a:pt x="1569825" y="1234283"/>
                </a:cubicBezTo>
                <a:cubicBezTo>
                  <a:pt x="1566061" y="1247816"/>
                  <a:pt x="1547241" y="1258889"/>
                  <a:pt x="1527167" y="1258889"/>
                </a:cubicBezTo>
                <a:cubicBezTo>
                  <a:pt x="1508347" y="1258889"/>
                  <a:pt x="1495801" y="1247816"/>
                  <a:pt x="1499565" y="1234283"/>
                </a:cubicBezTo>
                <a:cubicBezTo>
                  <a:pt x="1503329" y="1220749"/>
                  <a:pt x="1522148" y="1209676"/>
                  <a:pt x="1540968" y="1209676"/>
                </a:cubicBezTo>
                <a:close/>
                <a:moveTo>
                  <a:pt x="3169265" y="1209675"/>
                </a:moveTo>
                <a:cubicBezTo>
                  <a:pt x="3187918" y="1209675"/>
                  <a:pt x="3205328" y="1220748"/>
                  <a:pt x="3207815" y="1234282"/>
                </a:cubicBezTo>
                <a:cubicBezTo>
                  <a:pt x="3210302" y="1247815"/>
                  <a:pt x="3196623" y="1258888"/>
                  <a:pt x="3176726" y="1258888"/>
                </a:cubicBezTo>
                <a:cubicBezTo>
                  <a:pt x="3158073" y="1258888"/>
                  <a:pt x="3140663" y="1247815"/>
                  <a:pt x="3138176" y="1234282"/>
                </a:cubicBezTo>
                <a:cubicBezTo>
                  <a:pt x="3135689" y="1220748"/>
                  <a:pt x="3150612" y="1209675"/>
                  <a:pt x="3169265" y="1209675"/>
                </a:cubicBezTo>
                <a:close/>
                <a:moveTo>
                  <a:pt x="2912509" y="1209675"/>
                </a:moveTo>
                <a:cubicBezTo>
                  <a:pt x="2932653" y="1209675"/>
                  <a:pt x="2949021" y="1220748"/>
                  <a:pt x="2950280" y="1234282"/>
                </a:cubicBezTo>
                <a:cubicBezTo>
                  <a:pt x="2951539" y="1247815"/>
                  <a:pt x="2937690" y="1258888"/>
                  <a:pt x="2917545" y="1258888"/>
                </a:cubicBezTo>
                <a:cubicBezTo>
                  <a:pt x="2897400" y="1258888"/>
                  <a:pt x="2881032" y="1247815"/>
                  <a:pt x="2879773" y="1234282"/>
                </a:cubicBezTo>
                <a:cubicBezTo>
                  <a:pt x="2878514" y="1220748"/>
                  <a:pt x="2893623" y="1209675"/>
                  <a:pt x="2912509" y="1209675"/>
                </a:cubicBezTo>
                <a:close/>
                <a:moveTo>
                  <a:pt x="2826628" y="1209675"/>
                </a:moveTo>
                <a:cubicBezTo>
                  <a:pt x="2846681" y="1209675"/>
                  <a:pt x="2862974" y="1220748"/>
                  <a:pt x="2864227" y="1234282"/>
                </a:cubicBezTo>
                <a:cubicBezTo>
                  <a:pt x="2864227" y="1247815"/>
                  <a:pt x="2849188" y="1258888"/>
                  <a:pt x="2830388" y="1258888"/>
                </a:cubicBezTo>
                <a:cubicBezTo>
                  <a:pt x="2810335" y="1258888"/>
                  <a:pt x="2794043" y="1247815"/>
                  <a:pt x="2792789" y="1234282"/>
                </a:cubicBezTo>
                <a:cubicBezTo>
                  <a:pt x="2792789" y="1220748"/>
                  <a:pt x="2807829" y="1209675"/>
                  <a:pt x="2826628" y="1209675"/>
                </a:cubicBezTo>
                <a:close/>
                <a:moveTo>
                  <a:pt x="2740569" y="1209675"/>
                </a:moveTo>
                <a:cubicBezTo>
                  <a:pt x="2759368" y="1209675"/>
                  <a:pt x="2775661" y="1220748"/>
                  <a:pt x="2776914" y="1234282"/>
                </a:cubicBezTo>
                <a:cubicBezTo>
                  <a:pt x="2776914" y="1247815"/>
                  <a:pt x="2761875" y="1258888"/>
                  <a:pt x="2743075" y="1258888"/>
                </a:cubicBezTo>
                <a:cubicBezTo>
                  <a:pt x="2723022" y="1258888"/>
                  <a:pt x="2706730" y="1247815"/>
                  <a:pt x="2706730" y="1234282"/>
                </a:cubicBezTo>
                <a:cubicBezTo>
                  <a:pt x="2705476" y="1220748"/>
                  <a:pt x="2721769" y="1209675"/>
                  <a:pt x="2740569" y="1209675"/>
                </a:cubicBezTo>
                <a:close/>
                <a:moveTo>
                  <a:pt x="2654844" y="1209675"/>
                </a:moveTo>
                <a:cubicBezTo>
                  <a:pt x="2673643" y="1209675"/>
                  <a:pt x="2689936" y="1220748"/>
                  <a:pt x="2689936" y="1234282"/>
                </a:cubicBezTo>
                <a:cubicBezTo>
                  <a:pt x="2691189" y="1247815"/>
                  <a:pt x="2674896" y="1258888"/>
                  <a:pt x="2656097" y="1258888"/>
                </a:cubicBezTo>
                <a:cubicBezTo>
                  <a:pt x="2636044" y="1258888"/>
                  <a:pt x="2619751" y="1247815"/>
                  <a:pt x="2619751" y="1234282"/>
                </a:cubicBezTo>
                <a:cubicBezTo>
                  <a:pt x="2619751" y="1220748"/>
                  <a:pt x="2634791" y="1209675"/>
                  <a:pt x="2654844" y="1209675"/>
                </a:cubicBezTo>
                <a:close/>
                <a:moveTo>
                  <a:pt x="1454910" y="1209675"/>
                </a:moveTo>
                <a:cubicBezTo>
                  <a:pt x="1474984" y="1209675"/>
                  <a:pt x="1486276" y="1220748"/>
                  <a:pt x="1482512" y="1234282"/>
                </a:cubicBezTo>
                <a:cubicBezTo>
                  <a:pt x="1478748" y="1247815"/>
                  <a:pt x="1459928" y="1258888"/>
                  <a:pt x="1439854" y="1258888"/>
                </a:cubicBezTo>
                <a:cubicBezTo>
                  <a:pt x="1421034" y="1258888"/>
                  <a:pt x="1408488" y="1247815"/>
                  <a:pt x="1412252" y="1234282"/>
                </a:cubicBezTo>
                <a:cubicBezTo>
                  <a:pt x="1417270" y="1220748"/>
                  <a:pt x="1436090" y="1209675"/>
                  <a:pt x="1454910" y="1209675"/>
                </a:cubicBezTo>
                <a:close/>
                <a:moveTo>
                  <a:pt x="1369683" y="1209675"/>
                </a:moveTo>
                <a:cubicBezTo>
                  <a:pt x="1388204" y="1209675"/>
                  <a:pt x="1400551" y="1220748"/>
                  <a:pt x="1396847" y="1234282"/>
                </a:cubicBezTo>
                <a:cubicBezTo>
                  <a:pt x="1391908" y="1247815"/>
                  <a:pt x="1373387" y="1258888"/>
                  <a:pt x="1353631" y="1258888"/>
                </a:cubicBezTo>
                <a:cubicBezTo>
                  <a:pt x="1335110" y="1258888"/>
                  <a:pt x="1322763" y="1247815"/>
                  <a:pt x="1327702" y="1234282"/>
                </a:cubicBezTo>
                <a:cubicBezTo>
                  <a:pt x="1331406" y="1220748"/>
                  <a:pt x="1351162" y="1209675"/>
                  <a:pt x="1369683" y="1209675"/>
                </a:cubicBezTo>
                <a:close/>
                <a:moveTo>
                  <a:pt x="1284788" y="1209675"/>
                </a:moveTo>
                <a:cubicBezTo>
                  <a:pt x="1303763" y="1209675"/>
                  <a:pt x="1316414" y="1220748"/>
                  <a:pt x="1311354" y="1234282"/>
                </a:cubicBezTo>
                <a:cubicBezTo>
                  <a:pt x="1306293" y="1247815"/>
                  <a:pt x="1287318" y="1258888"/>
                  <a:pt x="1267077" y="1258888"/>
                </a:cubicBezTo>
                <a:cubicBezTo>
                  <a:pt x="1246836" y="1258888"/>
                  <a:pt x="1235451" y="1247815"/>
                  <a:pt x="1240511" y="1234282"/>
                </a:cubicBezTo>
                <a:cubicBezTo>
                  <a:pt x="1245571" y="1220748"/>
                  <a:pt x="1264547" y="1209675"/>
                  <a:pt x="1284788" y="1209675"/>
                </a:cubicBezTo>
                <a:close/>
                <a:moveTo>
                  <a:pt x="1198740" y="1209675"/>
                </a:moveTo>
                <a:cubicBezTo>
                  <a:pt x="1217715" y="1209675"/>
                  <a:pt x="1229101" y="1220748"/>
                  <a:pt x="1224041" y="1234282"/>
                </a:cubicBezTo>
                <a:cubicBezTo>
                  <a:pt x="1218980" y="1247815"/>
                  <a:pt x="1200005" y="1258888"/>
                  <a:pt x="1179764" y="1258888"/>
                </a:cubicBezTo>
                <a:cubicBezTo>
                  <a:pt x="1159523" y="1258888"/>
                  <a:pt x="1148138" y="1247815"/>
                  <a:pt x="1153198" y="1234282"/>
                </a:cubicBezTo>
                <a:cubicBezTo>
                  <a:pt x="1158258" y="1220748"/>
                  <a:pt x="1178499" y="1209675"/>
                  <a:pt x="1198740" y="1209675"/>
                </a:cubicBezTo>
                <a:close/>
                <a:moveTo>
                  <a:pt x="1112236" y="1209675"/>
                </a:moveTo>
                <a:cubicBezTo>
                  <a:pt x="1132166" y="1209675"/>
                  <a:pt x="1143376" y="1220748"/>
                  <a:pt x="1138394" y="1234282"/>
                </a:cubicBezTo>
                <a:cubicBezTo>
                  <a:pt x="1132166" y="1247815"/>
                  <a:pt x="1112236" y="1258888"/>
                  <a:pt x="1093552" y="1258888"/>
                </a:cubicBezTo>
                <a:cubicBezTo>
                  <a:pt x="1073623" y="1258888"/>
                  <a:pt x="1062413" y="1247815"/>
                  <a:pt x="1068641" y="1234282"/>
                </a:cubicBezTo>
                <a:cubicBezTo>
                  <a:pt x="1073623" y="1220748"/>
                  <a:pt x="1093552" y="1209675"/>
                  <a:pt x="1112236" y="1209675"/>
                </a:cubicBezTo>
                <a:close/>
                <a:moveTo>
                  <a:pt x="5352733" y="1149351"/>
                </a:moveTo>
                <a:cubicBezTo>
                  <a:pt x="5371514" y="1149351"/>
                  <a:pt x="5395304" y="1160708"/>
                  <a:pt x="5405321" y="1173327"/>
                </a:cubicBezTo>
                <a:cubicBezTo>
                  <a:pt x="5415338" y="1187207"/>
                  <a:pt x="5409078" y="1198564"/>
                  <a:pt x="5389044" y="1198564"/>
                </a:cubicBezTo>
                <a:cubicBezTo>
                  <a:pt x="5370262" y="1198564"/>
                  <a:pt x="5346472" y="1187207"/>
                  <a:pt x="5336455" y="1173327"/>
                </a:cubicBezTo>
                <a:cubicBezTo>
                  <a:pt x="5326438" y="1160708"/>
                  <a:pt x="5333951" y="1149351"/>
                  <a:pt x="5352733" y="1149351"/>
                </a:cubicBezTo>
                <a:close/>
                <a:moveTo>
                  <a:pt x="5015634" y="1149351"/>
                </a:moveTo>
                <a:cubicBezTo>
                  <a:pt x="5034270" y="1149351"/>
                  <a:pt x="5056633" y="1160708"/>
                  <a:pt x="5065330" y="1173327"/>
                </a:cubicBezTo>
                <a:cubicBezTo>
                  <a:pt x="5074026" y="1187207"/>
                  <a:pt x="5066572" y="1198564"/>
                  <a:pt x="5046694" y="1198564"/>
                </a:cubicBezTo>
                <a:cubicBezTo>
                  <a:pt x="5028058" y="1198564"/>
                  <a:pt x="5005695" y="1187207"/>
                  <a:pt x="4996998" y="1173327"/>
                </a:cubicBezTo>
                <a:cubicBezTo>
                  <a:pt x="4988301" y="1160708"/>
                  <a:pt x="4996998" y="1149351"/>
                  <a:pt x="5015634" y="1149351"/>
                </a:cubicBezTo>
                <a:close/>
                <a:moveTo>
                  <a:pt x="4931898" y="1149351"/>
                </a:moveTo>
                <a:cubicBezTo>
                  <a:pt x="4950808" y="1149351"/>
                  <a:pt x="4973500" y="1160708"/>
                  <a:pt x="4982324" y="1173327"/>
                </a:cubicBezTo>
                <a:cubicBezTo>
                  <a:pt x="4989888" y="1187207"/>
                  <a:pt x="4982324" y="1198564"/>
                  <a:pt x="4962154" y="1198564"/>
                </a:cubicBezTo>
                <a:cubicBezTo>
                  <a:pt x="4943244" y="1198564"/>
                  <a:pt x="4920552" y="1187207"/>
                  <a:pt x="4911727" y="1173327"/>
                </a:cubicBezTo>
                <a:cubicBezTo>
                  <a:pt x="4904163" y="1160708"/>
                  <a:pt x="4912988" y="1149351"/>
                  <a:pt x="4931898" y="1149351"/>
                </a:cubicBezTo>
                <a:close/>
                <a:moveTo>
                  <a:pt x="4847543" y="1149351"/>
                </a:moveTo>
                <a:cubicBezTo>
                  <a:pt x="4866524" y="1149351"/>
                  <a:pt x="4888036" y="1160708"/>
                  <a:pt x="4896893" y="1173327"/>
                </a:cubicBezTo>
                <a:cubicBezTo>
                  <a:pt x="4905751" y="1187207"/>
                  <a:pt x="4896893" y="1198564"/>
                  <a:pt x="4876647" y="1198564"/>
                </a:cubicBezTo>
                <a:cubicBezTo>
                  <a:pt x="4857666" y="1198564"/>
                  <a:pt x="4834889" y="1187207"/>
                  <a:pt x="4827296" y="1173327"/>
                </a:cubicBezTo>
                <a:cubicBezTo>
                  <a:pt x="4818438" y="1160708"/>
                  <a:pt x="4827296" y="1149351"/>
                  <a:pt x="4847543" y="1149351"/>
                </a:cubicBezTo>
                <a:close/>
                <a:moveTo>
                  <a:pt x="4762036" y="1149351"/>
                </a:moveTo>
                <a:cubicBezTo>
                  <a:pt x="4782206" y="1149351"/>
                  <a:pt x="4803638" y="1160708"/>
                  <a:pt x="4811202" y="1173327"/>
                </a:cubicBezTo>
                <a:cubicBezTo>
                  <a:pt x="4820026" y="1187207"/>
                  <a:pt x="4811202" y="1198564"/>
                  <a:pt x="4791031" y="1198564"/>
                </a:cubicBezTo>
                <a:cubicBezTo>
                  <a:pt x="4772121" y="1198564"/>
                  <a:pt x="4750690" y="1187207"/>
                  <a:pt x="4741865" y="1173327"/>
                </a:cubicBezTo>
                <a:cubicBezTo>
                  <a:pt x="4734301" y="1160708"/>
                  <a:pt x="4743126" y="1149351"/>
                  <a:pt x="4762036" y="1149351"/>
                </a:cubicBezTo>
                <a:close/>
                <a:moveTo>
                  <a:pt x="4677791" y="1149351"/>
                </a:moveTo>
                <a:cubicBezTo>
                  <a:pt x="4697883" y="1149351"/>
                  <a:pt x="4719232" y="1160708"/>
                  <a:pt x="4726766" y="1173327"/>
                </a:cubicBezTo>
                <a:cubicBezTo>
                  <a:pt x="4734301" y="1187207"/>
                  <a:pt x="4725511" y="1198564"/>
                  <a:pt x="4705418" y="1198564"/>
                </a:cubicBezTo>
                <a:cubicBezTo>
                  <a:pt x="4686581" y="1198564"/>
                  <a:pt x="4665233" y="1187207"/>
                  <a:pt x="4657698" y="1173327"/>
                </a:cubicBezTo>
                <a:cubicBezTo>
                  <a:pt x="4650163" y="1160708"/>
                  <a:pt x="4658954" y="1149351"/>
                  <a:pt x="4677791" y="1149351"/>
                </a:cubicBezTo>
                <a:close/>
                <a:moveTo>
                  <a:pt x="4593543" y="1149351"/>
                </a:moveTo>
                <a:cubicBezTo>
                  <a:pt x="4612304" y="1149351"/>
                  <a:pt x="4633567" y="1160708"/>
                  <a:pt x="4641072" y="1173327"/>
                </a:cubicBezTo>
                <a:cubicBezTo>
                  <a:pt x="4648576" y="1187207"/>
                  <a:pt x="4639821" y="1198564"/>
                  <a:pt x="4619809" y="1198564"/>
                </a:cubicBezTo>
                <a:cubicBezTo>
                  <a:pt x="4601047" y="1198564"/>
                  <a:pt x="4579785" y="1187207"/>
                  <a:pt x="4572280" y="1173327"/>
                </a:cubicBezTo>
                <a:cubicBezTo>
                  <a:pt x="4566026" y="1160708"/>
                  <a:pt x="4574782" y="1149351"/>
                  <a:pt x="4593543" y="1149351"/>
                </a:cubicBezTo>
                <a:close/>
                <a:moveTo>
                  <a:pt x="4509184" y="1149351"/>
                </a:moveTo>
                <a:cubicBezTo>
                  <a:pt x="4528021" y="1149351"/>
                  <a:pt x="4549370" y="1160708"/>
                  <a:pt x="4556904" y="1173327"/>
                </a:cubicBezTo>
                <a:cubicBezTo>
                  <a:pt x="4564439" y="1187207"/>
                  <a:pt x="4554393" y="1198564"/>
                  <a:pt x="4534300" y="1198564"/>
                </a:cubicBezTo>
                <a:cubicBezTo>
                  <a:pt x="4515463" y="1198564"/>
                  <a:pt x="4494115" y="1187207"/>
                  <a:pt x="4487836" y="1173327"/>
                </a:cubicBezTo>
                <a:cubicBezTo>
                  <a:pt x="4480301" y="1160708"/>
                  <a:pt x="4490348" y="1149351"/>
                  <a:pt x="4509184" y="1149351"/>
                </a:cubicBezTo>
                <a:close/>
                <a:moveTo>
                  <a:pt x="3244770" y="1149350"/>
                </a:moveTo>
                <a:cubicBezTo>
                  <a:pt x="3263739" y="1149350"/>
                  <a:pt x="3281444" y="1160707"/>
                  <a:pt x="3283973" y="1173326"/>
                </a:cubicBezTo>
                <a:cubicBezTo>
                  <a:pt x="3286502" y="1187206"/>
                  <a:pt x="3272591" y="1198563"/>
                  <a:pt x="3253622" y="1198563"/>
                </a:cubicBezTo>
                <a:cubicBezTo>
                  <a:pt x="3233388" y="1198563"/>
                  <a:pt x="3215683" y="1187206"/>
                  <a:pt x="3213154" y="1173326"/>
                </a:cubicBezTo>
                <a:cubicBezTo>
                  <a:pt x="3211889" y="1160707"/>
                  <a:pt x="3224536" y="1149350"/>
                  <a:pt x="3244770" y="1149350"/>
                </a:cubicBezTo>
                <a:close/>
                <a:moveTo>
                  <a:pt x="3159045" y="1149350"/>
                </a:moveTo>
                <a:cubicBezTo>
                  <a:pt x="3179279" y="1149350"/>
                  <a:pt x="3195719" y="1160707"/>
                  <a:pt x="3198248" y="1173326"/>
                </a:cubicBezTo>
                <a:cubicBezTo>
                  <a:pt x="3200777" y="1187206"/>
                  <a:pt x="3186866" y="1198563"/>
                  <a:pt x="3167897" y="1198563"/>
                </a:cubicBezTo>
                <a:cubicBezTo>
                  <a:pt x="3147663" y="1198563"/>
                  <a:pt x="3131223" y="1187206"/>
                  <a:pt x="3128694" y="1173326"/>
                </a:cubicBezTo>
                <a:cubicBezTo>
                  <a:pt x="3126164" y="1160707"/>
                  <a:pt x="3140075" y="1149350"/>
                  <a:pt x="3159045" y="1149350"/>
                </a:cubicBezTo>
                <a:close/>
                <a:moveTo>
                  <a:pt x="2990475" y="1149350"/>
                </a:moveTo>
                <a:cubicBezTo>
                  <a:pt x="3009274" y="1149350"/>
                  <a:pt x="3026821" y="1160707"/>
                  <a:pt x="3028074" y="1173326"/>
                </a:cubicBezTo>
                <a:cubicBezTo>
                  <a:pt x="3029327" y="1187206"/>
                  <a:pt x="3015541" y="1198563"/>
                  <a:pt x="2996741" y="1198563"/>
                </a:cubicBezTo>
                <a:cubicBezTo>
                  <a:pt x="2976689" y="1198563"/>
                  <a:pt x="2960396" y="1187206"/>
                  <a:pt x="2959143" y="1173326"/>
                </a:cubicBezTo>
                <a:cubicBezTo>
                  <a:pt x="2957889" y="1160707"/>
                  <a:pt x="2971676" y="1149350"/>
                  <a:pt x="2990475" y="1149350"/>
                </a:cubicBezTo>
                <a:close/>
                <a:moveTo>
                  <a:pt x="2906755" y="1149350"/>
                </a:moveTo>
                <a:cubicBezTo>
                  <a:pt x="2925972" y="1149350"/>
                  <a:pt x="2942627" y="1160707"/>
                  <a:pt x="2943908" y="1173326"/>
                </a:cubicBezTo>
                <a:cubicBezTo>
                  <a:pt x="2945189" y="1187206"/>
                  <a:pt x="2931097" y="1198563"/>
                  <a:pt x="2911880" y="1198563"/>
                </a:cubicBezTo>
                <a:cubicBezTo>
                  <a:pt x="2891381" y="1198563"/>
                  <a:pt x="2874727" y="1187206"/>
                  <a:pt x="2873445" y="1173326"/>
                </a:cubicBezTo>
                <a:cubicBezTo>
                  <a:pt x="2872164" y="1160707"/>
                  <a:pt x="2887538" y="1149350"/>
                  <a:pt x="2906755" y="1149350"/>
                </a:cubicBezTo>
                <a:close/>
                <a:moveTo>
                  <a:pt x="2822617" y="1149350"/>
                </a:moveTo>
                <a:cubicBezTo>
                  <a:pt x="2841834" y="1149350"/>
                  <a:pt x="2858489" y="1160707"/>
                  <a:pt x="2859770" y="1173326"/>
                </a:cubicBezTo>
                <a:cubicBezTo>
                  <a:pt x="2861051" y="1187206"/>
                  <a:pt x="2845678" y="1198563"/>
                  <a:pt x="2826460" y="1198563"/>
                </a:cubicBezTo>
                <a:cubicBezTo>
                  <a:pt x="2805962" y="1198563"/>
                  <a:pt x="2789307" y="1187206"/>
                  <a:pt x="2789307" y="1173326"/>
                </a:cubicBezTo>
                <a:cubicBezTo>
                  <a:pt x="2788026" y="1160707"/>
                  <a:pt x="2803400" y="1149350"/>
                  <a:pt x="2822617" y="1149350"/>
                </a:cubicBezTo>
                <a:close/>
                <a:moveTo>
                  <a:pt x="2738333" y="1149350"/>
                </a:moveTo>
                <a:cubicBezTo>
                  <a:pt x="2757468" y="1149350"/>
                  <a:pt x="2774052" y="1160707"/>
                  <a:pt x="2774052" y="1173326"/>
                </a:cubicBezTo>
                <a:cubicBezTo>
                  <a:pt x="2775327" y="1187206"/>
                  <a:pt x="2760019" y="1198563"/>
                  <a:pt x="2740884" y="1198563"/>
                </a:cubicBezTo>
                <a:cubicBezTo>
                  <a:pt x="2720473" y="1198563"/>
                  <a:pt x="2705165" y="1187206"/>
                  <a:pt x="2703889" y="1173326"/>
                </a:cubicBezTo>
                <a:cubicBezTo>
                  <a:pt x="2703889" y="1160707"/>
                  <a:pt x="2719197" y="1149350"/>
                  <a:pt x="2738333" y="1149350"/>
                </a:cubicBezTo>
                <a:close/>
                <a:moveTo>
                  <a:pt x="2654041" y="1149350"/>
                </a:moveTo>
                <a:cubicBezTo>
                  <a:pt x="2673091" y="1149350"/>
                  <a:pt x="2688331" y="1160707"/>
                  <a:pt x="2689601" y="1173326"/>
                </a:cubicBezTo>
                <a:cubicBezTo>
                  <a:pt x="2689601" y="1187206"/>
                  <a:pt x="2674361" y="1198563"/>
                  <a:pt x="2655311" y="1198563"/>
                </a:cubicBezTo>
                <a:cubicBezTo>
                  <a:pt x="2634991" y="1198563"/>
                  <a:pt x="2619751" y="1187206"/>
                  <a:pt x="2619751" y="1173326"/>
                </a:cubicBezTo>
                <a:cubicBezTo>
                  <a:pt x="2619751" y="1160707"/>
                  <a:pt x="2634991" y="1149350"/>
                  <a:pt x="2654041" y="1149350"/>
                </a:cubicBezTo>
                <a:close/>
                <a:moveTo>
                  <a:pt x="1641122" y="1149350"/>
                </a:moveTo>
                <a:cubicBezTo>
                  <a:pt x="1661109" y="1149350"/>
                  <a:pt x="1673601" y="1160707"/>
                  <a:pt x="1669853" y="1173326"/>
                </a:cubicBezTo>
                <a:cubicBezTo>
                  <a:pt x="1667355" y="1187206"/>
                  <a:pt x="1648617" y="1198563"/>
                  <a:pt x="1629880" y="1198563"/>
                </a:cubicBezTo>
                <a:cubicBezTo>
                  <a:pt x="1609893" y="1198563"/>
                  <a:pt x="1597401" y="1187206"/>
                  <a:pt x="1601148" y="1173326"/>
                </a:cubicBezTo>
                <a:cubicBezTo>
                  <a:pt x="1604896" y="1160707"/>
                  <a:pt x="1622384" y="1149350"/>
                  <a:pt x="1641122" y="1149350"/>
                </a:cubicBezTo>
                <a:close/>
                <a:moveTo>
                  <a:pt x="1556646" y="1149350"/>
                </a:moveTo>
                <a:cubicBezTo>
                  <a:pt x="1575384" y="1149350"/>
                  <a:pt x="1587876" y="1160707"/>
                  <a:pt x="1585378" y="1173326"/>
                </a:cubicBezTo>
                <a:cubicBezTo>
                  <a:pt x="1581630" y="1187206"/>
                  <a:pt x="1562892" y="1198563"/>
                  <a:pt x="1544155" y="1198563"/>
                </a:cubicBezTo>
                <a:cubicBezTo>
                  <a:pt x="1524168" y="1198563"/>
                  <a:pt x="1511676" y="1187206"/>
                  <a:pt x="1516673" y="1173326"/>
                </a:cubicBezTo>
                <a:cubicBezTo>
                  <a:pt x="1520420" y="1160707"/>
                  <a:pt x="1537909" y="1149350"/>
                  <a:pt x="1556646" y="1149350"/>
                </a:cubicBezTo>
                <a:close/>
                <a:moveTo>
                  <a:pt x="1472508" y="1149350"/>
                </a:moveTo>
                <a:cubicBezTo>
                  <a:pt x="1491246" y="1149350"/>
                  <a:pt x="1503738" y="1160707"/>
                  <a:pt x="1499990" y="1173326"/>
                </a:cubicBezTo>
                <a:cubicBezTo>
                  <a:pt x="1496243" y="1187206"/>
                  <a:pt x="1477505" y="1198563"/>
                  <a:pt x="1458767" y="1198563"/>
                </a:cubicBezTo>
                <a:cubicBezTo>
                  <a:pt x="1438780" y="1198563"/>
                  <a:pt x="1427538" y="1187206"/>
                  <a:pt x="1431285" y="1173326"/>
                </a:cubicBezTo>
                <a:cubicBezTo>
                  <a:pt x="1435033" y="1160707"/>
                  <a:pt x="1453771" y="1149350"/>
                  <a:pt x="1472508" y="1149350"/>
                </a:cubicBezTo>
                <a:close/>
                <a:moveTo>
                  <a:pt x="1388235" y="1149350"/>
                </a:moveTo>
                <a:cubicBezTo>
                  <a:pt x="1407054" y="1149350"/>
                  <a:pt x="1419601" y="1160707"/>
                  <a:pt x="1415837" y="1173326"/>
                </a:cubicBezTo>
                <a:cubicBezTo>
                  <a:pt x="1410818" y="1187206"/>
                  <a:pt x="1391999" y="1198563"/>
                  <a:pt x="1373179" y="1198563"/>
                </a:cubicBezTo>
                <a:cubicBezTo>
                  <a:pt x="1353105" y="1198563"/>
                  <a:pt x="1341813" y="1187206"/>
                  <a:pt x="1345577" y="1173326"/>
                </a:cubicBezTo>
                <a:cubicBezTo>
                  <a:pt x="1350595" y="1160707"/>
                  <a:pt x="1369415" y="1149350"/>
                  <a:pt x="1388235" y="1149350"/>
                </a:cubicBezTo>
                <a:close/>
                <a:moveTo>
                  <a:pt x="1303965" y="1149350"/>
                </a:moveTo>
                <a:cubicBezTo>
                  <a:pt x="1322864" y="1149350"/>
                  <a:pt x="1335463" y="1160707"/>
                  <a:pt x="1330423" y="1173326"/>
                </a:cubicBezTo>
                <a:cubicBezTo>
                  <a:pt x="1325384" y="1187206"/>
                  <a:pt x="1306485" y="1198563"/>
                  <a:pt x="1287586" y="1198563"/>
                </a:cubicBezTo>
                <a:cubicBezTo>
                  <a:pt x="1267427" y="1198563"/>
                  <a:pt x="1256088" y="1187206"/>
                  <a:pt x="1261128" y="1173326"/>
                </a:cubicBezTo>
                <a:cubicBezTo>
                  <a:pt x="1266167" y="1160707"/>
                  <a:pt x="1285066" y="1149350"/>
                  <a:pt x="1303965" y="1149350"/>
                </a:cubicBezTo>
                <a:close/>
                <a:moveTo>
                  <a:pt x="1220105" y="1149350"/>
                </a:moveTo>
                <a:cubicBezTo>
                  <a:pt x="1238626" y="1149350"/>
                  <a:pt x="1249739" y="1160707"/>
                  <a:pt x="1244800" y="1173326"/>
                </a:cubicBezTo>
                <a:cubicBezTo>
                  <a:pt x="1241096" y="1187206"/>
                  <a:pt x="1221340" y="1198563"/>
                  <a:pt x="1202819" y="1198563"/>
                </a:cubicBezTo>
                <a:cubicBezTo>
                  <a:pt x="1183063" y="1198563"/>
                  <a:pt x="1171951" y="1187206"/>
                  <a:pt x="1176890" y="1173326"/>
                </a:cubicBezTo>
                <a:cubicBezTo>
                  <a:pt x="1181829" y="1160707"/>
                  <a:pt x="1201584" y="1149350"/>
                  <a:pt x="1220105" y="1149350"/>
                </a:cubicBezTo>
                <a:close/>
                <a:moveTo>
                  <a:pt x="1135967" y="1149350"/>
                </a:moveTo>
                <a:cubicBezTo>
                  <a:pt x="1154488" y="1149350"/>
                  <a:pt x="1165601" y="1160707"/>
                  <a:pt x="1160662" y="1173326"/>
                </a:cubicBezTo>
                <a:cubicBezTo>
                  <a:pt x="1155723" y="1187206"/>
                  <a:pt x="1135967" y="1198563"/>
                  <a:pt x="1117446" y="1198563"/>
                </a:cubicBezTo>
                <a:cubicBezTo>
                  <a:pt x="1097691" y="1198563"/>
                  <a:pt x="1087813" y="1187206"/>
                  <a:pt x="1092752" y="1173326"/>
                </a:cubicBezTo>
                <a:cubicBezTo>
                  <a:pt x="1097691" y="1160707"/>
                  <a:pt x="1117446" y="1149350"/>
                  <a:pt x="1135967" y="1149350"/>
                </a:cubicBezTo>
                <a:close/>
                <a:moveTo>
                  <a:pt x="4976675" y="1090613"/>
                </a:moveTo>
                <a:cubicBezTo>
                  <a:pt x="4995585" y="1090613"/>
                  <a:pt x="5018277" y="1100639"/>
                  <a:pt x="5027102" y="1113172"/>
                </a:cubicBezTo>
                <a:cubicBezTo>
                  <a:pt x="5035926" y="1126959"/>
                  <a:pt x="5027102" y="1138238"/>
                  <a:pt x="5008192" y="1138238"/>
                </a:cubicBezTo>
                <a:cubicBezTo>
                  <a:pt x="4989282" y="1138238"/>
                  <a:pt x="4966590" y="1126959"/>
                  <a:pt x="4959026" y="1113172"/>
                </a:cubicBezTo>
                <a:cubicBezTo>
                  <a:pt x="4950201" y="1100639"/>
                  <a:pt x="4959026" y="1090613"/>
                  <a:pt x="4976675" y="1090613"/>
                </a:cubicBezTo>
                <a:close/>
                <a:moveTo>
                  <a:pt x="4894023" y="1090613"/>
                </a:moveTo>
                <a:cubicBezTo>
                  <a:pt x="4912860" y="1090613"/>
                  <a:pt x="4935464" y="1100639"/>
                  <a:pt x="4942999" y="1113172"/>
                </a:cubicBezTo>
                <a:cubicBezTo>
                  <a:pt x="4951789" y="1126959"/>
                  <a:pt x="4942999" y="1138238"/>
                  <a:pt x="4924162" y="1138238"/>
                </a:cubicBezTo>
                <a:cubicBezTo>
                  <a:pt x="4905325" y="1138238"/>
                  <a:pt x="4883977" y="1126959"/>
                  <a:pt x="4875186" y="1113172"/>
                </a:cubicBezTo>
                <a:cubicBezTo>
                  <a:pt x="4867651" y="1100639"/>
                  <a:pt x="4876442" y="1090613"/>
                  <a:pt x="4894023" y="1090613"/>
                </a:cubicBezTo>
                <a:close/>
                <a:moveTo>
                  <a:pt x="4811367" y="1090613"/>
                </a:moveTo>
                <a:cubicBezTo>
                  <a:pt x="4830129" y="1090613"/>
                  <a:pt x="4852642" y="1100639"/>
                  <a:pt x="4860147" y="1113172"/>
                </a:cubicBezTo>
                <a:cubicBezTo>
                  <a:pt x="4867651" y="1126959"/>
                  <a:pt x="4860147" y="1138238"/>
                  <a:pt x="4840135" y="1138238"/>
                </a:cubicBezTo>
                <a:cubicBezTo>
                  <a:pt x="4821373" y="1138238"/>
                  <a:pt x="4800110" y="1126959"/>
                  <a:pt x="4792606" y="1113172"/>
                </a:cubicBezTo>
                <a:cubicBezTo>
                  <a:pt x="4785101" y="1100639"/>
                  <a:pt x="4792606" y="1090613"/>
                  <a:pt x="4811367" y="1090613"/>
                </a:cubicBezTo>
                <a:close/>
                <a:moveTo>
                  <a:pt x="4728591" y="1090613"/>
                </a:moveTo>
                <a:cubicBezTo>
                  <a:pt x="4747428" y="1090613"/>
                  <a:pt x="4768776" y="1100639"/>
                  <a:pt x="4777566" y="1113172"/>
                </a:cubicBezTo>
                <a:cubicBezTo>
                  <a:pt x="4785101" y="1126959"/>
                  <a:pt x="4776311" y="1138238"/>
                  <a:pt x="4756218" y="1138238"/>
                </a:cubicBezTo>
                <a:cubicBezTo>
                  <a:pt x="4737381" y="1138238"/>
                  <a:pt x="4716033" y="1126959"/>
                  <a:pt x="4708498" y="1113172"/>
                </a:cubicBezTo>
                <a:cubicBezTo>
                  <a:pt x="4700963" y="1100639"/>
                  <a:pt x="4709754" y="1090613"/>
                  <a:pt x="4728591" y="1090613"/>
                </a:cubicBezTo>
                <a:close/>
                <a:moveTo>
                  <a:pt x="4644872" y="1090613"/>
                </a:moveTo>
                <a:cubicBezTo>
                  <a:pt x="4663995" y="1090613"/>
                  <a:pt x="4685666" y="1100639"/>
                  <a:pt x="4693315" y="1113172"/>
                </a:cubicBezTo>
                <a:cubicBezTo>
                  <a:pt x="4700964" y="1126959"/>
                  <a:pt x="4692041" y="1138238"/>
                  <a:pt x="4672918" y="1138238"/>
                </a:cubicBezTo>
                <a:cubicBezTo>
                  <a:pt x="4653796" y="1138238"/>
                  <a:pt x="4632124" y="1126959"/>
                  <a:pt x="4624475" y="1113172"/>
                </a:cubicBezTo>
                <a:cubicBezTo>
                  <a:pt x="4616826" y="1100639"/>
                  <a:pt x="4625750" y="1090613"/>
                  <a:pt x="4644872" y="1090613"/>
                </a:cubicBezTo>
                <a:close/>
                <a:moveTo>
                  <a:pt x="4561679" y="1090613"/>
                </a:moveTo>
                <a:cubicBezTo>
                  <a:pt x="4580363" y="1090613"/>
                  <a:pt x="4601538" y="1100639"/>
                  <a:pt x="4609011" y="1113172"/>
                </a:cubicBezTo>
                <a:cubicBezTo>
                  <a:pt x="4615239" y="1126959"/>
                  <a:pt x="4606520" y="1138238"/>
                  <a:pt x="4587836" y="1138238"/>
                </a:cubicBezTo>
                <a:cubicBezTo>
                  <a:pt x="4569153" y="1138238"/>
                  <a:pt x="4547978" y="1126959"/>
                  <a:pt x="4540504" y="1113172"/>
                </a:cubicBezTo>
                <a:cubicBezTo>
                  <a:pt x="4534276" y="1100639"/>
                  <a:pt x="4542995" y="1090613"/>
                  <a:pt x="4561679" y="1090613"/>
                </a:cubicBezTo>
                <a:close/>
                <a:moveTo>
                  <a:pt x="3233841" y="1090613"/>
                </a:moveTo>
                <a:cubicBezTo>
                  <a:pt x="3252726" y="1090613"/>
                  <a:pt x="3270353" y="1100639"/>
                  <a:pt x="3272871" y="1113172"/>
                </a:cubicBezTo>
                <a:cubicBezTo>
                  <a:pt x="3275389" y="1126959"/>
                  <a:pt x="3261540" y="1138238"/>
                  <a:pt x="3242654" y="1138238"/>
                </a:cubicBezTo>
                <a:cubicBezTo>
                  <a:pt x="3223768" y="1138238"/>
                  <a:pt x="3206141" y="1126959"/>
                  <a:pt x="3203623" y="1113172"/>
                </a:cubicBezTo>
                <a:cubicBezTo>
                  <a:pt x="3202364" y="1100639"/>
                  <a:pt x="3214955" y="1090613"/>
                  <a:pt x="3233841" y="1090613"/>
                </a:cubicBezTo>
                <a:close/>
                <a:moveTo>
                  <a:pt x="3068262" y="1090613"/>
                </a:moveTo>
                <a:cubicBezTo>
                  <a:pt x="3087061" y="1090613"/>
                  <a:pt x="3103354" y="1100639"/>
                  <a:pt x="3105861" y="1113172"/>
                </a:cubicBezTo>
                <a:cubicBezTo>
                  <a:pt x="3107114" y="1126959"/>
                  <a:pt x="3093328" y="1138238"/>
                  <a:pt x="3074528" y="1138238"/>
                </a:cubicBezTo>
                <a:cubicBezTo>
                  <a:pt x="3055729" y="1138238"/>
                  <a:pt x="3039436" y="1126959"/>
                  <a:pt x="3038183" y="1113172"/>
                </a:cubicBezTo>
                <a:cubicBezTo>
                  <a:pt x="3035676" y="1100639"/>
                  <a:pt x="3049463" y="1090613"/>
                  <a:pt x="3068262" y="1090613"/>
                </a:cubicBezTo>
                <a:close/>
                <a:moveTo>
                  <a:pt x="2984125" y="1090613"/>
                </a:moveTo>
                <a:cubicBezTo>
                  <a:pt x="3002924" y="1090613"/>
                  <a:pt x="3019217" y="1100639"/>
                  <a:pt x="3020471" y="1113172"/>
                </a:cubicBezTo>
                <a:cubicBezTo>
                  <a:pt x="3022977" y="1126959"/>
                  <a:pt x="3007938" y="1138238"/>
                  <a:pt x="2989138" y="1138238"/>
                </a:cubicBezTo>
                <a:cubicBezTo>
                  <a:pt x="2970339" y="1138238"/>
                  <a:pt x="2954046" y="1126959"/>
                  <a:pt x="2952793" y="1113172"/>
                </a:cubicBezTo>
                <a:cubicBezTo>
                  <a:pt x="2951539" y="1100639"/>
                  <a:pt x="2965326" y="1090613"/>
                  <a:pt x="2984125" y="1090613"/>
                </a:cubicBezTo>
                <a:close/>
                <a:moveTo>
                  <a:pt x="2901420" y="1090613"/>
                </a:moveTo>
                <a:cubicBezTo>
                  <a:pt x="2920129" y="1090613"/>
                  <a:pt x="2936345" y="1100639"/>
                  <a:pt x="2937592" y="1113172"/>
                </a:cubicBezTo>
                <a:cubicBezTo>
                  <a:pt x="2938839" y="1126959"/>
                  <a:pt x="2923871" y="1138238"/>
                  <a:pt x="2905162" y="1138238"/>
                </a:cubicBezTo>
                <a:cubicBezTo>
                  <a:pt x="2886452" y="1138238"/>
                  <a:pt x="2870237" y="1126959"/>
                  <a:pt x="2870237" y="1113172"/>
                </a:cubicBezTo>
                <a:cubicBezTo>
                  <a:pt x="2868989" y="1100639"/>
                  <a:pt x="2882710" y="1090613"/>
                  <a:pt x="2901420" y="1090613"/>
                </a:cubicBezTo>
                <a:close/>
                <a:moveTo>
                  <a:pt x="2818529" y="1090613"/>
                </a:moveTo>
                <a:cubicBezTo>
                  <a:pt x="2837239" y="1090613"/>
                  <a:pt x="2852207" y="1100639"/>
                  <a:pt x="2853454" y="1113172"/>
                </a:cubicBezTo>
                <a:cubicBezTo>
                  <a:pt x="2854701" y="1126959"/>
                  <a:pt x="2840981" y="1138238"/>
                  <a:pt x="2821024" y="1138238"/>
                </a:cubicBezTo>
                <a:cubicBezTo>
                  <a:pt x="2802314" y="1138238"/>
                  <a:pt x="2787346" y="1126959"/>
                  <a:pt x="2786099" y="1113172"/>
                </a:cubicBezTo>
                <a:cubicBezTo>
                  <a:pt x="2784851" y="1100639"/>
                  <a:pt x="2799819" y="1090613"/>
                  <a:pt x="2818529" y="1090613"/>
                </a:cubicBezTo>
                <a:close/>
                <a:moveTo>
                  <a:pt x="2735812" y="1090613"/>
                </a:moveTo>
                <a:cubicBezTo>
                  <a:pt x="2754429" y="1090613"/>
                  <a:pt x="2769323" y="1100639"/>
                  <a:pt x="2770564" y="1113172"/>
                </a:cubicBezTo>
                <a:cubicBezTo>
                  <a:pt x="2770564" y="1126959"/>
                  <a:pt x="2756912" y="1138238"/>
                  <a:pt x="2738294" y="1138238"/>
                </a:cubicBezTo>
                <a:cubicBezTo>
                  <a:pt x="2718436" y="1138238"/>
                  <a:pt x="2703542" y="1126959"/>
                  <a:pt x="2703542" y="1113172"/>
                </a:cubicBezTo>
                <a:cubicBezTo>
                  <a:pt x="2702301" y="1100639"/>
                  <a:pt x="2717195" y="1090613"/>
                  <a:pt x="2735812" y="1090613"/>
                </a:cubicBezTo>
                <a:close/>
                <a:moveTo>
                  <a:pt x="2653262" y="1090613"/>
                </a:moveTo>
                <a:cubicBezTo>
                  <a:pt x="2671879" y="1090613"/>
                  <a:pt x="2686773" y="1100639"/>
                  <a:pt x="2686773" y="1113172"/>
                </a:cubicBezTo>
                <a:cubicBezTo>
                  <a:pt x="2688014" y="1126959"/>
                  <a:pt x="2673121" y="1138238"/>
                  <a:pt x="2654503" y="1138238"/>
                </a:cubicBezTo>
                <a:cubicBezTo>
                  <a:pt x="2635886" y="1138238"/>
                  <a:pt x="2619751" y="1126959"/>
                  <a:pt x="2619751" y="1113172"/>
                </a:cubicBezTo>
                <a:cubicBezTo>
                  <a:pt x="2619751" y="1100639"/>
                  <a:pt x="2634645" y="1090613"/>
                  <a:pt x="2653262" y="1090613"/>
                </a:cubicBezTo>
                <a:close/>
                <a:moveTo>
                  <a:pt x="2570366" y="1090613"/>
                </a:moveTo>
                <a:cubicBezTo>
                  <a:pt x="2588984" y="1090613"/>
                  <a:pt x="2603877" y="1100639"/>
                  <a:pt x="2603877" y="1113172"/>
                </a:cubicBezTo>
                <a:cubicBezTo>
                  <a:pt x="2603877" y="1126959"/>
                  <a:pt x="2588984" y="1138238"/>
                  <a:pt x="2570366" y="1138238"/>
                </a:cubicBezTo>
                <a:cubicBezTo>
                  <a:pt x="2551749" y="1138238"/>
                  <a:pt x="2535614" y="1126959"/>
                  <a:pt x="2536855" y="1113172"/>
                </a:cubicBezTo>
                <a:cubicBezTo>
                  <a:pt x="2536855" y="1100639"/>
                  <a:pt x="2551749" y="1090613"/>
                  <a:pt x="2570366" y="1090613"/>
                </a:cubicBezTo>
                <a:close/>
                <a:moveTo>
                  <a:pt x="1656273" y="1090613"/>
                </a:moveTo>
                <a:cubicBezTo>
                  <a:pt x="1675243" y="1090613"/>
                  <a:pt x="1687889" y="1100639"/>
                  <a:pt x="1685360" y="1113172"/>
                </a:cubicBezTo>
                <a:cubicBezTo>
                  <a:pt x="1681566" y="1126959"/>
                  <a:pt x="1663861" y="1138238"/>
                  <a:pt x="1644892" y="1138238"/>
                </a:cubicBezTo>
                <a:cubicBezTo>
                  <a:pt x="1625922" y="1138238"/>
                  <a:pt x="1613276" y="1126959"/>
                  <a:pt x="1615805" y="1113172"/>
                </a:cubicBezTo>
                <a:cubicBezTo>
                  <a:pt x="1619599" y="1100639"/>
                  <a:pt x="1637304" y="1090613"/>
                  <a:pt x="1656273" y="1090613"/>
                </a:cubicBezTo>
                <a:close/>
                <a:moveTo>
                  <a:pt x="1573588" y="1090613"/>
                </a:moveTo>
                <a:cubicBezTo>
                  <a:pt x="1592638" y="1090613"/>
                  <a:pt x="1605338" y="1100639"/>
                  <a:pt x="1601528" y="1113172"/>
                </a:cubicBezTo>
                <a:cubicBezTo>
                  <a:pt x="1597718" y="1126959"/>
                  <a:pt x="1579938" y="1138238"/>
                  <a:pt x="1560888" y="1138238"/>
                </a:cubicBezTo>
                <a:cubicBezTo>
                  <a:pt x="1541838" y="1138238"/>
                  <a:pt x="1529138" y="1126959"/>
                  <a:pt x="1532948" y="1113172"/>
                </a:cubicBezTo>
                <a:cubicBezTo>
                  <a:pt x="1536758" y="1100639"/>
                  <a:pt x="1554538" y="1090613"/>
                  <a:pt x="1573588" y="1090613"/>
                </a:cubicBezTo>
                <a:close/>
                <a:moveTo>
                  <a:pt x="1489971" y="1090613"/>
                </a:moveTo>
                <a:cubicBezTo>
                  <a:pt x="1508709" y="1090613"/>
                  <a:pt x="1521201" y="1100639"/>
                  <a:pt x="1517453" y="1113172"/>
                </a:cubicBezTo>
                <a:cubicBezTo>
                  <a:pt x="1513706" y="1126959"/>
                  <a:pt x="1494968" y="1138238"/>
                  <a:pt x="1476230" y="1138238"/>
                </a:cubicBezTo>
                <a:cubicBezTo>
                  <a:pt x="1457493" y="1138238"/>
                  <a:pt x="1445001" y="1126959"/>
                  <a:pt x="1448748" y="1113172"/>
                </a:cubicBezTo>
                <a:cubicBezTo>
                  <a:pt x="1452496" y="1100639"/>
                  <a:pt x="1471234" y="1090613"/>
                  <a:pt x="1489971" y="1090613"/>
                </a:cubicBezTo>
                <a:close/>
                <a:moveTo>
                  <a:pt x="1407083" y="1090613"/>
                </a:moveTo>
                <a:cubicBezTo>
                  <a:pt x="1425820" y="1090613"/>
                  <a:pt x="1437063" y="1100639"/>
                  <a:pt x="1433315" y="1113172"/>
                </a:cubicBezTo>
                <a:cubicBezTo>
                  <a:pt x="1429568" y="1126959"/>
                  <a:pt x="1410830" y="1138238"/>
                  <a:pt x="1392092" y="1138238"/>
                </a:cubicBezTo>
                <a:cubicBezTo>
                  <a:pt x="1373355" y="1138238"/>
                  <a:pt x="1360863" y="1126959"/>
                  <a:pt x="1365860" y="1113172"/>
                </a:cubicBezTo>
                <a:cubicBezTo>
                  <a:pt x="1369607" y="1100639"/>
                  <a:pt x="1388345" y="1090613"/>
                  <a:pt x="1407083" y="1090613"/>
                </a:cubicBezTo>
                <a:close/>
                <a:moveTo>
                  <a:pt x="1324533" y="1090613"/>
                </a:moveTo>
                <a:cubicBezTo>
                  <a:pt x="1343270" y="1090613"/>
                  <a:pt x="1354513" y="1100639"/>
                  <a:pt x="1350765" y="1113172"/>
                </a:cubicBezTo>
                <a:cubicBezTo>
                  <a:pt x="1345769" y="1126959"/>
                  <a:pt x="1327031" y="1138238"/>
                  <a:pt x="1308293" y="1138238"/>
                </a:cubicBezTo>
                <a:cubicBezTo>
                  <a:pt x="1289555" y="1138238"/>
                  <a:pt x="1278313" y="1126959"/>
                  <a:pt x="1282060" y="1113172"/>
                </a:cubicBezTo>
                <a:cubicBezTo>
                  <a:pt x="1287057" y="1100639"/>
                  <a:pt x="1305795" y="1090613"/>
                  <a:pt x="1324533" y="1090613"/>
                </a:cubicBezTo>
                <a:close/>
                <a:moveTo>
                  <a:pt x="1241852" y="1090613"/>
                </a:moveTo>
                <a:cubicBezTo>
                  <a:pt x="1260672" y="1090613"/>
                  <a:pt x="1271964" y="1100639"/>
                  <a:pt x="1266945" y="1113172"/>
                </a:cubicBezTo>
                <a:cubicBezTo>
                  <a:pt x="1261927" y="1126959"/>
                  <a:pt x="1243107" y="1138238"/>
                  <a:pt x="1224287" y="1138238"/>
                </a:cubicBezTo>
                <a:cubicBezTo>
                  <a:pt x="1205468" y="1138238"/>
                  <a:pt x="1194176" y="1126959"/>
                  <a:pt x="1199194" y="1113172"/>
                </a:cubicBezTo>
                <a:cubicBezTo>
                  <a:pt x="1204213" y="1100639"/>
                  <a:pt x="1223033" y="1090613"/>
                  <a:pt x="1241852" y="1090613"/>
                </a:cubicBezTo>
                <a:close/>
                <a:moveTo>
                  <a:pt x="1159175" y="1090613"/>
                </a:moveTo>
                <a:cubicBezTo>
                  <a:pt x="1178074" y="1090613"/>
                  <a:pt x="1189413" y="1100639"/>
                  <a:pt x="1184373" y="1113172"/>
                </a:cubicBezTo>
                <a:cubicBezTo>
                  <a:pt x="1179334" y="1126959"/>
                  <a:pt x="1159175" y="1138238"/>
                  <a:pt x="1140276" y="1138238"/>
                </a:cubicBezTo>
                <a:cubicBezTo>
                  <a:pt x="1121377" y="1138238"/>
                  <a:pt x="1110038" y="1126959"/>
                  <a:pt x="1115078" y="1113172"/>
                </a:cubicBezTo>
                <a:cubicBezTo>
                  <a:pt x="1120117" y="1100639"/>
                  <a:pt x="1140276" y="1090613"/>
                  <a:pt x="1159175" y="1090613"/>
                </a:cubicBezTo>
                <a:close/>
                <a:moveTo>
                  <a:pt x="1076298" y="1090613"/>
                </a:moveTo>
                <a:cubicBezTo>
                  <a:pt x="1095197" y="1090613"/>
                  <a:pt x="1105276" y="1100639"/>
                  <a:pt x="1100236" y="1113172"/>
                </a:cubicBezTo>
                <a:cubicBezTo>
                  <a:pt x="1095197" y="1126959"/>
                  <a:pt x="1075038" y="1138238"/>
                  <a:pt x="1056139" y="1138238"/>
                </a:cubicBezTo>
                <a:cubicBezTo>
                  <a:pt x="1037240" y="1138238"/>
                  <a:pt x="1025901" y="1126959"/>
                  <a:pt x="1032200" y="1113172"/>
                </a:cubicBezTo>
                <a:cubicBezTo>
                  <a:pt x="1037240" y="1100639"/>
                  <a:pt x="1057399" y="1090613"/>
                  <a:pt x="1076298" y="1090613"/>
                </a:cubicBezTo>
                <a:close/>
                <a:moveTo>
                  <a:pt x="4858992" y="1035051"/>
                </a:moveTo>
                <a:cubicBezTo>
                  <a:pt x="4877754" y="1035051"/>
                  <a:pt x="4899016" y="1044929"/>
                  <a:pt x="4906521" y="1057276"/>
                </a:cubicBezTo>
                <a:cubicBezTo>
                  <a:pt x="4915276" y="1069623"/>
                  <a:pt x="4906521" y="1079501"/>
                  <a:pt x="4887760" y="1079501"/>
                </a:cubicBezTo>
                <a:cubicBezTo>
                  <a:pt x="4868998" y="1079501"/>
                  <a:pt x="4847735" y="1069623"/>
                  <a:pt x="4840231" y="1057276"/>
                </a:cubicBezTo>
                <a:cubicBezTo>
                  <a:pt x="4832726" y="1044929"/>
                  <a:pt x="4840231" y="1035051"/>
                  <a:pt x="4858992" y="1035051"/>
                </a:cubicBezTo>
                <a:close/>
                <a:moveTo>
                  <a:pt x="4695029" y="1035051"/>
                </a:moveTo>
                <a:cubicBezTo>
                  <a:pt x="4713713" y="1035051"/>
                  <a:pt x="4733642" y="1044929"/>
                  <a:pt x="4741116" y="1057276"/>
                </a:cubicBezTo>
                <a:cubicBezTo>
                  <a:pt x="4748589" y="1069623"/>
                  <a:pt x="4739870" y="1079501"/>
                  <a:pt x="4721186" y="1079501"/>
                </a:cubicBezTo>
                <a:cubicBezTo>
                  <a:pt x="4703748" y="1079501"/>
                  <a:pt x="4682573" y="1069623"/>
                  <a:pt x="4675100" y="1057276"/>
                </a:cubicBezTo>
                <a:cubicBezTo>
                  <a:pt x="4667626" y="1044929"/>
                  <a:pt x="4676345" y="1035051"/>
                  <a:pt x="4695029" y="1035051"/>
                </a:cubicBezTo>
                <a:close/>
                <a:moveTo>
                  <a:pt x="3060509" y="1035050"/>
                </a:moveTo>
                <a:cubicBezTo>
                  <a:pt x="3079219" y="1035050"/>
                  <a:pt x="3095434" y="1044928"/>
                  <a:pt x="3096682" y="1057275"/>
                </a:cubicBezTo>
                <a:cubicBezTo>
                  <a:pt x="3099176" y="1069622"/>
                  <a:pt x="3085456" y="1079500"/>
                  <a:pt x="3066746" y="1079500"/>
                </a:cubicBezTo>
                <a:cubicBezTo>
                  <a:pt x="3048036" y="1079500"/>
                  <a:pt x="3031821" y="1069622"/>
                  <a:pt x="3030574" y="1057275"/>
                </a:cubicBezTo>
                <a:cubicBezTo>
                  <a:pt x="3029326" y="1044928"/>
                  <a:pt x="3041799" y="1035050"/>
                  <a:pt x="3060509" y="1035050"/>
                </a:cubicBezTo>
                <a:close/>
                <a:moveTo>
                  <a:pt x="2978357" y="1035050"/>
                </a:moveTo>
                <a:cubicBezTo>
                  <a:pt x="2997492" y="1035050"/>
                  <a:pt x="3014076" y="1044928"/>
                  <a:pt x="3015352" y="1057275"/>
                </a:cubicBezTo>
                <a:cubicBezTo>
                  <a:pt x="3016627" y="1069622"/>
                  <a:pt x="3002595" y="1079500"/>
                  <a:pt x="2983460" y="1079500"/>
                </a:cubicBezTo>
                <a:cubicBezTo>
                  <a:pt x="2964324" y="1079500"/>
                  <a:pt x="2947741" y="1069622"/>
                  <a:pt x="2946465" y="1057275"/>
                </a:cubicBezTo>
                <a:cubicBezTo>
                  <a:pt x="2945189" y="1044928"/>
                  <a:pt x="2959222" y="1035050"/>
                  <a:pt x="2978357" y="1035050"/>
                </a:cubicBezTo>
                <a:close/>
                <a:moveTo>
                  <a:pt x="2896496" y="1035050"/>
                </a:moveTo>
                <a:cubicBezTo>
                  <a:pt x="2915113" y="1035050"/>
                  <a:pt x="2930007" y="1044928"/>
                  <a:pt x="2931248" y="1057275"/>
                </a:cubicBezTo>
                <a:cubicBezTo>
                  <a:pt x="2932489" y="1069622"/>
                  <a:pt x="2918837" y="1079500"/>
                  <a:pt x="2900219" y="1079500"/>
                </a:cubicBezTo>
                <a:cubicBezTo>
                  <a:pt x="2881602" y="1079500"/>
                  <a:pt x="2866709" y="1069622"/>
                  <a:pt x="2865467" y="1057275"/>
                </a:cubicBezTo>
                <a:cubicBezTo>
                  <a:pt x="2864226" y="1044928"/>
                  <a:pt x="2877879" y="1035050"/>
                  <a:pt x="2896496" y="1035050"/>
                </a:cubicBezTo>
                <a:close/>
                <a:moveTo>
                  <a:pt x="2814696" y="1035050"/>
                </a:moveTo>
                <a:cubicBezTo>
                  <a:pt x="2833746" y="1035050"/>
                  <a:pt x="2848986" y="1044928"/>
                  <a:pt x="2850256" y="1057275"/>
                </a:cubicBezTo>
                <a:cubicBezTo>
                  <a:pt x="2851526" y="1069622"/>
                  <a:pt x="2836286" y="1079500"/>
                  <a:pt x="2817236" y="1079500"/>
                </a:cubicBezTo>
                <a:cubicBezTo>
                  <a:pt x="2799456" y="1079500"/>
                  <a:pt x="2782946" y="1069622"/>
                  <a:pt x="2781676" y="1057275"/>
                </a:cubicBezTo>
                <a:cubicBezTo>
                  <a:pt x="2781676" y="1044928"/>
                  <a:pt x="2795646" y="1035050"/>
                  <a:pt x="2814696" y="1035050"/>
                </a:cubicBezTo>
                <a:close/>
                <a:moveTo>
                  <a:pt x="2733582" y="1035050"/>
                </a:moveTo>
                <a:cubicBezTo>
                  <a:pt x="2752544" y="1035050"/>
                  <a:pt x="2767713" y="1044928"/>
                  <a:pt x="2767713" y="1057275"/>
                </a:cubicBezTo>
                <a:cubicBezTo>
                  <a:pt x="2768977" y="1069622"/>
                  <a:pt x="2753808" y="1079500"/>
                  <a:pt x="2736110" y="1079500"/>
                </a:cubicBezTo>
                <a:cubicBezTo>
                  <a:pt x="2717148" y="1079500"/>
                  <a:pt x="2700714" y="1069622"/>
                  <a:pt x="2700714" y="1057275"/>
                </a:cubicBezTo>
                <a:cubicBezTo>
                  <a:pt x="2700714" y="1044928"/>
                  <a:pt x="2714620" y="1035050"/>
                  <a:pt x="2733582" y="1035050"/>
                </a:cubicBezTo>
                <a:close/>
                <a:moveTo>
                  <a:pt x="2652296" y="1035050"/>
                </a:moveTo>
                <a:cubicBezTo>
                  <a:pt x="2671258" y="1035050"/>
                  <a:pt x="2686427" y="1044928"/>
                  <a:pt x="2686427" y="1057275"/>
                </a:cubicBezTo>
                <a:cubicBezTo>
                  <a:pt x="2686427" y="1069622"/>
                  <a:pt x="2671258" y="1079500"/>
                  <a:pt x="2653560" y="1079500"/>
                </a:cubicBezTo>
                <a:cubicBezTo>
                  <a:pt x="2634598" y="1079500"/>
                  <a:pt x="2619428" y="1069622"/>
                  <a:pt x="2619428" y="1057275"/>
                </a:cubicBezTo>
                <a:cubicBezTo>
                  <a:pt x="2618164" y="1044928"/>
                  <a:pt x="2633334" y="1035050"/>
                  <a:pt x="2652296" y="1035050"/>
                </a:cubicBezTo>
                <a:close/>
                <a:moveTo>
                  <a:pt x="1670560" y="1035050"/>
                </a:moveTo>
                <a:cubicBezTo>
                  <a:pt x="1689530" y="1035050"/>
                  <a:pt x="1702176" y="1044928"/>
                  <a:pt x="1698382" y="1057275"/>
                </a:cubicBezTo>
                <a:cubicBezTo>
                  <a:pt x="1695853" y="1069622"/>
                  <a:pt x="1678148" y="1079500"/>
                  <a:pt x="1659179" y="1079500"/>
                </a:cubicBezTo>
                <a:cubicBezTo>
                  <a:pt x="1640209" y="1079500"/>
                  <a:pt x="1627563" y="1069622"/>
                  <a:pt x="1631357" y="1057275"/>
                </a:cubicBezTo>
                <a:cubicBezTo>
                  <a:pt x="1635151" y="1044928"/>
                  <a:pt x="1652855" y="1035050"/>
                  <a:pt x="1670560" y="1035050"/>
                </a:cubicBezTo>
                <a:close/>
                <a:moveTo>
                  <a:pt x="1588010" y="1035050"/>
                </a:moveTo>
                <a:cubicBezTo>
                  <a:pt x="1606980" y="1035050"/>
                  <a:pt x="1619626" y="1044928"/>
                  <a:pt x="1615832" y="1057275"/>
                </a:cubicBezTo>
                <a:cubicBezTo>
                  <a:pt x="1612038" y="1069622"/>
                  <a:pt x="1594333" y="1079500"/>
                  <a:pt x="1575364" y="1079500"/>
                </a:cubicBezTo>
                <a:cubicBezTo>
                  <a:pt x="1556395" y="1079500"/>
                  <a:pt x="1545013" y="1069622"/>
                  <a:pt x="1548807" y="1057275"/>
                </a:cubicBezTo>
                <a:cubicBezTo>
                  <a:pt x="1551336" y="1044928"/>
                  <a:pt x="1570305" y="1035050"/>
                  <a:pt x="1588010" y="1035050"/>
                </a:cubicBezTo>
                <a:close/>
                <a:moveTo>
                  <a:pt x="1506725" y="1035050"/>
                </a:moveTo>
                <a:cubicBezTo>
                  <a:pt x="1525694" y="1035050"/>
                  <a:pt x="1537076" y="1044928"/>
                  <a:pt x="1534547" y="1057275"/>
                </a:cubicBezTo>
                <a:cubicBezTo>
                  <a:pt x="1530753" y="1069622"/>
                  <a:pt x="1511783" y="1079500"/>
                  <a:pt x="1492814" y="1079500"/>
                </a:cubicBezTo>
                <a:cubicBezTo>
                  <a:pt x="1475109" y="1079500"/>
                  <a:pt x="1462463" y="1069622"/>
                  <a:pt x="1466257" y="1057275"/>
                </a:cubicBezTo>
                <a:cubicBezTo>
                  <a:pt x="1470051" y="1044928"/>
                  <a:pt x="1489020" y="1035050"/>
                  <a:pt x="1506725" y="1035050"/>
                </a:cubicBezTo>
                <a:close/>
                <a:moveTo>
                  <a:pt x="1424681" y="1035050"/>
                </a:moveTo>
                <a:cubicBezTo>
                  <a:pt x="1443334" y="1035050"/>
                  <a:pt x="1454526" y="1044928"/>
                  <a:pt x="1450795" y="1057275"/>
                </a:cubicBezTo>
                <a:cubicBezTo>
                  <a:pt x="1447065" y="1069622"/>
                  <a:pt x="1428411" y="1079500"/>
                  <a:pt x="1411002" y="1079500"/>
                </a:cubicBezTo>
                <a:cubicBezTo>
                  <a:pt x="1392348" y="1079500"/>
                  <a:pt x="1379913" y="1069622"/>
                  <a:pt x="1384887" y="1057275"/>
                </a:cubicBezTo>
                <a:cubicBezTo>
                  <a:pt x="1388618" y="1044928"/>
                  <a:pt x="1406027" y="1035050"/>
                  <a:pt x="1424681" y="1035050"/>
                </a:cubicBezTo>
                <a:close/>
                <a:moveTo>
                  <a:pt x="1343719" y="1035050"/>
                </a:moveTo>
                <a:cubicBezTo>
                  <a:pt x="1362372" y="1035050"/>
                  <a:pt x="1373564" y="1044928"/>
                  <a:pt x="1369833" y="1057275"/>
                </a:cubicBezTo>
                <a:cubicBezTo>
                  <a:pt x="1364859" y="1069622"/>
                  <a:pt x="1346206" y="1079500"/>
                  <a:pt x="1328796" y="1079500"/>
                </a:cubicBezTo>
                <a:cubicBezTo>
                  <a:pt x="1310143" y="1079500"/>
                  <a:pt x="1298951" y="1069622"/>
                  <a:pt x="1302682" y="1057275"/>
                </a:cubicBezTo>
                <a:cubicBezTo>
                  <a:pt x="1307656" y="1044928"/>
                  <a:pt x="1325065" y="1035050"/>
                  <a:pt x="1343719" y="1035050"/>
                </a:cubicBezTo>
                <a:close/>
                <a:moveTo>
                  <a:pt x="1261996" y="1035050"/>
                </a:moveTo>
                <a:cubicBezTo>
                  <a:pt x="1281124" y="1035050"/>
                  <a:pt x="1292601" y="1044928"/>
                  <a:pt x="1287500" y="1057275"/>
                </a:cubicBezTo>
                <a:cubicBezTo>
                  <a:pt x="1283674" y="1069622"/>
                  <a:pt x="1264546" y="1079500"/>
                  <a:pt x="1245418" y="1079500"/>
                </a:cubicBezTo>
                <a:cubicBezTo>
                  <a:pt x="1226290" y="1079500"/>
                  <a:pt x="1214813" y="1069622"/>
                  <a:pt x="1219914" y="1057275"/>
                </a:cubicBezTo>
                <a:cubicBezTo>
                  <a:pt x="1223739" y="1044928"/>
                  <a:pt x="1242868" y="1035050"/>
                  <a:pt x="1261996" y="1035050"/>
                </a:cubicBezTo>
                <a:close/>
                <a:moveTo>
                  <a:pt x="1179939" y="1035050"/>
                </a:moveTo>
                <a:cubicBezTo>
                  <a:pt x="1198759" y="1035050"/>
                  <a:pt x="1210051" y="1044928"/>
                  <a:pt x="1205032" y="1057275"/>
                </a:cubicBezTo>
                <a:cubicBezTo>
                  <a:pt x="1200014" y="1069622"/>
                  <a:pt x="1181194" y="1079500"/>
                  <a:pt x="1162374" y="1079500"/>
                </a:cubicBezTo>
                <a:cubicBezTo>
                  <a:pt x="1143555" y="1079500"/>
                  <a:pt x="1132263" y="1069622"/>
                  <a:pt x="1137281" y="1057275"/>
                </a:cubicBezTo>
                <a:cubicBezTo>
                  <a:pt x="1142300" y="1044928"/>
                  <a:pt x="1161120" y="1035050"/>
                  <a:pt x="1179939" y="1035050"/>
                </a:cubicBezTo>
                <a:close/>
                <a:moveTo>
                  <a:pt x="1098770" y="1035050"/>
                </a:moveTo>
                <a:cubicBezTo>
                  <a:pt x="1117507" y="1035050"/>
                  <a:pt x="1127501" y="1044928"/>
                  <a:pt x="1122504" y="1057275"/>
                </a:cubicBezTo>
                <a:cubicBezTo>
                  <a:pt x="1117507" y="1069622"/>
                  <a:pt x="1098770" y="1079500"/>
                  <a:pt x="1080032" y="1079500"/>
                </a:cubicBezTo>
                <a:cubicBezTo>
                  <a:pt x="1061294" y="1079500"/>
                  <a:pt x="1051301" y="1069622"/>
                  <a:pt x="1056298" y="1057275"/>
                </a:cubicBezTo>
                <a:cubicBezTo>
                  <a:pt x="1061294" y="1044928"/>
                  <a:pt x="1080032" y="1035050"/>
                  <a:pt x="1098770" y="1035050"/>
                </a:cubicBezTo>
                <a:close/>
                <a:moveTo>
                  <a:pt x="1016094" y="1035050"/>
                </a:moveTo>
                <a:cubicBezTo>
                  <a:pt x="1034914" y="1035050"/>
                  <a:pt x="1044951" y="1044928"/>
                  <a:pt x="1039932" y="1057275"/>
                </a:cubicBezTo>
                <a:cubicBezTo>
                  <a:pt x="1034914" y="1069622"/>
                  <a:pt x="1014839" y="1079500"/>
                  <a:pt x="996020" y="1079500"/>
                </a:cubicBezTo>
                <a:cubicBezTo>
                  <a:pt x="977200" y="1079500"/>
                  <a:pt x="967163" y="1069622"/>
                  <a:pt x="972181" y="1057275"/>
                </a:cubicBezTo>
                <a:cubicBezTo>
                  <a:pt x="978455" y="1044928"/>
                  <a:pt x="997274" y="1035050"/>
                  <a:pt x="1016094" y="1035050"/>
                </a:cubicBezTo>
                <a:close/>
                <a:moveTo>
                  <a:pt x="4904921" y="979488"/>
                </a:moveTo>
                <a:cubicBezTo>
                  <a:pt x="4922359" y="979488"/>
                  <a:pt x="4943534" y="989366"/>
                  <a:pt x="4952253" y="1001713"/>
                </a:cubicBezTo>
                <a:cubicBezTo>
                  <a:pt x="4959726" y="1014060"/>
                  <a:pt x="4952253" y="1023938"/>
                  <a:pt x="4933569" y="1023938"/>
                </a:cubicBezTo>
                <a:cubicBezTo>
                  <a:pt x="4914885" y="1023938"/>
                  <a:pt x="4893710" y="1014060"/>
                  <a:pt x="4886237" y="1001713"/>
                </a:cubicBezTo>
                <a:cubicBezTo>
                  <a:pt x="4878763" y="989366"/>
                  <a:pt x="4886237" y="979488"/>
                  <a:pt x="4904921" y="979488"/>
                </a:cubicBezTo>
                <a:close/>
                <a:moveTo>
                  <a:pt x="4824153" y="979488"/>
                </a:moveTo>
                <a:cubicBezTo>
                  <a:pt x="4841933" y="979488"/>
                  <a:pt x="4863523" y="989366"/>
                  <a:pt x="4871143" y="1001713"/>
                </a:cubicBezTo>
                <a:cubicBezTo>
                  <a:pt x="4878763" y="1014060"/>
                  <a:pt x="4871143" y="1023938"/>
                  <a:pt x="4852093" y="1023938"/>
                </a:cubicBezTo>
                <a:cubicBezTo>
                  <a:pt x="4833043" y="1023938"/>
                  <a:pt x="4812723" y="1014060"/>
                  <a:pt x="4803833" y="1001713"/>
                </a:cubicBezTo>
                <a:cubicBezTo>
                  <a:pt x="4796213" y="989366"/>
                  <a:pt x="4805103" y="979488"/>
                  <a:pt x="4824153" y="979488"/>
                </a:cubicBezTo>
                <a:close/>
                <a:moveTo>
                  <a:pt x="4744241" y="979488"/>
                </a:moveTo>
                <a:cubicBezTo>
                  <a:pt x="4761679" y="979488"/>
                  <a:pt x="4782854" y="989366"/>
                  <a:pt x="4790328" y="1001713"/>
                </a:cubicBezTo>
                <a:cubicBezTo>
                  <a:pt x="4797801" y="1014060"/>
                  <a:pt x="4789082" y="1023938"/>
                  <a:pt x="4770398" y="1023938"/>
                </a:cubicBezTo>
                <a:cubicBezTo>
                  <a:pt x="4752960" y="1023938"/>
                  <a:pt x="4731785" y="1014060"/>
                  <a:pt x="4724312" y="1001713"/>
                </a:cubicBezTo>
                <a:cubicBezTo>
                  <a:pt x="4716838" y="989366"/>
                  <a:pt x="4725557" y="979488"/>
                  <a:pt x="4744241" y="979488"/>
                </a:cubicBezTo>
                <a:close/>
                <a:moveTo>
                  <a:pt x="4581372" y="979488"/>
                </a:moveTo>
                <a:cubicBezTo>
                  <a:pt x="4600270" y="979488"/>
                  <a:pt x="4620429" y="989366"/>
                  <a:pt x="4627989" y="1001713"/>
                </a:cubicBezTo>
                <a:cubicBezTo>
                  <a:pt x="4634288" y="1014060"/>
                  <a:pt x="4625469" y="1023938"/>
                  <a:pt x="4606570" y="1023938"/>
                </a:cubicBezTo>
                <a:cubicBezTo>
                  <a:pt x="4588931" y="1023938"/>
                  <a:pt x="4568772" y="1014060"/>
                  <a:pt x="4561213" y="1001713"/>
                </a:cubicBezTo>
                <a:cubicBezTo>
                  <a:pt x="4554913" y="989366"/>
                  <a:pt x="4563733" y="979488"/>
                  <a:pt x="4581372" y="979488"/>
                </a:cubicBezTo>
                <a:close/>
                <a:moveTo>
                  <a:pt x="4420707" y="979488"/>
                </a:moveTo>
                <a:cubicBezTo>
                  <a:pt x="4439605" y="979488"/>
                  <a:pt x="4459764" y="989366"/>
                  <a:pt x="4466064" y="1001713"/>
                </a:cubicBezTo>
                <a:cubicBezTo>
                  <a:pt x="4472363" y="1014060"/>
                  <a:pt x="4462284" y="1023938"/>
                  <a:pt x="4444645" y="1023938"/>
                </a:cubicBezTo>
                <a:cubicBezTo>
                  <a:pt x="4425746" y="1023938"/>
                  <a:pt x="4405587" y="1014060"/>
                  <a:pt x="4399288" y="1001713"/>
                </a:cubicBezTo>
                <a:cubicBezTo>
                  <a:pt x="4392988" y="989366"/>
                  <a:pt x="4403068" y="979488"/>
                  <a:pt x="4420707" y="979488"/>
                </a:cubicBezTo>
                <a:close/>
                <a:moveTo>
                  <a:pt x="4341215" y="979488"/>
                </a:moveTo>
                <a:cubicBezTo>
                  <a:pt x="4360035" y="979488"/>
                  <a:pt x="4378855" y="989366"/>
                  <a:pt x="4385128" y="1001713"/>
                </a:cubicBezTo>
                <a:cubicBezTo>
                  <a:pt x="4391401" y="1014060"/>
                  <a:pt x="4381364" y="1023938"/>
                  <a:pt x="4363799" y="1023938"/>
                </a:cubicBezTo>
                <a:cubicBezTo>
                  <a:pt x="4344979" y="1023938"/>
                  <a:pt x="4324905" y="1014060"/>
                  <a:pt x="4319886" y="1001713"/>
                </a:cubicBezTo>
                <a:cubicBezTo>
                  <a:pt x="4313613" y="989366"/>
                  <a:pt x="4323650" y="979488"/>
                  <a:pt x="4341215" y="979488"/>
                </a:cubicBezTo>
                <a:close/>
                <a:moveTo>
                  <a:pt x="4260253" y="979488"/>
                </a:moveTo>
                <a:cubicBezTo>
                  <a:pt x="4279073" y="979488"/>
                  <a:pt x="4297893" y="989366"/>
                  <a:pt x="4304166" y="1001713"/>
                </a:cubicBezTo>
                <a:cubicBezTo>
                  <a:pt x="4310439" y="1014060"/>
                  <a:pt x="4300402" y="1023938"/>
                  <a:pt x="4281582" y="1023938"/>
                </a:cubicBezTo>
                <a:cubicBezTo>
                  <a:pt x="4262763" y="1023938"/>
                  <a:pt x="4243943" y="1014060"/>
                  <a:pt x="4237670" y="1001713"/>
                </a:cubicBezTo>
                <a:cubicBezTo>
                  <a:pt x="4232651" y="989366"/>
                  <a:pt x="4242688" y="979488"/>
                  <a:pt x="4260253" y="979488"/>
                </a:cubicBezTo>
                <a:close/>
                <a:moveTo>
                  <a:pt x="3052418" y="979488"/>
                </a:moveTo>
                <a:cubicBezTo>
                  <a:pt x="3071035" y="979488"/>
                  <a:pt x="3085929" y="989366"/>
                  <a:pt x="3088411" y="1001713"/>
                </a:cubicBezTo>
                <a:cubicBezTo>
                  <a:pt x="3089652" y="1014060"/>
                  <a:pt x="3077241" y="1023938"/>
                  <a:pt x="3058624" y="1023938"/>
                </a:cubicBezTo>
                <a:cubicBezTo>
                  <a:pt x="3040006" y="1023938"/>
                  <a:pt x="3025113" y="1014060"/>
                  <a:pt x="3022630" y="1001713"/>
                </a:cubicBezTo>
                <a:cubicBezTo>
                  <a:pt x="3021389" y="989366"/>
                  <a:pt x="3035042" y="979488"/>
                  <a:pt x="3052418" y="979488"/>
                </a:cubicBezTo>
                <a:close/>
                <a:moveTo>
                  <a:pt x="2972176" y="979488"/>
                </a:moveTo>
                <a:cubicBezTo>
                  <a:pt x="2991226" y="979488"/>
                  <a:pt x="3006466" y="989366"/>
                  <a:pt x="3007736" y="1001713"/>
                </a:cubicBezTo>
                <a:cubicBezTo>
                  <a:pt x="3010276" y="1014060"/>
                  <a:pt x="2996306" y="1023938"/>
                  <a:pt x="2977256" y="1023938"/>
                </a:cubicBezTo>
                <a:cubicBezTo>
                  <a:pt x="2959476" y="1023938"/>
                  <a:pt x="2942966" y="1014060"/>
                  <a:pt x="2941696" y="1001713"/>
                </a:cubicBezTo>
                <a:cubicBezTo>
                  <a:pt x="2940426" y="989366"/>
                  <a:pt x="2954396" y="979488"/>
                  <a:pt x="2972176" y="979488"/>
                </a:cubicBezTo>
                <a:close/>
                <a:moveTo>
                  <a:pt x="2891919" y="979488"/>
                </a:moveTo>
                <a:cubicBezTo>
                  <a:pt x="2910440" y="979488"/>
                  <a:pt x="2925257" y="989366"/>
                  <a:pt x="2926492" y="1001713"/>
                </a:cubicBezTo>
                <a:cubicBezTo>
                  <a:pt x="2927726" y="1014060"/>
                  <a:pt x="2914144" y="1023938"/>
                  <a:pt x="2895623" y="1023938"/>
                </a:cubicBezTo>
                <a:cubicBezTo>
                  <a:pt x="2878337" y="1023938"/>
                  <a:pt x="2862286" y="1014060"/>
                  <a:pt x="2861051" y="1001713"/>
                </a:cubicBezTo>
                <a:cubicBezTo>
                  <a:pt x="2861051" y="989366"/>
                  <a:pt x="2874633" y="979488"/>
                  <a:pt x="2891919" y="979488"/>
                </a:cubicBezTo>
                <a:close/>
                <a:moveTo>
                  <a:pt x="2811369" y="979488"/>
                </a:moveTo>
                <a:cubicBezTo>
                  <a:pt x="2829066" y="979488"/>
                  <a:pt x="2845500" y="989366"/>
                  <a:pt x="2846764" y="1001713"/>
                </a:cubicBezTo>
                <a:cubicBezTo>
                  <a:pt x="2846764" y="1014060"/>
                  <a:pt x="2832859" y="1023938"/>
                  <a:pt x="2813897" y="1023938"/>
                </a:cubicBezTo>
                <a:cubicBezTo>
                  <a:pt x="2796199" y="1023938"/>
                  <a:pt x="2779765" y="1014060"/>
                  <a:pt x="2779765" y="1001713"/>
                </a:cubicBezTo>
                <a:cubicBezTo>
                  <a:pt x="2778501" y="989366"/>
                  <a:pt x="2793671" y="979488"/>
                  <a:pt x="2811369" y="979488"/>
                </a:cubicBezTo>
                <a:close/>
                <a:moveTo>
                  <a:pt x="2730407" y="979488"/>
                </a:moveTo>
                <a:cubicBezTo>
                  <a:pt x="2748104" y="979488"/>
                  <a:pt x="2764538" y="989366"/>
                  <a:pt x="2764538" y="1001713"/>
                </a:cubicBezTo>
                <a:cubicBezTo>
                  <a:pt x="2765802" y="1014060"/>
                  <a:pt x="2750633" y="1023938"/>
                  <a:pt x="2732935" y="1023938"/>
                </a:cubicBezTo>
                <a:cubicBezTo>
                  <a:pt x="2713973" y="1023938"/>
                  <a:pt x="2698803" y="1014060"/>
                  <a:pt x="2697539" y="1001713"/>
                </a:cubicBezTo>
                <a:cubicBezTo>
                  <a:pt x="2697539" y="989366"/>
                  <a:pt x="2712709" y="979488"/>
                  <a:pt x="2730407" y="979488"/>
                </a:cubicBezTo>
                <a:close/>
                <a:moveTo>
                  <a:pt x="2650873" y="979488"/>
                </a:moveTo>
                <a:cubicBezTo>
                  <a:pt x="2668485" y="979488"/>
                  <a:pt x="2683581" y="989366"/>
                  <a:pt x="2684839" y="1001713"/>
                </a:cubicBezTo>
                <a:cubicBezTo>
                  <a:pt x="2684839" y="1014060"/>
                  <a:pt x="2669743" y="1023938"/>
                  <a:pt x="2652131" y="1023938"/>
                </a:cubicBezTo>
                <a:cubicBezTo>
                  <a:pt x="2633260" y="1023938"/>
                  <a:pt x="2618164" y="1014060"/>
                  <a:pt x="2618164" y="1001713"/>
                </a:cubicBezTo>
                <a:cubicBezTo>
                  <a:pt x="2618164" y="989366"/>
                  <a:pt x="2633260" y="979488"/>
                  <a:pt x="2650873" y="979488"/>
                </a:cubicBezTo>
                <a:close/>
                <a:moveTo>
                  <a:pt x="1764506" y="979488"/>
                </a:moveTo>
                <a:cubicBezTo>
                  <a:pt x="1783306" y="979488"/>
                  <a:pt x="1795839" y="989366"/>
                  <a:pt x="1793332" y="1001713"/>
                </a:cubicBezTo>
                <a:cubicBezTo>
                  <a:pt x="1789572" y="1014060"/>
                  <a:pt x="1773280" y="1023938"/>
                  <a:pt x="1754480" y="1023938"/>
                </a:cubicBezTo>
                <a:cubicBezTo>
                  <a:pt x="1736934" y="1023938"/>
                  <a:pt x="1724401" y="1014060"/>
                  <a:pt x="1726907" y="1001713"/>
                </a:cubicBezTo>
                <a:cubicBezTo>
                  <a:pt x="1729414" y="989366"/>
                  <a:pt x="1746960" y="979488"/>
                  <a:pt x="1764506" y="979488"/>
                </a:cubicBezTo>
                <a:close/>
                <a:moveTo>
                  <a:pt x="1684129" y="979488"/>
                </a:moveTo>
                <a:cubicBezTo>
                  <a:pt x="1703346" y="979488"/>
                  <a:pt x="1714876" y="989366"/>
                  <a:pt x="1712314" y="1001713"/>
                </a:cubicBezTo>
                <a:cubicBezTo>
                  <a:pt x="1709751" y="1014060"/>
                  <a:pt x="1691815" y="1023938"/>
                  <a:pt x="1672598" y="1023938"/>
                </a:cubicBezTo>
                <a:cubicBezTo>
                  <a:pt x="1654662" y="1023938"/>
                  <a:pt x="1641851" y="1014060"/>
                  <a:pt x="1644413" y="1001713"/>
                </a:cubicBezTo>
                <a:cubicBezTo>
                  <a:pt x="1648257" y="989366"/>
                  <a:pt x="1666193" y="979488"/>
                  <a:pt x="1684129" y="979488"/>
                </a:cubicBezTo>
                <a:close/>
                <a:moveTo>
                  <a:pt x="1603696" y="979488"/>
                </a:moveTo>
                <a:cubicBezTo>
                  <a:pt x="1622581" y="979488"/>
                  <a:pt x="1633913" y="989366"/>
                  <a:pt x="1631395" y="1001713"/>
                </a:cubicBezTo>
                <a:cubicBezTo>
                  <a:pt x="1627618" y="1014060"/>
                  <a:pt x="1609991" y="1023938"/>
                  <a:pt x="1591105" y="1023938"/>
                </a:cubicBezTo>
                <a:cubicBezTo>
                  <a:pt x="1573478" y="1023938"/>
                  <a:pt x="1560888" y="1014060"/>
                  <a:pt x="1564665" y="1001713"/>
                </a:cubicBezTo>
                <a:cubicBezTo>
                  <a:pt x="1568442" y="989366"/>
                  <a:pt x="1586069" y="979488"/>
                  <a:pt x="1603696" y="979488"/>
                </a:cubicBezTo>
                <a:close/>
                <a:moveTo>
                  <a:pt x="1522734" y="979488"/>
                </a:moveTo>
                <a:cubicBezTo>
                  <a:pt x="1540360" y="979488"/>
                  <a:pt x="1552951" y="989366"/>
                  <a:pt x="1549174" y="1001713"/>
                </a:cubicBezTo>
                <a:cubicBezTo>
                  <a:pt x="1545397" y="1014060"/>
                  <a:pt x="1527770" y="1023938"/>
                  <a:pt x="1510143" y="1023938"/>
                </a:cubicBezTo>
                <a:cubicBezTo>
                  <a:pt x="1491257" y="1023938"/>
                  <a:pt x="1479926" y="1014060"/>
                  <a:pt x="1483703" y="1001713"/>
                </a:cubicBezTo>
                <a:cubicBezTo>
                  <a:pt x="1486221" y="989366"/>
                  <a:pt x="1505107" y="979488"/>
                  <a:pt x="1522734" y="979488"/>
                </a:cubicBezTo>
                <a:close/>
                <a:moveTo>
                  <a:pt x="1443225" y="979488"/>
                </a:moveTo>
                <a:cubicBezTo>
                  <a:pt x="1460930" y="979488"/>
                  <a:pt x="1473576" y="989366"/>
                  <a:pt x="1469782" y="1001713"/>
                </a:cubicBezTo>
                <a:cubicBezTo>
                  <a:pt x="1465988" y="1014060"/>
                  <a:pt x="1447019" y="1023938"/>
                  <a:pt x="1429314" y="1023938"/>
                </a:cubicBezTo>
                <a:cubicBezTo>
                  <a:pt x="1410345" y="1023938"/>
                  <a:pt x="1398963" y="1014060"/>
                  <a:pt x="1402757" y="1001713"/>
                </a:cubicBezTo>
                <a:cubicBezTo>
                  <a:pt x="1406551" y="989366"/>
                  <a:pt x="1425520" y="979488"/>
                  <a:pt x="1443225" y="979488"/>
                </a:cubicBezTo>
                <a:close/>
                <a:moveTo>
                  <a:pt x="1361939" y="979488"/>
                </a:moveTo>
                <a:cubicBezTo>
                  <a:pt x="1379644" y="979488"/>
                  <a:pt x="1391026" y="989366"/>
                  <a:pt x="1387232" y="1001713"/>
                </a:cubicBezTo>
                <a:cubicBezTo>
                  <a:pt x="1383438" y="1014060"/>
                  <a:pt x="1364469" y="1023938"/>
                  <a:pt x="1346764" y="1023938"/>
                </a:cubicBezTo>
                <a:cubicBezTo>
                  <a:pt x="1327795" y="1023938"/>
                  <a:pt x="1316413" y="1014060"/>
                  <a:pt x="1321471" y="1001713"/>
                </a:cubicBezTo>
                <a:cubicBezTo>
                  <a:pt x="1325265" y="989366"/>
                  <a:pt x="1344235" y="979488"/>
                  <a:pt x="1361939" y="979488"/>
                </a:cubicBezTo>
                <a:close/>
                <a:moveTo>
                  <a:pt x="1281462" y="979488"/>
                </a:moveTo>
                <a:cubicBezTo>
                  <a:pt x="1298872" y="979488"/>
                  <a:pt x="1310064" y="989366"/>
                  <a:pt x="1306333" y="1001713"/>
                </a:cubicBezTo>
                <a:cubicBezTo>
                  <a:pt x="1301359" y="1014060"/>
                  <a:pt x="1283949" y="1023938"/>
                  <a:pt x="1265296" y="1023938"/>
                </a:cubicBezTo>
                <a:cubicBezTo>
                  <a:pt x="1246643" y="1023938"/>
                  <a:pt x="1235451" y="1014060"/>
                  <a:pt x="1240425" y="1001713"/>
                </a:cubicBezTo>
                <a:cubicBezTo>
                  <a:pt x="1245399" y="989366"/>
                  <a:pt x="1262809" y="979488"/>
                  <a:pt x="1281462" y="979488"/>
                </a:cubicBezTo>
                <a:close/>
                <a:moveTo>
                  <a:pt x="1201478" y="979488"/>
                </a:moveTo>
                <a:cubicBezTo>
                  <a:pt x="1219258" y="979488"/>
                  <a:pt x="1230688" y="989366"/>
                  <a:pt x="1225608" y="1001713"/>
                </a:cubicBezTo>
                <a:cubicBezTo>
                  <a:pt x="1221798" y="1014060"/>
                  <a:pt x="1202748" y="1023938"/>
                  <a:pt x="1183698" y="1023938"/>
                </a:cubicBezTo>
                <a:cubicBezTo>
                  <a:pt x="1164648" y="1023938"/>
                  <a:pt x="1154488" y="1014060"/>
                  <a:pt x="1159568" y="1001713"/>
                </a:cubicBezTo>
                <a:cubicBezTo>
                  <a:pt x="1164648" y="989366"/>
                  <a:pt x="1182428" y="979488"/>
                  <a:pt x="1201478" y="979488"/>
                </a:cubicBezTo>
                <a:close/>
                <a:moveTo>
                  <a:pt x="1120995" y="979488"/>
                </a:moveTo>
                <a:cubicBezTo>
                  <a:pt x="1138483" y="979488"/>
                  <a:pt x="1149726" y="989366"/>
                  <a:pt x="1144729" y="1001713"/>
                </a:cubicBezTo>
                <a:cubicBezTo>
                  <a:pt x="1139732" y="1014060"/>
                  <a:pt x="1120995" y="1023938"/>
                  <a:pt x="1102257" y="1023938"/>
                </a:cubicBezTo>
                <a:cubicBezTo>
                  <a:pt x="1084768" y="1023938"/>
                  <a:pt x="1073526" y="1014060"/>
                  <a:pt x="1078523" y="1001713"/>
                </a:cubicBezTo>
                <a:cubicBezTo>
                  <a:pt x="1083519" y="989366"/>
                  <a:pt x="1102257" y="979488"/>
                  <a:pt x="1120995" y="979488"/>
                </a:cubicBezTo>
                <a:close/>
                <a:moveTo>
                  <a:pt x="1040709" y="979488"/>
                </a:moveTo>
                <a:cubicBezTo>
                  <a:pt x="1058562" y="979488"/>
                  <a:pt x="1068764" y="989366"/>
                  <a:pt x="1063663" y="1001713"/>
                </a:cubicBezTo>
                <a:cubicBezTo>
                  <a:pt x="1058562" y="1014060"/>
                  <a:pt x="1039434" y="1023938"/>
                  <a:pt x="1020306" y="1023938"/>
                </a:cubicBezTo>
                <a:cubicBezTo>
                  <a:pt x="1002453" y="1023938"/>
                  <a:pt x="990976" y="1014060"/>
                  <a:pt x="997352" y="1001713"/>
                </a:cubicBezTo>
                <a:cubicBezTo>
                  <a:pt x="1002453" y="989366"/>
                  <a:pt x="1021581" y="979488"/>
                  <a:pt x="1040709" y="979488"/>
                </a:cubicBezTo>
                <a:close/>
                <a:moveTo>
                  <a:pt x="4869883" y="925513"/>
                </a:moveTo>
                <a:cubicBezTo>
                  <a:pt x="4887246" y="925513"/>
                  <a:pt x="4908330" y="935599"/>
                  <a:pt x="4915772" y="946945"/>
                </a:cubicBezTo>
                <a:cubicBezTo>
                  <a:pt x="4923213" y="959551"/>
                  <a:pt x="4915772" y="968376"/>
                  <a:pt x="4898409" y="968376"/>
                </a:cubicBezTo>
                <a:cubicBezTo>
                  <a:pt x="4879805" y="968376"/>
                  <a:pt x="4858721" y="959551"/>
                  <a:pt x="4851280" y="946945"/>
                </a:cubicBezTo>
                <a:cubicBezTo>
                  <a:pt x="4843838" y="935599"/>
                  <a:pt x="4852520" y="925513"/>
                  <a:pt x="4869883" y="925513"/>
                </a:cubicBezTo>
                <a:close/>
                <a:moveTo>
                  <a:pt x="4791029" y="925513"/>
                </a:moveTo>
                <a:cubicBezTo>
                  <a:pt x="4808740" y="925513"/>
                  <a:pt x="4830246" y="935599"/>
                  <a:pt x="4837836" y="946945"/>
                </a:cubicBezTo>
                <a:cubicBezTo>
                  <a:pt x="4845426" y="959551"/>
                  <a:pt x="4836571" y="968376"/>
                  <a:pt x="4818860" y="968376"/>
                </a:cubicBezTo>
                <a:cubicBezTo>
                  <a:pt x="4799885" y="968376"/>
                  <a:pt x="4779644" y="959551"/>
                  <a:pt x="4772054" y="946945"/>
                </a:cubicBezTo>
                <a:cubicBezTo>
                  <a:pt x="4764463" y="935599"/>
                  <a:pt x="4773319" y="925513"/>
                  <a:pt x="4791029" y="925513"/>
                </a:cubicBezTo>
                <a:close/>
                <a:moveTo>
                  <a:pt x="4711547" y="925513"/>
                </a:moveTo>
                <a:cubicBezTo>
                  <a:pt x="4729185" y="925513"/>
                  <a:pt x="4749344" y="935599"/>
                  <a:pt x="4756904" y="946945"/>
                </a:cubicBezTo>
                <a:cubicBezTo>
                  <a:pt x="4764463" y="959551"/>
                  <a:pt x="4755644" y="968376"/>
                  <a:pt x="4738005" y="968376"/>
                </a:cubicBezTo>
                <a:cubicBezTo>
                  <a:pt x="4719106" y="968376"/>
                  <a:pt x="4698947" y="959551"/>
                  <a:pt x="4691388" y="946945"/>
                </a:cubicBezTo>
                <a:cubicBezTo>
                  <a:pt x="4685088" y="935599"/>
                  <a:pt x="4693908" y="925513"/>
                  <a:pt x="4711547" y="925513"/>
                </a:cubicBezTo>
                <a:close/>
                <a:moveTo>
                  <a:pt x="4473311" y="925513"/>
                </a:moveTo>
                <a:cubicBezTo>
                  <a:pt x="4492130" y="925513"/>
                  <a:pt x="4510950" y="935599"/>
                  <a:pt x="4518478" y="946945"/>
                </a:cubicBezTo>
                <a:cubicBezTo>
                  <a:pt x="4524751" y="959551"/>
                  <a:pt x="4515969" y="968376"/>
                  <a:pt x="4497149" y="968376"/>
                </a:cubicBezTo>
                <a:cubicBezTo>
                  <a:pt x="4479584" y="968376"/>
                  <a:pt x="4459510" y="959551"/>
                  <a:pt x="4453236" y="946945"/>
                </a:cubicBezTo>
                <a:cubicBezTo>
                  <a:pt x="4446963" y="935599"/>
                  <a:pt x="4455746" y="925513"/>
                  <a:pt x="4473311" y="925513"/>
                </a:cubicBezTo>
                <a:close/>
                <a:moveTo>
                  <a:pt x="4155816" y="925513"/>
                </a:moveTo>
                <a:cubicBezTo>
                  <a:pt x="4173596" y="925513"/>
                  <a:pt x="4192646" y="935599"/>
                  <a:pt x="4198996" y="946945"/>
                </a:cubicBezTo>
                <a:cubicBezTo>
                  <a:pt x="4204076" y="959551"/>
                  <a:pt x="4193916" y="968376"/>
                  <a:pt x="4176136" y="968376"/>
                </a:cubicBezTo>
                <a:cubicBezTo>
                  <a:pt x="4157086" y="968376"/>
                  <a:pt x="4138036" y="959551"/>
                  <a:pt x="4132956" y="946945"/>
                </a:cubicBezTo>
                <a:cubicBezTo>
                  <a:pt x="4127876" y="935599"/>
                  <a:pt x="4138036" y="925513"/>
                  <a:pt x="4155816" y="925513"/>
                </a:cubicBezTo>
                <a:close/>
                <a:moveTo>
                  <a:pt x="4077103" y="925513"/>
                </a:moveTo>
                <a:cubicBezTo>
                  <a:pt x="4094513" y="925513"/>
                  <a:pt x="4113166" y="935599"/>
                  <a:pt x="4118140" y="946945"/>
                </a:cubicBezTo>
                <a:cubicBezTo>
                  <a:pt x="4123114" y="959551"/>
                  <a:pt x="4113166" y="968376"/>
                  <a:pt x="4095756" y="968376"/>
                </a:cubicBezTo>
                <a:cubicBezTo>
                  <a:pt x="4077103" y="968376"/>
                  <a:pt x="4058450" y="959551"/>
                  <a:pt x="4053475" y="946945"/>
                </a:cubicBezTo>
                <a:cubicBezTo>
                  <a:pt x="4048501" y="935599"/>
                  <a:pt x="4059693" y="925513"/>
                  <a:pt x="4077103" y="925513"/>
                </a:cubicBezTo>
                <a:close/>
                <a:moveTo>
                  <a:pt x="3046642" y="925513"/>
                </a:moveTo>
                <a:cubicBezTo>
                  <a:pt x="3064340" y="925513"/>
                  <a:pt x="3079510" y="935599"/>
                  <a:pt x="3082038" y="946945"/>
                </a:cubicBezTo>
                <a:cubicBezTo>
                  <a:pt x="3083302" y="959551"/>
                  <a:pt x="3070661" y="968376"/>
                  <a:pt x="3051699" y="968376"/>
                </a:cubicBezTo>
                <a:cubicBezTo>
                  <a:pt x="3034001" y="968376"/>
                  <a:pt x="3017568" y="959551"/>
                  <a:pt x="3016303" y="946945"/>
                </a:cubicBezTo>
                <a:cubicBezTo>
                  <a:pt x="3015039" y="935599"/>
                  <a:pt x="3027681" y="925513"/>
                  <a:pt x="3046642" y="925513"/>
                </a:cubicBezTo>
                <a:close/>
                <a:moveTo>
                  <a:pt x="2965679" y="925513"/>
                </a:moveTo>
                <a:cubicBezTo>
                  <a:pt x="2984641" y="925513"/>
                  <a:pt x="2999811" y="935599"/>
                  <a:pt x="3001075" y="946945"/>
                </a:cubicBezTo>
                <a:cubicBezTo>
                  <a:pt x="3002339" y="959551"/>
                  <a:pt x="2989698" y="968376"/>
                  <a:pt x="2970736" y="968376"/>
                </a:cubicBezTo>
                <a:cubicBezTo>
                  <a:pt x="2953038" y="968376"/>
                  <a:pt x="2936605" y="959551"/>
                  <a:pt x="2935340" y="946945"/>
                </a:cubicBezTo>
                <a:cubicBezTo>
                  <a:pt x="2934076" y="935599"/>
                  <a:pt x="2947982" y="925513"/>
                  <a:pt x="2965679" y="925513"/>
                </a:cubicBezTo>
                <a:close/>
                <a:moveTo>
                  <a:pt x="2886304" y="925513"/>
                </a:moveTo>
                <a:cubicBezTo>
                  <a:pt x="2905266" y="925513"/>
                  <a:pt x="2920436" y="935599"/>
                  <a:pt x="2921700" y="946945"/>
                </a:cubicBezTo>
                <a:cubicBezTo>
                  <a:pt x="2922964" y="959551"/>
                  <a:pt x="2909059" y="968376"/>
                  <a:pt x="2890097" y="968376"/>
                </a:cubicBezTo>
                <a:cubicBezTo>
                  <a:pt x="2872399" y="968376"/>
                  <a:pt x="2857230" y="959551"/>
                  <a:pt x="2855965" y="946945"/>
                </a:cubicBezTo>
                <a:cubicBezTo>
                  <a:pt x="2854701" y="935599"/>
                  <a:pt x="2868607" y="925513"/>
                  <a:pt x="2886304" y="925513"/>
                </a:cubicBezTo>
                <a:close/>
                <a:moveTo>
                  <a:pt x="2807616" y="925513"/>
                </a:moveTo>
                <a:cubicBezTo>
                  <a:pt x="2824809" y="925513"/>
                  <a:pt x="2840774" y="935599"/>
                  <a:pt x="2840774" y="946945"/>
                </a:cubicBezTo>
                <a:cubicBezTo>
                  <a:pt x="2842002" y="959551"/>
                  <a:pt x="2828493" y="968376"/>
                  <a:pt x="2811300" y="968376"/>
                </a:cubicBezTo>
                <a:cubicBezTo>
                  <a:pt x="2792879" y="968376"/>
                  <a:pt x="2778142" y="959551"/>
                  <a:pt x="2776914" y="946945"/>
                </a:cubicBezTo>
                <a:cubicBezTo>
                  <a:pt x="2776914" y="935599"/>
                  <a:pt x="2790423" y="925513"/>
                  <a:pt x="2807616" y="925513"/>
                </a:cubicBezTo>
                <a:close/>
                <a:moveTo>
                  <a:pt x="2728832" y="925513"/>
                </a:moveTo>
                <a:cubicBezTo>
                  <a:pt x="2746355" y="925513"/>
                  <a:pt x="2761376" y="935599"/>
                  <a:pt x="2762627" y="946945"/>
                </a:cubicBezTo>
                <a:cubicBezTo>
                  <a:pt x="2762627" y="959551"/>
                  <a:pt x="2748859" y="968376"/>
                  <a:pt x="2731335" y="968376"/>
                </a:cubicBezTo>
                <a:cubicBezTo>
                  <a:pt x="2712560" y="968376"/>
                  <a:pt x="2697539" y="959551"/>
                  <a:pt x="2697539" y="946945"/>
                </a:cubicBezTo>
                <a:cubicBezTo>
                  <a:pt x="2697539" y="935599"/>
                  <a:pt x="2711308" y="925513"/>
                  <a:pt x="2728832" y="925513"/>
                </a:cubicBezTo>
                <a:close/>
                <a:moveTo>
                  <a:pt x="2649285" y="925513"/>
                </a:moveTo>
                <a:cubicBezTo>
                  <a:pt x="2666897" y="925513"/>
                  <a:pt x="2681993" y="935599"/>
                  <a:pt x="2681993" y="946945"/>
                </a:cubicBezTo>
                <a:cubicBezTo>
                  <a:pt x="2683251" y="959551"/>
                  <a:pt x="2668155" y="968376"/>
                  <a:pt x="2650543" y="968376"/>
                </a:cubicBezTo>
                <a:cubicBezTo>
                  <a:pt x="2631672" y="968376"/>
                  <a:pt x="2617834" y="959551"/>
                  <a:pt x="2616576" y="946945"/>
                </a:cubicBezTo>
                <a:cubicBezTo>
                  <a:pt x="2616576" y="935599"/>
                  <a:pt x="2631672" y="925513"/>
                  <a:pt x="2649285" y="925513"/>
                </a:cubicBezTo>
                <a:close/>
                <a:moveTo>
                  <a:pt x="2569745" y="925513"/>
                </a:moveTo>
                <a:cubicBezTo>
                  <a:pt x="2587269" y="925513"/>
                  <a:pt x="2602289" y="935599"/>
                  <a:pt x="2602289" y="946945"/>
                </a:cubicBezTo>
                <a:cubicBezTo>
                  <a:pt x="2602289" y="959551"/>
                  <a:pt x="2587269" y="968376"/>
                  <a:pt x="2569745" y="968376"/>
                </a:cubicBezTo>
                <a:cubicBezTo>
                  <a:pt x="2550970" y="968376"/>
                  <a:pt x="2537201" y="959551"/>
                  <a:pt x="2537201" y="946945"/>
                </a:cubicBezTo>
                <a:cubicBezTo>
                  <a:pt x="2537201" y="935599"/>
                  <a:pt x="2552222" y="925513"/>
                  <a:pt x="2569745" y="925513"/>
                </a:cubicBezTo>
                <a:close/>
                <a:moveTo>
                  <a:pt x="1697497" y="925513"/>
                </a:moveTo>
                <a:cubicBezTo>
                  <a:pt x="1715043" y="925513"/>
                  <a:pt x="1727576" y="935599"/>
                  <a:pt x="1723816" y="946945"/>
                </a:cubicBezTo>
                <a:cubicBezTo>
                  <a:pt x="1721309" y="959551"/>
                  <a:pt x="1705017" y="968376"/>
                  <a:pt x="1686217" y="968376"/>
                </a:cubicBezTo>
                <a:cubicBezTo>
                  <a:pt x="1668671" y="968376"/>
                  <a:pt x="1656138" y="959551"/>
                  <a:pt x="1659898" y="946945"/>
                </a:cubicBezTo>
                <a:cubicBezTo>
                  <a:pt x="1662404" y="935599"/>
                  <a:pt x="1679951" y="925513"/>
                  <a:pt x="1697497" y="925513"/>
                </a:cubicBezTo>
                <a:close/>
                <a:moveTo>
                  <a:pt x="1618735" y="925513"/>
                </a:moveTo>
                <a:cubicBezTo>
                  <a:pt x="1636671" y="925513"/>
                  <a:pt x="1648201" y="935599"/>
                  <a:pt x="1645639" y="946945"/>
                </a:cubicBezTo>
                <a:cubicBezTo>
                  <a:pt x="1641795" y="959551"/>
                  <a:pt x="1625140" y="968376"/>
                  <a:pt x="1605923" y="968376"/>
                </a:cubicBezTo>
                <a:cubicBezTo>
                  <a:pt x="1587987" y="968376"/>
                  <a:pt x="1575176" y="959551"/>
                  <a:pt x="1579019" y="946945"/>
                </a:cubicBezTo>
                <a:cubicBezTo>
                  <a:pt x="1582863" y="935599"/>
                  <a:pt x="1599518" y="925513"/>
                  <a:pt x="1618735" y="925513"/>
                </a:cubicBezTo>
                <a:close/>
                <a:moveTo>
                  <a:pt x="1540000" y="925513"/>
                </a:moveTo>
                <a:cubicBezTo>
                  <a:pt x="1557546" y="925513"/>
                  <a:pt x="1568826" y="935599"/>
                  <a:pt x="1565066" y="946945"/>
                </a:cubicBezTo>
                <a:cubicBezTo>
                  <a:pt x="1562559" y="959551"/>
                  <a:pt x="1545013" y="968376"/>
                  <a:pt x="1526214" y="968376"/>
                </a:cubicBezTo>
                <a:cubicBezTo>
                  <a:pt x="1508668" y="968376"/>
                  <a:pt x="1497388" y="959551"/>
                  <a:pt x="1501148" y="946945"/>
                </a:cubicBezTo>
                <a:cubicBezTo>
                  <a:pt x="1503654" y="935599"/>
                  <a:pt x="1521201" y="925513"/>
                  <a:pt x="1540000" y="925513"/>
                </a:cubicBezTo>
                <a:close/>
                <a:moveTo>
                  <a:pt x="1459234" y="925513"/>
                </a:moveTo>
                <a:cubicBezTo>
                  <a:pt x="1478119" y="925513"/>
                  <a:pt x="1489451" y="935599"/>
                  <a:pt x="1485674" y="946945"/>
                </a:cubicBezTo>
                <a:cubicBezTo>
                  <a:pt x="1481897" y="959551"/>
                  <a:pt x="1464270" y="968376"/>
                  <a:pt x="1445384" y="968376"/>
                </a:cubicBezTo>
                <a:cubicBezTo>
                  <a:pt x="1427757" y="968376"/>
                  <a:pt x="1416426" y="959551"/>
                  <a:pt x="1420203" y="946945"/>
                </a:cubicBezTo>
                <a:cubicBezTo>
                  <a:pt x="1423980" y="935599"/>
                  <a:pt x="1441607" y="925513"/>
                  <a:pt x="1459234" y="925513"/>
                </a:cubicBezTo>
                <a:close/>
                <a:moveTo>
                  <a:pt x="1379725" y="925513"/>
                </a:moveTo>
                <a:cubicBezTo>
                  <a:pt x="1398694" y="925513"/>
                  <a:pt x="1410076" y="935599"/>
                  <a:pt x="1405017" y="946945"/>
                </a:cubicBezTo>
                <a:cubicBezTo>
                  <a:pt x="1401223" y="959551"/>
                  <a:pt x="1383519" y="968376"/>
                  <a:pt x="1365814" y="968376"/>
                </a:cubicBezTo>
                <a:cubicBezTo>
                  <a:pt x="1346845" y="968376"/>
                  <a:pt x="1335463" y="959551"/>
                  <a:pt x="1340521" y="946945"/>
                </a:cubicBezTo>
                <a:cubicBezTo>
                  <a:pt x="1344315" y="935599"/>
                  <a:pt x="1362020" y="925513"/>
                  <a:pt x="1379725" y="925513"/>
                </a:cubicBezTo>
                <a:close/>
                <a:moveTo>
                  <a:pt x="1300646" y="925513"/>
                </a:moveTo>
                <a:cubicBezTo>
                  <a:pt x="1317973" y="925513"/>
                  <a:pt x="1329113" y="935599"/>
                  <a:pt x="1325400" y="946945"/>
                </a:cubicBezTo>
                <a:cubicBezTo>
                  <a:pt x="1320449" y="959551"/>
                  <a:pt x="1303121" y="968376"/>
                  <a:pt x="1285793" y="968376"/>
                </a:cubicBezTo>
                <a:cubicBezTo>
                  <a:pt x="1267227" y="968376"/>
                  <a:pt x="1256088" y="959551"/>
                  <a:pt x="1261039" y="946945"/>
                </a:cubicBezTo>
                <a:cubicBezTo>
                  <a:pt x="1265990" y="935599"/>
                  <a:pt x="1283318" y="925513"/>
                  <a:pt x="1300646" y="925513"/>
                </a:cubicBezTo>
                <a:close/>
                <a:moveTo>
                  <a:pt x="1221271" y="925513"/>
                </a:moveTo>
                <a:cubicBezTo>
                  <a:pt x="1238598" y="925513"/>
                  <a:pt x="1249738" y="935599"/>
                  <a:pt x="1244787" y="946945"/>
                </a:cubicBezTo>
                <a:cubicBezTo>
                  <a:pt x="1241074" y="959551"/>
                  <a:pt x="1222508" y="968376"/>
                  <a:pt x="1205180" y="968376"/>
                </a:cubicBezTo>
                <a:cubicBezTo>
                  <a:pt x="1186615" y="968376"/>
                  <a:pt x="1176713" y="959551"/>
                  <a:pt x="1181664" y="946945"/>
                </a:cubicBezTo>
                <a:cubicBezTo>
                  <a:pt x="1185377" y="935599"/>
                  <a:pt x="1203943" y="925513"/>
                  <a:pt x="1221271" y="925513"/>
                </a:cubicBezTo>
                <a:close/>
                <a:moveTo>
                  <a:pt x="1142741" y="925513"/>
                </a:moveTo>
                <a:cubicBezTo>
                  <a:pt x="1160521" y="925513"/>
                  <a:pt x="1171951" y="935599"/>
                  <a:pt x="1166871" y="946945"/>
                </a:cubicBezTo>
                <a:cubicBezTo>
                  <a:pt x="1161791" y="959551"/>
                  <a:pt x="1142741" y="968376"/>
                  <a:pt x="1124961" y="968376"/>
                </a:cubicBezTo>
                <a:cubicBezTo>
                  <a:pt x="1107181" y="968376"/>
                  <a:pt x="1095751" y="959551"/>
                  <a:pt x="1100831" y="946945"/>
                </a:cubicBezTo>
                <a:cubicBezTo>
                  <a:pt x="1105911" y="935599"/>
                  <a:pt x="1124961" y="925513"/>
                  <a:pt x="1142741" y="925513"/>
                </a:cubicBezTo>
                <a:close/>
                <a:moveTo>
                  <a:pt x="1063048" y="925513"/>
                </a:moveTo>
                <a:cubicBezTo>
                  <a:pt x="1080828" y="925513"/>
                  <a:pt x="1090988" y="935599"/>
                  <a:pt x="1085908" y="946945"/>
                </a:cubicBezTo>
                <a:cubicBezTo>
                  <a:pt x="1080828" y="959551"/>
                  <a:pt x="1061778" y="968376"/>
                  <a:pt x="1043998" y="968376"/>
                </a:cubicBezTo>
                <a:cubicBezTo>
                  <a:pt x="1026218" y="968376"/>
                  <a:pt x="1014788" y="959551"/>
                  <a:pt x="1021138" y="946945"/>
                </a:cubicBezTo>
                <a:cubicBezTo>
                  <a:pt x="1026218" y="935599"/>
                  <a:pt x="1045268" y="925513"/>
                  <a:pt x="1063048" y="925513"/>
                </a:cubicBezTo>
                <a:close/>
                <a:moveTo>
                  <a:pt x="984256" y="925513"/>
                </a:moveTo>
                <a:cubicBezTo>
                  <a:pt x="1001665" y="925513"/>
                  <a:pt x="1011614" y="935599"/>
                  <a:pt x="1006640" y="946945"/>
                </a:cubicBezTo>
                <a:cubicBezTo>
                  <a:pt x="1001665" y="959551"/>
                  <a:pt x="983012" y="968376"/>
                  <a:pt x="964359" y="968376"/>
                </a:cubicBezTo>
                <a:cubicBezTo>
                  <a:pt x="946949" y="968376"/>
                  <a:pt x="937001" y="959551"/>
                  <a:pt x="941975" y="946945"/>
                </a:cubicBezTo>
                <a:cubicBezTo>
                  <a:pt x="946949" y="935599"/>
                  <a:pt x="966846" y="925513"/>
                  <a:pt x="984256" y="925513"/>
                </a:cubicBezTo>
                <a:close/>
                <a:moveTo>
                  <a:pt x="4679686" y="874713"/>
                </a:moveTo>
                <a:cubicBezTo>
                  <a:pt x="4697251" y="874713"/>
                  <a:pt x="4717325" y="883468"/>
                  <a:pt x="4724853" y="895976"/>
                </a:cubicBezTo>
                <a:cubicBezTo>
                  <a:pt x="4731126" y="907233"/>
                  <a:pt x="4722344" y="915988"/>
                  <a:pt x="4704779" y="915988"/>
                </a:cubicBezTo>
                <a:cubicBezTo>
                  <a:pt x="4687214" y="915988"/>
                  <a:pt x="4667139" y="907233"/>
                  <a:pt x="4659611" y="895976"/>
                </a:cubicBezTo>
                <a:cubicBezTo>
                  <a:pt x="4653338" y="883468"/>
                  <a:pt x="4662121" y="874713"/>
                  <a:pt x="4679686" y="874713"/>
                </a:cubicBezTo>
                <a:close/>
                <a:moveTo>
                  <a:pt x="4601784" y="874713"/>
                </a:moveTo>
                <a:cubicBezTo>
                  <a:pt x="4619273" y="874713"/>
                  <a:pt x="4638010" y="883468"/>
                  <a:pt x="4645505" y="895976"/>
                </a:cubicBezTo>
                <a:cubicBezTo>
                  <a:pt x="4651751" y="907233"/>
                  <a:pt x="4643007" y="915988"/>
                  <a:pt x="4625518" y="915988"/>
                </a:cubicBezTo>
                <a:cubicBezTo>
                  <a:pt x="4608030" y="915988"/>
                  <a:pt x="4588043" y="907233"/>
                  <a:pt x="4581797" y="895976"/>
                </a:cubicBezTo>
                <a:cubicBezTo>
                  <a:pt x="4575551" y="883468"/>
                  <a:pt x="4584296" y="874713"/>
                  <a:pt x="4601784" y="874713"/>
                </a:cubicBezTo>
                <a:close/>
                <a:moveTo>
                  <a:pt x="4444621" y="874713"/>
                </a:moveTo>
                <a:cubicBezTo>
                  <a:pt x="4462110" y="874713"/>
                  <a:pt x="4482096" y="883468"/>
                  <a:pt x="4488342" y="895976"/>
                </a:cubicBezTo>
                <a:cubicBezTo>
                  <a:pt x="4494588" y="907233"/>
                  <a:pt x="4485844" y="915988"/>
                  <a:pt x="4467106" y="915988"/>
                </a:cubicBezTo>
                <a:cubicBezTo>
                  <a:pt x="4449618" y="915988"/>
                  <a:pt x="4430880" y="907233"/>
                  <a:pt x="4424634" y="895976"/>
                </a:cubicBezTo>
                <a:cubicBezTo>
                  <a:pt x="4418388" y="883468"/>
                  <a:pt x="4427133" y="874713"/>
                  <a:pt x="4444621" y="874713"/>
                </a:cubicBezTo>
                <a:close/>
                <a:moveTo>
                  <a:pt x="4367271" y="874713"/>
                </a:moveTo>
                <a:cubicBezTo>
                  <a:pt x="4385051" y="874713"/>
                  <a:pt x="4404101" y="883468"/>
                  <a:pt x="4410451" y="895976"/>
                </a:cubicBezTo>
                <a:cubicBezTo>
                  <a:pt x="4416801" y="907233"/>
                  <a:pt x="4407911" y="915988"/>
                  <a:pt x="4388861" y="915988"/>
                </a:cubicBezTo>
                <a:cubicBezTo>
                  <a:pt x="4371081" y="915988"/>
                  <a:pt x="4352031" y="907233"/>
                  <a:pt x="4345681" y="895976"/>
                </a:cubicBezTo>
                <a:cubicBezTo>
                  <a:pt x="4340601" y="883468"/>
                  <a:pt x="4349491" y="874713"/>
                  <a:pt x="4367271" y="874713"/>
                </a:cubicBezTo>
                <a:close/>
                <a:moveTo>
                  <a:pt x="4289166" y="874713"/>
                </a:moveTo>
                <a:cubicBezTo>
                  <a:pt x="4306946" y="874713"/>
                  <a:pt x="4325996" y="883468"/>
                  <a:pt x="4332346" y="895976"/>
                </a:cubicBezTo>
                <a:cubicBezTo>
                  <a:pt x="4337426" y="907233"/>
                  <a:pt x="4328536" y="915988"/>
                  <a:pt x="4310756" y="915988"/>
                </a:cubicBezTo>
                <a:cubicBezTo>
                  <a:pt x="4291706" y="915988"/>
                  <a:pt x="4272656" y="907233"/>
                  <a:pt x="4267576" y="895976"/>
                </a:cubicBezTo>
                <a:cubicBezTo>
                  <a:pt x="4261226" y="883468"/>
                  <a:pt x="4271386" y="874713"/>
                  <a:pt x="4289166" y="874713"/>
                </a:cubicBezTo>
                <a:close/>
                <a:moveTo>
                  <a:pt x="4211378" y="874713"/>
                </a:moveTo>
                <a:cubicBezTo>
                  <a:pt x="4229158" y="874713"/>
                  <a:pt x="4248208" y="883468"/>
                  <a:pt x="4253288" y="895976"/>
                </a:cubicBezTo>
                <a:cubicBezTo>
                  <a:pt x="4259638" y="907233"/>
                  <a:pt x="4249478" y="915988"/>
                  <a:pt x="4231698" y="915988"/>
                </a:cubicBezTo>
                <a:cubicBezTo>
                  <a:pt x="4212648" y="915988"/>
                  <a:pt x="4193598" y="907233"/>
                  <a:pt x="4188518" y="895976"/>
                </a:cubicBezTo>
                <a:cubicBezTo>
                  <a:pt x="4183438" y="883468"/>
                  <a:pt x="4193598" y="874713"/>
                  <a:pt x="4211378" y="874713"/>
                </a:cubicBezTo>
                <a:close/>
                <a:moveTo>
                  <a:pt x="4133273" y="874713"/>
                </a:moveTo>
                <a:cubicBezTo>
                  <a:pt x="4151053" y="874713"/>
                  <a:pt x="4168833" y="883468"/>
                  <a:pt x="4175183" y="895976"/>
                </a:cubicBezTo>
                <a:cubicBezTo>
                  <a:pt x="4180263" y="907233"/>
                  <a:pt x="4170103" y="915988"/>
                  <a:pt x="4152323" y="915988"/>
                </a:cubicBezTo>
                <a:cubicBezTo>
                  <a:pt x="4134543" y="915988"/>
                  <a:pt x="4115493" y="907233"/>
                  <a:pt x="4110413" y="895976"/>
                </a:cubicBezTo>
                <a:cubicBezTo>
                  <a:pt x="4104063" y="883468"/>
                  <a:pt x="4115493" y="874713"/>
                  <a:pt x="4133273" y="874713"/>
                </a:cubicBezTo>
                <a:close/>
                <a:moveTo>
                  <a:pt x="4054098" y="874713"/>
                </a:moveTo>
                <a:cubicBezTo>
                  <a:pt x="4071803" y="874713"/>
                  <a:pt x="4090772" y="883468"/>
                  <a:pt x="4095831" y="895976"/>
                </a:cubicBezTo>
                <a:cubicBezTo>
                  <a:pt x="4100889" y="907233"/>
                  <a:pt x="4090772" y="915988"/>
                  <a:pt x="4073067" y="915988"/>
                </a:cubicBezTo>
                <a:cubicBezTo>
                  <a:pt x="4055363" y="915988"/>
                  <a:pt x="4036393" y="907233"/>
                  <a:pt x="4031335" y="895976"/>
                </a:cubicBezTo>
                <a:cubicBezTo>
                  <a:pt x="4026276" y="883468"/>
                  <a:pt x="4036393" y="874713"/>
                  <a:pt x="4054098" y="874713"/>
                </a:cubicBezTo>
                <a:close/>
                <a:moveTo>
                  <a:pt x="3038882" y="874713"/>
                </a:moveTo>
                <a:cubicBezTo>
                  <a:pt x="3056494" y="874713"/>
                  <a:pt x="3071590" y="883468"/>
                  <a:pt x="3074106" y="895976"/>
                </a:cubicBezTo>
                <a:cubicBezTo>
                  <a:pt x="3075364" y="907233"/>
                  <a:pt x="3062784" y="915988"/>
                  <a:pt x="3045172" y="915988"/>
                </a:cubicBezTo>
                <a:cubicBezTo>
                  <a:pt x="3026302" y="915988"/>
                  <a:pt x="3011205" y="907233"/>
                  <a:pt x="3009947" y="895976"/>
                </a:cubicBezTo>
                <a:cubicBezTo>
                  <a:pt x="3008689" y="883468"/>
                  <a:pt x="3021269" y="874713"/>
                  <a:pt x="3038882" y="874713"/>
                </a:cubicBezTo>
                <a:close/>
                <a:moveTo>
                  <a:pt x="2960765" y="874713"/>
                </a:moveTo>
                <a:cubicBezTo>
                  <a:pt x="2978377" y="874713"/>
                  <a:pt x="2993473" y="883468"/>
                  <a:pt x="2994731" y="895976"/>
                </a:cubicBezTo>
                <a:cubicBezTo>
                  <a:pt x="2995989" y="907233"/>
                  <a:pt x="2983409" y="915988"/>
                  <a:pt x="2965797" y="915988"/>
                </a:cubicBezTo>
                <a:cubicBezTo>
                  <a:pt x="2946927" y="915988"/>
                  <a:pt x="2931830" y="907233"/>
                  <a:pt x="2930572" y="895976"/>
                </a:cubicBezTo>
                <a:cubicBezTo>
                  <a:pt x="2929314" y="883468"/>
                  <a:pt x="2943152" y="874713"/>
                  <a:pt x="2960765" y="874713"/>
                </a:cubicBezTo>
                <a:close/>
                <a:moveTo>
                  <a:pt x="2882977" y="874713"/>
                </a:moveTo>
                <a:cubicBezTo>
                  <a:pt x="2900589" y="874713"/>
                  <a:pt x="2915685" y="883468"/>
                  <a:pt x="2916943" y="895976"/>
                </a:cubicBezTo>
                <a:cubicBezTo>
                  <a:pt x="2918201" y="907233"/>
                  <a:pt x="2904363" y="915988"/>
                  <a:pt x="2886751" y="915988"/>
                </a:cubicBezTo>
                <a:cubicBezTo>
                  <a:pt x="2869139" y="915988"/>
                  <a:pt x="2852784" y="907233"/>
                  <a:pt x="2852784" y="895976"/>
                </a:cubicBezTo>
                <a:cubicBezTo>
                  <a:pt x="2851526" y="883468"/>
                  <a:pt x="2865364" y="874713"/>
                  <a:pt x="2882977" y="874713"/>
                </a:cubicBezTo>
                <a:close/>
                <a:moveTo>
                  <a:pt x="2803780" y="874713"/>
                </a:moveTo>
                <a:cubicBezTo>
                  <a:pt x="2822555" y="874713"/>
                  <a:pt x="2836324" y="883468"/>
                  <a:pt x="2837576" y="895976"/>
                </a:cubicBezTo>
                <a:cubicBezTo>
                  <a:pt x="2838827" y="907233"/>
                  <a:pt x="2825059" y="915988"/>
                  <a:pt x="2807535" y="915988"/>
                </a:cubicBezTo>
                <a:cubicBezTo>
                  <a:pt x="2790011" y="915988"/>
                  <a:pt x="2774991" y="907233"/>
                  <a:pt x="2773739" y="895976"/>
                </a:cubicBezTo>
                <a:cubicBezTo>
                  <a:pt x="2773739" y="883468"/>
                  <a:pt x="2787508" y="874713"/>
                  <a:pt x="2803780" y="874713"/>
                </a:cubicBezTo>
                <a:close/>
                <a:moveTo>
                  <a:pt x="2725657" y="874713"/>
                </a:moveTo>
                <a:cubicBezTo>
                  <a:pt x="2743180" y="874713"/>
                  <a:pt x="2758201" y="883468"/>
                  <a:pt x="2759452" y="895976"/>
                </a:cubicBezTo>
                <a:cubicBezTo>
                  <a:pt x="2759452" y="907233"/>
                  <a:pt x="2745684" y="915988"/>
                  <a:pt x="2728160" y="915988"/>
                </a:cubicBezTo>
                <a:cubicBezTo>
                  <a:pt x="2710636" y="915988"/>
                  <a:pt x="2695616" y="907233"/>
                  <a:pt x="2695616" y="895976"/>
                </a:cubicBezTo>
                <a:cubicBezTo>
                  <a:pt x="2694364" y="883468"/>
                  <a:pt x="2708133" y="874713"/>
                  <a:pt x="2725657" y="874713"/>
                </a:cubicBezTo>
                <a:close/>
                <a:moveTo>
                  <a:pt x="2647704" y="874713"/>
                </a:moveTo>
                <a:cubicBezTo>
                  <a:pt x="2665135" y="874713"/>
                  <a:pt x="2680076" y="883468"/>
                  <a:pt x="2680076" y="895976"/>
                </a:cubicBezTo>
                <a:cubicBezTo>
                  <a:pt x="2680076" y="907233"/>
                  <a:pt x="2666380" y="915988"/>
                  <a:pt x="2648949" y="915988"/>
                </a:cubicBezTo>
                <a:cubicBezTo>
                  <a:pt x="2631517" y="915988"/>
                  <a:pt x="2616576" y="907233"/>
                  <a:pt x="2616576" y="895976"/>
                </a:cubicBezTo>
                <a:cubicBezTo>
                  <a:pt x="2616576" y="883468"/>
                  <a:pt x="2630272" y="874713"/>
                  <a:pt x="2647704" y="874713"/>
                </a:cubicBezTo>
                <a:close/>
                <a:moveTo>
                  <a:pt x="2569745" y="874713"/>
                </a:moveTo>
                <a:cubicBezTo>
                  <a:pt x="2587269" y="874713"/>
                  <a:pt x="2601038" y="883468"/>
                  <a:pt x="2601038" y="895976"/>
                </a:cubicBezTo>
                <a:cubicBezTo>
                  <a:pt x="2602289" y="907233"/>
                  <a:pt x="2587269" y="915988"/>
                  <a:pt x="2569745" y="915988"/>
                </a:cubicBezTo>
                <a:cubicBezTo>
                  <a:pt x="2552222" y="915988"/>
                  <a:pt x="2537201" y="907233"/>
                  <a:pt x="2537201" y="895976"/>
                </a:cubicBezTo>
                <a:cubicBezTo>
                  <a:pt x="2537201" y="883468"/>
                  <a:pt x="2552222" y="874713"/>
                  <a:pt x="2569745" y="874713"/>
                </a:cubicBezTo>
                <a:close/>
                <a:moveTo>
                  <a:pt x="1554288" y="874713"/>
                </a:moveTo>
                <a:cubicBezTo>
                  <a:pt x="1571834" y="874713"/>
                  <a:pt x="1583114" y="883468"/>
                  <a:pt x="1579354" y="895976"/>
                </a:cubicBezTo>
                <a:cubicBezTo>
                  <a:pt x="1576847" y="907233"/>
                  <a:pt x="1559301" y="915988"/>
                  <a:pt x="1541755" y="915988"/>
                </a:cubicBezTo>
                <a:cubicBezTo>
                  <a:pt x="1524209" y="915988"/>
                  <a:pt x="1511676" y="907233"/>
                  <a:pt x="1515436" y="895976"/>
                </a:cubicBezTo>
                <a:cubicBezTo>
                  <a:pt x="1519196" y="883468"/>
                  <a:pt x="1536742" y="874713"/>
                  <a:pt x="1554288" y="874713"/>
                </a:cubicBezTo>
                <a:close/>
                <a:moveTo>
                  <a:pt x="1475247" y="874713"/>
                </a:moveTo>
                <a:cubicBezTo>
                  <a:pt x="1492793" y="874713"/>
                  <a:pt x="1505326" y="883468"/>
                  <a:pt x="1501566" y="895976"/>
                </a:cubicBezTo>
                <a:cubicBezTo>
                  <a:pt x="1497806" y="907233"/>
                  <a:pt x="1480260" y="915988"/>
                  <a:pt x="1462714" y="915988"/>
                </a:cubicBezTo>
                <a:cubicBezTo>
                  <a:pt x="1445168" y="915988"/>
                  <a:pt x="1433888" y="907233"/>
                  <a:pt x="1437648" y="895976"/>
                </a:cubicBezTo>
                <a:cubicBezTo>
                  <a:pt x="1441408" y="883468"/>
                  <a:pt x="1457701" y="874713"/>
                  <a:pt x="1475247" y="874713"/>
                </a:cubicBezTo>
                <a:close/>
                <a:moveTo>
                  <a:pt x="1397125" y="874713"/>
                </a:moveTo>
                <a:cubicBezTo>
                  <a:pt x="1414671" y="874713"/>
                  <a:pt x="1425951" y="883468"/>
                  <a:pt x="1422191" y="895976"/>
                </a:cubicBezTo>
                <a:cubicBezTo>
                  <a:pt x="1418431" y="907233"/>
                  <a:pt x="1400885" y="915988"/>
                  <a:pt x="1383339" y="915988"/>
                </a:cubicBezTo>
                <a:cubicBezTo>
                  <a:pt x="1365793" y="915988"/>
                  <a:pt x="1354513" y="907233"/>
                  <a:pt x="1358273" y="895976"/>
                </a:cubicBezTo>
                <a:cubicBezTo>
                  <a:pt x="1362033" y="883468"/>
                  <a:pt x="1379579" y="874713"/>
                  <a:pt x="1397125" y="874713"/>
                </a:cubicBezTo>
                <a:close/>
                <a:moveTo>
                  <a:pt x="1319205" y="874713"/>
                </a:moveTo>
                <a:cubicBezTo>
                  <a:pt x="1336831" y="874713"/>
                  <a:pt x="1348163" y="883468"/>
                  <a:pt x="1344386" y="895976"/>
                </a:cubicBezTo>
                <a:cubicBezTo>
                  <a:pt x="1339350" y="907233"/>
                  <a:pt x="1321723" y="915988"/>
                  <a:pt x="1304096" y="915988"/>
                </a:cubicBezTo>
                <a:cubicBezTo>
                  <a:pt x="1286469" y="915988"/>
                  <a:pt x="1275138" y="907233"/>
                  <a:pt x="1280174" y="895976"/>
                </a:cubicBezTo>
                <a:cubicBezTo>
                  <a:pt x="1283951" y="883468"/>
                  <a:pt x="1301578" y="874713"/>
                  <a:pt x="1319205" y="874713"/>
                </a:cubicBezTo>
                <a:close/>
                <a:moveTo>
                  <a:pt x="1241089" y="874713"/>
                </a:moveTo>
                <a:cubicBezTo>
                  <a:pt x="1258715" y="874713"/>
                  <a:pt x="1268788" y="883468"/>
                  <a:pt x="1265011" y="895976"/>
                </a:cubicBezTo>
                <a:cubicBezTo>
                  <a:pt x="1261234" y="907233"/>
                  <a:pt x="1242348" y="915988"/>
                  <a:pt x="1224721" y="915988"/>
                </a:cubicBezTo>
                <a:cubicBezTo>
                  <a:pt x="1207094" y="915988"/>
                  <a:pt x="1195763" y="907233"/>
                  <a:pt x="1200799" y="895976"/>
                </a:cubicBezTo>
                <a:cubicBezTo>
                  <a:pt x="1205835" y="883468"/>
                  <a:pt x="1223462" y="874713"/>
                  <a:pt x="1241089" y="874713"/>
                </a:cubicBezTo>
                <a:close/>
                <a:moveTo>
                  <a:pt x="1163302" y="874713"/>
                </a:moveTo>
                <a:cubicBezTo>
                  <a:pt x="1180928" y="874713"/>
                  <a:pt x="1191001" y="883468"/>
                  <a:pt x="1185965" y="895976"/>
                </a:cubicBezTo>
                <a:cubicBezTo>
                  <a:pt x="1182188" y="907233"/>
                  <a:pt x="1163302" y="915988"/>
                  <a:pt x="1145675" y="915988"/>
                </a:cubicBezTo>
                <a:cubicBezTo>
                  <a:pt x="1128048" y="915988"/>
                  <a:pt x="1117976" y="907233"/>
                  <a:pt x="1121753" y="895976"/>
                </a:cubicBezTo>
                <a:cubicBezTo>
                  <a:pt x="1126789" y="883468"/>
                  <a:pt x="1145675" y="874713"/>
                  <a:pt x="1163302" y="874713"/>
                </a:cubicBezTo>
                <a:close/>
                <a:moveTo>
                  <a:pt x="1085392" y="874713"/>
                </a:moveTo>
                <a:cubicBezTo>
                  <a:pt x="1103097" y="874713"/>
                  <a:pt x="1113214" y="883468"/>
                  <a:pt x="1108155" y="895976"/>
                </a:cubicBezTo>
                <a:cubicBezTo>
                  <a:pt x="1103097" y="907233"/>
                  <a:pt x="1084127" y="915988"/>
                  <a:pt x="1066423" y="915988"/>
                </a:cubicBezTo>
                <a:cubicBezTo>
                  <a:pt x="1048718" y="915988"/>
                  <a:pt x="1038601" y="907233"/>
                  <a:pt x="1043659" y="895976"/>
                </a:cubicBezTo>
                <a:cubicBezTo>
                  <a:pt x="1048718" y="883468"/>
                  <a:pt x="1067687" y="874713"/>
                  <a:pt x="1085392" y="874713"/>
                </a:cubicBezTo>
                <a:close/>
                <a:moveTo>
                  <a:pt x="1006608" y="874713"/>
                </a:moveTo>
                <a:cubicBezTo>
                  <a:pt x="1023936" y="874713"/>
                  <a:pt x="1033838" y="883468"/>
                  <a:pt x="1028887" y="895976"/>
                </a:cubicBezTo>
                <a:cubicBezTo>
                  <a:pt x="1023936" y="907233"/>
                  <a:pt x="1005371" y="915988"/>
                  <a:pt x="988043" y="915988"/>
                </a:cubicBezTo>
                <a:cubicBezTo>
                  <a:pt x="970715" y="915988"/>
                  <a:pt x="960813" y="907233"/>
                  <a:pt x="965764" y="895976"/>
                </a:cubicBezTo>
                <a:cubicBezTo>
                  <a:pt x="971952" y="883468"/>
                  <a:pt x="989280" y="874713"/>
                  <a:pt x="1006608" y="874713"/>
                </a:cubicBezTo>
                <a:close/>
                <a:moveTo>
                  <a:pt x="4340283" y="823913"/>
                </a:moveTo>
                <a:cubicBezTo>
                  <a:pt x="4358063" y="823913"/>
                  <a:pt x="4377113" y="832668"/>
                  <a:pt x="4383463" y="843925"/>
                </a:cubicBezTo>
                <a:cubicBezTo>
                  <a:pt x="4389813" y="855182"/>
                  <a:pt x="4379653" y="865188"/>
                  <a:pt x="4361873" y="865188"/>
                </a:cubicBezTo>
                <a:cubicBezTo>
                  <a:pt x="4344093" y="865188"/>
                  <a:pt x="4325043" y="855182"/>
                  <a:pt x="4319963" y="843925"/>
                </a:cubicBezTo>
                <a:cubicBezTo>
                  <a:pt x="4313613" y="832668"/>
                  <a:pt x="4323773" y="823913"/>
                  <a:pt x="4340283" y="823913"/>
                </a:cubicBezTo>
                <a:close/>
                <a:moveTo>
                  <a:pt x="4263970" y="823913"/>
                </a:moveTo>
                <a:cubicBezTo>
                  <a:pt x="4281675" y="823913"/>
                  <a:pt x="4300645" y="832668"/>
                  <a:pt x="4305703" y="843925"/>
                </a:cubicBezTo>
                <a:cubicBezTo>
                  <a:pt x="4312026" y="855182"/>
                  <a:pt x="4301909" y="865188"/>
                  <a:pt x="4284204" y="865188"/>
                </a:cubicBezTo>
                <a:cubicBezTo>
                  <a:pt x="4266500" y="865188"/>
                  <a:pt x="4247530" y="855182"/>
                  <a:pt x="4242472" y="843925"/>
                </a:cubicBezTo>
                <a:cubicBezTo>
                  <a:pt x="4237413" y="832668"/>
                  <a:pt x="4246266" y="823913"/>
                  <a:pt x="4263970" y="823913"/>
                </a:cubicBezTo>
                <a:close/>
                <a:moveTo>
                  <a:pt x="4111125" y="823913"/>
                </a:moveTo>
                <a:cubicBezTo>
                  <a:pt x="4127493" y="823913"/>
                  <a:pt x="4146379" y="832668"/>
                  <a:pt x="4151415" y="843925"/>
                </a:cubicBezTo>
                <a:cubicBezTo>
                  <a:pt x="4156451" y="855182"/>
                  <a:pt x="4146379" y="865188"/>
                  <a:pt x="4128752" y="865188"/>
                </a:cubicBezTo>
                <a:cubicBezTo>
                  <a:pt x="4111125" y="865188"/>
                  <a:pt x="4093499" y="855182"/>
                  <a:pt x="4088462" y="843925"/>
                </a:cubicBezTo>
                <a:cubicBezTo>
                  <a:pt x="4083426" y="832668"/>
                  <a:pt x="4093499" y="823913"/>
                  <a:pt x="4111125" y="823913"/>
                </a:cubicBezTo>
                <a:close/>
                <a:moveTo>
                  <a:pt x="3955550" y="823913"/>
                </a:moveTo>
                <a:cubicBezTo>
                  <a:pt x="3973177" y="823913"/>
                  <a:pt x="3990804" y="832668"/>
                  <a:pt x="3995840" y="843925"/>
                </a:cubicBezTo>
                <a:cubicBezTo>
                  <a:pt x="4000876" y="855182"/>
                  <a:pt x="3989545" y="865188"/>
                  <a:pt x="3971918" y="865188"/>
                </a:cubicBezTo>
                <a:cubicBezTo>
                  <a:pt x="3954291" y="865188"/>
                  <a:pt x="3936665" y="855182"/>
                  <a:pt x="3931628" y="843925"/>
                </a:cubicBezTo>
                <a:cubicBezTo>
                  <a:pt x="3927851" y="832668"/>
                  <a:pt x="3937924" y="823913"/>
                  <a:pt x="3955550" y="823913"/>
                </a:cubicBezTo>
                <a:close/>
                <a:moveTo>
                  <a:pt x="3108732" y="823913"/>
                </a:moveTo>
                <a:cubicBezTo>
                  <a:pt x="3126344" y="823913"/>
                  <a:pt x="3141440" y="832668"/>
                  <a:pt x="3143956" y="843925"/>
                </a:cubicBezTo>
                <a:cubicBezTo>
                  <a:pt x="3145214" y="855182"/>
                  <a:pt x="3132634" y="865188"/>
                  <a:pt x="3115022" y="865188"/>
                </a:cubicBezTo>
                <a:cubicBezTo>
                  <a:pt x="3097410" y="865188"/>
                  <a:pt x="3082313" y="855182"/>
                  <a:pt x="3079797" y="843925"/>
                </a:cubicBezTo>
                <a:cubicBezTo>
                  <a:pt x="3078539" y="832668"/>
                  <a:pt x="3091119" y="823913"/>
                  <a:pt x="3108732" y="823913"/>
                </a:cubicBezTo>
                <a:close/>
                <a:moveTo>
                  <a:pt x="3032380" y="823913"/>
                </a:moveTo>
                <a:cubicBezTo>
                  <a:pt x="3049904" y="823913"/>
                  <a:pt x="3064924" y="832668"/>
                  <a:pt x="3066176" y="843925"/>
                </a:cubicBezTo>
                <a:cubicBezTo>
                  <a:pt x="3067427" y="855182"/>
                  <a:pt x="3054910" y="865188"/>
                  <a:pt x="3037387" y="865188"/>
                </a:cubicBezTo>
                <a:cubicBezTo>
                  <a:pt x="3019863" y="865188"/>
                  <a:pt x="3004843" y="855182"/>
                  <a:pt x="3003591" y="843925"/>
                </a:cubicBezTo>
                <a:cubicBezTo>
                  <a:pt x="3002339" y="832668"/>
                  <a:pt x="3014856" y="823913"/>
                  <a:pt x="3032380" y="823913"/>
                </a:cubicBezTo>
                <a:close/>
                <a:moveTo>
                  <a:pt x="2954592" y="823913"/>
                </a:moveTo>
                <a:cubicBezTo>
                  <a:pt x="2972116" y="823913"/>
                  <a:pt x="2987136" y="832668"/>
                  <a:pt x="2988388" y="843925"/>
                </a:cubicBezTo>
                <a:cubicBezTo>
                  <a:pt x="2989639" y="855182"/>
                  <a:pt x="2977122" y="865188"/>
                  <a:pt x="2959599" y="865188"/>
                </a:cubicBezTo>
                <a:cubicBezTo>
                  <a:pt x="2942075" y="865188"/>
                  <a:pt x="2927055" y="855182"/>
                  <a:pt x="2925803" y="843925"/>
                </a:cubicBezTo>
                <a:cubicBezTo>
                  <a:pt x="2924551" y="832668"/>
                  <a:pt x="2938320" y="823913"/>
                  <a:pt x="2954592" y="823913"/>
                </a:cubicBezTo>
                <a:close/>
                <a:moveTo>
                  <a:pt x="2878392" y="823913"/>
                </a:moveTo>
                <a:cubicBezTo>
                  <a:pt x="2895916" y="823913"/>
                  <a:pt x="2910936" y="832668"/>
                  <a:pt x="2912188" y="843925"/>
                </a:cubicBezTo>
                <a:cubicBezTo>
                  <a:pt x="2913439" y="855182"/>
                  <a:pt x="2899671" y="865188"/>
                  <a:pt x="2882147" y="865188"/>
                </a:cubicBezTo>
                <a:cubicBezTo>
                  <a:pt x="2864623" y="865188"/>
                  <a:pt x="2849603" y="855182"/>
                  <a:pt x="2848351" y="843925"/>
                </a:cubicBezTo>
                <a:cubicBezTo>
                  <a:pt x="2848351" y="832668"/>
                  <a:pt x="2860868" y="823913"/>
                  <a:pt x="2878392" y="823913"/>
                </a:cubicBezTo>
                <a:close/>
                <a:moveTo>
                  <a:pt x="2801857" y="823913"/>
                </a:moveTo>
                <a:cubicBezTo>
                  <a:pt x="2819380" y="823913"/>
                  <a:pt x="2833149" y="832668"/>
                  <a:pt x="2834401" y="843925"/>
                </a:cubicBezTo>
                <a:cubicBezTo>
                  <a:pt x="2835652" y="855182"/>
                  <a:pt x="2821884" y="865188"/>
                  <a:pt x="2804360" y="865188"/>
                </a:cubicBezTo>
                <a:cubicBezTo>
                  <a:pt x="2786836" y="865188"/>
                  <a:pt x="2771816" y="855182"/>
                  <a:pt x="2771816" y="843925"/>
                </a:cubicBezTo>
                <a:cubicBezTo>
                  <a:pt x="2770564" y="832668"/>
                  <a:pt x="2784333" y="823913"/>
                  <a:pt x="2801857" y="823913"/>
                </a:cubicBezTo>
                <a:close/>
                <a:moveTo>
                  <a:pt x="2724682" y="823913"/>
                </a:moveTo>
                <a:cubicBezTo>
                  <a:pt x="2741273" y="823913"/>
                  <a:pt x="2756588" y="832668"/>
                  <a:pt x="2756588" y="843925"/>
                </a:cubicBezTo>
                <a:cubicBezTo>
                  <a:pt x="2757864" y="855182"/>
                  <a:pt x="2743826" y="865188"/>
                  <a:pt x="2725958" y="865188"/>
                </a:cubicBezTo>
                <a:cubicBezTo>
                  <a:pt x="2708091" y="865188"/>
                  <a:pt x="2692776" y="855182"/>
                  <a:pt x="2692776" y="843925"/>
                </a:cubicBezTo>
                <a:cubicBezTo>
                  <a:pt x="2692776" y="832668"/>
                  <a:pt x="2706815" y="823913"/>
                  <a:pt x="2724682" y="823913"/>
                </a:cubicBezTo>
                <a:close/>
                <a:moveTo>
                  <a:pt x="2646895" y="823913"/>
                </a:moveTo>
                <a:cubicBezTo>
                  <a:pt x="2664762" y="823913"/>
                  <a:pt x="2680077" y="832668"/>
                  <a:pt x="2680077" y="843925"/>
                </a:cubicBezTo>
                <a:cubicBezTo>
                  <a:pt x="2680077" y="855182"/>
                  <a:pt x="2666039" y="865188"/>
                  <a:pt x="2648171" y="865188"/>
                </a:cubicBezTo>
                <a:cubicBezTo>
                  <a:pt x="2630304" y="865188"/>
                  <a:pt x="2616265" y="855182"/>
                  <a:pt x="2616265" y="843925"/>
                </a:cubicBezTo>
                <a:cubicBezTo>
                  <a:pt x="2614989" y="832668"/>
                  <a:pt x="2630304" y="823913"/>
                  <a:pt x="2646895" y="823913"/>
                </a:cubicBezTo>
                <a:close/>
                <a:moveTo>
                  <a:pt x="2569746" y="823913"/>
                </a:moveTo>
                <a:cubicBezTo>
                  <a:pt x="2586843" y="823913"/>
                  <a:pt x="2600703" y="833153"/>
                  <a:pt x="2600703" y="844551"/>
                </a:cubicBezTo>
                <a:cubicBezTo>
                  <a:pt x="2600703" y="855949"/>
                  <a:pt x="2586843" y="865189"/>
                  <a:pt x="2569746" y="865189"/>
                </a:cubicBezTo>
                <a:cubicBezTo>
                  <a:pt x="2552649" y="865189"/>
                  <a:pt x="2538789" y="855949"/>
                  <a:pt x="2538789" y="844551"/>
                </a:cubicBezTo>
                <a:cubicBezTo>
                  <a:pt x="2538789" y="833153"/>
                  <a:pt x="2552649" y="823913"/>
                  <a:pt x="2569746" y="823913"/>
                </a:cubicBezTo>
                <a:close/>
                <a:moveTo>
                  <a:pt x="1491860" y="823913"/>
                </a:moveTo>
                <a:cubicBezTo>
                  <a:pt x="1509720" y="823913"/>
                  <a:pt x="1521201" y="832668"/>
                  <a:pt x="1517374" y="843925"/>
                </a:cubicBezTo>
                <a:cubicBezTo>
                  <a:pt x="1513547" y="855182"/>
                  <a:pt x="1496963" y="865188"/>
                  <a:pt x="1479103" y="865188"/>
                </a:cubicBezTo>
                <a:cubicBezTo>
                  <a:pt x="1461244" y="865188"/>
                  <a:pt x="1449763" y="855182"/>
                  <a:pt x="1453590" y="843925"/>
                </a:cubicBezTo>
                <a:cubicBezTo>
                  <a:pt x="1457417" y="832668"/>
                  <a:pt x="1474001" y="823913"/>
                  <a:pt x="1491860" y="823913"/>
                </a:cubicBezTo>
                <a:close/>
                <a:moveTo>
                  <a:pt x="1415349" y="823913"/>
                </a:moveTo>
                <a:cubicBezTo>
                  <a:pt x="1433208" y="823913"/>
                  <a:pt x="1443414" y="832668"/>
                  <a:pt x="1439587" y="843925"/>
                </a:cubicBezTo>
                <a:cubicBezTo>
                  <a:pt x="1435760" y="855182"/>
                  <a:pt x="1419176" y="865188"/>
                  <a:pt x="1401316" y="865188"/>
                </a:cubicBezTo>
                <a:cubicBezTo>
                  <a:pt x="1383457" y="865188"/>
                  <a:pt x="1371976" y="855182"/>
                  <a:pt x="1375803" y="843925"/>
                </a:cubicBezTo>
                <a:cubicBezTo>
                  <a:pt x="1379630" y="832668"/>
                  <a:pt x="1397489" y="823913"/>
                  <a:pt x="1415349" y="823913"/>
                </a:cubicBezTo>
                <a:close/>
                <a:moveTo>
                  <a:pt x="1338053" y="823913"/>
                </a:moveTo>
                <a:cubicBezTo>
                  <a:pt x="1354346" y="823913"/>
                  <a:pt x="1365626" y="832668"/>
                  <a:pt x="1361866" y="843925"/>
                </a:cubicBezTo>
                <a:cubicBezTo>
                  <a:pt x="1358106" y="855182"/>
                  <a:pt x="1340560" y="865188"/>
                  <a:pt x="1323014" y="865188"/>
                </a:cubicBezTo>
                <a:cubicBezTo>
                  <a:pt x="1305468" y="865188"/>
                  <a:pt x="1294188" y="855182"/>
                  <a:pt x="1299201" y="843925"/>
                </a:cubicBezTo>
                <a:cubicBezTo>
                  <a:pt x="1302961" y="832668"/>
                  <a:pt x="1320507" y="823913"/>
                  <a:pt x="1338053" y="823913"/>
                </a:cubicBezTo>
                <a:close/>
                <a:moveTo>
                  <a:pt x="1260468" y="823913"/>
                </a:moveTo>
                <a:cubicBezTo>
                  <a:pt x="1278094" y="823913"/>
                  <a:pt x="1289426" y="832668"/>
                  <a:pt x="1284390" y="843925"/>
                </a:cubicBezTo>
                <a:cubicBezTo>
                  <a:pt x="1280613" y="855182"/>
                  <a:pt x="1262986" y="865188"/>
                  <a:pt x="1245359" y="865188"/>
                </a:cubicBezTo>
                <a:cubicBezTo>
                  <a:pt x="1227732" y="865188"/>
                  <a:pt x="1216401" y="855182"/>
                  <a:pt x="1221437" y="843925"/>
                </a:cubicBezTo>
                <a:cubicBezTo>
                  <a:pt x="1225214" y="832668"/>
                  <a:pt x="1242841" y="823913"/>
                  <a:pt x="1260468" y="823913"/>
                </a:cubicBezTo>
                <a:close/>
                <a:moveTo>
                  <a:pt x="1183939" y="823913"/>
                </a:moveTo>
                <a:cubicBezTo>
                  <a:pt x="1201565" y="823913"/>
                  <a:pt x="1211638" y="832668"/>
                  <a:pt x="1207861" y="843925"/>
                </a:cubicBezTo>
                <a:cubicBezTo>
                  <a:pt x="1202825" y="855182"/>
                  <a:pt x="1185198" y="865188"/>
                  <a:pt x="1167571" y="865188"/>
                </a:cubicBezTo>
                <a:cubicBezTo>
                  <a:pt x="1149944" y="865188"/>
                  <a:pt x="1138613" y="855182"/>
                  <a:pt x="1143649" y="843925"/>
                </a:cubicBezTo>
                <a:cubicBezTo>
                  <a:pt x="1148685" y="832668"/>
                  <a:pt x="1166312" y="823913"/>
                  <a:pt x="1183939" y="823913"/>
                </a:cubicBezTo>
                <a:close/>
                <a:moveTo>
                  <a:pt x="1107739" y="823913"/>
                </a:moveTo>
                <a:cubicBezTo>
                  <a:pt x="1124106" y="823913"/>
                  <a:pt x="1135438" y="832668"/>
                  <a:pt x="1130402" y="843925"/>
                </a:cubicBezTo>
                <a:cubicBezTo>
                  <a:pt x="1125365" y="855182"/>
                  <a:pt x="1107739" y="865188"/>
                  <a:pt x="1090112" y="865188"/>
                </a:cubicBezTo>
                <a:cubicBezTo>
                  <a:pt x="1072485" y="865188"/>
                  <a:pt x="1062413" y="855182"/>
                  <a:pt x="1067449" y="843925"/>
                </a:cubicBezTo>
                <a:cubicBezTo>
                  <a:pt x="1072485" y="832668"/>
                  <a:pt x="1090112" y="823913"/>
                  <a:pt x="1107739" y="823913"/>
                </a:cubicBezTo>
                <a:close/>
                <a:moveTo>
                  <a:pt x="4467283" y="774701"/>
                </a:moveTo>
                <a:cubicBezTo>
                  <a:pt x="4485063" y="774701"/>
                  <a:pt x="4504113" y="783730"/>
                  <a:pt x="4510463" y="795339"/>
                </a:cubicBezTo>
                <a:cubicBezTo>
                  <a:pt x="4516813" y="806947"/>
                  <a:pt x="4507923" y="815976"/>
                  <a:pt x="4490143" y="815976"/>
                </a:cubicBezTo>
                <a:cubicBezTo>
                  <a:pt x="4472363" y="815976"/>
                  <a:pt x="4453313" y="806947"/>
                  <a:pt x="4446963" y="795339"/>
                </a:cubicBezTo>
                <a:cubicBezTo>
                  <a:pt x="4440613" y="783730"/>
                  <a:pt x="4450773" y="774701"/>
                  <a:pt x="4467283" y="774701"/>
                </a:cubicBezTo>
                <a:close/>
                <a:moveTo>
                  <a:pt x="4012574" y="774700"/>
                </a:moveTo>
                <a:cubicBezTo>
                  <a:pt x="4028867" y="774700"/>
                  <a:pt x="4047666" y="783729"/>
                  <a:pt x="4051426" y="795338"/>
                </a:cubicBezTo>
                <a:cubicBezTo>
                  <a:pt x="4056439" y="806946"/>
                  <a:pt x="4046413" y="815975"/>
                  <a:pt x="4028867" y="815975"/>
                </a:cubicBezTo>
                <a:cubicBezTo>
                  <a:pt x="4012574" y="815975"/>
                  <a:pt x="3993774" y="806946"/>
                  <a:pt x="3990014" y="795338"/>
                </a:cubicBezTo>
                <a:cubicBezTo>
                  <a:pt x="3985001" y="783729"/>
                  <a:pt x="3995028" y="774700"/>
                  <a:pt x="4012574" y="774700"/>
                </a:cubicBezTo>
                <a:close/>
                <a:moveTo>
                  <a:pt x="3633211" y="774700"/>
                </a:moveTo>
                <a:cubicBezTo>
                  <a:pt x="3649721" y="774700"/>
                  <a:pt x="3667501" y="783729"/>
                  <a:pt x="3671311" y="795338"/>
                </a:cubicBezTo>
                <a:cubicBezTo>
                  <a:pt x="3673851" y="806946"/>
                  <a:pt x="3663691" y="815975"/>
                  <a:pt x="3645911" y="815975"/>
                </a:cubicBezTo>
                <a:cubicBezTo>
                  <a:pt x="3628131" y="815975"/>
                  <a:pt x="3611621" y="806946"/>
                  <a:pt x="3607811" y="795338"/>
                </a:cubicBezTo>
                <a:cubicBezTo>
                  <a:pt x="3604001" y="783729"/>
                  <a:pt x="3615431" y="774700"/>
                  <a:pt x="3633211" y="774700"/>
                </a:cubicBezTo>
                <a:close/>
                <a:moveTo>
                  <a:pt x="3177324" y="774700"/>
                </a:moveTo>
                <a:cubicBezTo>
                  <a:pt x="3194936" y="774700"/>
                  <a:pt x="3210032" y="783729"/>
                  <a:pt x="3212548" y="795338"/>
                </a:cubicBezTo>
                <a:cubicBezTo>
                  <a:pt x="3215064" y="806946"/>
                  <a:pt x="3202484" y="815975"/>
                  <a:pt x="3184872" y="815975"/>
                </a:cubicBezTo>
                <a:cubicBezTo>
                  <a:pt x="3167260" y="815975"/>
                  <a:pt x="3152163" y="806946"/>
                  <a:pt x="3149647" y="795338"/>
                </a:cubicBezTo>
                <a:cubicBezTo>
                  <a:pt x="3148389" y="783729"/>
                  <a:pt x="3160969" y="774700"/>
                  <a:pt x="3177324" y="774700"/>
                </a:cubicBezTo>
                <a:close/>
                <a:moveTo>
                  <a:pt x="3101663" y="774700"/>
                </a:moveTo>
                <a:cubicBezTo>
                  <a:pt x="3118856" y="774700"/>
                  <a:pt x="3133593" y="783729"/>
                  <a:pt x="3134821" y="795338"/>
                </a:cubicBezTo>
                <a:cubicBezTo>
                  <a:pt x="3137277" y="806946"/>
                  <a:pt x="3124996" y="815975"/>
                  <a:pt x="3107803" y="815975"/>
                </a:cubicBezTo>
                <a:cubicBezTo>
                  <a:pt x="3090610" y="815975"/>
                  <a:pt x="3075873" y="806946"/>
                  <a:pt x="3074645" y="795338"/>
                </a:cubicBezTo>
                <a:cubicBezTo>
                  <a:pt x="3072189" y="783729"/>
                  <a:pt x="3084470" y="774700"/>
                  <a:pt x="3101663" y="774700"/>
                </a:cubicBezTo>
                <a:close/>
                <a:moveTo>
                  <a:pt x="3024778" y="774700"/>
                </a:moveTo>
                <a:cubicBezTo>
                  <a:pt x="3042302" y="774700"/>
                  <a:pt x="3057322" y="783729"/>
                  <a:pt x="3058574" y="795338"/>
                </a:cubicBezTo>
                <a:cubicBezTo>
                  <a:pt x="3061077" y="806946"/>
                  <a:pt x="3048560" y="815975"/>
                  <a:pt x="3031037" y="815975"/>
                </a:cubicBezTo>
                <a:cubicBezTo>
                  <a:pt x="3013513" y="815975"/>
                  <a:pt x="2998493" y="806946"/>
                  <a:pt x="2997241" y="795338"/>
                </a:cubicBezTo>
                <a:cubicBezTo>
                  <a:pt x="2995989" y="783729"/>
                  <a:pt x="3008506" y="774700"/>
                  <a:pt x="3024778" y="774700"/>
                </a:cubicBezTo>
                <a:close/>
                <a:moveTo>
                  <a:pt x="2949830" y="774700"/>
                </a:moveTo>
                <a:cubicBezTo>
                  <a:pt x="2967354" y="774700"/>
                  <a:pt x="2982374" y="783729"/>
                  <a:pt x="2983626" y="795338"/>
                </a:cubicBezTo>
                <a:cubicBezTo>
                  <a:pt x="2984877" y="806946"/>
                  <a:pt x="2971109" y="815975"/>
                  <a:pt x="2954837" y="815975"/>
                </a:cubicBezTo>
                <a:cubicBezTo>
                  <a:pt x="2937313" y="815975"/>
                  <a:pt x="2922293" y="806946"/>
                  <a:pt x="2921041" y="795338"/>
                </a:cubicBezTo>
                <a:cubicBezTo>
                  <a:pt x="2919789" y="783729"/>
                  <a:pt x="2932306" y="774700"/>
                  <a:pt x="2949830" y="774700"/>
                </a:cubicBezTo>
                <a:close/>
                <a:moveTo>
                  <a:pt x="2874219" y="774700"/>
                </a:moveTo>
                <a:cubicBezTo>
                  <a:pt x="2890810" y="774700"/>
                  <a:pt x="2906125" y="783729"/>
                  <a:pt x="2907401" y="795338"/>
                </a:cubicBezTo>
                <a:cubicBezTo>
                  <a:pt x="2908677" y="806946"/>
                  <a:pt x="2894639" y="815975"/>
                  <a:pt x="2878048" y="815975"/>
                </a:cubicBezTo>
                <a:cubicBezTo>
                  <a:pt x="2860180" y="815975"/>
                  <a:pt x="2844865" y="806946"/>
                  <a:pt x="2843589" y="795338"/>
                </a:cubicBezTo>
                <a:cubicBezTo>
                  <a:pt x="2843589" y="783729"/>
                  <a:pt x="2856352" y="774700"/>
                  <a:pt x="2874219" y="774700"/>
                </a:cubicBezTo>
                <a:close/>
                <a:moveTo>
                  <a:pt x="2797272" y="774700"/>
                </a:moveTo>
                <a:cubicBezTo>
                  <a:pt x="2814703" y="774700"/>
                  <a:pt x="2828399" y="783729"/>
                  <a:pt x="2829644" y="795338"/>
                </a:cubicBezTo>
                <a:cubicBezTo>
                  <a:pt x="2830889" y="806946"/>
                  <a:pt x="2817193" y="815975"/>
                  <a:pt x="2799762" y="815975"/>
                </a:cubicBezTo>
                <a:cubicBezTo>
                  <a:pt x="2783576" y="815975"/>
                  <a:pt x="2768634" y="806946"/>
                  <a:pt x="2768634" y="795338"/>
                </a:cubicBezTo>
                <a:cubicBezTo>
                  <a:pt x="2767389" y="783729"/>
                  <a:pt x="2781085" y="774700"/>
                  <a:pt x="2797272" y="774700"/>
                </a:cubicBezTo>
                <a:close/>
                <a:moveTo>
                  <a:pt x="2722317" y="774700"/>
                </a:moveTo>
                <a:cubicBezTo>
                  <a:pt x="2739748" y="774700"/>
                  <a:pt x="2753444" y="783729"/>
                  <a:pt x="2753444" y="795338"/>
                </a:cubicBezTo>
                <a:cubicBezTo>
                  <a:pt x="2754689" y="806946"/>
                  <a:pt x="2740993" y="815975"/>
                  <a:pt x="2723562" y="815975"/>
                </a:cubicBezTo>
                <a:cubicBezTo>
                  <a:pt x="2706130" y="815975"/>
                  <a:pt x="2692434" y="806946"/>
                  <a:pt x="2692434" y="795338"/>
                </a:cubicBezTo>
                <a:cubicBezTo>
                  <a:pt x="2691189" y="783729"/>
                  <a:pt x="2704885" y="774700"/>
                  <a:pt x="2722317" y="774700"/>
                </a:cubicBezTo>
                <a:close/>
                <a:moveTo>
                  <a:pt x="2645469" y="774700"/>
                </a:moveTo>
                <a:cubicBezTo>
                  <a:pt x="2663249" y="774700"/>
                  <a:pt x="2677219" y="783729"/>
                  <a:pt x="2678489" y="795338"/>
                </a:cubicBezTo>
                <a:cubicBezTo>
                  <a:pt x="2678489" y="806946"/>
                  <a:pt x="2664519" y="815975"/>
                  <a:pt x="2646739" y="815975"/>
                </a:cubicBezTo>
                <a:cubicBezTo>
                  <a:pt x="2628959" y="815975"/>
                  <a:pt x="2614989" y="806946"/>
                  <a:pt x="2614989" y="795338"/>
                </a:cubicBezTo>
                <a:cubicBezTo>
                  <a:pt x="2614989" y="783729"/>
                  <a:pt x="2628959" y="774700"/>
                  <a:pt x="2645469" y="774700"/>
                </a:cubicBezTo>
                <a:close/>
                <a:moveTo>
                  <a:pt x="2569746" y="774700"/>
                </a:moveTo>
                <a:cubicBezTo>
                  <a:pt x="2586843" y="774700"/>
                  <a:pt x="2600703" y="783940"/>
                  <a:pt x="2600703" y="795338"/>
                </a:cubicBezTo>
                <a:cubicBezTo>
                  <a:pt x="2600703" y="806736"/>
                  <a:pt x="2586843" y="815976"/>
                  <a:pt x="2569746" y="815976"/>
                </a:cubicBezTo>
                <a:cubicBezTo>
                  <a:pt x="2552649" y="815976"/>
                  <a:pt x="2538789" y="806736"/>
                  <a:pt x="2538789" y="795338"/>
                </a:cubicBezTo>
                <a:cubicBezTo>
                  <a:pt x="2538789" y="783940"/>
                  <a:pt x="2552649" y="774700"/>
                  <a:pt x="2569746" y="774700"/>
                </a:cubicBezTo>
                <a:close/>
                <a:moveTo>
                  <a:pt x="2494784" y="774700"/>
                </a:moveTo>
                <a:cubicBezTo>
                  <a:pt x="2510881" y="774700"/>
                  <a:pt x="2524502" y="783729"/>
                  <a:pt x="2524502" y="795338"/>
                </a:cubicBezTo>
                <a:cubicBezTo>
                  <a:pt x="2524502" y="806946"/>
                  <a:pt x="2510881" y="815975"/>
                  <a:pt x="2493546" y="815975"/>
                </a:cubicBezTo>
                <a:cubicBezTo>
                  <a:pt x="2476210" y="815975"/>
                  <a:pt x="2462589" y="806946"/>
                  <a:pt x="2462589" y="795338"/>
                </a:cubicBezTo>
                <a:cubicBezTo>
                  <a:pt x="2463828" y="783729"/>
                  <a:pt x="2477448" y="774700"/>
                  <a:pt x="2494784" y="774700"/>
                </a:cubicBezTo>
                <a:close/>
                <a:moveTo>
                  <a:pt x="2417983" y="774700"/>
                </a:moveTo>
                <a:cubicBezTo>
                  <a:pt x="2435851" y="774700"/>
                  <a:pt x="2449889" y="783729"/>
                  <a:pt x="2448613" y="795338"/>
                </a:cubicBezTo>
                <a:cubicBezTo>
                  <a:pt x="2448613" y="806946"/>
                  <a:pt x="2434574" y="815975"/>
                  <a:pt x="2416707" y="815975"/>
                </a:cubicBezTo>
                <a:cubicBezTo>
                  <a:pt x="2398840" y="815975"/>
                  <a:pt x="2384801" y="806946"/>
                  <a:pt x="2386077" y="795338"/>
                </a:cubicBezTo>
                <a:cubicBezTo>
                  <a:pt x="2386077" y="783729"/>
                  <a:pt x="2401392" y="774700"/>
                  <a:pt x="2417983" y="774700"/>
                </a:cubicBezTo>
                <a:close/>
                <a:moveTo>
                  <a:pt x="2342219" y="774700"/>
                </a:moveTo>
                <a:cubicBezTo>
                  <a:pt x="2358405" y="774700"/>
                  <a:pt x="2372101" y="783729"/>
                  <a:pt x="2372101" y="795338"/>
                </a:cubicBezTo>
                <a:cubicBezTo>
                  <a:pt x="2370856" y="806946"/>
                  <a:pt x="2355915" y="815975"/>
                  <a:pt x="2339729" y="815975"/>
                </a:cubicBezTo>
                <a:cubicBezTo>
                  <a:pt x="2322297" y="815975"/>
                  <a:pt x="2308601" y="806946"/>
                  <a:pt x="2309846" y="795338"/>
                </a:cubicBezTo>
                <a:cubicBezTo>
                  <a:pt x="2311091" y="783729"/>
                  <a:pt x="2324787" y="774700"/>
                  <a:pt x="2342219" y="774700"/>
                </a:cubicBezTo>
                <a:close/>
                <a:moveTo>
                  <a:pt x="2266197" y="774700"/>
                </a:moveTo>
                <a:cubicBezTo>
                  <a:pt x="2283721" y="774700"/>
                  <a:pt x="2297489" y="783729"/>
                  <a:pt x="2296237" y="795338"/>
                </a:cubicBezTo>
                <a:cubicBezTo>
                  <a:pt x="2294986" y="806946"/>
                  <a:pt x="2279965" y="815975"/>
                  <a:pt x="2263693" y="815975"/>
                </a:cubicBezTo>
                <a:cubicBezTo>
                  <a:pt x="2246170" y="815975"/>
                  <a:pt x="2232401" y="806946"/>
                  <a:pt x="2233653" y="795338"/>
                </a:cubicBezTo>
                <a:cubicBezTo>
                  <a:pt x="2234905" y="783729"/>
                  <a:pt x="2249925" y="774700"/>
                  <a:pt x="2266197" y="774700"/>
                </a:cubicBezTo>
                <a:close/>
                <a:moveTo>
                  <a:pt x="2190516" y="774700"/>
                </a:moveTo>
                <a:cubicBezTo>
                  <a:pt x="2208467" y="774700"/>
                  <a:pt x="2221289" y="783729"/>
                  <a:pt x="2220007" y="795338"/>
                </a:cubicBezTo>
                <a:cubicBezTo>
                  <a:pt x="2218725" y="806946"/>
                  <a:pt x="2203338" y="815975"/>
                  <a:pt x="2185387" y="815975"/>
                </a:cubicBezTo>
                <a:cubicBezTo>
                  <a:pt x="2168718" y="815975"/>
                  <a:pt x="2154614" y="806946"/>
                  <a:pt x="2155896" y="795338"/>
                </a:cubicBezTo>
                <a:cubicBezTo>
                  <a:pt x="2158461" y="783729"/>
                  <a:pt x="2172565" y="774700"/>
                  <a:pt x="2190516" y="774700"/>
                </a:cubicBezTo>
                <a:close/>
                <a:moveTo>
                  <a:pt x="1431348" y="774700"/>
                </a:moveTo>
                <a:cubicBezTo>
                  <a:pt x="1449128" y="774700"/>
                  <a:pt x="1459288" y="783729"/>
                  <a:pt x="1455478" y="795338"/>
                </a:cubicBezTo>
                <a:cubicBezTo>
                  <a:pt x="1452938" y="806946"/>
                  <a:pt x="1435158" y="815975"/>
                  <a:pt x="1417378" y="815975"/>
                </a:cubicBezTo>
                <a:cubicBezTo>
                  <a:pt x="1399598" y="815975"/>
                  <a:pt x="1389438" y="806946"/>
                  <a:pt x="1393248" y="795338"/>
                </a:cubicBezTo>
                <a:cubicBezTo>
                  <a:pt x="1397058" y="783729"/>
                  <a:pt x="1413568" y="774700"/>
                  <a:pt x="1431348" y="774700"/>
                </a:cubicBezTo>
                <a:close/>
                <a:moveTo>
                  <a:pt x="1355647" y="774700"/>
                </a:moveTo>
                <a:cubicBezTo>
                  <a:pt x="1371862" y="774700"/>
                  <a:pt x="1383088" y="783729"/>
                  <a:pt x="1379346" y="795338"/>
                </a:cubicBezTo>
                <a:cubicBezTo>
                  <a:pt x="1375604" y="806946"/>
                  <a:pt x="1358141" y="815975"/>
                  <a:pt x="1340679" y="815975"/>
                </a:cubicBezTo>
                <a:cubicBezTo>
                  <a:pt x="1323216" y="815975"/>
                  <a:pt x="1313238" y="806946"/>
                  <a:pt x="1316980" y="795338"/>
                </a:cubicBezTo>
                <a:cubicBezTo>
                  <a:pt x="1320722" y="783729"/>
                  <a:pt x="1338184" y="774700"/>
                  <a:pt x="1355647" y="774700"/>
                </a:cubicBezTo>
                <a:close/>
                <a:moveTo>
                  <a:pt x="1279447" y="774700"/>
                </a:moveTo>
                <a:cubicBezTo>
                  <a:pt x="1296909" y="774700"/>
                  <a:pt x="1306888" y="783729"/>
                  <a:pt x="1303146" y="795338"/>
                </a:cubicBezTo>
                <a:cubicBezTo>
                  <a:pt x="1299404" y="806946"/>
                  <a:pt x="1281941" y="815975"/>
                  <a:pt x="1264479" y="815975"/>
                </a:cubicBezTo>
                <a:cubicBezTo>
                  <a:pt x="1247016" y="815975"/>
                  <a:pt x="1237038" y="806946"/>
                  <a:pt x="1240780" y="795338"/>
                </a:cubicBezTo>
                <a:cubicBezTo>
                  <a:pt x="1245769" y="783729"/>
                  <a:pt x="1263232" y="774700"/>
                  <a:pt x="1279447" y="774700"/>
                </a:cubicBezTo>
                <a:close/>
                <a:moveTo>
                  <a:pt x="1204091" y="774700"/>
                </a:moveTo>
                <a:cubicBezTo>
                  <a:pt x="1220746" y="774700"/>
                  <a:pt x="1232276" y="783729"/>
                  <a:pt x="1227151" y="795338"/>
                </a:cubicBezTo>
                <a:cubicBezTo>
                  <a:pt x="1223308" y="806946"/>
                  <a:pt x="1205372" y="815975"/>
                  <a:pt x="1187436" y="815975"/>
                </a:cubicBezTo>
                <a:cubicBezTo>
                  <a:pt x="1169500" y="815975"/>
                  <a:pt x="1159251" y="806946"/>
                  <a:pt x="1164375" y="795338"/>
                </a:cubicBezTo>
                <a:cubicBezTo>
                  <a:pt x="1168219" y="783729"/>
                  <a:pt x="1186155" y="774700"/>
                  <a:pt x="1204091" y="774700"/>
                </a:cubicBezTo>
                <a:close/>
                <a:moveTo>
                  <a:pt x="1126916" y="774700"/>
                </a:moveTo>
                <a:cubicBezTo>
                  <a:pt x="1144462" y="774700"/>
                  <a:pt x="1154489" y="783729"/>
                  <a:pt x="1149476" y="795338"/>
                </a:cubicBezTo>
                <a:cubicBezTo>
                  <a:pt x="1145716" y="806946"/>
                  <a:pt x="1126916" y="815975"/>
                  <a:pt x="1110623" y="815975"/>
                </a:cubicBezTo>
                <a:cubicBezTo>
                  <a:pt x="1093077" y="815975"/>
                  <a:pt x="1083051" y="806946"/>
                  <a:pt x="1088064" y="795338"/>
                </a:cubicBezTo>
                <a:cubicBezTo>
                  <a:pt x="1093077" y="783729"/>
                  <a:pt x="1110623" y="774700"/>
                  <a:pt x="1126916" y="774700"/>
                </a:cubicBezTo>
                <a:close/>
                <a:moveTo>
                  <a:pt x="1051970" y="774700"/>
                </a:moveTo>
                <a:cubicBezTo>
                  <a:pt x="1069516" y="774700"/>
                  <a:pt x="1078289" y="783729"/>
                  <a:pt x="1074529" y="795338"/>
                </a:cubicBezTo>
                <a:cubicBezTo>
                  <a:pt x="1069516" y="806946"/>
                  <a:pt x="1050716" y="815975"/>
                  <a:pt x="1034423" y="815975"/>
                </a:cubicBezTo>
                <a:cubicBezTo>
                  <a:pt x="1016877" y="815975"/>
                  <a:pt x="1006851" y="806946"/>
                  <a:pt x="1011864" y="795338"/>
                </a:cubicBezTo>
                <a:cubicBezTo>
                  <a:pt x="1016877" y="783729"/>
                  <a:pt x="1034423" y="774700"/>
                  <a:pt x="1051970" y="774700"/>
                </a:cubicBezTo>
                <a:close/>
                <a:moveTo>
                  <a:pt x="4441982" y="728663"/>
                </a:moveTo>
                <a:cubicBezTo>
                  <a:pt x="4458350" y="728663"/>
                  <a:pt x="4477236" y="736283"/>
                  <a:pt x="4483531" y="747713"/>
                </a:cubicBezTo>
                <a:cubicBezTo>
                  <a:pt x="4489826" y="757873"/>
                  <a:pt x="4481013" y="766763"/>
                  <a:pt x="4463386" y="766763"/>
                </a:cubicBezTo>
                <a:cubicBezTo>
                  <a:pt x="4447018" y="766763"/>
                  <a:pt x="4428133" y="757873"/>
                  <a:pt x="4421837" y="747713"/>
                </a:cubicBezTo>
                <a:cubicBezTo>
                  <a:pt x="4416801" y="736283"/>
                  <a:pt x="4425615" y="728663"/>
                  <a:pt x="4441982" y="728663"/>
                </a:cubicBezTo>
                <a:close/>
                <a:moveTo>
                  <a:pt x="4142080" y="728663"/>
                </a:moveTo>
                <a:cubicBezTo>
                  <a:pt x="4158735" y="728663"/>
                  <a:pt x="4176671" y="736283"/>
                  <a:pt x="4181796" y="747713"/>
                </a:cubicBezTo>
                <a:cubicBezTo>
                  <a:pt x="4188201" y="757873"/>
                  <a:pt x="4177952" y="766763"/>
                  <a:pt x="4160016" y="766763"/>
                </a:cubicBezTo>
                <a:cubicBezTo>
                  <a:pt x="4143361" y="766763"/>
                  <a:pt x="4125425" y="757873"/>
                  <a:pt x="4120301" y="747713"/>
                </a:cubicBezTo>
                <a:cubicBezTo>
                  <a:pt x="4115176" y="736283"/>
                  <a:pt x="4124144" y="728663"/>
                  <a:pt x="4142080" y="728663"/>
                </a:cubicBezTo>
                <a:close/>
                <a:moveTo>
                  <a:pt x="4066758" y="728663"/>
                </a:moveTo>
                <a:cubicBezTo>
                  <a:pt x="4084220" y="728663"/>
                  <a:pt x="4101683" y="736283"/>
                  <a:pt x="4106672" y="747713"/>
                </a:cubicBezTo>
                <a:cubicBezTo>
                  <a:pt x="4110414" y="757873"/>
                  <a:pt x="4101683" y="766763"/>
                  <a:pt x="4084220" y="766763"/>
                </a:cubicBezTo>
                <a:cubicBezTo>
                  <a:pt x="4068005" y="766763"/>
                  <a:pt x="4049295" y="757873"/>
                  <a:pt x="4045554" y="747713"/>
                </a:cubicBezTo>
                <a:cubicBezTo>
                  <a:pt x="4040564" y="736283"/>
                  <a:pt x="4050543" y="728663"/>
                  <a:pt x="4066758" y="728663"/>
                </a:cubicBezTo>
                <a:close/>
                <a:moveTo>
                  <a:pt x="3992429" y="728663"/>
                </a:moveTo>
                <a:cubicBezTo>
                  <a:pt x="4009013" y="728663"/>
                  <a:pt x="4026872" y="736283"/>
                  <a:pt x="4031975" y="747713"/>
                </a:cubicBezTo>
                <a:cubicBezTo>
                  <a:pt x="4035802" y="757873"/>
                  <a:pt x="4025597" y="766763"/>
                  <a:pt x="4009013" y="766763"/>
                </a:cubicBezTo>
                <a:cubicBezTo>
                  <a:pt x="3991153" y="766763"/>
                  <a:pt x="3973294" y="757873"/>
                  <a:pt x="3969467" y="747713"/>
                </a:cubicBezTo>
                <a:cubicBezTo>
                  <a:pt x="3964364" y="736283"/>
                  <a:pt x="3974570" y="728663"/>
                  <a:pt x="3992429" y="728663"/>
                </a:cubicBezTo>
                <a:close/>
                <a:moveTo>
                  <a:pt x="3692266" y="728663"/>
                </a:moveTo>
                <a:cubicBezTo>
                  <a:pt x="3710046" y="728663"/>
                  <a:pt x="3726556" y="736283"/>
                  <a:pt x="3730366" y="747713"/>
                </a:cubicBezTo>
                <a:cubicBezTo>
                  <a:pt x="3734176" y="757873"/>
                  <a:pt x="3722746" y="766763"/>
                  <a:pt x="3706236" y="766763"/>
                </a:cubicBezTo>
                <a:cubicBezTo>
                  <a:pt x="3688456" y="766763"/>
                  <a:pt x="3671946" y="757873"/>
                  <a:pt x="3668136" y="747713"/>
                </a:cubicBezTo>
                <a:cubicBezTo>
                  <a:pt x="3664326" y="736283"/>
                  <a:pt x="3675756" y="728663"/>
                  <a:pt x="3692266" y="728663"/>
                </a:cubicBezTo>
                <a:close/>
                <a:moveTo>
                  <a:pt x="3617525" y="728663"/>
                </a:moveTo>
                <a:cubicBezTo>
                  <a:pt x="3633959" y="728663"/>
                  <a:pt x="3650392" y="736283"/>
                  <a:pt x="3654185" y="747713"/>
                </a:cubicBezTo>
                <a:cubicBezTo>
                  <a:pt x="3657977" y="757873"/>
                  <a:pt x="3646600" y="766763"/>
                  <a:pt x="3630166" y="766763"/>
                </a:cubicBezTo>
                <a:cubicBezTo>
                  <a:pt x="3612469" y="766763"/>
                  <a:pt x="3596035" y="757873"/>
                  <a:pt x="3592243" y="747713"/>
                </a:cubicBezTo>
                <a:cubicBezTo>
                  <a:pt x="3589714" y="736283"/>
                  <a:pt x="3599827" y="728663"/>
                  <a:pt x="3617525" y="728663"/>
                </a:cubicBezTo>
                <a:close/>
                <a:moveTo>
                  <a:pt x="3168905" y="728663"/>
                </a:moveTo>
                <a:cubicBezTo>
                  <a:pt x="3185177" y="728663"/>
                  <a:pt x="3200197" y="736283"/>
                  <a:pt x="3202701" y="747713"/>
                </a:cubicBezTo>
                <a:cubicBezTo>
                  <a:pt x="3203952" y="757873"/>
                  <a:pt x="3192687" y="766763"/>
                  <a:pt x="3175163" y="766763"/>
                </a:cubicBezTo>
                <a:cubicBezTo>
                  <a:pt x="3158891" y="766763"/>
                  <a:pt x="3142619" y="757873"/>
                  <a:pt x="3141368" y="747713"/>
                </a:cubicBezTo>
                <a:cubicBezTo>
                  <a:pt x="3138864" y="736283"/>
                  <a:pt x="3151381" y="728663"/>
                  <a:pt x="3168905" y="728663"/>
                </a:cubicBezTo>
                <a:close/>
                <a:moveTo>
                  <a:pt x="3094477" y="728663"/>
                </a:moveTo>
                <a:cubicBezTo>
                  <a:pt x="3110663" y="728663"/>
                  <a:pt x="3125604" y="736283"/>
                  <a:pt x="3128094" y="747713"/>
                </a:cubicBezTo>
                <a:cubicBezTo>
                  <a:pt x="3129339" y="757873"/>
                  <a:pt x="3116888" y="766763"/>
                  <a:pt x="3100702" y="766763"/>
                </a:cubicBezTo>
                <a:cubicBezTo>
                  <a:pt x="3083271" y="766763"/>
                  <a:pt x="3068329" y="757873"/>
                  <a:pt x="3067084" y="747713"/>
                </a:cubicBezTo>
                <a:cubicBezTo>
                  <a:pt x="3065839" y="736283"/>
                  <a:pt x="3078290" y="728663"/>
                  <a:pt x="3094477" y="728663"/>
                </a:cubicBezTo>
                <a:close/>
                <a:moveTo>
                  <a:pt x="3018277" y="728663"/>
                </a:moveTo>
                <a:cubicBezTo>
                  <a:pt x="3035708" y="728663"/>
                  <a:pt x="3050649" y="736283"/>
                  <a:pt x="3051894" y="747713"/>
                </a:cubicBezTo>
                <a:cubicBezTo>
                  <a:pt x="3053139" y="757873"/>
                  <a:pt x="3040688" y="766763"/>
                  <a:pt x="3024502" y="766763"/>
                </a:cubicBezTo>
                <a:cubicBezTo>
                  <a:pt x="3007071" y="766763"/>
                  <a:pt x="2992129" y="757873"/>
                  <a:pt x="2990884" y="747713"/>
                </a:cubicBezTo>
                <a:cubicBezTo>
                  <a:pt x="2989639" y="736283"/>
                  <a:pt x="3002090" y="728663"/>
                  <a:pt x="3018277" y="728663"/>
                </a:cubicBezTo>
                <a:close/>
                <a:moveTo>
                  <a:pt x="2944909" y="728663"/>
                </a:moveTo>
                <a:cubicBezTo>
                  <a:pt x="2961095" y="728663"/>
                  <a:pt x="2976036" y="736283"/>
                  <a:pt x="2977281" y="747713"/>
                </a:cubicBezTo>
                <a:cubicBezTo>
                  <a:pt x="2978526" y="757873"/>
                  <a:pt x="2966075" y="766763"/>
                  <a:pt x="2948644" y="766763"/>
                </a:cubicBezTo>
                <a:cubicBezTo>
                  <a:pt x="2932458" y="766763"/>
                  <a:pt x="2917516" y="757873"/>
                  <a:pt x="2916271" y="747713"/>
                </a:cubicBezTo>
                <a:cubicBezTo>
                  <a:pt x="2915026" y="736283"/>
                  <a:pt x="2927477" y="728663"/>
                  <a:pt x="2944909" y="728663"/>
                </a:cubicBezTo>
                <a:close/>
                <a:moveTo>
                  <a:pt x="2868894" y="728663"/>
                </a:moveTo>
                <a:cubicBezTo>
                  <a:pt x="2886230" y="728663"/>
                  <a:pt x="2899851" y="736283"/>
                  <a:pt x="2901089" y="747713"/>
                </a:cubicBezTo>
                <a:cubicBezTo>
                  <a:pt x="2902327" y="757873"/>
                  <a:pt x="2889945" y="766763"/>
                  <a:pt x="2872609" y="766763"/>
                </a:cubicBezTo>
                <a:cubicBezTo>
                  <a:pt x="2856512" y="766763"/>
                  <a:pt x="2841653" y="757873"/>
                  <a:pt x="2840414" y="747713"/>
                </a:cubicBezTo>
                <a:cubicBezTo>
                  <a:pt x="2840414" y="736283"/>
                  <a:pt x="2852797" y="728663"/>
                  <a:pt x="2868894" y="728663"/>
                </a:cubicBezTo>
                <a:close/>
                <a:moveTo>
                  <a:pt x="2794694" y="728663"/>
                </a:moveTo>
                <a:cubicBezTo>
                  <a:pt x="2811204" y="728663"/>
                  <a:pt x="2826444" y="736283"/>
                  <a:pt x="2826444" y="747713"/>
                </a:cubicBezTo>
                <a:cubicBezTo>
                  <a:pt x="2827714" y="757873"/>
                  <a:pt x="2813744" y="766763"/>
                  <a:pt x="2797234" y="766763"/>
                </a:cubicBezTo>
                <a:cubicBezTo>
                  <a:pt x="2779454" y="766763"/>
                  <a:pt x="2765484" y="757873"/>
                  <a:pt x="2764214" y="747713"/>
                </a:cubicBezTo>
                <a:cubicBezTo>
                  <a:pt x="2764214" y="736283"/>
                  <a:pt x="2776914" y="728663"/>
                  <a:pt x="2794694" y="728663"/>
                </a:cubicBezTo>
                <a:close/>
                <a:moveTo>
                  <a:pt x="2719319" y="728663"/>
                </a:moveTo>
                <a:cubicBezTo>
                  <a:pt x="2736655" y="728663"/>
                  <a:pt x="2750276" y="736283"/>
                  <a:pt x="2750276" y="747713"/>
                </a:cubicBezTo>
                <a:cubicBezTo>
                  <a:pt x="2751514" y="757873"/>
                  <a:pt x="2737893" y="766763"/>
                  <a:pt x="2721796" y="766763"/>
                </a:cubicBezTo>
                <a:cubicBezTo>
                  <a:pt x="2704460" y="766763"/>
                  <a:pt x="2690840" y="757873"/>
                  <a:pt x="2689601" y="747713"/>
                </a:cubicBezTo>
                <a:cubicBezTo>
                  <a:pt x="2689601" y="736283"/>
                  <a:pt x="2703222" y="728663"/>
                  <a:pt x="2719319" y="728663"/>
                </a:cubicBezTo>
                <a:close/>
                <a:moveTo>
                  <a:pt x="2645151" y="728663"/>
                </a:moveTo>
                <a:cubicBezTo>
                  <a:pt x="2661661" y="728663"/>
                  <a:pt x="2675631" y="736283"/>
                  <a:pt x="2675631" y="747713"/>
                </a:cubicBezTo>
                <a:cubicBezTo>
                  <a:pt x="2676901" y="757873"/>
                  <a:pt x="2662931" y="766763"/>
                  <a:pt x="2645151" y="766763"/>
                </a:cubicBezTo>
                <a:cubicBezTo>
                  <a:pt x="2628641" y="766763"/>
                  <a:pt x="2614671" y="757873"/>
                  <a:pt x="2614671" y="747713"/>
                </a:cubicBezTo>
                <a:cubicBezTo>
                  <a:pt x="2613401" y="736283"/>
                  <a:pt x="2627371" y="728663"/>
                  <a:pt x="2645151" y="728663"/>
                </a:cubicBezTo>
                <a:close/>
                <a:moveTo>
                  <a:pt x="2569923" y="728663"/>
                </a:moveTo>
                <a:cubicBezTo>
                  <a:pt x="2587159" y="728663"/>
                  <a:pt x="2599470" y="736283"/>
                  <a:pt x="2600701" y="747713"/>
                </a:cubicBezTo>
                <a:cubicBezTo>
                  <a:pt x="2600701" y="757873"/>
                  <a:pt x="2587159" y="766763"/>
                  <a:pt x="2569923" y="766763"/>
                </a:cubicBezTo>
                <a:cubicBezTo>
                  <a:pt x="2552687" y="766763"/>
                  <a:pt x="2540376" y="757873"/>
                  <a:pt x="2540376" y="747713"/>
                </a:cubicBezTo>
                <a:cubicBezTo>
                  <a:pt x="2540376" y="736283"/>
                  <a:pt x="2553919" y="728663"/>
                  <a:pt x="2569923" y="728663"/>
                </a:cubicBezTo>
                <a:close/>
                <a:moveTo>
                  <a:pt x="2495609" y="728663"/>
                </a:moveTo>
                <a:cubicBezTo>
                  <a:pt x="2512119" y="728663"/>
                  <a:pt x="2526089" y="736283"/>
                  <a:pt x="2526089" y="747713"/>
                </a:cubicBezTo>
                <a:cubicBezTo>
                  <a:pt x="2526089" y="757873"/>
                  <a:pt x="2510849" y="766763"/>
                  <a:pt x="2494339" y="766763"/>
                </a:cubicBezTo>
                <a:cubicBezTo>
                  <a:pt x="2476559" y="766763"/>
                  <a:pt x="2462589" y="757873"/>
                  <a:pt x="2463859" y="747713"/>
                </a:cubicBezTo>
                <a:cubicBezTo>
                  <a:pt x="2463859" y="736283"/>
                  <a:pt x="2477829" y="728663"/>
                  <a:pt x="2495609" y="728663"/>
                </a:cubicBezTo>
                <a:close/>
                <a:moveTo>
                  <a:pt x="2420171" y="728663"/>
                </a:moveTo>
                <a:cubicBezTo>
                  <a:pt x="2436268" y="728663"/>
                  <a:pt x="2449889" y="736283"/>
                  <a:pt x="2449889" y="747713"/>
                </a:cubicBezTo>
                <a:cubicBezTo>
                  <a:pt x="2448651" y="757873"/>
                  <a:pt x="2435030" y="766763"/>
                  <a:pt x="2418933" y="766763"/>
                </a:cubicBezTo>
                <a:cubicBezTo>
                  <a:pt x="2401597" y="766763"/>
                  <a:pt x="2387976" y="757873"/>
                  <a:pt x="2389215" y="747713"/>
                </a:cubicBezTo>
                <a:cubicBezTo>
                  <a:pt x="2389215" y="736283"/>
                  <a:pt x="2404074" y="728663"/>
                  <a:pt x="2420171" y="728663"/>
                </a:cubicBezTo>
                <a:close/>
                <a:moveTo>
                  <a:pt x="2344796" y="728663"/>
                </a:moveTo>
                <a:cubicBezTo>
                  <a:pt x="2362576" y="728663"/>
                  <a:pt x="2375276" y="736283"/>
                  <a:pt x="2375276" y="747713"/>
                </a:cubicBezTo>
                <a:cubicBezTo>
                  <a:pt x="2374006" y="757873"/>
                  <a:pt x="2360036" y="766763"/>
                  <a:pt x="2342256" y="766763"/>
                </a:cubicBezTo>
                <a:cubicBezTo>
                  <a:pt x="2325746" y="766763"/>
                  <a:pt x="2311776" y="757873"/>
                  <a:pt x="2313046" y="747713"/>
                </a:cubicBezTo>
                <a:cubicBezTo>
                  <a:pt x="2314316" y="736283"/>
                  <a:pt x="2328286" y="728663"/>
                  <a:pt x="2344796" y="728663"/>
                </a:cubicBezTo>
                <a:close/>
                <a:moveTo>
                  <a:pt x="2270782" y="728663"/>
                </a:moveTo>
                <a:cubicBezTo>
                  <a:pt x="2286968" y="728663"/>
                  <a:pt x="2300664" y="736283"/>
                  <a:pt x="2299419" y="747713"/>
                </a:cubicBezTo>
                <a:cubicBezTo>
                  <a:pt x="2298174" y="757873"/>
                  <a:pt x="2284478" y="766763"/>
                  <a:pt x="2267046" y="766763"/>
                </a:cubicBezTo>
                <a:cubicBezTo>
                  <a:pt x="2249615" y="766763"/>
                  <a:pt x="2237164" y="757873"/>
                  <a:pt x="2238409" y="747713"/>
                </a:cubicBezTo>
                <a:cubicBezTo>
                  <a:pt x="2239654" y="736283"/>
                  <a:pt x="2253350" y="728663"/>
                  <a:pt x="2270782" y="728663"/>
                </a:cubicBezTo>
                <a:close/>
                <a:moveTo>
                  <a:pt x="2195422" y="728663"/>
                </a:moveTo>
                <a:cubicBezTo>
                  <a:pt x="2213290" y="728663"/>
                  <a:pt x="2226052" y="736283"/>
                  <a:pt x="2224776" y="747713"/>
                </a:cubicBezTo>
                <a:cubicBezTo>
                  <a:pt x="2223500" y="757873"/>
                  <a:pt x="2208185" y="766763"/>
                  <a:pt x="2191594" y="766763"/>
                </a:cubicBezTo>
                <a:cubicBezTo>
                  <a:pt x="2173726" y="766763"/>
                  <a:pt x="2160964" y="757873"/>
                  <a:pt x="2162240" y="747713"/>
                </a:cubicBezTo>
                <a:cubicBezTo>
                  <a:pt x="2163517" y="736283"/>
                  <a:pt x="2178831" y="728663"/>
                  <a:pt x="2195422" y="728663"/>
                </a:cubicBezTo>
                <a:close/>
                <a:moveTo>
                  <a:pt x="2121214" y="728663"/>
                </a:moveTo>
                <a:cubicBezTo>
                  <a:pt x="2137400" y="728663"/>
                  <a:pt x="2149851" y="736283"/>
                  <a:pt x="2148606" y="747713"/>
                </a:cubicBezTo>
                <a:cubicBezTo>
                  <a:pt x="2147361" y="757873"/>
                  <a:pt x="2132420" y="766763"/>
                  <a:pt x="2116233" y="766763"/>
                </a:cubicBezTo>
                <a:cubicBezTo>
                  <a:pt x="2098802" y="766763"/>
                  <a:pt x="2086351" y="757873"/>
                  <a:pt x="2087596" y="747713"/>
                </a:cubicBezTo>
                <a:cubicBezTo>
                  <a:pt x="2088841" y="736283"/>
                  <a:pt x="2103782" y="728663"/>
                  <a:pt x="2121214" y="728663"/>
                </a:cubicBezTo>
                <a:close/>
                <a:moveTo>
                  <a:pt x="1372611" y="728663"/>
                </a:moveTo>
                <a:cubicBezTo>
                  <a:pt x="1390391" y="728663"/>
                  <a:pt x="1400551" y="736283"/>
                  <a:pt x="1396741" y="747713"/>
                </a:cubicBezTo>
                <a:cubicBezTo>
                  <a:pt x="1392931" y="757873"/>
                  <a:pt x="1376421" y="766763"/>
                  <a:pt x="1358641" y="766763"/>
                </a:cubicBezTo>
                <a:cubicBezTo>
                  <a:pt x="1340861" y="766763"/>
                  <a:pt x="1330701" y="757873"/>
                  <a:pt x="1334511" y="747713"/>
                </a:cubicBezTo>
                <a:cubicBezTo>
                  <a:pt x="1338321" y="736283"/>
                  <a:pt x="1356101" y="728663"/>
                  <a:pt x="1372611" y="728663"/>
                </a:cubicBezTo>
                <a:close/>
                <a:moveTo>
                  <a:pt x="1298287" y="728663"/>
                </a:moveTo>
                <a:cubicBezTo>
                  <a:pt x="1314422" y="728663"/>
                  <a:pt x="1324351" y="736283"/>
                  <a:pt x="1320627" y="747713"/>
                </a:cubicBezTo>
                <a:cubicBezTo>
                  <a:pt x="1316904" y="757873"/>
                  <a:pt x="1299528" y="766763"/>
                  <a:pt x="1283393" y="766763"/>
                </a:cubicBezTo>
                <a:cubicBezTo>
                  <a:pt x="1266017" y="766763"/>
                  <a:pt x="1256088" y="757873"/>
                  <a:pt x="1259811" y="747713"/>
                </a:cubicBezTo>
                <a:cubicBezTo>
                  <a:pt x="1264776" y="736283"/>
                  <a:pt x="1280911" y="728663"/>
                  <a:pt x="1298287" y="728663"/>
                </a:cubicBezTo>
                <a:close/>
                <a:moveTo>
                  <a:pt x="1222297" y="728663"/>
                </a:moveTo>
                <a:cubicBezTo>
                  <a:pt x="1239759" y="728663"/>
                  <a:pt x="1249738" y="736283"/>
                  <a:pt x="1244749" y="747713"/>
                </a:cubicBezTo>
                <a:cubicBezTo>
                  <a:pt x="1241007" y="757873"/>
                  <a:pt x="1223544" y="766763"/>
                  <a:pt x="1207329" y="766763"/>
                </a:cubicBezTo>
                <a:cubicBezTo>
                  <a:pt x="1189866" y="766763"/>
                  <a:pt x="1179888" y="757873"/>
                  <a:pt x="1183630" y="747713"/>
                </a:cubicBezTo>
                <a:cubicBezTo>
                  <a:pt x="1188619" y="736283"/>
                  <a:pt x="1206082" y="728663"/>
                  <a:pt x="1222297" y="728663"/>
                </a:cubicBezTo>
                <a:close/>
                <a:moveTo>
                  <a:pt x="998328" y="728663"/>
                </a:moveTo>
                <a:cubicBezTo>
                  <a:pt x="1015874" y="728663"/>
                  <a:pt x="1025901" y="736283"/>
                  <a:pt x="1020888" y="747713"/>
                </a:cubicBezTo>
                <a:cubicBezTo>
                  <a:pt x="1015874" y="757873"/>
                  <a:pt x="997075" y="766763"/>
                  <a:pt x="980782" y="766763"/>
                </a:cubicBezTo>
                <a:cubicBezTo>
                  <a:pt x="963236" y="766763"/>
                  <a:pt x="954463" y="757873"/>
                  <a:pt x="959476" y="747713"/>
                </a:cubicBezTo>
                <a:cubicBezTo>
                  <a:pt x="964489" y="736283"/>
                  <a:pt x="982035" y="728663"/>
                  <a:pt x="998328" y="728663"/>
                </a:cubicBezTo>
                <a:close/>
                <a:moveTo>
                  <a:pt x="4341521" y="682625"/>
                </a:moveTo>
                <a:cubicBezTo>
                  <a:pt x="4357813" y="682625"/>
                  <a:pt x="4375360" y="691145"/>
                  <a:pt x="4381626" y="700882"/>
                </a:cubicBezTo>
                <a:cubicBezTo>
                  <a:pt x="4386639" y="710618"/>
                  <a:pt x="4377866" y="719138"/>
                  <a:pt x="4361573" y="719138"/>
                </a:cubicBezTo>
                <a:cubicBezTo>
                  <a:pt x="4344027" y="719138"/>
                  <a:pt x="4326481" y="710618"/>
                  <a:pt x="4321468" y="700882"/>
                </a:cubicBezTo>
                <a:cubicBezTo>
                  <a:pt x="4315201" y="691145"/>
                  <a:pt x="4323974" y="682625"/>
                  <a:pt x="4341521" y="682625"/>
                </a:cubicBezTo>
                <a:close/>
                <a:moveTo>
                  <a:pt x="4119486" y="682625"/>
                </a:moveTo>
                <a:cubicBezTo>
                  <a:pt x="4136948" y="682625"/>
                  <a:pt x="4154411" y="691145"/>
                  <a:pt x="4159400" y="700882"/>
                </a:cubicBezTo>
                <a:cubicBezTo>
                  <a:pt x="4164389" y="710618"/>
                  <a:pt x="4154411" y="719138"/>
                  <a:pt x="4138195" y="719138"/>
                </a:cubicBezTo>
                <a:cubicBezTo>
                  <a:pt x="4120733" y="719138"/>
                  <a:pt x="4103270" y="710618"/>
                  <a:pt x="4098281" y="700882"/>
                </a:cubicBezTo>
                <a:cubicBezTo>
                  <a:pt x="4094539" y="691145"/>
                  <a:pt x="4103270" y="682625"/>
                  <a:pt x="4119486" y="682625"/>
                </a:cubicBezTo>
                <a:close/>
                <a:moveTo>
                  <a:pt x="4046596" y="682625"/>
                </a:moveTo>
                <a:cubicBezTo>
                  <a:pt x="4063106" y="682625"/>
                  <a:pt x="4080886" y="691145"/>
                  <a:pt x="4085966" y="700882"/>
                </a:cubicBezTo>
                <a:cubicBezTo>
                  <a:pt x="4089776" y="710618"/>
                  <a:pt x="4080886" y="719138"/>
                  <a:pt x="4063106" y="719138"/>
                </a:cubicBezTo>
                <a:cubicBezTo>
                  <a:pt x="4046596" y="719138"/>
                  <a:pt x="4028816" y="710618"/>
                  <a:pt x="4023736" y="700882"/>
                </a:cubicBezTo>
                <a:cubicBezTo>
                  <a:pt x="4019926" y="691145"/>
                  <a:pt x="4030086" y="682625"/>
                  <a:pt x="4046596" y="682625"/>
                </a:cubicBezTo>
                <a:close/>
                <a:moveTo>
                  <a:pt x="3972965" y="682625"/>
                </a:moveTo>
                <a:cubicBezTo>
                  <a:pt x="3989100" y="682625"/>
                  <a:pt x="4006476" y="691145"/>
                  <a:pt x="4011441" y="700882"/>
                </a:cubicBezTo>
                <a:cubicBezTo>
                  <a:pt x="4015164" y="710618"/>
                  <a:pt x="4005235" y="719138"/>
                  <a:pt x="3989100" y="719138"/>
                </a:cubicBezTo>
                <a:cubicBezTo>
                  <a:pt x="3971724" y="719138"/>
                  <a:pt x="3955589" y="710618"/>
                  <a:pt x="3950625" y="700882"/>
                </a:cubicBezTo>
                <a:cubicBezTo>
                  <a:pt x="3946901" y="691145"/>
                  <a:pt x="3956830" y="682625"/>
                  <a:pt x="3972965" y="682625"/>
                </a:cubicBezTo>
                <a:close/>
                <a:moveTo>
                  <a:pt x="3898353" y="682625"/>
                </a:moveTo>
                <a:cubicBezTo>
                  <a:pt x="3915729" y="682625"/>
                  <a:pt x="3931864" y="691145"/>
                  <a:pt x="3935588" y="700882"/>
                </a:cubicBezTo>
                <a:cubicBezTo>
                  <a:pt x="3940552" y="710618"/>
                  <a:pt x="3930623" y="719138"/>
                  <a:pt x="3913247" y="719138"/>
                </a:cubicBezTo>
                <a:cubicBezTo>
                  <a:pt x="3897112" y="719138"/>
                  <a:pt x="3880977" y="710618"/>
                  <a:pt x="3876013" y="700882"/>
                </a:cubicBezTo>
                <a:cubicBezTo>
                  <a:pt x="3872289" y="691145"/>
                  <a:pt x="3882218" y="682625"/>
                  <a:pt x="3898353" y="682625"/>
                </a:cubicBezTo>
                <a:close/>
                <a:moveTo>
                  <a:pt x="3677203" y="682625"/>
                </a:moveTo>
                <a:cubicBezTo>
                  <a:pt x="3693255" y="682625"/>
                  <a:pt x="3709306" y="691145"/>
                  <a:pt x="3713010" y="700882"/>
                </a:cubicBezTo>
                <a:cubicBezTo>
                  <a:pt x="3716714" y="710618"/>
                  <a:pt x="3706836" y="719138"/>
                  <a:pt x="3689550" y="719138"/>
                </a:cubicBezTo>
                <a:cubicBezTo>
                  <a:pt x="3673499" y="719138"/>
                  <a:pt x="3657448" y="710618"/>
                  <a:pt x="3653743" y="700882"/>
                </a:cubicBezTo>
                <a:cubicBezTo>
                  <a:pt x="3650039" y="691145"/>
                  <a:pt x="3661152" y="682625"/>
                  <a:pt x="3677203" y="682625"/>
                </a:cubicBezTo>
                <a:close/>
                <a:moveTo>
                  <a:pt x="3603237" y="682625"/>
                </a:moveTo>
                <a:cubicBezTo>
                  <a:pt x="3620935" y="682625"/>
                  <a:pt x="3637369" y="691145"/>
                  <a:pt x="3639897" y="700882"/>
                </a:cubicBezTo>
                <a:cubicBezTo>
                  <a:pt x="3643689" y="710618"/>
                  <a:pt x="3632312" y="719138"/>
                  <a:pt x="3615878" y="719138"/>
                </a:cubicBezTo>
                <a:cubicBezTo>
                  <a:pt x="3598181" y="719138"/>
                  <a:pt x="3583011" y="710618"/>
                  <a:pt x="3579219" y="700882"/>
                </a:cubicBezTo>
                <a:cubicBezTo>
                  <a:pt x="3575426" y="691145"/>
                  <a:pt x="3586803" y="682625"/>
                  <a:pt x="3603237" y="682625"/>
                </a:cubicBezTo>
                <a:close/>
                <a:moveTo>
                  <a:pt x="3161152" y="682625"/>
                </a:moveTo>
                <a:cubicBezTo>
                  <a:pt x="3177338" y="682625"/>
                  <a:pt x="3192279" y="691145"/>
                  <a:pt x="3194769" y="700882"/>
                </a:cubicBezTo>
                <a:cubicBezTo>
                  <a:pt x="3196014" y="710618"/>
                  <a:pt x="3184808" y="719138"/>
                  <a:pt x="3167377" y="719138"/>
                </a:cubicBezTo>
                <a:cubicBezTo>
                  <a:pt x="3151191" y="719138"/>
                  <a:pt x="3136250" y="710618"/>
                  <a:pt x="3135004" y="700882"/>
                </a:cubicBezTo>
                <a:cubicBezTo>
                  <a:pt x="3132514" y="691145"/>
                  <a:pt x="3144965" y="682625"/>
                  <a:pt x="3161152" y="682625"/>
                </a:cubicBezTo>
                <a:close/>
                <a:moveTo>
                  <a:pt x="3086539" y="682625"/>
                </a:moveTo>
                <a:cubicBezTo>
                  <a:pt x="3103970" y="682625"/>
                  <a:pt x="3117666" y="691145"/>
                  <a:pt x="3120156" y="700882"/>
                </a:cubicBezTo>
                <a:cubicBezTo>
                  <a:pt x="3121401" y="710618"/>
                  <a:pt x="3108950" y="719138"/>
                  <a:pt x="3092764" y="719138"/>
                </a:cubicBezTo>
                <a:cubicBezTo>
                  <a:pt x="3076578" y="719138"/>
                  <a:pt x="3061637" y="710618"/>
                  <a:pt x="3060391" y="700882"/>
                </a:cubicBezTo>
                <a:cubicBezTo>
                  <a:pt x="3057901" y="691145"/>
                  <a:pt x="3070352" y="682625"/>
                  <a:pt x="3086539" y="682625"/>
                </a:cubicBezTo>
                <a:close/>
                <a:moveTo>
                  <a:pt x="3013172" y="682625"/>
                </a:moveTo>
                <a:cubicBezTo>
                  <a:pt x="3029358" y="682625"/>
                  <a:pt x="3043054" y="691145"/>
                  <a:pt x="3045544" y="700882"/>
                </a:cubicBezTo>
                <a:cubicBezTo>
                  <a:pt x="3046789" y="710618"/>
                  <a:pt x="3034338" y="719138"/>
                  <a:pt x="3018152" y="719138"/>
                </a:cubicBezTo>
                <a:cubicBezTo>
                  <a:pt x="3000721" y="719138"/>
                  <a:pt x="2985779" y="710618"/>
                  <a:pt x="2984534" y="700882"/>
                </a:cubicBezTo>
                <a:cubicBezTo>
                  <a:pt x="2983289" y="691145"/>
                  <a:pt x="2995740" y="682625"/>
                  <a:pt x="3013172" y="682625"/>
                </a:cubicBezTo>
                <a:close/>
                <a:moveTo>
                  <a:pt x="2939474" y="682625"/>
                </a:moveTo>
                <a:cubicBezTo>
                  <a:pt x="2955984" y="682625"/>
                  <a:pt x="2971224" y="691145"/>
                  <a:pt x="2972494" y="700882"/>
                </a:cubicBezTo>
                <a:cubicBezTo>
                  <a:pt x="2973764" y="710618"/>
                  <a:pt x="2961064" y="719138"/>
                  <a:pt x="2943284" y="719138"/>
                </a:cubicBezTo>
                <a:cubicBezTo>
                  <a:pt x="2926774" y="719138"/>
                  <a:pt x="2911534" y="710618"/>
                  <a:pt x="2910264" y="700882"/>
                </a:cubicBezTo>
                <a:cubicBezTo>
                  <a:pt x="2910264" y="691145"/>
                  <a:pt x="2922964" y="682625"/>
                  <a:pt x="2939474" y="682625"/>
                </a:cubicBezTo>
                <a:close/>
                <a:moveTo>
                  <a:pt x="2865555" y="682625"/>
                </a:moveTo>
                <a:cubicBezTo>
                  <a:pt x="2881560" y="682625"/>
                  <a:pt x="2896333" y="691145"/>
                  <a:pt x="2897564" y="700882"/>
                </a:cubicBezTo>
                <a:cubicBezTo>
                  <a:pt x="2897564" y="710618"/>
                  <a:pt x="2885253" y="719138"/>
                  <a:pt x="2869248" y="719138"/>
                </a:cubicBezTo>
                <a:cubicBezTo>
                  <a:pt x="2852013" y="719138"/>
                  <a:pt x="2838470" y="710618"/>
                  <a:pt x="2837239" y="700882"/>
                </a:cubicBezTo>
                <a:cubicBezTo>
                  <a:pt x="2837239" y="691145"/>
                  <a:pt x="2849550" y="682625"/>
                  <a:pt x="2865555" y="682625"/>
                </a:cubicBezTo>
                <a:close/>
                <a:moveTo>
                  <a:pt x="2791687" y="682625"/>
                </a:moveTo>
                <a:cubicBezTo>
                  <a:pt x="2809377" y="682625"/>
                  <a:pt x="2823276" y="691145"/>
                  <a:pt x="2823276" y="700882"/>
                </a:cubicBezTo>
                <a:cubicBezTo>
                  <a:pt x="2824539" y="710618"/>
                  <a:pt x="2811904" y="719138"/>
                  <a:pt x="2794215" y="719138"/>
                </a:cubicBezTo>
                <a:cubicBezTo>
                  <a:pt x="2777789" y="719138"/>
                  <a:pt x="2763890" y="710618"/>
                  <a:pt x="2762626" y="700882"/>
                </a:cubicBezTo>
                <a:cubicBezTo>
                  <a:pt x="2762626" y="691145"/>
                  <a:pt x="2775262" y="682625"/>
                  <a:pt x="2791687" y="682625"/>
                </a:cubicBezTo>
                <a:close/>
                <a:moveTo>
                  <a:pt x="2718339" y="682625"/>
                </a:moveTo>
                <a:cubicBezTo>
                  <a:pt x="2734765" y="682625"/>
                  <a:pt x="2748664" y="691145"/>
                  <a:pt x="2748664" y="700882"/>
                </a:cubicBezTo>
                <a:cubicBezTo>
                  <a:pt x="2749927" y="710618"/>
                  <a:pt x="2736028" y="719138"/>
                  <a:pt x="2719603" y="719138"/>
                </a:cubicBezTo>
                <a:cubicBezTo>
                  <a:pt x="2703177" y="719138"/>
                  <a:pt x="2688014" y="710618"/>
                  <a:pt x="2688014" y="700882"/>
                </a:cubicBezTo>
                <a:cubicBezTo>
                  <a:pt x="2688014" y="691145"/>
                  <a:pt x="2700650" y="682625"/>
                  <a:pt x="2718339" y="682625"/>
                </a:cubicBezTo>
                <a:close/>
                <a:moveTo>
                  <a:pt x="2643726" y="682625"/>
                </a:moveTo>
                <a:cubicBezTo>
                  <a:pt x="2660152" y="682625"/>
                  <a:pt x="2674051" y="691145"/>
                  <a:pt x="2674051" y="700882"/>
                </a:cubicBezTo>
                <a:cubicBezTo>
                  <a:pt x="2675314" y="710618"/>
                  <a:pt x="2661415" y="719138"/>
                  <a:pt x="2644990" y="719138"/>
                </a:cubicBezTo>
                <a:cubicBezTo>
                  <a:pt x="2627300" y="719138"/>
                  <a:pt x="2613401" y="710618"/>
                  <a:pt x="2613401" y="700882"/>
                </a:cubicBezTo>
                <a:cubicBezTo>
                  <a:pt x="2613401" y="691145"/>
                  <a:pt x="2627300" y="682625"/>
                  <a:pt x="2643726" y="682625"/>
                </a:cubicBezTo>
                <a:close/>
                <a:moveTo>
                  <a:pt x="2570539" y="682625"/>
                </a:moveTo>
                <a:cubicBezTo>
                  <a:pt x="2586877" y="682625"/>
                  <a:pt x="2600701" y="691145"/>
                  <a:pt x="2600701" y="700882"/>
                </a:cubicBezTo>
                <a:cubicBezTo>
                  <a:pt x="2600701" y="710618"/>
                  <a:pt x="2588134" y="719138"/>
                  <a:pt x="2570539" y="719138"/>
                </a:cubicBezTo>
                <a:cubicBezTo>
                  <a:pt x="2554201" y="719138"/>
                  <a:pt x="2540376" y="710618"/>
                  <a:pt x="2540376" y="700882"/>
                </a:cubicBezTo>
                <a:cubicBezTo>
                  <a:pt x="2540376" y="691145"/>
                  <a:pt x="2554201" y="682625"/>
                  <a:pt x="2570539" y="682625"/>
                </a:cubicBezTo>
                <a:close/>
                <a:moveTo>
                  <a:pt x="2495927" y="682625"/>
                </a:moveTo>
                <a:cubicBezTo>
                  <a:pt x="2513522" y="682625"/>
                  <a:pt x="2526089" y="691145"/>
                  <a:pt x="2526089" y="700882"/>
                </a:cubicBezTo>
                <a:cubicBezTo>
                  <a:pt x="2526089" y="710618"/>
                  <a:pt x="2512265" y="719138"/>
                  <a:pt x="2495927" y="719138"/>
                </a:cubicBezTo>
                <a:cubicBezTo>
                  <a:pt x="2478332" y="719138"/>
                  <a:pt x="2465764" y="710618"/>
                  <a:pt x="2465764" y="700882"/>
                </a:cubicBezTo>
                <a:cubicBezTo>
                  <a:pt x="2465764" y="691145"/>
                  <a:pt x="2479589" y="682625"/>
                  <a:pt x="2495927" y="682625"/>
                </a:cubicBezTo>
                <a:close/>
                <a:moveTo>
                  <a:pt x="2422416" y="682625"/>
                </a:moveTo>
                <a:cubicBezTo>
                  <a:pt x="2438842" y="682625"/>
                  <a:pt x="2451477" y="691145"/>
                  <a:pt x="2451477" y="700882"/>
                </a:cubicBezTo>
                <a:cubicBezTo>
                  <a:pt x="2451477" y="710618"/>
                  <a:pt x="2437578" y="719138"/>
                  <a:pt x="2419889" y="719138"/>
                </a:cubicBezTo>
                <a:cubicBezTo>
                  <a:pt x="2403463" y="719138"/>
                  <a:pt x="2389564" y="710618"/>
                  <a:pt x="2390828" y="700882"/>
                </a:cubicBezTo>
                <a:cubicBezTo>
                  <a:pt x="2390828" y="691145"/>
                  <a:pt x="2404727" y="682625"/>
                  <a:pt x="2422416" y="682625"/>
                </a:cubicBezTo>
                <a:close/>
                <a:moveTo>
                  <a:pt x="2348734" y="682625"/>
                </a:moveTo>
                <a:cubicBezTo>
                  <a:pt x="2364831" y="682625"/>
                  <a:pt x="2378452" y="691145"/>
                  <a:pt x="2377214" y="700882"/>
                </a:cubicBezTo>
                <a:cubicBezTo>
                  <a:pt x="2377214" y="710618"/>
                  <a:pt x="2362355" y="719138"/>
                  <a:pt x="2346257" y="719138"/>
                </a:cubicBezTo>
                <a:cubicBezTo>
                  <a:pt x="2330160" y="719138"/>
                  <a:pt x="2316539" y="710618"/>
                  <a:pt x="2317777" y="700882"/>
                </a:cubicBezTo>
                <a:cubicBezTo>
                  <a:pt x="2317777" y="691145"/>
                  <a:pt x="2332637" y="682625"/>
                  <a:pt x="2348734" y="682625"/>
                </a:cubicBezTo>
                <a:close/>
                <a:moveTo>
                  <a:pt x="2274946" y="682625"/>
                </a:moveTo>
                <a:cubicBezTo>
                  <a:pt x="2291456" y="682625"/>
                  <a:pt x="2305426" y="691145"/>
                  <a:pt x="2304156" y="700882"/>
                </a:cubicBezTo>
                <a:cubicBezTo>
                  <a:pt x="2302886" y="710618"/>
                  <a:pt x="2288916" y="719138"/>
                  <a:pt x="2272406" y="719138"/>
                </a:cubicBezTo>
                <a:cubicBezTo>
                  <a:pt x="2254626" y="719138"/>
                  <a:pt x="2241926" y="710618"/>
                  <a:pt x="2243196" y="700882"/>
                </a:cubicBezTo>
                <a:cubicBezTo>
                  <a:pt x="2244466" y="691145"/>
                  <a:pt x="2258436" y="682625"/>
                  <a:pt x="2274946" y="682625"/>
                </a:cubicBezTo>
                <a:close/>
                <a:moveTo>
                  <a:pt x="2201604" y="682625"/>
                </a:moveTo>
                <a:cubicBezTo>
                  <a:pt x="2218114" y="682625"/>
                  <a:pt x="2230814" y="691145"/>
                  <a:pt x="2229544" y="700882"/>
                </a:cubicBezTo>
                <a:cubicBezTo>
                  <a:pt x="2228274" y="710618"/>
                  <a:pt x="2213034" y="719138"/>
                  <a:pt x="2196524" y="719138"/>
                </a:cubicBezTo>
                <a:cubicBezTo>
                  <a:pt x="2180014" y="719138"/>
                  <a:pt x="2167314" y="710618"/>
                  <a:pt x="2168584" y="700882"/>
                </a:cubicBezTo>
                <a:cubicBezTo>
                  <a:pt x="2169854" y="691145"/>
                  <a:pt x="2183824" y="682625"/>
                  <a:pt x="2201604" y="682625"/>
                </a:cubicBezTo>
                <a:close/>
                <a:moveTo>
                  <a:pt x="2127564" y="682625"/>
                </a:moveTo>
                <a:cubicBezTo>
                  <a:pt x="2143750" y="682625"/>
                  <a:pt x="2156201" y="691145"/>
                  <a:pt x="2154956" y="700882"/>
                </a:cubicBezTo>
                <a:cubicBezTo>
                  <a:pt x="2153711" y="710618"/>
                  <a:pt x="2138770" y="719138"/>
                  <a:pt x="2122583" y="719138"/>
                </a:cubicBezTo>
                <a:cubicBezTo>
                  <a:pt x="2105152" y="719138"/>
                  <a:pt x="2092701" y="710618"/>
                  <a:pt x="2095191" y="700882"/>
                </a:cubicBezTo>
                <a:cubicBezTo>
                  <a:pt x="2096436" y="691145"/>
                  <a:pt x="2111378" y="682625"/>
                  <a:pt x="2127564" y="682625"/>
                </a:cubicBezTo>
                <a:close/>
                <a:moveTo>
                  <a:pt x="1020344" y="682625"/>
                </a:moveTo>
                <a:cubicBezTo>
                  <a:pt x="1036559" y="682625"/>
                  <a:pt x="1046538" y="691145"/>
                  <a:pt x="1041549" y="700882"/>
                </a:cubicBezTo>
                <a:cubicBezTo>
                  <a:pt x="1036559" y="710618"/>
                  <a:pt x="1019097" y="719138"/>
                  <a:pt x="1002882" y="719138"/>
                </a:cubicBezTo>
                <a:cubicBezTo>
                  <a:pt x="985419" y="719138"/>
                  <a:pt x="976688" y="710618"/>
                  <a:pt x="981677" y="700882"/>
                </a:cubicBezTo>
                <a:cubicBezTo>
                  <a:pt x="986666" y="691145"/>
                  <a:pt x="1004129" y="682625"/>
                  <a:pt x="1020344" y="682625"/>
                </a:cubicBezTo>
                <a:close/>
                <a:moveTo>
                  <a:pt x="945607" y="682625"/>
                </a:moveTo>
                <a:cubicBezTo>
                  <a:pt x="961899" y="682625"/>
                  <a:pt x="971926" y="691145"/>
                  <a:pt x="966913" y="700882"/>
                </a:cubicBezTo>
                <a:cubicBezTo>
                  <a:pt x="961899" y="710618"/>
                  <a:pt x="944353" y="719138"/>
                  <a:pt x="926807" y="719138"/>
                </a:cubicBezTo>
                <a:cubicBezTo>
                  <a:pt x="910514" y="719138"/>
                  <a:pt x="900488" y="710618"/>
                  <a:pt x="906754" y="700882"/>
                </a:cubicBezTo>
                <a:cubicBezTo>
                  <a:pt x="911768" y="691145"/>
                  <a:pt x="929314" y="682625"/>
                  <a:pt x="945607" y="682625"/>
                </a:cubicBezTo>
                <a:close/>
                <a:moveTo>
                  <a:pt x="872582" y="682625"/>
                </a:moveTo>
                <a:cubicBezTo>
                  <a:pt x="890128" y="682625"/>
                  <a:pt x="898901" y="691145"/>
                  <a:pt x="893888" y="700882"/>
                </a:cubicBezTo>
                <a:cubicBezTo>
                  <a:pt x="887621" y="710618"/>
                  <a:pt x="870075" y="719138"/>
                  <a:pt x="853782" y="719138"/>
                </a:cubicBezTo>
                <a:cubicBezTo>
                  <a:pt x="836236" y="719138"/>
                  <a:pt x="827463" y="710618"/>
                  <a:pt x="833729" y="700882"/>
                </a:cubicBezTo>
                <a:cubicBezTo>
                  <a:pt x="838743" y="691145"/>
                  <a:pt x="856289" y="682625"/>
                  <a:pt x="872582" y="682625"/>
                </a:cubicBezTo>
                <a:close/>
                <a:moveTo>
                  <a:pt x="1260322" y="638176"/>
                </a:moveTo>
                <a:cubicBezTo>
                  <a:pt x="1276373" y="638176"/>
                  <a:pt x="1286251" y="645731"/>
                  <a:pt x="1281312" y="655803"/>
                </a:cubicBezTo>
                <a:cubicBezTo>
                  <a:pt x="1277608" y="665876"/>
                  <a:pt x="1261556" y="674689"/>
                  <a:pt x="1245505" y="674689"/>
                </a:cubicBezTo>
                <a:cubicBezTo>
                  <a:pt x="1228219" y="674689"/>
                  <a:pt x="1219576" y="665876"/>
                  <a:pt x="1223280" y="655803"/>
                </a:cubicBezTo>
                <a:cubicBezTo>
                  <a:pt x="1226984" y="645731"/>
                  <a:pt x="1243036" y="638176"/>
                  <a:pt x="1260322" y="638176"/>
                </a:cubicBezTo>
                <a:close/>
                <a:moveTo>
                  <a:pt x="1187162" y="638176"/>
                </a:moveTo>
                <a:cubicBezTo>
                  <a:pt x="1203297" y="638176"/>
                  <a:pt x="1213226" y="645731"/>
                  <a:pt x="1208261" y="655803"/>
                </a:cubicBezTo>
                <a:cubicBezTo>
                  <a:pt x="1204538" y="665876"/>
                  <a:pt x="1187162" y="674689"/>
                  <a:pt x="1171027" y="674689"/>
                </a:cubicBezTo>
                <a:cubicBezTo>
                  <a:pt x="1154892" y="674689"/>
                  <a:pt x="1144963" y="665876"/>
                  <a:pt x="1149927" y="655803"/>
                </a:cubicBezTo>
                <a:cubicBezTo>
                  <a:pt x="1153651" y="645731"/>
                  <a:pt x="1171027" y="638176"/>
                  <a:pt x="1187162" y="638176"/>
                </a:cubicBezTo>
                <a:close/>
                <a:moveTo>
                  <a:pt x="4026940" y="638175"/>
                </a:moveTo>
                <a:cubicBezTo>
                  <a:pt x="4043075" y="638175"/>
                  <a:pt x="4059210" y="645730"/>
                  <a:pt x="4064175" y="655802"/>
                </a:cubicBezTo>
                <a:cubicBezTo>
                  <a:pt x="4069139" y="665875"/>
                  <a:pt x="4059210" y="674688"/>
                  <a:pt x="4043075" y="674688"/>
                </a:cubicBezTo>
                <a:cubicBezTo>
                  <a:pt x="4026940" y="674688"/>
                  <a:pt x="4009564" y="665875"/>
                  <a:pt x="4005841" y="655802"/>
                </a:cubicBezTo>
                <a:cubicBezTo>
                  <a:pt x="4000876" y="645730"/>
                  <a:pt x="4010805" y="638175"/>
                  <a:pt x="4026940" y="638175"/>
                </a:cubicBezTo>
                <a:close/>
                <a:moveTo>
                  <a:pt x="3953780" y="638175"/>
                </a:moveTo>
                <a:cubicBezTo>
                  <a:pt x="3969832" y="638175"/>
                  <a:pt x="3985883" y="645730"/>
                  <a:pt x="3990822" y="655802"/>
                </a:cubicBezTo>
                <a:cubicBezTo>
                  <a:pt x="3994526" y="665875"/>
                  <a:pt x="3984648" y="674688"/>
                  <a:pt x="3968597" y="674688"/>
                </a:cubicBezTo>
                <a:cubicBezTo>
                  <a:pt x="3952546" y="674688"/>
                  <a:pt x="3936494" y="665875"/>
                  <a:pt x="3931555" y="655802"/>
                </a:cubicBezTo>
                <a:cubicBezTo>
                  <a:pt x="3927851" y="645730"/>
                  <a:pt x="3937729" y="638175"/>
                  <a:pt x="3953780" y="638175"/>
                </a:cubicBezTo>
                <a:close/>
                <a:moveTo>
                  <a:pt x="3880755" y="638175"/>
                </a:moveTo>
                <a:cubicBezTo>
                  <a:pt x="3896807" y="638175"/>
                  <a:pt x="3912858" y="645730"/>
                  <a:pt x="3917797" y="655802"/>
                </a:cubicBezTo>
                <a:cubicBezTo>
                  <a:pt x="3921501" y="665875"/>
                  <a:pt x="3911623" y="674688"/>
                  <a:pt x="3895572" y="674688"/>
                </a:cubicBezTo>
                <a:cubicBezTo>
                  <a:pt x="3878286" y="674688"/>
                  <a:pt x="3862235" y="665875"/>
                  <a:pt x="3858530" y="655802"/>
                </a:cubicBezTo>
                <a:cubicBezTo>
                  <a:pt x="3854826" y="645730"/>
                  <a:pt x="3864704" y="638175"/>
                  <a:pt x="3880755" y="638175"/>
                </a:cubicBezTo>
                <a:close/>
                <a:moveTo>
                  <a:pt x="3735195" y="638175"/>
                </a:moveTo>
                <a:cubicBezTo>
                  <a:pt x="3751549" y="638175"/>
                  <a:pt x="3767903" y="645730"/>
                  <a:pt x="3771677" y="655802"/>
                </a:cubicBezTo>
                <a:cubicBezTo>
                  <a:pt x="3775451" y="665875"/>
                  <a:pt x="3765387" y="674688"/>
                  <a:pt x="3749033" y="674688"/>
                </a:cubicBezTo>
                <a:cubicBezTo>
                  <a:pt x="3731421" y="674688"/>
                  <a:pt x="3715066" y="665875"/>
                  <a:pt x="3711292" y="655802"/>
                </a:cubicBezTo>
                <a:cubicBezTo>
                  <a:pt x="3708776" y="645730"/>
                  <a:pt x="3718840" y="638175"/>
                  <a:pt x="3735195" y="638175"/>
                </a:cubicBezTo>
                <a:close/>
                <a:moveTo>
                  <a:pt x="3662170" y="638175"/>
                </a:moveTo>
                <a:cubicBezTo>
                  <a:pt x="3678524" y="638175"/>
                  <a:pt x="3694878" y="645730"/>
                  <a:pt x="3698652" y="655802"/>
                </a:cubicBezTo>
                <a:cubicBezTo>
                  <a:pt x="3702426" y="665875"/>
                  <a:pt x="3691104" y="674688"/>
                  <a:pt x="3674750" y="674688"/>
                </a:cubicBezTo>
                <a:cubicBezTo>
                  <a:pt x="3658396" y="674688"/>
                  <a:pt x="3642041" y="665875"/>
                  <a:pt x="3638267" y="655802"/>
                </a:cubicBezTo>
                <a:cubicBezTo>
                  <a:pt x="3635751" y="645730"/>
                  <a:pt x="3645815" y="638175"/>
                  <a:pt x="3662170" y="638175"/>
                </a:cubicBezTo>
                <a:close/>
                <a:moveTo>
                  <a:pt x="3589012" y="638175"/>
                </a:moveTo>
                <a:cubicBezTo>
                  <a:pt x="3605284" y="638175"/>
                  <a:pt x="3621556" y="645730"/>
                  <a:pt x="3625311" y="655802"/>
                </a:cubicBezTo>
                <a:cubicBezTo>
                  <a:pt x="3627814" y="665875"/>
                  <a:pt x="3617801" y="674688"/>
                  <a:pt x="3600277" y="674688"/>
                </a:cubicBezTo>
                <a:cubicBezTo>
                  <a:pt x="3584005" y="674688"/>
                  <a:pt x="3567733" y="665875"/>
                  <a:pt x="3565230" y="655802"/>
                </a:cubicBezTo>
                <a:cubicBezTo>
                  <a:pt x="3562726" y="645730"/>
                  <a:pt x="3572740" y="638175"/>
                  <a:pt x="3589012" y="638175"/>
                </a:cubicBezTo>
                <a:close/>
                <a:moveTo>
                  <a:pt x="3515791" y="638175"/>
                </a:moveTo>
                <a:cubicBezTo>
                  <a:pt x="3532145" y="638175"/>
                  <a:pt x="3548499" y="645730"/>
                  <a:pt x="3551015" y="655802"/>
                </a:cubicBezTo>
                <a:cubicBezTo>
                  <a:pt x="3554789" y="665875"/>
                  <a:pt x="3543467" y="674688"/>
                  <a:pt x="3527113" y="674688"/>
                </a:cubicBezTo>
                <a:cubicBezTo>
                  <a:pt x="3510759" y="674688"/>
                  <a:pt x="3494404" y="665875"/>
                  <a:pt x="3491888" y="655802"/>
                </a:cubicBezTo>
                <a:cubicBezTo>
                  <a:pt x="3488114" y="645730"/>
                  <a:pt x="3499436" y="638175"/>
                  <a:pt x="3515791" y="638175"/>
                </a:cubicBezTo>
                <a:close/>
                <a:moveTo>
                  <a:pt x="3299264" y="638175"/>
                </a:moveTo>
                <a:cubicBezTo>
                  <a:pt x="3315450" y="638175"/>
                  <a:pt x="3330391" y="645730"/>
                  <a:pt x="3332881" y="655802"/>
                </a:cubicBezTo>
                <a:cubicBezTo>
                  <a:pt x="3334126" y="665875"/>
                  <a:pt x="3322920" y="674688"/>
                  <a:pt x="3306734" y="674688"/>
                </a:cubicBezTo>
                <a:cubicBezTo>
                  <a:pt x="3290548" y="674688"/>
                  <a:pt x="3275607" y="665875"/>
                  <a:pt x="3273116" y="655802"/>
                </a:cubicBezTo>
                <a:cubicBezTo>
                  <a:pt x="3270626" y="645730"/>
                  <a:pt x="3281832" y="638175"/>
                  <a:pt x="3299264" y="638175"/>
                </a:cubicBezTo>
                <a:close/>
                <a:moveTo>
                  <a:pt x="3226239" y="638175"/>
                </a:moveTo>
                <a:cubicBezTo>
                  <a:pt x="3242425" y="638175"/>
                  <a:pt x="3257366" y="645730"/>
                  <a:pt x="3258611" y="655802"/>
                </a:cubicBezTo>
                <a:cubicBezTo>
                  <a:pt x="3261101" y="665875"/>
                  <a:pt x="3249895" y="674688"/>
                  <a:pt x="3232464" y="674688"/>
                </a:cubicBezTo>
                <a:cubicBezTo>
                  <a:pt x="3216278" y="674688"/>
                  <a:pt x="3201337" y="665875"/>
                  <a:pt x="3200091" y="655802"/>
                </a:cubicBezTo>
                <a:cubicBezTo>
                  <a:pt x="3197601" y="645730"/>
                  <a:pt x="3208807" y="638175"/>
                  <a:pt x="3226239" y="638175"/>
                </a:cubicBezTo>
                <a:close/>
                <a:moveTo>
                  <a:pt x="3153214" y="638175"/>
                </a:moveTo>
                <a:cubicBezTo>
                  <a:pt x="3169400" y="638175"/>
                  <a:pt x="3183096" y="645730"/>
                  <a:pt x="3185586" y="655802"/>
                </a:cubicBezTo>
                <a:cubicBezTo>
                  <a:pt x="3188076" y="665875"/>
                  <a:pt x="3175625" y="674688"/>
                  <a:pt x="3159439" y="674688"/>
                </a:cubicBezTo>
                <a:cubicBezTo>
                  <a:pt x="3143253" y="674688"/>
                  <a:pt x="3128312" y="665875"/>
                  <a:pt x="3125821" y="655802"/>
                </a:cubicBezTo>
                <a:cubicBezTo>
                  <a:pt x="3124576" y="645730"/>
                  <a:pt x="3137027" y="638175"/>
                  <a:pt x="3153214" y="638175"/>
                </a:cubicBezTo>
                <a:close/>
                <a:moveTo>
                  <a:pt x="3080031" y="638175"/>
                </a:moveTo>
                <a:cubicBezTo>
                  <a:pt x="3096129" y="638175"/>
                  <a:pt x="3109749" y="645730"/>
                  <a:pt x="3112226" y="655802"/>
                </a:cubicBezTo>
                <a:cubicBezTo>
                  <a:pt x="3113464" y="665875"/>
                  <a:pt x="3101082" y="674688"/>
                  <a:pt x="3084984" y="674688"/>
                </a:cubicBezTo>
                <a:cubicBezTo>
                  <a:pt x="3068887" y="674688"/>
                  <a:pt x="3054028" y="665875"/>
                  <a:pt x="3052790" y="655802"/>
                </a:cubicBezTo>
                <a:cubicBezTo>
                  <a:pt x="3051551" y="645730"/>
                  <a:pt x="3063934" y="638175"/>
                  <a:pt x="3080031" y="638175"/>
                </a:cubicBezTo>
                <a:close/>
                <a:moveTo>
                  <a:pt x="2934562" y="638175"/>
                </a:moveTo>
                <a:cubicBezTo>
                  <a:pt x="2950988" y="638175"/>
                  <a:pt x="2964887" y="645730"/>
                  <a:pt x="2966151" y="655802"/>
                </a:cubicBezTo>
                <a:cubicBezTo>
                  <a:pt x="2967414" y="665875"/>
                  <a:pt x="2954779" y="674688"/>
                  <a:pt x="2938353" y="674688"/>
                </a:cubicBezTo>
                <a:cubicBezTo>
                  <a:pt x="2921927" y="674688"/>
                  <a:pt x="2908028" y="665875"/>
                  <a:pt x="2906765" y="655802"/>
                </a:cubicBezTo>
                <a:cubicBezTo>
                  <a:pt x="2905501" y="645730"/>
                  <a:pt x="2918137" y="638175"/>
                  <a:pt x="2934562" y="638175"/>
                </a:cubicBezTo>
                <a:close/>
                <a:moveTo>
                  <a:pt x="2861537" y="638175"/>
                </a:moveTo>
                <a:cubicBezTo>
                  <a:pt x="2877963" y="638175"/>
                  <a:pt x="2891862" y="645730"/>
                  <a:pt x="2893126" y="655802"/>
                </a:cubicBezTo>
                <a:cubicBezTo>
                  <a:pt x="2894389" y="665875"/>
                  <a:pt x="2881754" y="674688"/>
                  <a:pt x="2865328" y="674688"/>
                </a:cubicBezTo>
                <a:cubicBezTo>
                  <a:pt x="2847639" y="674688"/>
                  <a:pt x="2833740" y="665875"/>
                  <a:pt x="2832476" y="655802"/>
                </a:cubicBezTo>
                <a:cubicBezTo>
                  <a:pt x="2832476" y="645730"/>
                  <a:pt x="2845112" y="638175"/>
                  <a:pt x="2861537" y="638175"/>
                </a:cubicBezTo>
                <a:close/>
                <a:moveTo>
                  <a:pt x="2788357" y="638175"/>
                </a:moveTo>
                <a:cubicBezTo>
                  <a:pt x="2804695" y="638175"/>
                  <a:pt x="2818519" y="645730"/>
                  <a:pt x="2819776" y="655802"/>
                </a:cubicBezTo>
                <a:cubicBezTo>
                  <a:pt x="2819776" y="665875"/>
                  <a:pt x="2807209" y="674688"/>
                  <a:pt x="2790871" y="674688"/>
                </a:cubicBezTo>
                <a:cubicBezTo>
                  <a:pt x="2774532" y="674688"/>
                  <a:pt x="2760708" y="665875"/>
                  <a:pt x="2759451" y="655802"/>
                </a:cubicBezTo>
                <a:cubicBezTo>
                  <a:pt x="2759451" y="645730"/>
                  <a:pt x="2772019" y="638175"/>
                  <a:pt x="2788357" y="638175"/>
                </a:cubicBezTo>
                <a:close/>
                <a:moveTo>
                  <a:pt x="2715332" y="638175"/>
                </a:moveTo>
                <a:cubicBezTo>
                  <a:pt x="2731670" y="638175"/>
                  <a:pt x="2745494" y="645730"/>
                  <a:pt x="2745494" y="655802"/>
                </a:cubicBezTo>
                <a:cubicBezTo>
                  <a:pt x="2746751" y="665875"/>
                  <a:pt x="2734184" y="674688"/>
                  <a:pt x="2716589" y="674688"/>
                </a:cubicBezTo>
                <a:cubicBezTo>
                  <a:pt x="2700251" y="674688"/>
                  <a:pt x="2686426" y="665875"/>
                  <a:pt x="2686426" y="655802"/>
                </a:cubicBezTo>
                <a:cubicBezTo>
                  <a:pt x="2686426" y="645730"/>
                  <a:pt x="2698994" y="638175"/>
                  <a:pt x="2715332" y="638175"/>
                </a:cubicBezTo>
                <a:close/>
                <a:moveTo>
                  <a:pt x="2642922" y="638175"/>
                </a:moveTo>
                <a:cubicBezTo>
                  <a:pt x="2659608" y="638175"/>
                  <a:pt x="2673726" y="645730"/>
                  <a:pt x="2673726" y="655802"/>
                </a:cubicBezTo>
                <a:cubicBezTo>
                  <a:pt x="2673726" y="665875"/>
                  <a:pt x="2660891" y="674688"/>
                  <a:pt x="2644206" y="674688"/>
                </a:cubicBezTo>
                <a:cubicBezTo>
                  <a:pt x="2627520" y="674688"/>
                  <a:pt x="2613401" y="665875"/>
                  <a:pt x="2613401" y="655802"/>
                </a:cubicBezTo>
                <a:cubicBezTo>
                  <a:pt x="2613401" y="645730"/>
                  <a:pt x="2626236" y="638175"/>
                  <a:pt x="2642922" y="638175"/>
                </a:cubicBezTo>
                <a:close/>
                <a:moveTo>
                  <a:pt x="2570539" y="638175"/>
                </a:moveTo>
                <a:cubicBezTo>
                  <a:pt x="2586877" y="638175"/>
                  <a:pt x="2600701" y="645730"/>
                  <a:pt x="2600701" y="655802"/>
                </a:cubicBezTo>
                <a:cubicBezTo>
                  <a:pt x="2600701" y="665875"/>
                  <a:pt x="2586877" y="674688"/>
                  <a:pt x="2570539" y="674688"/>
                </a:cubicBezTo>
                <a:cubicBezTo>
                  <a:pt x="2554201" y="674688"/>
                  <a:pt x="2540376" y="665875"/>
                  <a:pt x="2540376" y="655802"/>
                </a:cubicBezTo>
                <a:cubicBezTo>
                  <a:pt x="2541633" y="645730"/>
                  <a:pt x="2554201" y="638175"/>
                  <a:pt x="2570539" y="638175"/>
                </a:cubicBezTo>
                <a:close/>
                <a:moveTo>
                  <a:pt x="2497514" y="638175"/>
                </a:moveTo>
                <a:cubicBezTo>
                  <a:pt x="2513852" y="638175"/>
                  <a:pt x="2527676" y="645730"/>
                  <a:pt x="2527676" y="655802"/>
                </a:cubicBezTo>
                <a:cubicBezTo>
                  <a:pt x="2527676" y="665875"/>
                  <a:pt x="2513852" y="674688"/>
                  <a:pt x="2497514" y="674688"/>
                </a:cubicBezTo>
                <a:cubicBezTo>
                  <a:pt x="2479919" y="674688"/>
                  <a:pt x="2467351" y="665875"/>
                  <a:pt x="2467351" y="655802"/>
                </a:cubicBezTo>
                <a:cubicBezTo>
                  <a:pt x="2467351" y="645730"/>
                  <a:pt x="2481176" y="638175"/>
                  <a:pt x="2497514" y="638175"/>
                </a:cubicBezTo>
                <a:close/>
                <a:moveTo>
                  <a:pt x="2424328" y="638175"/>
                </a:moveTo>
                <a:cubicBezTo>
                  <a:pt x="2440753" y="638175"/>
                  <a:pt x="2454652" y="645730"/>
                  <a:pt x="2453389" y="655802"/>
                </a:cubicBezTo>
                <a:cubicBezTo>
                  <a:pt x="2453389" y="665875"/>
                  <a:pt x="2439490" y="674688"/>
                  <a:pt x="2423064" y="674688"/>
                </a:cubicBezTo>
                <a:cubicBezTo>
                  <a:pt x="2406638" y="674688"/>
                  <a:pt x="2392739" y="665875"/>
                  <a:pt x="2394003" y="655802"/>
                </a:cubicBezTo>
                <a:cubicBezTo>
                  <a:pt x="2394003" y="645730"/>
                  <a:pt x="2407902" y="638175"/>
                  <a:pt x="2424328" y="638175"/>
                </a:cubicBezTo>
                <a:close/>
                <a:moveTo>
                  <a:pt x="2351303" y="638175"/>
                </a:moveTo>
                <a:cubicBezTo>
                  <a:pt x="2367728" y="638175"/>
                  <a:pt x="2381627" y="645730"/>
                  <a:pt x="2380364" y="655802"/>
                </a:cubicBezTo>
                <a:cubicBezTo>
                  <a:pt x="2380364" y="665875"/>
                  <a:pt x="2366465" y="674688"/>
                  <a:pt x="2348775" y="674688"/>
                </a:cubicBezTo>
                <a:cubicBezTo>
                  <a:pt x="2332350" y="674688"/>
                  <a:pt x="2319714" y="665875"/>
                  <a:pt x="2320978" y="655802"/>
                </a:cubicBezTo>
                <a:cubicBezTo>
                  <a:pt x="2320978" y="645730"/>
                  <a:pt x="2334877" y="638175"/>
                  <a:pt x="2351303" y="638175"/>
                </a:cubicBezTo>
                <a:close/>
                <a:moveTo>
                  <a:pt x="2279541" y="638175"/>
                </a:moveTo>
                <a:cubicBezTo>
                  <a:pt x="2295967" y="638175"/>
                  <a:pt x="2308602" y="645730"/>
                  <a:pt x="2307339" y="655802"/>
                </a:cubicBezTo>
                <a:cubicBezTo>
                  <a:pt x="2306075" y="665875"/>
                  <a:pt x="2292176" y="674688"/>
                  <a:pt x="2275750" y="674688"/>
                </a:cubicBezTo>
                <a:cubicBezTo>
                  <a:pt x="2259324" y="674688"/>
                  <a:pt x="2246689" y="665875"/>
                  <a:pt x="2246689" y="655802"/>
                </a:cubicBezTo>
                <a:cubicBezTo>
                  <a:pt x="2247953" y="645730"/>
                  <a:pt x="2261851" y="638175"/>
                  <a:pt x="2279541" y="638175"/>
                </a:cubicBezTo>
                <a:close/>
                <a:moveTo>
                  <a:pt x="2207097" y="638175"/>
                </a:moveTo>
                <a:cubicBezTo>
                  <a:pt x="2223195" y="638175"/>
                  <a:pt x="2235577" y="645730"/>
                  <a:pt x="2234339" y="655802"/>
                </a:cubicBezTo>
                <a:cubicBezTo>
                  <a:pt x="2233101" y="665875"/>
                  <a:pt x="2218241" y="674688"/>
                  <a:pt x="2202144" y="674688"/>
                </a:cubicBezTo>
                <a:cubicBezTo>
                  <a:pt x="2186047" y="674688"/>
                  <a:pt x="2173664" y="665875"/>
                  <a:pt x="2174902" y="655802"/>
                </a:cubicBezTo>
                <a:cubicBezTo>
                  <a:pt x="2176141" y="645730"/>
                  <a:pt x="2191000" y="638175"/>
                  <a:pt x="2207097" y="638175"/>
                </a:cubicBezTo>
                <a:close/>
                <a:moveTo>
                  <a:pt x="2133879" y="638175"/>
                </a:moveTo>
                <a:cubicBezTo>
                  <a:pt x="2149884" y="638175"/>
                  <a:pt x="2160964" y="645730"/>
                  <a:pt x="2159733" y="655802"/>
                </a:cubicBezTo>
                <a:cubicBezTo>
                  <a:pt x="2158502" y="665875"/>
                  <a:pt x="2144960" y="674688"/>
                  <a:pt x="2128955" y="674688"/>
                </a:cubicBezTo>
                <a:cubicBezTo>
                  <a:pt x="2111719" y="674688"/>
                  <a:pt x="2100639" y="665875"/>
                  <a:pt x="2101870" y="655802"/>
                </a:cubicBezTo>
                <a:cubicBezTo>
                  <a:pt x="2103101" y="645730"/>
                  <a:pt x="2117875" y="638175"/>
                  <a:pt x="2133879" y="638175"/>
                </a:cubicBezTo>
                <a:close/>
                <a:moveTo>
                  <a:pt x="968751" y="638175"/>
                </a:moveTo>
                <a:cubicBezTo>
                  <a:pt x="985261" y="638175"/>
                  <a:pt x="994151" y="645730"/>
                  <a:pt x="989071" y="655802"/>
                </a:cubicBezTo>
                <a:cubicBezTo>
                  <a:pt x="983991" y="665875"/>
                  <a:pt x="967481" y="674688"/>
                  <a:pt x="949701" y="674688"/>
                </a:cubicBezTo>
                <a:cubicBezTo>
                  <a:pt x="933191" y="674688"/>
                  <a:pt x="924301" y="665875"/>
                  <a:pt x="929381" y="655802"/>
                </a:cubicBezTo>
                <a:cubicBezTo>
                  <a:pt x="934461" y="645730"/>
                  <a:pt x="952241" y="638175"/>
                  <a:pt x="968751" y="638175"/>
                </a:cubicBezTo>
                <a:close/>
                <a:moveTo>
                  <a:pt x="896179" y="638175"/>
                </a:moveTo>
                <a:cubicBezTo>
                  <a:pt x="912395" y="638175"/>
                  <a:pt x="921126" y="645730"/>
                  <a:pt x="916137" y="655802"/>
                </a:cubicBezTo>
                <a:cubicBezTo>
                  <a:pt x="911147" y="665875"/>
                  <a:pt x="893685" y="674688"/>
                  <a:pt x="877470" y="674688"/>
                </a:cubicBezTo>
                <a:cubicBezTo>
                  <a:pt x="861254" y="674688"/>
                  <a:pt x="851276" y="665875"/>
                  <a:pt x="857512" y="655802"/>
                </a:cubicBezTo>
                <a:cubicBezTo>
                  <a:pt x="862502" y="645730"/>
                  <a:pt x="879964" y="638175"/>
                  <a:pt x="896179" y="638175"/>
                </a:cubicBezTo>
                <a:close/>
                <a:moveTo>
                  <a:pt x="823154" y="638175"/>
                </a:moveTo>
                <a:cubicBezTo>
                  <a:pt x="839370" y="638175"/>
                  <a:pt x="848101" y="645730"/>
                  <a:pt x="843112" y="655802"/>
                </a:cubicBezTo>
                <a:cubicBezTo>
                  <a:pt x="838122" y="665875"/>
                  <a:pt x="819412" y="674688"/>
                  <a:pt x="803197" y="674688"/>
                </a:cubicBezTo>
                <a:cubicBezTo>
                  <a:pt x="786982" y="674688"/>
                  <a:pt x="778251" y="665875"/>
                  <a:pt x="783240" y="655802"/>
                </a:cubicBezTo>
                <a:cubicBezTo>
                  <a:pt x="789477" y="645730"/>
                  <a:pt x="806939" y="638175"/>
                  <a:pt x="823154" y="638175"/>
                </a:cubicBezTo>
                <a:close/>
                <a:moveTo>
                  <a:pt x="750010" y="638175"/>
                </a:moveTo>
                <a:cubicBezTo>
                  <a:pt x="766303" y="638175"/>
                  <a:pt x="775076" y="645730"/>
                  <a:pt x="770063" y="655802"/>
                </a:cubicBezTo>
                <a:cubicBezTo>
                  <a:pt x="763796" y="665875"/>
                  <a:pt x="746250" y="674688"/>
                  <a:pt x="729957" y="674688"/>
                </a:cubicBezTo>
                <a:cubicBezTo>
                  <a:pt x="712411" y="674688"/>
                  <a:pt x="703638" y="665875"/>
                  <a:pt x="709904" y="655802"/>
                </a:cubicBezTo>
                <a:cubicBezTo>
                  <a:pt x="716171" y="645730"/>
                  <a:pt x="733717" y="638175"/>
                  <a:pt x="750010" y="638175"/>
                </a:cubicBezTo>
                <a:close/>
                <a:moveTo>
                  <a:pt x="1205857" y="593726"/>
                </a:moveTo>
                <a:cubicBezTo>
                  <a:pt x="1222212" y="593726"/>
                  <a:pt x="1232276" y="601210"/>
                  <a:pt x="1228502" y="611189"/>
                </a:cubicBezTo>
                <a:cubicBezTo>
                  <a:pt x="1224728" y="621167"/>
                  <a:pt x="1207115" y="628651"/>
                  <a:pt x="1190761" y="628651"/>
                </a:cubicBezTo>
                <a:cubicBezTo>
                  <a:pt x="1174407" y="628651"/>
                  <a:pt x="1165601" y="621167"/>
                  <a:pt x="1169375" y="611189"/>
                </a:cubicBezTo>
                <a:cubicBezTo>
                  <a:pt x="1173149" y="601210"/>
                  <a:pt x="1190761" y="593726"/>
                  <a:pt x="1205857" y="593726"/>
                </a:cubicBezTo>
                <a:close/>
                <a:moveTo>
                  <a:pt x="846966" y="593726"/>
                </a:moveTo>
                <a:cubicBezTo>
                  <a:pt x="863182" y="593726"/>
                  <a:pt x="871913" y="601210"/>
                  <a:pt x="866924" y="611189"/>
                </a:cubicBezTo>
                <a:cubicBezTo>
                  <a:pt x="860687" y="621167"/>
                  <a:pt x="843224" y="628651"/>
                  <a:pt x="827009" y="628651"/>
                </a:cubicBezTo>
                <a:cubicBezTo>
                  <a:pt x="810794" y="628651"/>
                  <a:pt x="802063" y="621167"/>
                  <a:pt x="808299" y="611189"/>
                </a:cubicBezTo>
                <a:cubicBezTo>
                  <a:pt x="813289" y="601210"/>
                  <a:pt x="830751" y="593726"/>
                  <a:pt x="846966" y="593726"/>
                </a:cubicBezTo>
                <a:close/>
                <a:moveTo>
                  <a:pt x="4294564" y="593725"/>
                </a:moveTo>
                <a:cubicBezTo>
                  <a:pt x="4311074" y="593725"/>
                  <a:pt x="4328854" y="601209"/>
                  <a:pt x="4333934" y="611188"/>
                </a:cubicBezTo>
                <a:cubicBezTo>
                  <a:pt x="4339014" y="621166"/>
                  <a:pt x="4330124" y="628650"/>
                  <a:pt x="4313614" y="628650"/>
                </a:cubicBezTo>
                <a:cubicBezTo>
                  <a:pt x="4297104" y="628650"/>
                  <a:pt x="4279324" y="621166"/>
                  <a:pt x="4274244" y="611188"/>
                </a:cubicBezTo>
                <a:cubicBezTo>
                  <a:pt x="4269164" y="601209"/>
                  <a:pt x="4278054" y="593725"/>
                  <a:pt x="4294564" y="593725"/>
                </a:cubicBezTo>
                <a:close/>
                <a:moveTo>
                  <a:pt x="4149524" y="593725"/>
                </a:moveTo>
                <a:cubicBezTo>
                  <a:pt x="4165659" y="593725"/>
                  <a:pt x="4183035" y="601209"/>
                  <a:pt x="4188000" y="611188"/>
                </a:cubicBezTo>
                <a:cubicBezTo>
                  <a:pt x="4192964" y="621166"/>
                  <a:pt x="4184276" y="628650"/>
                  <a:pt x="4166900" y="628650"/>
                </a:cubicBezTo>
                <a:cubicBezTo>
                  <a:pt x="4150765" y="628650"/>
                  <a:pt x="4134630" y="621166"/>
                  <a:pt x="4129666" y="611188"/>
                </a:cubicBezTo>
                <a:cubicBezTo>
                  <a:pt x="4124701" y="601209"/>
                  <a:pt x="4134630" y="593725"/>
                  <a:pt x="4149524" y="593725"/>
                </a:cubicBezTo>
                <a:close/>
                <a:moveTo>
                  <a:pt x="4078547" y="593725"/>
                </a:moveTo>
                <a:cubicBezTo>
                  <a:pt x="4094981" y="593725"/>
                  <a:pt x="4112678" y="601209"/>
                  <a:pt x="4116471" y="611188"/>
                </a:cubicBezTo>
                <a:cubicBezTo>
                  <a:pt x="4121527" y="621166"/>
                  <a:pt x="4112678" y="628650"/>
                  <a:pt x="4096245" y="628650"/>
                </a:cubicBezTo>
                <a:cubicBezTo>
                  <a:pt x="4079811" y="628650"/>
                  <a:pt x="4062113" y="621166"/>
                  <a:pt x="4058321" y="611188"/>
                </a:cubicBezTo>
                <a:cubicBezTo>
                  <a:pt x="4053264" y="601209"/>
                  <a:pt x="4062113" y="593725"/>
                  <a:pt x="4078547" y="593725"/>
                </a:cubicBezTo>
                <a:close/>
                <a:moveTo>
                  <a:pt x="4006521" y="593725"/>
                </a:moveTo>
                <a:cubicBezTo>
                  <a:pt x="4022572" y="593725"/>
                  <a:pt x="4038623" y="601209"/>
                  <a:pt x="4043562" y="611188"/>
                </a:cubicBezTo>
                <a:cubicBezTo>
                  <a:pt x="4048501" y="621166"/>
                  <a:pt x="4038623" y="628650"/>
                  <a:pt x="4022572" y="628650"/>
                </a:cubicBezTo>
                <a:cubicBezTo>
                  <a:pt x="4006521" y="628650"/>
                  <a:pt x="3990469" y="621166"/>
                  <a:pt x="3985530" y="611188"/>
                </a:cubicBezTo>
                <a:cubicBezTo>
                  <a:pt x="3981826" y="601209"/>
                  <a:pt x="3990469" y="593725"/>
                  <a:pt x="4006521" y="593725"/>
                </a:cubicBezTo>
                <a:close/>
                <a:moveTo>
                  <a:pt x="3935348" y="593725"/>
                </a:moveTo>
                <a:cubicBezTo>
                  <a:pt x="3951782" y="593725"/>
                  <a:pt x="3968215" y="601209"/>
                  <a:pt x="3972008" y="611188"/>
                </a:cubicBezTo>
                <a:cubicBezTo>
                  <a:pt x="3977064" y="621166"/>
                  <a:pt x="3966951" y="628650"/>
                  <a:pt x="3950518" y="628650"/>
                </a:cubicBezTo>
                <a:cubicBezTo>
                  <a:pt x="3934084" y="628650"/>
                  <a:pt x="3917650" y="621166"/>
                  <a:pt x="3913858" y="611188"/>
                </a:cubicBezTo>
                <a:cubicBezTo>
                  <a:pt x="3908801" y="601209"/>
                  <a:pt x="3918914" y="593725"/>
                  <a:pt x="3935348" y="593725"/>
                </a:cubicBezTo>
                <a:close/>
                <a:moveTo>
                  <a:pt x="3863783" y="593725"/>
                </a:moveTo>
                <a:cubicBezTo>
                  <a:pt x="3880137" y="593725"/>
                  <a:pt x="3896491" y="601209"/>
                  <a:pt x="3900265" y="611188"/>
                </a:cubicBezTo>
                <a:cubicBezTo>
                  <a:pt x="3904039" y="621166"/>
                  <a:pt x="3893975" y="628650"/>
                  <a:pt x="3877621" y="628650"/>
                </a:cubicBezTo>
                <a:cubicBezTo>
                  <a:pt x="3861267" y="628650"/>
                  <a:pt x="3844912" y="621166"/>
                  <a:pt x="3841138" y="611188"/>
                </a:cubicBezTo>
                <a:cubicBezTo>
                  <a:pt x="3837364" y="601209"/>
                  <a:pt x="3847428" y="593725"/>
                  <a:pt x="3863783" y="593725"/>
                </a:cubicBezTo>
                <a:close/>
                <a:moveTo>
                  <a:pt x="3791716" y="593725"/>
                </a:moveTo>
                <a:cubicBezTo>
                  <a:pt x="3807681" y="593725"/>
                  <a:pt x="3823646" y="601209"/>
                  <a:pt x="3827330" y="611188"/>
                </a:cubicBezTo>
                <a:cubicBezTo>
                  <a:pt x="3831014" y="621166"/>
                  <a:pt x="3821190" y="628650"/>
                  <a:pt x="3805225" y="628650"/>
                </a:cubicBezTo>
                <a:cubicBezTo>
                  <a:pt x="3789260" y="628650"/>
                  <a:pt x="3773295" y="621166"/>
                  <a:pt x="3769610" y="611188"/>
                </a:cubicBezTo>
                <a:cubicBezTo>
                  <a:pt x="3765926" y="601209"/>
                  <a:pt x="3775751" y="593725"/>
                  <a:pt x="3791716" y="593725"/>
                </a:cubicBezTo>
                <a:close/>
                <a:moveTo>
                  <a:pt x="3720578" y="593725"/>
                </a:moveTo>
                <a:cubicBezTo>
                  <a:pt x="3735674" y="593725"/>
                  <a:pt x="3752028" y="601209"/>
                  <a:pt x="3755802" y="611188"/>
                </a:cubicBezTo>
                <a:cubicBezTo>
                  <a:pt x="3759576" y="621166"/>
                  <a:pt x="3749512" y="628650"/>
                  <a:pt x="3733158" y="628650"/>
                </a:cubicBezTo>
                <a:cubicBezTo>
                  <a:pt x="3716804" y="628650"/>
                  <a:pt x="3700449" y="621166"/>
                  <a:pt x="3696675" y="611188"/>
                </a:cubicBezTo>
                <a:cubicBezTo>
                  <a:pt x="3692901" y="601209"/>
                  <a:pt x="3704223" y="593725"/>
                  <a:pt x="3720578" y="593725"/>
                </a:cubicBezTo>
                <a:close/>
                <a:moveTo>
                  <a:pt x="3646803" y="593725"/>
                </a:moveTo>
                <a:cubicBezTo>
                  <a:pt x="3663471" y="593725"/>
                  <a:pt x="3680140" y="601209"/>
                  <a:pt x="3683987" y="611188"/>
                </a:cubicBezTo>
                <a:cubicBezTo>
                  <a:pt x="3686551" y="621166"/>
                  <a:pt x="3676294" y="628650"/>
                  <a:pt x="3659625" y="628650"/>
                </a:cubicBezTo>
                <a:cubicBezTo>
                  <a:pt x="3642956" y="628650"/>
                  <a:pt x="3626287" y="621166"/>
                  <a:pt x="3623723" y="611188"/>
                </a:cubicBezTo>
                <a:cubicBezTo>
                  <a:pt x="3619876" y="601209"/>
                  <a:pt x="3631416" y="593725"/>
                  <a:pt x="3646803" y="593725"/>
                </a:cubicBezTo>
                <a:close/>
                <a:moveTo>
                  <a:pt x="3575366" y="593725"/>
                </a:moveTo>
                <a:cubicBezTo>
                  <a:pt x="3592034" y="593725"/>
                  <a:pt x="3608703" y="601209"/>
                  <a:pt x="3611268" y="611188"/>
                </a:cubicBezTo>
                <a:cubicBezTo>
                  <a:pt x="3615114" y="621166"/>
                  <a:pt x="3603574" y="628650"/>
                  <a:pt x="3586906" y="628650"/>
                </a:cubicBezTo>
                <a:cubicBezTo>
                  <a:pt x="3570237" y="628650"/>
                  <a:pt x="3554850" y="621166"/>
                  <a:pt x="3551004" y="611188"/>
                </a:cubicBezTo>
                <a:cubicBezTo>
                  <a:pt x="3548439" y="601209"/>
                  <a:pt x="3558697" y="593725"/>
                  <a:pt x="3575366" y="593725"/>
                </a:cubicBezTo>
                <a:close/>
                <a:moveTo>
                  <a:pt x="3503802" y="593725"/>
                </a:moveTo>
                <a:cubicBezTo>
                  <a:pt x="3520393" y="593725"/>
                  <a:pt x="3535708" y="601209"/>
                  <a:pt x="3539537" y="611188"/>
                </a:cubicBezTo>
                <a:cubicBezTo>
                  <a:pt x="3542089" y="621166"/>
                  <a:pt x="3530603" y="628650"/>
                  <a:pt x="3514012" y="628650"/>
                </a:cubicBezTo>
                <a:cubicBezTo>
                  <a:pt x="3497421" y="628650"/>
                  <a:pt x="3482106" y="621166"/>
                  <a:pt x="3479554" y="611188"/>
                </a:cubicBezTo>
                <a:cubicBezTo>
                  <a:pt x="3477001" y="601209"/>
                  <a:pt x="3487211" y="593725"/>
                  <a:pt x="3503802" y="593725"/>
                </a:cubicBezTo>
                <a:close/>
                <a:moveTo>
                  <a:pt x="3289041" y="593725"/>
                </a:moveTo>
                <a:cubicBezTo>
                  <a:pt x="3305551" y="593725"/>
                  <a:pt x="3320791" y="601209"/>
                  <a:pt x="3322061" y="611188"/>
                </a:cubicBezTo>
                <a:cubicBezTo>
                  <a:pt x="3324601" y="621166"/>
                  <a:pt x="3313171" y="628650"/>
                  <a:pt x="3296661" y="628650"/>
                </a:cubicBezTo>
                <a:cubicBezTo>
                  <a:pt x="3280151" y="628650"/>
                  <a:pt x="3264911" y="621166"/>
                  <a:pt x="3262371" y="611188"/>
                </a:cubicBezTo>
                <a:cubicBezTo>
                  <a:pt x="3261101" y="601209"/>
                  <a:pt x="3272531" y="593725"/>
                  <a:pt x="3289041" y="593725"/>
                </a:cubicBezTo>
                <a:close/>
                <a:moveTo>
                  <a:pt x="3217430" y="593725"/>
                </a:moveTo>
                <a:cubicBezTo>
                  <a:pt x="3232744" y="593725"/>
                  <a:pt x="3248059" y="601209"/>
                  <a:pt x="3250612" y="611188"/>
                </a:cubicBezTo>
                <a:cubicBezTo>
                  <a:pt x="3253164" y="621166"/>
                  <a:pt x="3240402" y="628650"/>
                  <a:pt x="3223811" y="628650"/>
                </a:cubicBezTo>
                <a:cubicBezTo>
                  <a:pt x="3207220" y="628650"/>
                  <a:pt x="3191905" y="621166"/>
                  <a:pt x="3190629" y="611188"/>
                </a:cubicBezTo>
                <a:cubicBezTo>
                  <a:pt x="3188076" y="601209"/>
                  <a:pt x="3200839" y="593725"/>
                  <a:pt x="3217430" y="593725"/>
                </a:cubicBezTo>
                <a:close/>
                <a:moveTo>
                  <a:pt x="3144579" y="593725"/>
                </a:moveTo>
                <a:cubicBezTo>
                  <a:pt x="3161089" y="593725"/>
                  <a:pt x="3176329" y="601209"/>
                  <a:pt x="3177599" y="611188"/>
                </a:cubicBezTo>
                <a:cubicBezTo>
                  <a:pt x="3180139" y="621166"/>
                  <a:pt x="3168709" y="628650"/>
                  <a:pt x="3152199" y="628650"/>
                </a:cubicBezTo>
                <a:cubicBezTo>
                  <a:pt x="3134419" y="628650"/>
                  <a:pt x="3120449" y="621166"/>
                  <a:pt x="3119179" y="611188"/>
                </a:cubicBezTo>
                <a:cubicBezTo>
                  <a:pt x="3116639" y="601209"/>
                  <a:pt x="3129339" y="593725"/>
                  <a:pt x="3144579" y="593725"/>
                </a:cubicBezTo>
                <a:close/>
                <a:moveTo>
                  <a:pt x="3072999" y="593725"/>
                </a:moveTo>
                <a:cubicBezTo>
                  <a:pt x="3089425" y="593725"/>
                  <a:pt x="3104587" y="601209"/>
                  <a:pt x="3105851" y="611188"/>
                </a:cubicBezTo>
                <a:cubicBezTo>
                  <a:pt x="3107114" y="621166"/>
                  <a:pt x="3095742" y="628650"/>
                  <a:pt x="3079317" y="628650"/>
                </a:cubicBezTo>
                <a:cubicBezTo>
                  <a:pt x="3062891" y="628650"/>
                  <a:pt x="3047728" y="621166"/>
                  <a:pt x="3046465" y="611188"/>
                </a:cubicBezTo>
                <a:cubicBezTo>
                  <a:pt x="3045201" y="601209"/>
                  <a:pt x="3056573" y="593725"/>
                  <a:pt x="3072999" y="593725"/>
                </a:cubicBezTo>
                <a:close/>
                <a:moveTo>
                  <a:pt x="3001562" y="593725"/>
                </a:moveTo>
                <a:cubicBezTo>
                  <a:pt x="3017988" y="593725"/>
                  <a:pt x="3031887" y="601209"/>
                  <a:pt x="3033150" y="611188"/>
                </a:cubicBezTo>
                <a:cubicBezTo>
                  <a:pt x="3035677" y="621166"/>
                  <a:pt x="3023042" y="628650"/>
                  <a:pt x="3006616" y="628650"/>
                </a:cubicBezTo>
                <a:cubicBezTo>
                  <a:pt x="2990190" y="628650"/>
                  <a:pt x="2976291" y="621166"/>
                  <a:pt x="2975028" y="611188"/>
                </a:cubicBezTo>
                <a:cubicBezTo>
                  <a:pt x="2973764" y="601209"/>
                  <a:pt x="2985136" y="593725"/>
                  <a:pt x="3001562" y="593725"/>
                </a:cubicBezTo>
                <a:close/>
                <a:moveTo>
                  <a:pt x="2929800" y="593725"/>
                </a:moveTo>
                <a:cubicBezTo>
                  <a:pt x="2946226" y="593725"/>
                  <a:pt x="2960125" y="601209"/>
                  <a:pt x="2961389" y="611188"/>
                </a:cubicBezTo>
                <a:cubicBezTo>
                  <a:pt x="2962652" y="621166"/>
                  <a:pt x="2950017" y="628650"/>
                  <a:pt x="2933591" y="628650"/>
                </a:cubicBezTo>
                <a:cubicBezTo>
                  <a:pt x="2917165" y="628650"/>
                  <a:pt x="2903266" y="621166"/>
                  <a:pt x="2902003" y="611188"/>
                </a:cubicBezTo>
                <a:cubicBezTo>
                  <a:pt x="2900739" y="601209"/>
                  <a:pt x="2913375" y="593725"/>
                  <a:pt x="2929800" y="593725"/>
                </a:cubicBezTo>
                <a:close/>
                <a:moveTo>
                  <a:pt x="2858207" y="593725"/>
                </a:moveTo>
                <a:cubicBezTo>
                  <a:pt x="2874545" y="593725"/>
                  <a:pt x="2888369" y="601209"/>
                  <a:pt x="2889626" y="611188"/>
                </a:cubicBezTo>
                <a:cubicBezTo>
                  <a:pt x="2889626" y="621166"/>
                  <a:pt x="2877059" y="628650"/>
                  <a:pt x="2860721" y="628650"/>
                </a:cubicBezTo>
                <a:cubicBezTo>
                  <a:pt x="2844382" y="628650"/>
                  <a:pt x="2830558" y="621166"/>
                  <a:pt x="2830558" y="611188"/>
                </a:cubicBezTo>
                <a:cubicBezTo>
                  <a:pt x="2829301" y="601209"/>
                  <a:pt x="2841869" y="593725"/>
                  <a:pt x="2858207" y="593725"/>
                </a:cubicBezTo>
                <a:close/>
                <a:moveTo>
                  <a:pt x="2786770" y="593725"/>
                </a:moveTo>
                <a:cubicBezTo>
                  <a:pt x="2803108" y="593725"/>
                  <a:pt x="2815676" y="601209"/>
                  <a:pt x="2816932" y="611188"/>
                </a:cubicBezTo>
                <a:cubicBezTo>
                  <a:pt x="2818189" y="621166"/>
                  <a:pt x="2805622" y="628650"/>
                  <a:pt x="2789284" y="628650"/>
                </a:cubicBezTo>
                <a:cubicBezTo>
                  <a:pt x="2772945" y="628650"/>
                  <a:pt x="2759121" y="621166"/>
                  <a:pt x="2757864" y="611188"/>
                </a:cubicBezTo>
                <a:cubicBezTo>
                  <a:pt x="2757864" y="601209"/>
                  <a:pt x="2770432" y="593725"/>
                  <a:pt x="2786770" y="593725"/>
                </a:cubicBezTo>
                <a:close/>
                <a:moveTo>
                  <a:pt x="2715002" y="593725"/>
                </a:moveTo>
                <a:cubicBezTo>
                  <a:pt x="2730083" y="593725"/>
                  <a:pt x="2743907" y="601209"/>
                  <a:pt x="2745164" y="611188"/>
                </a:cubicBezTo>
                <a:cubicBezTo>
                  <a:pt x="2745164" y="621166"/>
                  <a:pt x="2732597" y="628650"/>
                  <a:pt x="2716259" y="628650"/>
                </a:cubicBezTo>
                <a:cubicBezTo>
                  <a:pt x="2699920" y="628650"/>
                  <a:pt x="2686096" y="621166"/>
                  <a:pt x="2686096" y="611188"/>
                </a:cubicBezTo>
                <a:cubicBezTo>
                  <a:pt x="2684839" y="601209"/>
                  <a:pt x="2698664" y="593725"/>
                  <a:pt x="2715002" y="593725"/>
                </a:cubicBezTo>
                <a:close/>
                <a:moveTo>
                  <a:pt x="2642145" y="593725"/>
                </a:moveTo>
                <a:cubicBezTo>
                  <a:pt x="2658392" y="593725"/>
                  <a:pt x="2672139" y="601209"/>
                  <a:pt x="2672139" y="611188"/>
                </a:cubicBezTo>
                <a:cubicBezTo>
                  <a:pt x="2672139" y="621166"/>
                  <a:pt x="2659642" y="628650"/>
                  <a:pt x="2643395" y="628650"/>
                </a:cubicBezTo>
                <a:cubicBezTo>
                  <a:pt x="2627148" y="628650"/>
                  <a:pt x="2613401" y="621166"/>
                  <a:pt x="2613401" y="611188"/>
                </a:cubicBezTo>
                <a:cubicBezTo>
                  <a:pt x="2613401" y="601209"/>
                  <a:pt x="2627148" y="593725"/>
                  <a:pt x="2642145" y="593725"/>
                </a:cubicBezTo>
                <a:close/>
                <a:moveTo>
                  <a:pt x="2570539" y="593725"/>
                </a:moveTo>
                <a:cubicBezTo>
                  <a:pt x="2587198" y="593725"/>
                  <a:pt x="2600702" y="601543"/>
                  <a:pt x="2600702" y="611188"/>
                </a:cubicBezTo>
                <a:cubicBezTo>
                  <a:pt x="2600702" y="620833"/>
                  <a:pt x="2587198" y="628651"/>
                  <a:pt x="2570539" y="628651"/>
                </a:cubicBezTo>
                <a:cubicBezTo>
                  <a:pt x="2553880" y="628651"/>
                  <a:pt x="2540376" y="620833"/>
                  <a:pt x="2540376" y="611188"/>
                </a:cubicBezTo>
                <a:cubicBezTo>
                  <a:pt x="2540376" y="601543"/>
                  <a:pt x="2553880" y="593725"/>
                  <a:pt x="2570539" y="593725"/>
                </a:cubicBezTo>
                <a:close/>
                <a:moveTo>
                  <a:pt x="2498933" y="593725"/>
                </a:moveTo>
                <a:cubicBezTo>
                  <a:pt x="2515180" y="593725"/>
                  <a:pt x="2527677" y="601209"/>
                  <a:pt x="2527677" y="611188"/>
                </a:cubicBezTo>
                <a:cubicBezTo>
                  <a:pt x="2527677" y="621166"/>
                  <a:pt x="2513930" y="628650"/>
                  <a:pt x="2497683" y="628650"/>
                </a:cubicBezTo>
                <a:cubicBezTo>
                  <a:pt x="2481437" y="628650"/>
                  <a:pt x="2468939" y="621166"/>
                  <a:pt x="2468939" y="611188"/>
                </a:cubicBezTo>
                <a:cubicBezTo>
                  <a:pt x="2470189" y="601209"/>
                  <a:pt x="2482686" y="593725"/>
                  <a:pt x="2498933" y="593725"/>
                </a:cubicBezTo>
                <a:close/>
                <a:moveTo>
                  <a:pt x="2427334" y="593725"/>
                </a:moveTo>
                <a:cubicBezTo>
                  <a:pt x="2443672" y="593725"/>
                  <a:pt x="2456239" y="601209"/>
                  <a:pt x="2456239" y="611188"/>
                </a:cubicBezTo>
                <a:cubicBezTo>
                  <a:pt x="2454982" y="621166"/>
                  <a:pt x="2442415" y="628650"/>
                  <a:pt x="2426077" y="628650"/>
                </a:cubicBezTo>
                <a:cubicBezTo>
                  <a:pt x="2409739" y="628650"/>
                  <a:pt x="2395914" y="621166"/>
                  <a:pt x="2397171" y="611188"/>
                </a:cubicBezTo>
                <a:cubicBezTo>
                  <a:pt x="2397171" y="601209"/>
                  <a:pt x="2410995" y="593725"/>
                  <a:pt x="2427334" y="593725"/>
                </a:cubicBezTo>
                <a:close/>
                <a:moveTo>
                  <a:pt x="2355896" y="593725"/>
                </a:moveTo>
                <a:cubicBezTo>
                  <a:pt x="2372234" y="593725"/>
                  <a:pt x="2384801" y="601209"/>
                  <a:pt x="2383544" y="611188"/>
                </a:cubicBezTo>
                <a:cubicBezTo>
                  <a:pt x="2383544" y="621166"/>
                  <a:pt x="2369720" y="628650"/>
                  <a:pt x="2353382" y="628650"/>
                </a:cubicBezTo>
                <a:cubicBezTo>
                  <a:pt x="2337044" y="628650"/>
                  <a:pt x="2324476" y="621166"/>
                  <a:pt x="2324476" y="611188"/>
                </a:cubicBezTo>
                <a:cubicBezTo>
                  <a:pt x="2325733" y="601209"/>
                  <a:pt x="2339557" y="593725"/>
                  <a:pt x="2355896" y="593725"/>
                </a:cubicBezTo>
                <a:close/>
                <a:moveTo>
                  <a:pt x="2284127" y="593725"/>
                </a:moveTo>
                <a:cubicBezTo>
                  <a:pt x="2300465" y="593725"/>
                  <a:pt x="2311776" y="601209"/>
                  <a:pt x="2311776" y="611188"/>
                </a:cubicBezTo>
                <a:cubicBezTo>
                  <a:pt x="2310519" y="621166"/>
                  <a:pt x="2296695" y="628650"/>
                  <a:pt x="2280357" y="628650"/>
                </a:cubicBezTo>
                <a:cubicBezTo>
                  <a:pt x="2264019" y="628650"/>
                  <a:pt x="2251451" y="621166"/>
                  <a:pt x="2252708" y="611188"/>
                </a:cubicBezTo>
                <a:cubicBezTo>
                  <a:pt x="2253965" y="601209"/>
                  <a:pt x="2267789" y="593725"/>
                  <a:pt x="2284127" y="593725"/>
                </a:cubicBezTo>
                <a:close/>
                <a:moveTo>
                  <a:pt x="2211102" y="593725"/>
                </a:moveTo>
                <a:cubicBezTo>
                  <a:pt x="2226183" y="593725"/>
                  <a:pt x="2238751" y="601209"/>
                  <a:pt x="2237494" y="611188"/>
                </a:cubicBezTo>
                <a:cubicBezTo>
                  <a:pt x="2237494" y="621166"/>
                  <a:pt x="2222413" y="628650"/>
                  <a:pt x="2206075" y="628650"/>
                </a:cubicBezTo>
                <a:cubicBezTo>
                  <a:pt x="2189737" y="628650"/>
                  <a:pt x="2178426" y="621166"/>
                  <a:pt x="2178426" y="611188"/>
                </a:cubicBezTo>
                <a:cubicBezTo>
                  <a:pt x="2179683" y="601209"/>
                  <a:pt x="2194764" y="593725"/>
                  <a:pt x="2211102" y="593725"/>
                </a:cubicBezTo>
                <a:close/>
                <a:moveTo>
                  <a:pt x="2138998" y="593725"/>
                </a:moveTo>
                <a:cubicBezTo>
                  <a:pt x="2155003" y="593725"/>
                  <a:pt x="2167314" y="601209"/>
                  <a:pt x="2166083" y="611188"/>
                </a:cubicBezTo>
                <a:cubicBezTo>
                  <a:pt x="2164852" y="621166"/>
                  <a:pt x="2151310" y="628650"/>
                  <a:pt x="2135305" y="628650"/>
                </a:cubicBezTo>
                <a:cubicBezTo>
                  <a:pt x="2119300" y="628650"/>
                  <a:pt x="2106989" y="621166"/>
                  <a:pt x="2108220" y="611188"/>
                </a:cubicBezTo>
                <a:cubicBezTo>
                  <a:pt x="2109451" y="601209"/>
                  <a:pt x="2124225" y="593725"/>
                  <a:pt x="2138998" y="593725"/>
                </a:cubicBezTo>
                <a:close/>
                <a:moveTo>
                  <a:pt x="775307" y="593725"/>
                </a:moveTo>
                <a:cubicBezTo>
                  <a:pt x="791442" y="593725"/>
                  <a:pt x="798889" y="601209"/>
                  <a:pt x="793924" y="611188"/>
                </a:cubicBezTo>
                <a:cubicBezTo>
                  <a:pt x="788960" y="621166"/>
                  <a:pt x="771584" y="628650"/>
                  <a:pt x="755449" y="628650"/>
                </a:cubicBezTo>
                <a:cubicBezTo>
                  <a:pt x="739314" y="628650"/>
                  <a:pt x="730626" y="621166"/>
                  <a:pt x="735590" y="611188"/>
                </a:cubicBezTo>
                <a:cubicBezTo>
                  <a:pt x="741796" y="601209"/>
                  <a:pt x="759172" y="593725"/>
                  <a:pt x="775307" y="593725"/>
                </a:cubicBezTo>
                <a:close/>
                <a:moveTo>
                  <a:pt x="4200196" y="550863"/>
                </a:moveTo>
                <a:cubicBezTo>
                  <a:pt x="4216247" y="550863"/>
                  <a:pt x="4232298" y="558347"/>
                  <a:pt x="4237237" y="568326"/>
                </a:cubicBezTo>
                <a:cubicBezTo>
                  <a:pt x="4242176" y="578304"/>
                  <a:pt x="4233533" y="585788"/>
                  <a:pt x="4217482" y="585788"/>
                </a:cubicBezTo>
                <a:cubicBezTo>
                  <a:pt x="4202665" y="585788"/>
                  <a:pt x="4185379" y="578304"/>
                  <a:pt x="4180440" y="568326"/>
                </a:cubicBezTo>
                <a:cubicBezTo>
                  <a:pt x="4175501" y="558347"/>
                  <a:pt x="4184144" y="550863"/>
                  <a:pt x="4200196" y="550863"/>
                </a:cubicBezTo>
                <a:close/>
                <a:moveTo>
                  <a:pt x="4129347" y="550863"/>
                </a:moveTo>
                <a:cubicBezTo>
                  <a:pt x="4144516" y="550863"/>
                  <a:pt x="4162214" y="558347"/>
                  <a:pt x="4167271" y="568326"/>
                </a:cubicBezTo>
                <a:cubicBezTo>
                  <a:pt x="4172327" y="578304"/>
                  <a:pt x="4162214" y="585788"/>
                  <a:pt x="4145781" y="585788"/>
                </a:cubicBezTo>
                <a:cubicBezTo>
                  <a:pt x="4130611" y="585788"/>
                  <a:pt x="4112913" y="578304"/>
                  <a:pt x="4107857" y="568326"/>
                </a:cubicBezTo>
                <a:cubicBezTo>
                  <a:pt x="4104064" y="558347"/>
                  <a:pt x="4112913" y="550863"/>
                  <a:pt x="4129347" y="550863"/>
                </a:cubicBezTo>
                <a:close/>
                <a:moveTo>
                  <a:pt x="4057909" y="550863"/>
                </a:moveTo>
                <a:cubicBezTo>
                  <a:pt x="4074343" y="550863"/>
                  <a:pt x="4090776" y="558347"/>
                  <a:pt x="4095833" y="568326"/>
                </a:cubicBezTo>
                <a:cubicBezTo>
                  <a:pt x="4100889" y="578304"/>
                  <a:pt x="4090776" y="585788"/>
                  <a:pt x="4074343" y="585788"/>
                </a:cubicBezTo>
                <a:cubicBezTo>
                  <a:pt x="4059173" y="585788"/>
                  <a:pt x="4041475" y="578304"/>
                  <a:pt x="4037683" y="568326"/>
                </a:cubicBezTo>
                <a:cubicBezTo>
                  <a:pt x="4032626" y="558347"/>
                  <a:pt x="4042739" y="550863"/>
                  <a:pt x="4057909" y="550863"/>
                </a:cubicBezTo>
                <a:close/>
                <a:moveTo>
                  <a:pt x="3987937" y="550863"/>
                </a:moveTo>
                <a:cubicBezTo>
                  <a:pt x="4004291" y="550863"/>
                  <a:pt x="4020645" y="558347"/>
                  <a:pt x="4024419" y="568326"/>
                </a:cubicBezTo>
                <a:cubicBezTo>
                  <a:pt x="4029451" y="578304"/>
                  <a:pt x="4019387" y="585788"/>
                  <a:pt x="4003033" y="585788"/>
                </a:cubicBezTo>
                <a:cubicBezTo>
                  <a:pt x="3987937" y="585788"/>
                  <a:pt x="3970324" y="578304"/>
                  <a:pt x="3966550" y="568326"/>
                </a:cubicBezTo>
                <a:cubicBezTo>
                  <a:pt x="3962776" y="558347"/>
                  <a:pt x="3971582" y="550863"/>
                  <a:pt x="3987937" y="550863"/>
                </a:cubicBezTo>
                <a:close/>
                <a:moveTo>
                  <a:pt x="3917757" y="550863"/>
                </a:moveTo>
                <a:cubicBezTo>
                  <a:pt x="3932853" y="550863"/>
                  <a:pt x="3949207" y="558347"/>
                  <a:pt x="3954239" y="568326"/>
                </a:cubicBezTo>
                <a:cubicBezTo>
                  <a:pt x="3958013" y="578304"/>
                  <a:pt x="3947949" y="585788"/>
                  <a:pt x="3931595" y="585788"/>
                </a:cubicBezTo>
                <a:cubicBezTo>
                  <a:pt x="3916499" y="585788"/>
                  <a:pt x="3900144" y="578304"/>
                  <a:pt x="3895112" y="568326"/>
                </a:cubicBezTo>
                <a:cubicBezTo>
                  <a:pt x="3891338" y="558347"/>
                  <a:pt x="3901402" y="550863"/>
                  <a:pt x="3917757" y="550863"/>
                </a:cubicBezTo>
                <a:close/>
                <a:moveTo>
                  <a:pt x="3845545" y="550863"/>
                </a:moveTo>
                <a:cubicBezTo>
                  <a:pt x="3862214" y="550863"/>
                  <a:pt x="3878883" y="558347"/>
                  <a:pt x="3882730" y="568326"/>
                </a:cubicBezTo>
                <a:cubicBezTo>
                  <a:pt x="3886576" y="578304"/>
                  <a:pt x="3876319" y="585788"/>
                  <a:pt x="3859650" y="585788"/>
                </a:cubicBezTo>
                <a:cubicBezTo>
                  <a:pt x="3844263" y="585788"/>
                  <a:pt x="3827595" y="578304"/>
                  <a:pt x="3823748" y="568326"/>
                </a:cubicBezTo>
                <a:cubicBezTo>
                  <a:pt x="3819901" y="558347"/>
                  <a:pt x="3830159" y="550863"/>
                  <a:pt x="3845545" y="550863"/>
                </a:cubicBezTo>
                <a:close/>
                <a:moveTo>
                  <a:pt x="3774749" y="550863"/>
                </a:moveTo>
                <a:cubicBezTo>
                  <a:pt x="3791021" y="550863"/>
                  <a:pt x="3806041" y="558347"/>
                  <a:pt x="3809796" y="568326"/>
                </a:cubicBezTo>
                <a:cubicBezTo>
                  <a:pt x="3813551" y="578304"/>
                  <a:pt x="3803538" y="585788"/>
                  <a:pt x="3787266" y="585788"/>
                </a:cubicBezTo>
                <a:cubicBezTo>
                  <a:pt x="3772245" y="585788"/>
                  <a:pt x="3755973" y="578304"/>
                  <a:pt x="3752218" y="568326"/>
                </a:cubicBezTo>
                <a:cubicBezTo>
                  <a:pt x="3748463" y="558347"/>
                  <a:pt x="3758477" y="550863"/>
                  <a:pt x="3774749" y="550863"/>
                </a:cubicBezTo>
                <a:close/>
                <a:moveTo>
                  <a:pt x="3703515" y="550863"/>
                </a:moveTo>
                <a:cubicBezTo>
                  <a:pt x="3719701" y="550863"/>
                  <a:pt x="3735888" y="558347"/>
                  <a:pt x="3739623" y="568326"/>
                </a:cubicBezTo>
                <a:cubicBezTo>
                  <a:pt x="3742113" y="578304"/>
                  <a:pt x="3732152" y="585788"/>
                  <a:pt x="3715966" y="585788"/>
                </a:cubicBezTo>
                <a:cubicBezTo>
                  <a:pt x="3701025" y="585788"/>
                  <a:pt x="3684839" y="578304"/>
                  <a:pt x="3681103" y="568326"/>
                </a:cubicBezTo>
                <a:cubicBezTo>
                  <a:pt x="3678613" y="558347"/>
                  <a:pt x="3688574" y="550863"/>
                  <a:pt x="3703515" y="550863"/>
                </a:cubicBezTo>
                <a:close/>
                <a:moveTo>
                  <a:pt x="3633323" y="550863"/>
                </a:moveTo>
                <a:cubicBezTo>
                  <a:pt x="3649510" y="550863"/>
                  <a:pt x="3664451" y="558347"/>
                  <a:pt x="3668186" y="568326"/>
                </a:cubicBezTo>
                <a:cubicBezTo>
                  <a:pt x="3670676" y="578304"/>
                  <a:pt x="3660715" y="585788"/>
                  <a:pt x="3644529" y="585788"/>
                </a:cubicBezTo>
                <a:cubicBezTo>
                  <a:pt x="3629588" y="585788"/>
                  <a:pt x="3613402" y="578304"/>
                  <a:pt x="3610912" y="568326"/>
                </a:cubicBezTo>
                <a:cubicBezTo>
                  <a:pt x="3607176" y="558347"/>
                  <a:pt x="3617137" y="550863"/>
                  <a:pt x="3633323" y="550863"/>
                </a:cubicBezTo>
                <a:close/>
                <a:moveTo>
                  <a:pt x="3562539" y="550863"/>
                </a:moveTo>
                <a:cubicBezTo>
                  <a:pt x="3577854" y="550863"/>
                  <a:pt x="3594445" y="558347"/>
                  <a:pt x="3596998" y="568326"/>
                </a:cubicBezTo>
                <a:cubicBezTo>
                  <a:pt x="3600826" y="578304"/>
                  <a:pt x="3589340" y="585788"/>
                  <a:pt x="3572749" y="585788"/>
                </a:cubicBezTo>
                <a:cubicBezTo>
                  <a:pt x="3556158" y="585788"/>
                  <a:pt x="3540843" y="578304"/>
                  <a:pt x="3538291" y="568326"/>
                </a:cubicBezTo>
                <a:cubicBezTo>
                  <a:pt x="3535738" y="558347"/>
                  <a:pt x="3545948" y="550863"/>
                  <a:pt x="3562539" y="550863"/>
                </a:cubicBezTo>
                <a:close/>
                <a:moveTo>
                  <a:pt x="3491102" y="550863"/>
                </a:moveTo>
                <a:cubicBezTo>
                  <a:pt x="3507693" y="550863"/>
                  <a:pt x="3523008" y="558347"/>
                  <a:pt x="3525561" y="568326"/>
                </a:cubicBezTo>
                <a:cubicBezTo>
                  <a:pt x="3529389" y="578304"/>
                  <a:pt x="3517903" y="585788"/>
                  <a:pt x="3501312" y="585788"/>
                </a:cubicBezTo>
                <a:cubicBezTo>
                  <a:pt x="3484721" y="585788"/>
                  <a:pt x="3469406" y="578304"/>
                  <a:pt x="3466854" y="568326"/>
                </a:cubicBezTo>
                <a:cubicBezTo>
                  <a:pt x="3464301" y="558347"/>
                  <a:pt x="3475787" y="550863"/>
                  <a:pt x="3491102" y="550863"/>
                </a:cubicBezTo>
                <a:close/>
                <a:moveTo>
                  <a:pt x="3420940" y="550863"/>
                </a:moveTo>
                <a:cubicBezTo>
                  <a:pt x="3437531" y="550863"/>
                  <a:pt x="3452846" y="558347"/>
                  <a:pt x="3455399" y="568326"/>
                </a:cubicBezTo>
                <a:cubicBezTo>
                  <a:pt x="3457951" y="578304"/>
                  <a:pt x="3446465" y="585788"/>
                  <a:pt x="3429874" y="585788"/>
                </a:cubicBezTo>
                <a:cubicBezTo>
                  <a:pt x="3413283" y="585788"/>
                  <a:pt x="3397968" y="578304"/>
                  <a:pt x="3395416" y="568326"/>
                </a:cubicBezTo>
                <a:cubicBezTo>
                  <a:pt x="3392863" y="558347"/>
                  <a:pt x="3404349" y="550863"/>
                  <a:pt x="3420940" y="550863"/>
                </a:cubicBezTo>
                <a:close/>
                <a:moveTo>
                  <a:pt x="3350255" y="550863"/>
                </a:moveTo>
                <a:cubicBezTo>
                  <a:pt x="3365114" y="550863"/>
                  <a:pt x="3379973" y="558347"/>
                  <a:pt x="3382450" y="568326"/>
                </a:cubicBezTo>
                <a:cubicBezTo>
                  <a:pt x="3384926" y="578304"/>
                  <a:pt x="3373782" y="585788"/>
                  <a:pt x="3357685" y="585788"/>
                </a:cubicBezTo>
                <a:cubicBezTo>
                  <a:pt x="3341587" y="585788"/>
                  <a:pt x="3327966" y="578304"/>
                  <a:pt x="3325490" y="568326"/>
                </a:cubicBezTo>
                <a:cubicBezTo>
                  <a:pt x="3323013" y="558347"/>
                  <a:pt x="3334158" y="550863"/>
                  <a:pt x="3350255" y="550863"/>
                </a:cubicBezTo>
                <a:close/>
                <a:moveTo>
                  <a:pt x="3278818" y="550863"/>
                </a:moveTo>
                <a:cubicBezTo>
                  <a:pt x="3294915" y="550863"/>
                  <a:pt x="3309774" y="558347"/>
                  <a:pt x="3311013" y="568326"/>
                </a:cubicBezTo>
                <a:cubicBezTo>
                  <a:pt x="3313489" y="578304"/>
                  <a:pt x="3302345" y="585788"/>
                  <a:pt x="3286248" y="585788"/>
                </a:cubicBezTo>
                <a:cubicBezTo>
                  <a:pt x="3271388" y="585788"/>
                  <a:pt x="3256529" y="578304"/>
                  <a:pt x="3254053" y="568326"/>
                </a:cubicBezTo>
                <a:cubicBezTo>
                  <a:pt x="3251576" y="558347"/>
                  <a:pt x="3262721" y="550863"/>
                  <a:pt x="3278818" y="550863"/>
                </a:cubicBezTo>
                <a:close/>
                <a:moveTo>
                  <a:pt x="3136499" y="550863"/>
                </a:moveTo>
                <a:cubicBezTo>
                  <a:pt x="3152925" y="550863"/>
                  <a:pt x="3168087" y="558347"/>
                  <a:pt x="3169351" y="568326"/>
                </a:cubicBezTo>
                <a:cubicBezTo>
                  <a:pt x="3170614" y="578304"/>
                  <a:pt x="3159242" y="585788"/>
                  <a:pt x="3142817" y="585788"/>
                </a:cubicBezTo>
                <a:cubicBezTo>
                  <a:pt x="3126391" y="585788"/>
                  <a:pt x="3112492" y="578304"/>
                  <a:pt x="3111228" y="568326"/>
                </a:cubicBezTo>
                <a:cubicBezTo>
                  <a:pt x="3108701" y="558347"/>
                  <a:pt x="3121337" y="550863"/>
                  <a:pt x="3136499" y="550863"/>
                </a:cubicBezTo>
                <a:close/>
                <a:moveTo>
                  <a:pt x="3066649" y="550863"/>
                </a:moveTo>
                <a:cubicBezTo>
                  <a:pt x="3083075" y="550863"/>
                  <a:pt x="3096974" y="558347"/>
                  <a:pt x="3098237" y="568326"/>
                </a:cubicBezTo>
                <a:cubicBezTo>
                  <a:pt x="3100764" y="578304"/>
                  <a:pt x="3088129" y="585788"/>
                  <a:pt x="3071703" y="585788"/>
                </a:cubicBezTo>
                <a:cubicBezTo>
                  <a:pt x="3055277" y="585788"/>
                  <a:pt x="3041378" y="578304"/>
                  <a:pt x="3040115" y="568326"/>
                </a:cubicBezTo>
                <a:cubicBezTo>
                  <a:pt x="3038851" y="558347"/>
                  <a:pt x="3050223" y="550863"/>
                  <a:pt x="3066649" y="550863"/>
                </a:cubicBezTo>
                <a:close/>
                <a:moveTo>
                  <a:pt x="2996475" y="550863"/>
                </a:moveTo>
                <a:cubicBezTo>
                  <a:pt x="3011638" y="550863"/>
                  <a:pt x="3025537" y="558347"/>
                  <a:pt x="3028064" y="568326"/>
                </a:cubicBezTo>
                <a:cubicBezTo>
                  <a:pt x="3029327" y="578304"/>
                  <a:pt x="3016692" y="585788"/>
                  <a:pt x="3000266" y="585788"/>
                </a:cubicBezTo>
                <a:cubicBezTo>
                  <a:pt x="2983840" y="585788"/>
                  <a:pt x="2969941" y="578304"/>
                  <a:pt x="2968678" y="568326"/>
                </a:cubicBezTo>
                <a:cubicBezTo>
                  <a:pt x="2967414" y="558347"/>
                  <a:pt x="2980050" y="550863"/>
                  <a:pt x="2996475" y="550863"/>
                </a:cubicBezTo>
                <a:close/>
                <a:moveTo>
                  <a:pt x="2925213" y="550863"/>
                </a:moveTo>
                <a:cubicBezTo>
                  <a:pt x="2941551" y="550863"/>
                  <a:pt x="2955376" y="558347"/>
                  <a:pt x="2956632" y="568326"/>
                </a:cubicBezTo>
                <a:cubicBezTo>
                  <a:pt x="2957889" y="578304"/>
                  <a:pt x="2945322" y="585788"/>
                  <a:pt x="2928984" y="585788"/>
                </a:cubicBezTo>
                <a:cubicBezTo>
                  <a:pt x="2912645" y="585788"/>
                  <a:pt x="2898821" y="578304"/>
                  <a:pt x="2898821" y="568326"/>
                </a:cubicBezTo>
                <a:cubicBezTo>
                  <a:pt x="2897564" y="558347"/>
                  <a:pt x="2910132" y="550863"/>
                  <a:pt x="2925213" y="550863"/>
                </a:cubicBezTo>
                <a:close/>
                <a:moveTo>
                  <a:pt x="2853445" y="550863"/>
                </a:moveTo>
                <a:cubicBezTo>
                  <a:pt x="2869783" y="550863"/>
                  <a:pt x="2882351" y="558347"/>
                  <a:pt x="2883607" y="568326"/>
                </a:cubicBezTo>
                <a:cubicBezTo>
                  <a:pt x="2884864" y="578304"/>
                  <a:pt x="2872297" y="585788"/>
                  <a:pt x="2855959" y="585788"/>
                </a:cubicBezTo>
                <a:cubicBezTo>
                  <a:pt x="2839620" y="585788"/>
                  <a:pt x="2827053" y="578304"/>
                  <a:pt x="2825796" y="568326"/>
                </a:cubicBezTo>
                <a:cubicBezTo>
                  <a:pt x="2824539" y="558347"/>
                  <a:pt x="2837107" y="550863"/>
                  <a:pt x="2853445" y="550863"/>
                </a:cubicBezTo>
                <a:close/>
                <a:moveTo>
                  <a:pt x="2782184" y="550863"/>
                </a:moveTo>
                <a:cubicBezTo>
                  <a:pt x="2798430" y="550863"/>
                  <a:pt x="2812178" y="558347"/>
                  <a:pt x="2812178" y="568326"/>
                </a:cubicBezTo>
                <a:cubicBezTo>
                  <a:pt x="2813427" y="578304"/>
                  <a:pt x="2800930" y="585788"/>
                  <a:pt x="2784683" y="585788"/>
                </a:cubicBezTo>
                <a:cubicBezTo>
                  <a:pt x="2768436" y="585788"/>
                  <a:pt x="2755939" y="578304"/>
                  <a:pt x="2754689" y="568326"/>
                </a:cubicBezTo>
                <a:cubicBezTo>
                  <a:pt x="2754689" y="558347"/>
                  <a:pt x="2767187" y="550863"/>
                  <a:pt x="2782184" y="550863"/>
                </a:cubicBezTo>
                <a:close/>
                <a:moveTo>
                  <a:pt x="2711995" y="550863"/>
                </a:moveTo>
                <a:cubicBezTo>
                  <a:pt x="2728242" y="550863"/>
                  <a:pt x="2740740" y="558347"/>
                  <a:pt x="2741989" y="568326"/>
                </a:cubicBezTo>
                <a:cubicBezTo>
                  <a:pt x="2741989" y="578304"/>
                  <a:pt x="2729492" y="585788"/>
                  <a:pt x="2713245" y="585788"/>
                </a:cubicBezTo>
                <a:cubicBezTo>
                  <a:pt x="2696998" y="585788"/>
                  <a:pt x="2684501" y="578304"/>
                  <a:pt x="2684501" y="568326"/>
                </a:cubicBezTo>
                <a:cubicBezTo>
                  <a:pt x="2683251" y="558347"/>
                  <a:pt x="2695749" y="550863"/>
                  <a:pt x="2711995" y="550863"/>
                </a:cubicBezTo>
                <a:close/>
                <a:moveTo>
                  <a:pt x="2641976" y="550863"/>
                </a:moveTo>
                <a:cubicBezTo>
                  <a:pt x="2656885" y="550863"/>
                  <a:pt x="2670551" y="558347"/>
                  <a:pt x="2670551" y="568326"/>
                </a:cubicBezTo>
                <a:cubicBezTo>
                  <a:pt x="2670551" y="578304"/>
                  <a:pt x="2658127" y="585788"/>
                  <a:pt x="2641976" y="585788"/>
                </a:cubicBezTo>
                <a:cubicBezTo>
                  <a:pt x="2625825" y="585788"/>
                  <a:pt x="2613401" y="578304"/>
                  <a:pt x="2613401" y="568326"/>
                </a:cubicBezTo>
                <a:cubicBezTo>
                  <a:pt x="2613401" y="558347"/>
                  <a:pt x="2625825" y="550863"/>
                  <a:pt x="2641976" y="550863"/>
                </a:cubicBezTo>
                <a:close/>
                <a:moveTo>
                  <a:pt x="2569745" y="550863"/>
                </a:moveTo>
                <a:cubicBezTo>
                  <a:pt x="2586345" y="550863"/>
                  <a:pt x="2599114" y="558347"/>
                  <a:pt x="2599114" y="568326"/>
                </a:cubicBezTo>
                <a:cubicBezTo>
                  <a:pt x="2599114" y="578304"/>
                  <a:pt x="2586345" y="585788"/>
                  <a:pt x="2569745" y="585788"/>
                </a:cubicBezTo>
                <a:cubicBezTo>
                  <a:pt x="2553145" y="585788"/>
                  <a:pt x="2540376" y="578304"/>
                  <a:pt x="2540376" y="568326"/>
                </a:cubicBezTo>
                <a:cubicBezTo>
                  <a:pt x="2540376" y="558347"/>
                  <a:pt x="2554422" y="550863"/>
                  <a:pt x="2569745" y="550863"/>
                </a:cubicBezTo>
                <a:close/>
                <a:moveTo>
                  <a:pt x="2499744" y="550863"/>
                </a:moveTo>
                <a:cubicBezTo>
                  <a:pt x="2516429" y="550863"/>
                  <a:pt x="2529264" y="558347"/>
                  <a:pt x="2529264" y="568326"/>
                </a:cubicBezTo>
                <a:cubicBezTo>
                  <a:pt x="2529264" y="578304"/>
                  <a:pt x="2515146" y="585788"/>
                  <a:pt x="2498460" y="585788"/>
                </a:cubicBezTo>
                <a:cubicBezTo>
                  <a:pt x="2481774" y="585788"/>
                  <a:pt x="2468939" y="578304"/>
                  <a:pt x="2468939" y="568326"/>
                </a:cubicBezTo>
                <a:cubicBezTo>
                  <a:pt x="2470223" y="558347"/>
                  <a:pt x="2483058" y="550863"/>
                  <a:pt x="2499744" y="550863"/>
                </a:cubicBezTo>
                <a:close/>
                <a:moveTo>
                  <a:pt x="2428745" y="550863"/>
                </a:moveTo>
                <a:cubicBezTo>
                  <a:pt x="2443742" y="550863"/>
                  <a:pt x="2456239" y="558347"/>
                  <a:pt x="2456239" y="568326"/>
                </a:cubicBezTo>
                <a:cubicBezTo>
                  <a:pt x="2456239" y="578304"/>
                  <a:pt x="2442492" y="585788"/>
                  <a:pt x="2426245" y="585788"/>
                </a:cubicBezTo>
                <a:cubicBezTo>
                  <a:pt x="2409999" y="585788"/>
                  <a:pt x="2397501" y="578304"/>
                  <a:pt x="2398751" y="568326"/>
                </a:cubicBezTo>
                <a:cubicBezTo>
                  <a:pt x="2398751" y="558347"/>
                  <a:pt x="2412498" y="550863"/>
                  <a:pt x="2428745" y="550863"/>
                </a:cubicBezTo>
                <a:close/>
                <a:moveTo>
                  <a:pt x="2357484" y="550863"/>
                </a:moveTo>
                <a:cubicBezTo>
                  <a:pt x="2373822" y="550863"/>
                  <a:pt x="2386389" y="558347"/>
                  <a:pt x="2385132" y="568326"/>
                </a:cubicBezTo>
                <a:cubicBezTo>
                  <a:pt x="2385132" y="578304"/>
                  <a:pt x="2371308" y="585788"/>
                  <a:pt x="2354970" y="585788"/>
                </a:cubicBezTo>
                <a:cubicBezTo>
                  <a:pt x="2338632" y="585788"/>
                  <a:pt x="2326064" y="578304"/>
                  <a:pt x="2327321" y="568326"/>
                </a:cubicBezTo>
                <a:cubicBezTo>
                  <a:pt x="2328578" y="558347"/>
                  <a:pt x="2341145" y="550863"/>
                  <a:pt x="2357484" y="550863"/>
                </a:cubicBezTo>
                <a:close/>
                <a:moveTo>
                  <a:pt x="2287458" y="550863"/>
                </a:moveTo>
                <a:cubicBezTo>
                  <a:pt x="2302455" y="550863"/>
                  <a:pt x="2314952" y="558347"/>
                  <a:pt x="2314952" y="568326"/>
                </a:cubicBezTo>
                <a:cubicBezTo>
                  <a:pt x="2313702" y="578304"/>
                  <a:pt x="2299955" y="585788"/>
                  <a:pt x="2283709" y="585788"/>
                </a:cubicBezTo>
                <a:cubicBezTo>
                  <a:pt x="2267462" y="585788"/>
                  <a:pt x="2256214" y="578304"/>
                  <a:pt x="2256214" y="568326"/>
                </a:cubicBezTo>
                <a:cubicBezTo>
                  <a:pt x="2257464" y="558347"/>
                  <a:pt x="2271211" y="550863"/>
                  <a:pt x="2287458" y="550863"/>
                </a:cubicBezTo>
                <a:close/>
                <a:moveTo>
                  <a:pt x="2216195" y="550863"/>
                </a:moveTo>
                <a:cubicBezTo>
                  <a:pt x="2232533" y="550863"/>
                  <a:pt x="2245101" y="558347"/>
                  <a:pt x="2243844" y="568326"/>
                </a:cubicBezTo>
                <a:cubicBezTo>
                  <a:pt x="2242588" y="578304"/>
                  <a:pt x="2228763" y="585788"/>
                  <a:pt x="2212425" y="585788"/>
                </a:cubicBezTo>
                <a:cubicBezTo>
                  <a:pt x="2196087" y="585788"/>
                  <a:pt x="2184776" y="578304"/>
                  <a:pt x="2186033" y="568326"/>
                </a:cubicBezTo>
                <a:cubicBezTo>
                  <a:pt x="2187290" y="558347"/>
                  <a:pt x="2201114" y="550863"/>
                  <a:pt x="2216195" y="550863"/>
                </a:cubicBezTo>
                <a:close/>
                <a:moveTo>
                  <a:pt x="1153140" y="550863"/>
                </a:moveTo>
                <a:cubicBezTo>
                  <a:pt x="1168237" y="550863"/>
                  <a:pt x="1178301" y="558347"/>
                  <a:pt x="1174527" y="568326"/>
                </a:cubicBezTo>
                <a:cubicBezTo>
                  <a:pt x="1169495" y="578304"/>
                  <a:pt x="1153140" y="585788"/>
                  <a:pt x="1136786" y="585788"/>
                </a:cubicBezTo>
                <a:cubicBezTo>
                  <a:pt x="1120432" y="585788"/>
                  <a:pt x="1111626" y="578304"/>
                  <a:pt x="1115400" y="568326"/>
                </a:cubicBezTo>
                <a:cubicBezTo>
                  <a:pt x="1120432" y="558347"/>
                  <a:pt x="1136786" y="550863"/>
                  <a:pt x="1153140" y="550863"/>
                </a:cubicBezTo>
                <a:close/>
                <a:moveTo>
                  <a:pt x="869316" y="550863"/>
                </a:moveTo>
                <a:cubicBezTo>
                  <a:pt x="885451" y="550863"/>
                  <a:pt x="894139" y="558347"/>
                  <a:pt x="889174" y="568326"/>
                </a:cubicBezTo>
                <a:cubicBezTo>
                  <a:pt x="884210" y="578304"/>
                  <a:pt x="866834" y="585788"/>
                  <a:pt x="850699" y="585788"/>
                </a:cubicBezTo>
                <a:cubicBezTo>
                  <a:pt x="834564" y="585788"/>
                  <a:pt x="825876" y="578304"/>
                  <a:pt x="830840" y="568326"/>
                </a:cubicBezTo>
                <a:cubicBezTo>
                  <a:pt x="837046" y="558347"/>
                  <a:pt x="853181" y="550863"/>
                  <a:pt x="869316" y="550863"/>
                </a:cubicBezTo>
                <a:close/>
                <a:moveTo>
                  <a:pt x="799119" y="550863"/>
                </a:moveTo>
                <a:cubicBezTo>
                  <a:pt x="814013" y="550863"/>
                  <a:pt x="822701" y="558347"/>
                  <a:pt x="817736" y="568326"/>
                </a:cubicBezTo>
                <a:cubicBezTo>
                  <a:pt x="812772" y="578304"/>
                  <a:pt x="795396" y="585788"/>
                  <a:pt x="779261" y="585788"/>
                </a:cubicBezTo>
                <a:cubicBezTo>
                  <a:pt x="763126" y="585788"/>
                  <a:pt x="754438" y="578304"/>
                  <a:pt x="760644" y="568326"/>
                </a:cubicBezTo>
                <a:cubicBezTo>
                  <a:pt x="765608" y="558347"/>
                  <a:pt x="782984" y="550863"/>
                  <a:pt x="799119" y="550863"/>
                </a:cubicBezTo>
                <a:close/>
                <a:moveTo>
                  <a:pt x="727451" y="550863"/>
                </a:moveTo>
                <a:cubicBezTo>
                  <a:pt x="743961" y="550863"/>
                  <a:pt x="752851" y="558347"/>
                  <a:pt x="746501" y="568326"/>
                </a:cubicBezTo>
                <a:cubicBezTo>
                  <a:pt x="741421" y="578304"/>
                  <a:pt x="723641" y="585788"/>
                  <a:pt x="707131" y="585788"/>
                </a:cubicBezTo>
                <a:cubicBezTo>
                  <a:pt x="690621" y="585788"/>
                  <a:pt x="683001" y="578304"/>
                  <a:pt x="688081" y="568326"/>
                </a:cubicBezTo>
                <a:cubicBezTo>
                  <a:pt x="694431" y="558347"/>
                  <a:pt x="712211" y="550863"/>
                  <a:pt x="727451" y="550863"/>
                </a:cubicBezTo>
                <a:close/>
                <a:moveTo>
                  <a:pt x="4178559" y="509588"/>
                </a:moveTo>
                <a:cubicBezTo>
                  <a:pt x="4194993" y="509588"/>
                  <a:pt x="4211426" y="516997"/>
                  <a:pt x="4216483" y="526874"/>
                </a:cubicBezTo>
                <a:cubicBezTo>
                  <a:pt x="4221539" y="535518"/>
                  <a:pt x="4212690" y="542926"/>
                  <a:pt x="4196257" y="542926"/>
                </a:cubicBezTo>
                <a:cubicBezTo>
                  <a:pt x="4179823" y="542926"/>
                  <a:pt x="4163389" y="535518"/>
                  <a:pt x="4158333" y="526874"/>
                </a:cubicBezTo>
                <a:cubicBezTo>
                  <a:pt x="4153276" y="516997"/>
                  <a:pt x="4163389" y="509588"/>
                  <a:pt x="4178559" y="509588"/>
                </a:cubicBezTo>
                <a:close/>
                <a:moveTo>
                  <a:pt x="4108917" y="509588"/>
                </a:moveTo>
                <a:cubicBezTo>
                  <a:pt x="4125271" y="509588"/>
                  <a:pt x="4141625" y="516997"/>
                  <a:pt x="4146657" y="526874"/>
                </a:cubicBezTo>
                <a:cubicBezTo>
                  <a:pt x="4151689" y="535518"/>
                  <a:pt x="4141625" y="542926"/>
                  <a:pt x="4126529" y="542926"/>
                </a:cubicBezTo>
                <a:cubicBezTo>
                  <a:pt x="4110175" y="542926"/>
                  <a:pt x="4093820" y="535518"/>
                  <a:pt x="4088788" y="526874"/>
                </a:cubicBezTo>
                <a:cubicBezTo>
                  <a:pt x="4085014" y="516997"/>
                  <a:pt x="4093820" y="509588"/>
                  <a:pt x="4108917" y="509588"/>
                </a:cubicBezTo>
                <a:close/>
                <a:moveTo>
                  <a:pt x="4038737" y="509588"/>
                </a:moveTo>
                <a:cubicBezTo>
                  <a:pt x="4053833" y="509588"/>
                  <a:pt x="4070187" y="516997"/>
                  <a:pt x="4075219" y="526874"/>
                </a:cubicBezTo>
                <a:cubicBezTo>
                  <a:pt x="4080251" y="535518"/>
                  <a:pt x="4070187" y="542926"/>
                  <a:pt x="4055091" y="542926"/>
                </a:cubicBezTo>
                <a:cubicBezTo>
                  <a:pt x="4038737" y="542926"/>
                  <a:pt x="4022382" y="535518"/>
                  <a:pt x="4017350" y="526874"/>
                </a:cubicBezTo>
                <a:cubicBezTo>
                  <a:pt x="4013576" y="516997"/>
                  <a:pt x="4022382" y="509588"/>
                  <a:pt x="4038737" y="509588"/>
                </a:cubicBezTo>
                <a:close/>
                <a:moveTo>
                  <a:pt x="3968760" y="509588"/>
                </a:moveTo>
                <a:cubicBezTo>
                  <a:pt x="3985032" y="509588"/>
                  <a:pt x="4001304" y="516997"/>
                  <a:pt x="4005059" y="526874"/>
                </a:cubicBezTo>
                <a:cubicBezTo>
                  <a:pt x="4008814" y="535518"/>
                  <a:pt x="4000052" y="542926"/>
                  <a:pt x="3983780" y="542926"/>
                </a:cubicBezTo>
                <a:cubicBezTo>
                  <a:pt x="3968760" y="542926"/>
                  <a:pt x="3952488" y="535518"/>
                  <a:pt x="3947481" y="526874"/>
                </a:cubicBezTo>
                <a:cubicBezTo>
                  <a:pt x="3943726" y="516997"/>
                  <a:pt x="3953740" y="509588"/>
                  <a:pt x="3968760" y="509588"/>
                </a:cubicBezTo>
                <a:close/>
                <a:moveTo>
                  <a:pt x="3900162" y="509588"/>
                </a:moveTo>
                <a:cubicBezTo>
                  <a:pt x="3915182" y="509588"/>
                  <a:pt x="3931454" y="516997"/>
                  <a:pt x="3935209" y="526874"/>
                </a:cubicBezTo>
                <a:cubicBezTo>
                  <a:pt x="3938964" y="535518"/>
                  <a:pt x="3930202" y="542926"/>
                  <a:pt x="3913930" y="542926"/>
                </a:cubicBezTo>
                <a:cubicBezTo>
                  <a:pt x="3897658" y="542926"/>
                  <a:pt x="3882638" y="535518"/>
                  <a:pt x="3877631" y="526874"/>
                </a:cubicBezTo>
                <a:cubicBezTo>
                  <a:pt x="3873876" y="516997"/>
                  <a:pt x="3883890" y="509588"/>
                  <a:pt x="3900162" y="509588"/>
                </a:cubicBezTo>
                <a:close/>
                <a:moveTo>
                  <a:pt x="3828928" y="509588"/>
                </a:moveTo>
                <a:cubicBezTo>
                  <a:pt x="3843869" y="509588"/>
                  <a:pt x="3860056" y="516997"/>
                  <a:pt x="3863791" y="526874"/>
                </a:cubicBezTo>
                <a:cubicBezTo>
                  <a:pt x="3867526" y="535518"/>
                  <a:pt x="3857565" y="542926"/>
                  <a:pt x="3842624" y="542926"/>
                </a:cubicBezTo>
                <a:cubicBezTo>
                  <a:pt x="3826438" y="542926"/>
                  <a:pt x="3810252" y="535518"/>
                  <a:pt x="3807762" y="526874"/>
                </a:cubicBezTo>
                <a:cubicBezTo>
                  <a:pt x="3804026" y="516997"/>
                  <a:pt x="3812742" y="509588"/>
                  <a:pt x="3828928" y="509588"/>
                </a:cubicBezTo>
                <a:close/>
                <a:moveTo>
                  <a:pt x="3759078" y="509588"/>
                </a:moveTo>
                <a:cubicBezTo>
                  <a:pt x="3775264" y="509588"/>
                  <a:pt x="3790206" y="516997"/>
                  <a:pt x="3793941" y="526874"/>
                </a:cubicBezTo>
                <a:cubicBezTo>
                  <a:pt x="3797676" y="535518"/>
                  <a:pt x="3787715" y="542926"/>
                  <a:pt x="3772774" y="542926"/>
                </a:cubicBezTo>
                <a:cubicBezTo>
                  <a:pt x="3756588" y="542926"/>
                  <a:pt x="3740402" y="535518"/>
                  <a:pt x="3737912" y="526874"/>
                </a:cubicBezTo>
                <a:cubicBezTo>
                  <a:pt x="3734176" y="516997"/>
                  <a:pt x="3744137" y="509588"/>
                  <a:pt x="3759078" y="509588"/>
                </a:cubicBezTo>
                <a:close/>
                <a:moveTo>
                  <a:pt x="3689540" y="509588"/>
                </a:moveTo>
                <a:cubicBezTo>
                  <a:pt x="3704855" y="509588"/>
                  <a:pt x="3721446" y="516997"/>
                  <a:pt x="3723999" y="526874"/>
                </a:cubicBezTo>
                <a:cubicBezTo>
                  <a:pt x="3727827" y="535518"/>
                  <a:pt x="3717617" y="542926"/>
                  <a:pt x="3701026" y="542926"/>
                </a:cubicBezTo>
                <a:cubicBezTo>
                  <a:pt x="3685711" y="542926"/>
                  <a:pt x="3669120" y="535518"/>
                  <a:pt x="3666568" y="526874"/>
                </a:cubicBezTo>
                <a:cubicBezTo>
                  <a:pt x="3662739" y="516997"/>
                  <a:pt x="3672949" y="509588"/>
                  <a:pt x="3689540" y="509588"/>
                </a:cubicBezTo>
                <a:close/>
                <a:moveTo>
                  <a:pt x="3619036" y="509588"/>
                </a:moveTo>
                <a:cubicBezTo>
                  <a:pt x="3635223" y="509588"/>
                  <a:pt x="3650164" y="516997"/>
                  <a:pt x="3652654" y="526874"/>
                </a:cubicBezTo>
                <a:cubicBezTo>
                  <a:pt x="3656389" y="535518"/>
                  <a:pt x="3646428" y="542926"/>
                  <a:pt x="3630242" y="542926"/>
                </a:cubicBezTo>
                <a:cubicBezTo>
                  <a:pt x="3614056" y="542926"/>
                  <a:pt x="3599115" y="535518"/>
                  <a:pt x="3596625" y="526874"/>
                </a:cubicBezTo>
                <a:cubicBezTo>
                  <a:pt x="3592889" y="516997"/>
                  <a:pt x="3602850" y="509588"/>
                  <a:pt x="3619036" y="509588"/>
                </a:cubicBezTo>
                <a:close/>
                <a:moveTo>
                  <a:pt x="3549186" y="509588"/>
                </a:moveTo>
                <a:cubicBezTo>
                  <a:pt x="3565373" y="509588"/>
                  <a:pt x="3580314" y="516997"/>
                  <a:pt x="3582804" y="526874"/>
                </a:cubicBezTo>
                <a:cubicBezTo>
                  <a:pt x="3586539" y="535518"/>
                  <a:pt x="3575333" y="542926"/>
                  <a:pt x="3560392" y="542926"/>
                </a:cubicBezTo>
                <a:cubicBezTo>
                  <a:pt x="3544206" y="542926"/>
                  <a:pt x="3529265" y="535518"/>
                  <a:pt x="3526775" y="526874"/>
                </a:cubicBezTo>
                <a:cubicBezTo>
                  <a:pt x="3523039" y="516997"/>
                  <a:pt x="3534245" y="509588"/>
                  <a:pt x="3549186" y="509588"/>
                </a:cubicBezTo>
                <a:close/>
                <a:moveTo>
                  <a:pt x="3479859" y="509588"/>
                </a:moveTo>
                <a:cubicBezTo>
                  <a:pt x="3495099" y="509588"/>
                  <a:pt x="3510339" y="516997"/>
                  <a:pt x="3512879" y="526874"/>
                </a:cubicBezTo>
                <a:cubicBezTo>
                  <a:pt x="3516689" y="535518"/>
                  <a:pt x="3505259" y="542926"/>
                  <a:pt x="3490019" y="542926"/>
                </a:cubicBezTo>
                <a:cubicBezTo>
                  <a:pt x="3473509" y="542926"/>
                  <a:pt x="3458269" y="535518"/>
                  <a:pt x="3455729" y="526874"/>
                </a:cubicBezTo>
                <a:cubicBezTo>
                  <a:pt x="3453189" y="516997"/>
                  <a:pt x="3463349" y="509588"/>
                  <a:pt x="3479859" y="509588"/>
                </a:cubicBezTo>
                <a:close/>
                <a:moveTo>
                  <a:pt x="3409343" y="509588"/>
                </a:moveTo>
                <a:cubicBezTo>
                  <a:pt x="3425440" y="509588"/>
                  <a:pt x="3439061" y="516997"/>
                  <a:pt x="3441537" y="526874"/>
                </a:cubicBezTo>
                <a:cubicBezTo>
                  <a:pt x="3445252" y="535518"/>
                  <a:pt x="3434108" y="542926"/>
                  <a:pt x="3418011" y="542926"/>
                </a:cubicBezTo>
                <a:cubicBezTo>
                  <a:pt x="3403151" y="542926"/>
                  <a:pt x="3388292" y="535518"/>
                  <a:pt x="3385816" y="526874"/>
                </a:cubicBezTo>
                <a:cubicBezTo>
                  <a:pt x="3383339" y="516997"/>
                  <a:pt x="3394484" y="509588"/>
                  <a:pt x="3409343" y="509588"/>
                </a:cubicBezTo>
                <a:close/>
                <a:moveTo>
                  <a:pt x="3339343" y="509588"/>
                </a:moveTo>
                <a:cubicBezTo>
                  <a:pt x="3355347" y="509588"/>
                  <a:pt x="3370121" y="516997"/>
                  <a:pt x="3372583" y="526874"/>
                </a:cubicBezTo>
                <a:cubicBezTo>
                  <a:pt x="3373814" y="535518"/>
                  <a:pt x="3363965" y="542926"/>
                  <a:pt x="3347961" y="542926"/>
                </a:cubicBezTo>
                <a:cubicBezTo>
                  <a:pt x="3331956" y="542926"/>
                  <a:pt x="3318414" y="535518"/>
                  <a:pt x="3315951" y="526874"/>
                </a:cubicBezTo>
                <a:cubicBezTo>
                  <a:pt x="3313489" y="516997"/>
                  <a:pt x="3324569" y="509588"/>
                  <a:pt x="3339343" y="509588"/>
                </a:cubicBezTo>
                <a:close/>
                <a:moveTo>
                  <a:pt x="3269849" y="509588"/>
                </a:moveTo>
                <a:cubicBezTo>
                  <a:pt x="3285011" y="509588"/>
                  <a:pt x="3300174" y="516997"/>
                  <a:pt x="3302701" y="526874"/>
                </a:cubicBezTo>
                <a:cubicBezTo>
                  <a:pt x="3303964" y="535518"/>
                  <a:pt x="3292592" y="542926"/>
                  <a:pt x="3277430" y="542926"/>
                </a:cubicBezTo>
                <a:cubicBezTo>
                  <a:pt x="3261004" y="542926"/>
                  <a:pt x="3247105" y="535518"/>
                  <a:pt x="3244578" y="526874"/>
                </a:cubicBezTo>
                <a:cubicBezTo>
                  <a:pt x="3242051" y="516997"/>
                  <a:pt x="3253423" y="509588"/>
                  <a:pt x="3269849" y="509588"/>
                </a:cubicBezTo>
                <a:close/>
                <a:moveTo>
                  <a:pt x="3200181" y="509588"/>
                </a:moveTo>
                <a:cubicBezTo>
                  <a:pt x="3216519" y="509588"/>
                  <a:pt x="3230344" y="516997"/>
                  <a:pt x="3232857" y="526874"/>
                </a:cubicBezTo>
                <a:cubicBezTo>
                  <a:pt x="3234114" y="535518"/>
                  <a:pt x="3222803" y="542926"/>
                  <a:pt x="3207722" y="542926"/>
                </a:cubicBezTo>
                <a:cubicBezTo>
                  <a:pt x="3191384" y="542926"/>
                  <a:pt x="3176303" y="535518"/>
                  <a:pt x="3175046" y="526874"/>
                </a:cubicBezTo>
                <a:cubicBezTo>
                  <a:pt x="3173789" y="516997"/>
                  <a:pt x="3185100" y="509588"/>
                  <a:pt x="3200181" y="509588"/>
                </a:cubicBezTo>
                <a:close/>
                <a:moveTo>
                  <a:pt x="3130000" y="509588"/>
                </a:moveTo>
                <a:cubicBezTo>
                  <a:pt x="3145081" y="509588"/>
                  <a:pt x="3158906" y="516997"/>
                  <a:pt x="3161419" y="526874"/>
                </a:cubicBezTo>
                <a:cubicBezTo>
                  <a:pt x="3162676" y="535518"/>
                  <a:pt x="3151365" y="542926"/>
                  <a:pt x="3135027" y="542926"/>
                </a:cubicBezTo>
                <a:cubicBezTo>
                  <a:pt x="3119946" y="542926"/>
                  <a:pt x="3104865" y="535518"/>
                  <a:pt x="3103608" y="526874"/>
                </a:cubicBezTo>
                <a:cubicBezTo>
                  <a:pt x="3102351" y="516997"/>
                  <a:pt x="3113662" y="509588"/>
                  <a:pt x="3130000" y="509588"/>
                </a:cubicBezTo>
                <a:close/>
                <a:moveTo>
                  <a:pt x="3060150" y="509588"/>
                </a:moveTo>
                <a:cubicBezTo>
                  <a:pt x="3075231" y="509588"/>
                  <a:pt x="3090313" y="516997"/>
                  <a:pt x="3091569" y="526874"/>
                </a:cubicBezTo>
                <a:cubicBezTo>
                  <a:pt x="3092826" y="535518"/>
                  <a:pt x="3081515" y="542926"/>
                  <a:pt x="3065177" y="542926"/>
                </a:cubicBezTo>
                <a:cubicBezTo>
                  <a:pt x="3048839" y="542926"/>
                  <a:pt x="3035015" y="535518"/>
                  <a:pt x="3033758" y="526874"/>
                </a:cubicBezTo>
                <a:cubicBezTo>
                  <a:pt x="3032501" y="516997"/>
                  <a:pt x="3043812" y="509588"/>
                  <a:pt x="3060150" y="509588"/>
                </a:cubicBezTo>
                <a:close/>
                <a:moveTo>
                  <a:pt x="2990300" y="509588"/>
                </a:moveTo>
                <a:cubicBezTo>
                  <a:pt x="3006638" y="509588"/>
                  <a:pt x="3020463" y="516997"/>
                  <a:pt x="3021719" y="526874"/>
                </a:cubicBezTo>
                <a:cubicBezTo>
                  <a:pt x="3022976" y="535518"/>
                  <a:pt x="3010409" y="542926"/>
                  <a:pt x="2995327" y="542926"/>
                </a:cubicBezTo>
                <a:cubicBezTo>
                  <a:pt x="2978989" y="542926"/>
                  <a:pt x="2965165" y="535518"/>
                  <a:pt x="2963908" y="526874"/>
                </a:cubicBezTo>
                <a:cubicBezTo>
                  <a:pt x="2962651" y="516997"/>
                  <a:pt x="2975219" y="509588"/>
                  <a:pt x="2990300" y="509588"/>
                </a:cubicBezTo>
                <a:close/>
                <a:moveTo>
                  <a:pt x="2920120" y="509588"/>
                </a:moveTo>
                <a:cubicBezTo>
                  <a:pt x="2935201" y="509588"/>
                  <a:pt x="2949026" y="516997"/>
                  <a:pt x="2950282" y="526874"/>
                </a:cubicBezTo>
                <a:cubicBezTo>
                  <a:pt x="2951539" y="535518"/>
                  <a:pt x="2938972" y="542926"/>
                  <a:pt x="2923890" y="542926"/>
                </a:cubicBezTo>
                <a:cubicBezTo>
                  <a:pt x="2907552" y="542926"/>
                  <a:pt x="2893728" y="535518"/>
                  <a:pt x="2892471" y="526874"/>
                </a:cubicBezTo>
                <a:cubicBezTo>
                  <a:pt x="2891214" y="516997"/>
                  <a:pt x="2903782" y="509588"/>
                  <a:pt x="2920120" y="509588"/>
                </a:cubicBezTo>
                <a:close/>
                <a:moveTo>
                  <a:pt x="2850446" y="509588"/>
                </a:moveTo>
                <a:cubicBezTo>
                  <a:pt x="2865443" y="509588"/>
                  <a:pt x="2879190" y="516997"/>
                  <a:pt x="2880440" y="526874"/>
                </a:cubicBezTo>
                <a:cubicBezTo>
                  <a:pt x="2881689" y="535518"/>
                  <a:pt x="2869192" y="542926"/>
                  <a:pt x="2852945" y="542926"/>
                </a:cubicBezTo>
                <a:cubicBezTo>
                  <a:pt x="2837948" y="542926"/>
                  <a:pt x="2824201" y="535518"/>
                  <a:pt x="2822951" y="526874"/>
                </a:cubicBezTo>
                <a:cubicBezTo>
                  <a:pt x="2822951" y="516997"/>
                  <a:pt x="2834199" y="509588"/>
                  <a:pt x="2850446" y="509588"/>
                </a:cubicBezTo>
                <a:close/>
                <a:moveTo>
                  <a:pt x="2779751" y="509588"/>
                </a:moveTo>
                <a:cubicBezTo>
                  <a:pt x="2796437" y="509588"/>
                  <a:pt x="2809272" y="516997"/>
                  <a:pt x="2810556" y="526874"/>
                </a:cubicBezTo>
                <a:cubicBezTo>
                  <a:pt x="2811839" y="535518"/>
                  <a:pt x="2799004" y="542926"/>
                  <a:pt x="2782319" y="542926"/>
                </a:cubicBezTo>
                <a:cubicBezTo>
                  <a:pt x="2765633" y="542926"/>
                  <a:pt x="2752798" y="535518"/>
                  <a:pt x="2751514" y="526874"/>
                </a:cubicBezTo>
                <a:cubicBezTo>
                  <a:pt x="2751514" y="516997"/>
                  <a:pt x="2764349" y="509588"/>
                  <a:pt x="2779751" y="509588"/>
                </a:cubicBezTo>
                <a:close/>
                <a:moveTo>
                  <a:pt x="2711033" y="509588"/>
                </a:moveTo>
                <a:cubicBezTo>
                  <a:pt x="2726356" y="509588"/>
                  <a:pt x="2740402" y="516997"/>
                  <a:pt x="2740402" y="526874"/>
                </a:cubicBezTo>
                <a:cubicBezTo>
                  <a:pt x="2740402" y="535518"/>
                  <a:pt x="2727633" y="542926"/>
                  <a:pt x="2712310" y="542926"/>
                </a:cubicBezTo>
                <a:cubicBezTo>
                  <a:pt x="2695710" y="542926"/>
                  <a:pt x="2682941" y="535518"/>
                  <a:pt x="2681664" y="526874"/>
                </a:cubicBezTo>
                <a:cubicBezTo>
                  <a:pt x="2681664" y="516997"/>
                  <a:pt x="2694433" y="509588"/>
                  <a:pt x="2711033" y="509588"/>
                </a:cubicBezTo>
                <a:close/>
                <a:moveTo>
                  <a:pt x="2640389" y="509588"/>
                </a:moveTo>
                <a:cubicBezTo>
                  <a:pt x="2656540" y="509588"/>
                  <a:pt x="2668964" y="516997"/>
                  <a:pt x="2668964" y="526874"/>
                </a:cubicBezTo>
                <a:cubicBezTo>
                  <a:pt x="2668964" y="535518"/>
                  <a:pt x="2656540" y="542926"/>
                  <a:pt x="2641632" y="542926"/>
                </a:cubicBezTo>
                <a:cubicBezTo>
                  <a:pt x="2625481" y="542926"/>
                  <a:pt x="2613057" y="535518"/>
                  <a:pt x="2611814" y="526874"/>
                </a:cubicBezTo>
                <a:cubicBezTo>
                  <a:pt x="2611814" y="516997"/>
                  <a:pt x="2624238" y="509588"/>
                  <a:pt x="2640389" y="509588"/>
                </a:cubicBezTo>
                <a:close/>
                <a:moveTo>
                  <a:pt x="2569745" y="509588"/>
                </a:moveTo>
                <a:cubicBezTo>
                  <a:pt x="2586345" y="509588"/>
                  <a:pt x="2599114" y="516997"/>
                  <a:pt x="2599114" y="526874"/>
                </a:cubicBezTo>
                <a:cubicBezTo>
                  <a:pt x="2599114" y="535518"/>
                  <a:pt x="2586345" y="542926"/>
                  <a:pt x="2569745" y="542926"/>
                </a:cubicBezTo>
                <a:cubicBezTo>
                  <a:pt x="2554422" y="542926"/>
                  <a:pt x="2540376" y="535518"/>
                  <a:pt x="2540376" y="526874"/>
                </a:cubicBezTo>
                <a:cubicBezTo>
                  <a:pt x="2541653" y="516997"/>
                  <a:pt x="2554422" y="509588"/>
                  <a:pt x="2569745" y="509588"/>
                </a:cubicBezTo>
                <a:close/>
                <a:moveTo>
                  <a:pt x="2501172" y="509588"/>
                </a:moveTo>
                <a:cubicBezTo>
                  <a:pt x="2516495" y="509588"/>
                  <a:pt x="2529264" y="516997"/>
                  <a:pt x="2529264" y="526874"/>
                </a:cubicBezTo>
                <a:cubicBezTo>
                  <a:pt x="2529264" y="535518"/>
                  <a:pt x="2516495" y="542926"/>
                  <a:pt x="2499895" y="542926"/>
                </a:cubicBezTo>
                <a:cubicBezTo>
                  <a:pt x="2483295" y="542926"/>
                  <a:pt x="2470526" y="535518"/>
                  <a:pt x="2471803" y="526874"/>
                </a:cubicBezTo>
                <a:cubicBezTo>
                  <a:pt x="2471803" y="516997"/>
                  <a:pt x="2484572" y="509588"/>
                  <a:pt x="2501172" y="509588"/>
                </a:cubicBezTo>
                <a:close/>
                <a:moveTo>
                  <a:pt x="2430670" y="509588"/>
                </a:moveTo>
                <a:cubicBezTo>
                  <a:pt x="2446917" y="509588"/>
                  <a:pt x="2459414" y="516997"/>
                  <a:pt x="2458165" y="526874"/>
                </a:cubicBezTo>
                <a:cubicBezTo>
                  <a:pt x="2458165" y="535518"/>
                  <a:pt x="2444417" y="542926"/>
                  <a:pt x="2429420" y="542926"/>
                </a:cubicBezTo>
                <a:cubicBezTo>
                  <a:pt x="2413174" y="542926"/>
                  <a:pt x="2400676" y="535518"/>
                  <a:pt x="2401926" y="526874"/>
                </a:cubicBezTo>
                <a:cubicBezTo>
                  <a:pt x="2401926" y="516997"/>
                  <a:pt x="2415673" y="509588"/>
                  <a:pt x="2430670" y="509588"/>
                </a:cubicBezTo>
                <a:close/>
                <a:moveTo>
                  <a:pt x="2360044" y="509588"/>
                </a:moveTo>
                <a:cubicBezTo>
                  <a:pt x="2376729" y="509588"/>
                  <a:pt x="2389564" y="516997"/>
                  <a:pt x="2388281" y="526874"/>
                </a:cubicBezTo>
                <a:cubicBezTo>
                  <a:pt x="2388281" y="535518"/>
                  <a:pt x="2374162" y="542926"/>
                  <a:pt x="2358760" y="542926"/>
                </a:cubicBezTo>
                <a:cubicBezTo>
                  <a:pt x="2342074" y="542926"/>
                  <a:pt x="2329239" y="535518"/>
                  <a:pt x="2330523" y="526874"/>
                </a:cubicBezTo>
                <a:cubicBezTo>
                  <a:pt x="2330523" y="516997"/>
                  <a:pt x="2344641" y="509588"/>
                  <a:pt x="2360044" y="509588"/>
                </a:cubicBezTo>
                <a:close/>
                <a:moveTo>
                  <a:pt x="2290633" y="509588"/>
                </a:moveTo>
                <a:cubicBezTo>
                  <a:pt x="2305630" y="509588"/>
                  <a:pt x="2318127" y="516997"/>
                  <a:pt x="2316877" y="526874"/>
                </a:cubicBezTo>
                <a:cubicBezTo>
                  <a:pt x="2316877" y="535518"/>
                  <a:pt x="2303130" y="542926"/>
                  <a:pt x="2286884" y="542926"/>
                </a:cubicBezTo>
                <a:cubicBezTo>
                  <a:pt x="2271887" y="542926"/>
                  <a:pt x="2259389" y="535518"/>
                  <a:pt x="2260639" y="526874"/>
                </a:cubicBezTo>
                <a:cubicBezTo>
                  <a:pt x="2260639" y="516997"/>
                  <a:pt x="2274386" y="509588"/>
                  <a:pt x="2290633" y="509588"/>
                </a:cubicBezTo>
                <a:close/>
                <a:moveTo>
                  <a:pt x="1170932" y="509588"/>
                </a:moveTo>
                <a:cubicBezTo>
                  <a:pt x="1187287" y="509588"/>
                  <a:pt x="1197351" y="516997"/>
                  <a:pt x="1192319" y="526874"/>
                </a:cubicBezTo>
                <a:cubicBezTo>
                  <a:pt x="1188545" y="535518"/>
                  <a:pt x="1172190" y="542926"/>
                  <a:pt x="1155836" y="542926"/>
                </a:cubicBezTo>
                <a:cubicBezTo>
                  <a:pt x="1140740" y="542926"/>
                  <a:pt x="1130676" y="535518"/>
                  <a:pt x="1135708" y="526874"/>
                </a:cubicBezTo>
                <a:cubicBezTo>
                  <a:pt x="1139482" y="516997"/>
                  <a:pt x="1155836" y="509588"/>
                  <a:pt x="1170932" y="509588"/>
                </a:cubicBezTo>
                <a:close/>
                <a:moveTo>
                  <a:pt x="1102340" y="509588"/>
                </a:moveTo>
                <a:cubicBezTo>
                  <a:pt x="1117437" y="509588"/>
                  <a:pt x="1127501" y="516997"/>
                  <a:pt x="1122469" y="526874"/>
                </a:cubicBezTo>
                <a:cubicBezTo>
                  <a:pt x="1118695" y="535518"/>
                  <a:pt x="1102340" y="542926"/>
                  <a:pt x="1085986" y="542926"/>
                </a:cubicBezTo>
                <a:cubicBezTo>
                  <a:pt x="1069632" y="542926"/>
                  <a:pt x="1060826" y="535518"/>
                  <a:pt x="1065858" y="526874"/>
                </a:cubicBezTo>
                <a:cubicBezTo>
                  <a:pt x="1069632" y="516997"/>
                  <a:pt x="1085986" y="509588"/>
                  <a:pt x="1102340" y="509588"/>
                </a:cubicBezTo>
                <a:close/>
                <a:moveTo>
                  <a:pt x="1032490" y="509588"/>
                </a:moveTo>
                <a:cubicBezTo>
                  <a:pt x="1048845" y="509588"/>
                  <a:pt x="1057651" y="516997"/>
                  <a:pt x="1052619" y="526874"/>
                </a:cubicBezTo>
                <a:cubicBezTo>
                  <a:pt x="1048845" y="535518"/>
                  <a:pt x="1032490" y="542926"/>
                  <a:pt x="1016136" y="542926"/>
                </a:cubicBezTo>
                <a:cubicBezTo>
                  <a:pt x="999782" y="542926"/>
                  <a:pt x="990976" y="535518"/>
                  <a:pt x="996008" y="526874"/>
                </a:cubicBezTo>
                <a:cubicBezTo>
                  <a:pt x="999782" y="516997"/>
                  <a:pt x="1017394" y="509588"/>
                  <a:pt x="1032490" y="509588"/>
                </a:cubicBezTo>
                <a:close/>
                <a:moveTo>
                  <a:pt x="962311" y="509588"/>
                </a:moveTo>
                <a:cubicBezTo>
                  <a:pt x="977407" y="509588"/>
                  <a:pt x="986213" y="516997"/>
                  <a:pt x="981181" y="526874"/>
                </a:cubicBezTo>
                <a:cubicBezTo>
                  <a:pt x="977407" y="535518"/>
                  <a:pt x="959794" y="542926"/>
                  <a:pt x="944698" y="542926"/>
                </a:cubicBezTo>
                <a:cubicBezTo>
                  <a:pt x="928344" y="542926"/>
                  <a:pt x="919538" y="535518"/>
                  <a:pt x="924570" y="526874"/>
                </a:cubicBezTo>
                <a:cubicBezTo>
                  <a:pt x="929602" y="516997"/>
                  <a:pt x="945956" y="509588"/>
                  <a:pt x="962311" y="509588"/>
                </a:cubicBezTo>
                <a:close/>
                <a:moveTo>
                  <a:pt x="892461" y="509588"/>
                </a:moveTo>
                <a:cubicBezTo>
                  <a:pt x="907557" y="509588"/>
                  <a:pt x="916363" y="516997"/>
                  <a:pt x="911331" y="526874"/>
                </a:cubicBezTo>
                <a:cubicBezTo>
                  <a:pt x="907557" y="535518"/>
                  <a:pt x="889944" y="542926"/>
                  <a:pt x="873590" y="542926"/>
                </a:cubicBezTo>
                <a:cubicBezTo>
                  <a:pt x="858494" y="542926"/>
                  <a:pt x="849688" y="535518"/>
                  <a:pt x="854720" y="526874"/>
                </a:cubicBezTo>
                <a:cubicBezTo>
                  <a:pt x="859752" y="516997"/>
                  <a:pt x="876106" y="509588"/>
                  <a:pt x="892461" y="509588"/>
                </a:cubicBezTo>
                <a:close/>
                <a:moveTo>
                  <a:pt x="821818" y="509588"/>
                </a:moveTo>
                <a:cubicBezTo>
                  <a:pt x="837870" y="509588"/>
                  <a:pt x="846513" y="516997"/>
                  <a:pt x="841574" y="526874"/>
                </a:cubicBezTo>
                <a:cubicBezTo>
                  <a:pt x="835400" y="535518"/>
                  <a:pt x="819349" y="542926"/>
                  <a:pt x="803298" y="542926"/>
                </a:cubicBezTo>
                <a:cubicBezTo>
                  <a:pt x="787246" y="542926"/>
                  <a:pt x="779838" y="535518"/>
                  <a:pt x="784777" y="526874"/>
                </a:cubicBezTo>
                <a:cubicBezTo>
                  <a:pt x="789716" y="516997"/>
                  <a:pt x="807002" y="509588"/>
                  <a:pt x="821818" y="509588"/>
                </a:cubicBezTo>
                <a:close/>
                <a:moveTo>
                  <a:pt x="752645" y="509588"/>
                </a:moveTo>
                <a:cubicBezTo>
                  <a:pt x="767815" y="509588"/>
                  <a:pt x="776664" y="516997"/>
                  <a:pt x="771607" y="526874"/>
                </a:cubicBezTo>
                <a:cubicBezTo>
                  <a:pt x="765287" y="535518"/>
                  <a:pt x="748853" y="542926"/>
                  <a:pt x="732419" y="542926"/>
                </a:cubicBezTo>
                <a:cubicBezTo>
                  <a:pt x="715986" y="542926"/>
                  <a:pt x="708401" y="535518"/>
                  <a:pt x="713457" y="526874"/>
                </a:cubicBezTo>
                <a:cubicBezTo>
                  <a:pt x="718514" y="516997"/>
                  <a:pt x="736212" y="509588"/>
                  <a:pt x="752645" y="509588"/>
                </a:cubicBezTo>
                <a:close/>
                <a:moveTo>
                  <a:pt x="682683" y="509588"/>
                </a:moveTo>
                <a:cubicBezTo>
                  <a:pt x="699193" y="509588"/>
                  <a:pt x="706813" y="516997"/>
                  <a:pt x="701733" y="526874"/>
                </a:cubicBezTo>
                <a:cubicBezTo>
                  <a:pt x="695383" y="535518"/>
                  <a:pt x="677603" y="542926"/>
                  <a:pt x="662363" y="542926"/>
                </a:cubicBezTo>
                <a:cubicBezTo>
                  <a:pt x="645853" y="542926"/>
                  <a:pt x="636963" y="535518"/>
                  <a:pt x="643313" y="526874"/>
                </a:cubicBezTo>
                <a:cubicBezTo>
                  <a:pt x="649663" y="516997"/>
                  <a:pt x="666173" y="509588"/>
                  <a:pt x="682683" y="509588"/>
                </a:cubicBezTo>
                <a:close/>
                <a:moveTo>
                  <a:pt x="4433911" y="469901"/>
                </a:moveTo>
                <a:cubicBezTo>
                  <a:pt x="4449962" y="469901"/>
                  <a:pt x="4466014" y="477310"/>
                  <a:pt x="4472187" y="485953"/>
                </a:cubicBezTo>
                <a:cubicBezTo>
                  <a:pt x="4477126" y="495831"/>
                  <a:pt x="4469718" y="503239"/>
                  <a:pt x="4453667" y="503239"/>
                </a:cubicBezTo>
                <a:cubicBezTo>
                  <a:pt x="4438850" y="503239"/>
                  <a:pt x="4421564" y="495831"/>
                  <a:pt x="4416625" y="485953"/>
                </a:cubicBezTo>
                <a:cubicBezTo>
                  <a:pt x="4410451" y="477310"/>
                  <a:pt x="4419094" y="469901"/>
                  <a:pt x="4433911" y="469901"/>
                </a:cubicBezTo>
                <a:close/>
                <a:moveTo>
                  <a:pt x="4364620" y="469901"/>
                </a:moveTo>
                <a:cubicBezTo>
                  <a:pt x="4381053" y="469901"/>
                  <a:pt x="4397487" y="477310"/>
                  <a:pt x="4403808" y="485953"/>
                </a:cubicBezTo>
                <a:cubicBezTo>
                  <a:pt x="4408864" y="495831"/>
                  <a:pt x="4400015" y="503239"/>
                  <a:pt x="4384846" y="503239"/>
                </a:cubicBezTo>
                <a:cubicBezTo>
                  <a:pt x="4368412" y="503239"/>
                  <a:pt x="4351978" y="495831"/>
                  <a:pt x="4345658" y="485953"/>
                </a:cubicBezTo>
                <a:cubicBezTo>
                  <a:pt x="4340601" y="477310"/>
                  <a:pt x="4349450" y="469901"/>
                  <a:pt x="4364620" y="469901"/>
                </a:cubicBezTo>
                <a:close/>
                <a:moveTo>
                  <a:pt x="1259139" y="469901"/>
                </a:moveTo>
                <a:cubicBezTo>
                  <a:pt x="1274454" y="469901"/>
                  <a:pt x="1284664" y="477310"/>
                  <a:pt x="1280835" y="485953"/>
                </a:cubicBezTo>
                <a:cubicBezTo>
                  <a:pt x="1277006" y="495831"/>
                  <a:pt x="1260415" y="503239"/>
                  <a:pt x="1245101" y="503239"/>
                </a:cubicBezTo>
                <a:cubicBezTo>
                  <a:pt x="1228510" y="503239"/>
                  <a:pt x="1219576" y="495831"/>
                  <a:pt x="1223405" y="485953"/>
                </a:cubicBezTo>
                <a:cubicBezTo>
                  <a:pt x="1227233" y="477310"/>
                  <a:pt x="1243824" y="469901"/>
                  <a:pt x="1259139" y="469901"/>
                </a:cubicBezTo>
                <a:close/>
                <a:moveTo>
                  <a:pt x="1189780" y="469901"/>
                </a:moveTo>
                <a:cubicBezTo>
                  <a:pt x="1204800" y="469901"/>
                  <a:pt x="1214814" y="477310"/>
                  <a:pt x="1211059" y="485953"/>
                </a:cubicBezTo>
                <a:cubicBezTo>
                  <a:pt x="1206052" y="495831"/>
                  <a:pt x="1191032" y="503239"/>
                  <a:pt x="1174760" y="503239"/>
                </a:cubicBezTo>
                <a:cubicBezTo>
                  <a:pt x="1159739" y="503239"/>
                  <a:pt x="1149726" y="495831"/>
                  <a:pt x="1154733" y="485953"/>
                </a:cubicBezTo>
                <a:cubicBezTo>
                  <a:pt x="1158488" y="477310"/>
                  <a:pt x="1174760" y="469901"/>
                  <a:pt x="1189780" y="469901"/>
                </a:cubicBezTo>
                <a:close/>
                <a:moveTo>
                  <a:pt x="1121517" y="469901"/>
                </a:moveTo>
                <a:cubicBezTo>
                  <a:pt x="1136537" y="469901"/>
                  <a:pt x="1146551" y="477310"/>
                  <a:pt x="1141544" y="485953"/>
                </a:cubicBezTo>
                <a:cubicBezTo>
                  <a:pt x="1137789" y="495831"/>
                  <a:pt x="1121517" y="503239"/>
                  <a:pt x="1106497" y="503239"/>
                </a:cubicBezTo>
                <a:cubicBezTo>
                  <a:pt x="1090225" y="503239"/>
                  <a:pt x="1081463" y="495831"/>
                  <a:pt x="1085218" y="485953"/>
                </a:cubicBezTo>
                <a:cubicBezTo>
                  <a:pt x="1090225" y="477310"/>
                  <a:pt x="1106497" y="469901"/>
                  <a:pt x="1121517" y="469901"/>
                </a:cubicBezTo>
                <a:close/>
                <a:moveTo>
                  <a:pt x="1051540" y="469901"/>
                </a:moveTo>
                <a:cubicBezTo>
                  <a:pt x="1066637" y="469901"/>
                  <a:pt x="1076701" y="477310"/>
                  <a:pt x="1071669" y="485953"/>
                </a:cubicBezTo>
                <a:cubicBezTo>
                  <a:pt x="1067895" y="495831"/>
                  <a:pt x="1051540" y="503239"/>
                  <a:pt x="1035186" y="503239"/>
                </a:cubicBezTo>
                <a:cubicBezTo>
                  <a:pt x="1020090" y="503239"/>
                  <a:pt x="1010026" y="495831"/>
                  <a:pt x="1015058" y="485953"/>
                </a:cubicBezTo>
                <a:cubicBezTo>
                  <a:pt x="1020090" y="477310"/>
                  <a:pt x="1036444" y="469901"/>
                  <a:pt x="1051540" y="469901"/>
                </a:cubicBezTo>
                <a:close/>
                <a:moveTo>
                  <a:pt x="983277" y="469901"/>
                </a:moveTo>
                <a:cubicBezTo>
                  <a:pt x="999632" y="469901"/>
                  <a:pt x="1008438" y="477310"/>
                  <a:pt x="1003406" y="485953"/>
                </a:cubicBezTo>
                <a:cubicBezTo>
                  <a:pt x="998374" y="495831"/>
                  <a:pt x="982019" y="503239"/>
                  <a:pt x="966923" y="503239"/>
                </a:cubicBezTo>
                <a:cubicBezTo>
                  <a:pt x="950569" y="503239"/>
                  <a:pt x="941763" y="495831"/>
                  <a:pt x="946795" y="485953"/>
                </a:cubicBezTo>
                <a:cubicBezTo>
                  <a:pt x="951827" y="477310"/>
                  <a:pt x="968181" y="469901"/>
                  <a:pt x="983277" y="469901"/>
                </a:cubicBezTo>
                <a:close/>
                <a:moveTo>
                  <a:pt x="913427" y="469901"/>
                </a:moveTo>
                <a:cubicBezTo>
                  <a:pt x="929782" y="469901"/>
                  <a:pt x="938588" y="477310"/>
                  <a:pt x="933556" y="485953"/>
                </a:cubicBezTo>
                <a:cubicBezTo>
                  <a:pt x="928524" y="495831"/>
                  <a:pt x="912169" y="503239"/>
                  <a:pt x="895815" y="503239"/>
                </a:cubicBezTo>
                <a:cubicBezTo>
                  <a:pt x="880719" y="503239"/>
                  <a:pt x="871913" y="495831"/>
                  <a:pt x="876945" y="485953"/>
                </a:cubicBezTo>
                <a:cubicBezTo>
                  <a:pt x="881977" y="477310"/>
                  <a:pt x="898331" y="469901"/>
                  <a:pt x="913427" y="469901"/>
                </a:cubicBezTo>
                <a:close/>
                <a:moveTo>
                  <a:pt x="774986" y="469901"/>
                </a:moveTo>
                <a:cubicBezTo>
                  <a:pt x="791340" y="469901"/>
                  <a:pt x="798888" y="477310"/>
                  <a:pt x="793856" y="485953"/>
                </a:cubicBezTo>
                <a:cubicBezTo>
                  <a:pt x="788824" y="495831"/>
                  <a:pt x="772469" y="503239"/>
                  <a:pt x="756115" y="503239"/>
                </a:cubicBezTo>
                <a:cubicBezTo>
                  <a:pt x="741019" y="503239"/>
                  <a:pt x="732213" y="495831"/>
                  <a:pt x="737245" y="485953"/>
                </a:cubicBezTo>
                <a:cubicBezTo>
                  <a:pt x="743535" y="477310"/>
                  <a:pt x="759889" y="469901"/>
                  <a:pt x="774986" y="469901"/>
                </a:cubicBezTo>
                <a:close/>
                <a:moveTo>
                  <a:pt x="4296242" y="469900"/>
                </a:moveTo>
                <a:cubicBezTo>
                  <a:pt x="4312596" y="469900"/>
                  <a:pt x="4328950" y="477309"/>
                  <a:pt x="4333982" y="485952"/>
                </a:cubicBezTo>
                <a:cubicBezTo>
                  <a:pt x="4339014" y="495830"/>
                  <a:pt x="4331466" y="503238"/>
                  <a:pt x="4315112" y="503238"/>
                </a:cubicBezTo>
                <a:cubicBezTo>
                  <a:pt x="4300016" y="503238"/>
                  <a:pt x="4282403" y="495830"/>
                  <a:pt x="4277371" y="485952"/>
                </a:cubicBezTo>
                <a:cubicBezTo>
                  <a:pt x="4272339" y="477309"/>
                  <a:pt x="4281145" y="469900"/>
                  <a:pt x="4296242" y="469900"/>
                </a:cubicBezTo>
                <a:close/>
                <a:moveTo>
                  <a:pt x="4157800" y="469900"/>
                </a:moveTo>
                <a:cubicBezTo>
                  <a:pt x="4172896" y="469900"/>
                  <a:pt x="4189250" y="477309"/>
                  <a:pt x="4194282" y="485952"/>
                </a:cubicBezTo>
                <a:cubicBezTo>
                  <a:pt x="4199314" y="495830"/>
                  <a:pt x="4190508" y="503238"/>
                  <a:pt x="4174154" y="503238"/>
                </a:cubicBezTo>
                <a:cubicBezTo>
                  <a:pt x="4159058" y="503238"/>
                  <a:pt x="4141445" y="495830"/>
                  <a:pt x="4137671" y="485952"/>
                </a:cubicBezTo>
                <a:cubicBezTo>
                  <a:pt x="4132639" y="477309"/>
                  <a:pt x="4141445" y="469900"/>
                  <a:pt x="4157800" y="469900"/>
                </a:cubicBezTo>
                <a:close/>
                <a:moveTo>
                  <a:pt x="4089410" y="469900"/>
                </a:moveTo>
                <a:cubicBezTo>
                  <a:pt x="4104430" y="469900"/>
                  <a:pt x="4120702" y="477309"/>
                  <a:pt x="4125709" y="485952"/>
                </a:cubicBezTo>
                <a:cubicBezTo>
                  <a:pt x="4129464" y="495830"/>
                  <a:pt x="4120702" y="503238"/>
                  <a:pt x="4105682" y="503238"/>
                </a:cubicBezTo>
                <a:cubicBezTo>
                  <a:pt x="4089410" y="503238"/>
                  <a:pt x="4073138" y="495830"/>
                  <a:pt x="4069383" y="485952"/>
                </a:cubicBezTo>
                <a:cubicBezTo>
                  <a:pt x="4064376" y="477309"/>
                  <a:pt x="4073138" y="469900"/>
                  <a:pt x="4089410" y="469900"/>
                </a:cubicBezTo>
                <a:close/>
                <a:moveTo>
                  <a:pt x="4020170" y="469900"/>
                </a:moveTo>
                <a:cubicBezTo>
                  <a:pt x="4035557" y="469900"/>
                  <a:pt x="4052226" y="477309"/>
                  <a:pt x="4056072" y="485952"/>
                </a:cubicBezTo>
                <a:cubicBezTo>
                  <a:pt x="4061201" y="495830"/>
                  <a:pt x="4052226" y="503238"/>
                  <a:pt x="4035557" y="503238"/>
                </a:cubicBezTo>
                <a:cubicBezTo>
                  <a:pt x="4020170" y="503238"/>
                  <a:pt x="4003502" y="495830"/>
                  <a:pt x="3998373" y="485952"/>
                </a:cubicBezTo>
                <a:cubicBezTo>
                  <a:pt x="3994526" y="477309"/>
                  <a:pt x="4003502" y="469900"/>
                  <a:pt x="4020170" y="469900"/>
                </a:cubicBezTo>
                <a:close/>
                <a:moveTo>
                  <a:pt x="3951298" y="469900"/>
                </a:moveTo>
                <a:cubicBezTo>
                  <a:pt x="3966318" y="469900"/>
                  <a:pt x="3982590" y="477309"/>
                  <a:pt x="3986345" y="485952"/>
                </a:cubicBezTo>
                <a:cubicBezTo>
                  <a:pt x="3991352" y="495830"/>
                  <a:pt x="3981339" y="503238"/>
                  <a:pt x="3966318" y="503238"/>
                </a:cubicBezTo>
                <a:cubicBezTo>
                  <a:pt x="3950046" y="503238"/>
                  <a:pt x="3933774" y="495830"/>
                  <a:pt x="3930019" y="485952"/>
                </a:cubicBezTo>
                <a:cubicBezTo>
                  <a:pt x="3926264" y="477309"/>
                  <a:pt x="3935026" y="469900"/>
                  <a:pt x="3951298" y="469900"/>
                </a:cubicBezTo>
                <a:close/>
                <a:moveTo>
                  <a:pt x="3881939" y="469900"/>
                </a:moveTo>
                <a:cubicBezTo>
                  <a:pt x="3897254" y="469900"/>
                  <a:pt x="3913845" y="477309"/>
                  <a:pt x="3917674" y="485952"/>
                </a:cubicBezTo>
                <a:cubicBezTo>
                  <a:pt x="3921502" y="495830"/>
                  <a:pt x="3912569" y="503238"/>
                  <a:pt x="3895978" y="503238"/>
                </a:cubicBezTo>
                <a:cubicBezTo>
                  <a:pt x="3880663" y="503238"/>
                  <a:pt x="3864072" y="495830"/>
                  <a:pt x="3860243" y="485952"/>
                </a:cubicBezTo>
                <a:cubicBezTo>
                  <a:pt x="3856414" y="477309"/>
                  <a:pt x="3866624" y="469900"/>
                  <a:pt x="3881939" y="469900"/>
                </a:cubicBezTo>
                <a:close/>
                <a:moveTo>
                  <a:pt x="3813053" y="469900"/>
                </a:moveTo>
                <a:cubicBezTo>
                  <a:pt x="3827994" y="469900"/>
                  <a:pt x="3844181" y="477309"/>
                  <a:pt x="3847916" y="485952"/>
                </a:cubicBezTo>
                <a:cubicBezTo>
                  <a:pt x="3851651" y="495830"/>
                  <a:pt x="3841690" y="503238"/>
                  <a:pt x="3826749" y="503238"/>
                </a:cubicBezTo>
                <a:cubicBezTo>
                  <a:pt x="3810563" y="503238"/>
                  <a:pt x="3795622" y="495830"/>
                  <a:pt x="3791887" y="485952"/>
                </a:cubicBezTo>
                <a:cubicBezTo>
                  <a:pt x="3788151" y="477309"/>
                  <a:pt x="3798112" y="469900"/>
                  <a:pt x="3813053" y="469900"/>
                </a:cubicBezTo>
                <a:close/>
                <a:moveTo>
                  <a:pt x="3743701" y="469900"/>
                </a:moveTo>
                <a:cubicBezTo>
                  <a:pt x="3758941" y="469900"/>
                  <a:pt x="3775451" y="477309"/>
                  <a:pt x="3779261" y="485952"/>
                </a:cubicBezTo>
                <a:cubicBezTo>
                  <a:pt x="3781801" y="495830"/>
                  <a:pt x="3772911" y="503238"/>
                  <a:pt x="3756401" y="503238"/>
                </a:cubicBezTo>
                <a:cubicBezTo>
                  <a:pt x="3741161" y="503238"/>
                  <a:pt x="3724651" y="495830"/>
                  <a:pt x="3720841" y="485952"/>
                </a:cubicBezTo>
                <a:cubicBezTo>
                  <a:pt x="3718301" y="477309"/>
                  <a:pt x="3728461" y="469900"/>
                  <a:pt x="3743701" y="469900"/>
                </a:cubicBezTo>
                <a:close/>
                <a:moveTo>
                  <a:pt x="3674804" y="469900"/>
                </a:moveTo>
                <a:cubicBezTo>
                  <a:pt x="3690902" y="469900"/>
                  <a:pt x="3705761" y="477309"/>
                  <a:pt x="3708237" y="485952"/>
                </a:cubicBezTo>
                <a:cubicBezTo>
                  <a:pt x="3711952" y="495830"/>
                  <a:pt x="3702046" y="503238"/>
                  <a:pt x="3687187" y="503238"/>
                </a:cubicBezTo>
                <a:cubicBezTo>
                  <a:pt x="3671090" y="503238"/>
                  <a:pt x="3656231" y="495830"/>
                  <a:pt x="3652516" y="485952"/>
                </a:cubicBezTo>
                <a:cubicBezTo>
                  <a:pt x="3650039" y="477309"/>
                  <a:pt x="3659945" y="469900"/>
                  <a:pt x="3674804" y="469900"/>
                </a:cubicBezTo>
                <a:close/>
                <a:moveTo>
                  <a:pt x="3605589" y="469900"/>
                </a:moveTo>
                <a:cubicBezTo>
                  <a:pt x="3622099" y="469900"/>
                  <a:pt x="3637339" y="477309"/>
                  <a:pt x="3639879" y="485952"/>
                </a:cubicBezTo>
                <a:cubicBezTo>
                  <a:pt x="3643689" y="495830"/>
                  <a:pt x="3633529" y="503238"/>
                  <a:pt x="3617019" y="503238"/>
                </a:cubicBezTo>
                <a:cubicBezTo>
                  <a:pt x="3601779" y="503238"/>
                  <a:pt x="3585269" y="495830"/>
                  <a:pt x="3582729" y="485952"/>
                </a:cubicBezTo>
                <a:cubicBezTo>
                  <a:pt x="3580189" y="477309"/>
                  <a:pt x="3590349" y="469900"/>
                  <a:pt x="3605589" y="469900"/>
                </a:cubicBezTo>
                <a:close/>
                <a:moveTo>
                  <a:pt x="3536549" y="469900"/>
                </a:moveTo>
                <a:cubicBezTo>
                  <a:pt x="3552553" y="469900"/>
                  <a:pt x="3567327" y="477309"/>
                  <a:pt x="3569789" y="485952"/>
                </a:cubicBezTo>
                <a:cubicBezTo>
                  <a:pt x="3572251" y="495830"/>
                  <a:pt x="3562402" y="503238"/>
                  <a:pt x="3547629" y="503238"/>
                </a:cubicBezTo>
                <a:cubicBezTo>
                  <a:pt x="3531624" y="503238"/>
                  <a:pt x="3516851" y="495830"/>
                  <a:pt x="3514388" y="485952"/>
                </a:cubicBezTo>
                <a:cubicBezTo>
                  <a:pt x="3511926" y="477309"/>
                  <a:pt x="3521775" y="469900"/>
                  <a:pt x="3536549" y="469900"/>
                </a:cubicBezTo>
                <a:close/>
                <a:moveTo>
                  <a:pt x="3467347" y="469900"/>
                </a:moveTo>
                <a:cubicBezTo>
                  <a:pt x="3483773" y="469900"/>
                  <a:pt x="3498935" y="477309"/>
                  <a:pt x="3501462" y="485952"/>
                </a:cubicBezTo>
                <a:cubicBezTo>
                  <a:pt x="3503989" y="495830"/>
                  <a:pt x="3493881" y="503238"/>
                  <a:pt x="3477455" y="503238"/>
                </a:cubicBezTo>
                <a:cubicBezTo>
                  <a:pt x="3461029" y="503238"/>
                  <a:pt x="3447130" y="495830"/>
                  <a:pt x="3444603" y="485952"/>
                </a:cubicBezTo>
                <a:cubicBezTo>
                  <a:pt x="3442076" y="477309"/>
                  <a:pt x="3452184" y="469900"/>
                  <a:pt x="3467347" y="469900"/>
                </a:cubicBezTo>
                <a:close/>
                <a:moveTo>
                  <a:pt x="3398437" y="469900"/>
                </a:moveTo>
                <a:cubicBezTo>
                  <a:pt x="3414441" y="469900"/>
                  <a:pt x="3427984" y="477309"/>
                  <a:pt x="3430446" y="485952"/>
                </a:cubicBezTo>
                <a:cubicBezTo>
                  <a:pt x="3434139" y="495830"/>
                  <a:pt x="3423059" y="503238"/>
                  <a:pt x="3408286" y="503238"/>
                </a:cubicBezTo>
                <a:cubicBezTo>
                  <a:pt x="3392281" y="503238"/>
                  <a:pt x="3377508" y="495830"/>
                  <a:pt x="3375045" y="485952"/>
                </a:cubicBezTo>
                <a:cubicBezTo>
                  <a:pt x="3373814" y="477309"/>
                  <a:pt x="3383663" y="469900"/>
                  <a:pt x="3398437" y="469900"/>
                </a:cubicBezTo>
                <a:close/>
                <a:moveTo>
                  <a:pt x="3330356" y="469900"/>
                </a:moveTo>
                <a:cubicBezTo>
                  <a:pt x="3345438" y="469900"/>
                  <a:pt x="3359262" y="477309"/>
                  <a:pt x="3361776" y="485952"/>
                </a:cubicBezTo>
                <a:cubicBezTo>
                  <a:pt x="3364289" y="495830"/>
                  <a:pt x="3354235" y="503238"/>
                  <a:pt x="3337897" y="503238"/>
                </a:cubicBezTo>
                <a:cubicBezTo>
                  <a:pt x="3321559" y="503238"/>
                  <a:pt x="3307735" y="495830"/>
                  <a:pt x="3305221" y="485952"/>
                </a:cubicBezTo>
                <a:cubicBezTo>
                  <a:pt x="3303964" y="477309"/>
                  <a:pt x="3314018" y="469900"/>
                  <a:pt x="3330356" y="469900"/>
                </a:cubicBezTo>
                <a:close/>
                <a:moveTo>
                  <a:pt x="3261199" y="469900"/>
                </a:moveTo>
                <a:cubicBezTo>
                  <a:pt x="3275972" y="469900"/>
                  <a:pt x="3289515" y="477309"/>
                  <a:pt x="3291977" y="485952"/>
                </a:cubicBezTo>
                <a:cubicBezTo>
                  <a:pt x="3294439" y="495830"/>
                  <a:pt x="3283359" y="503238"/>
                  <a:pt x="3267355" y="503238"/>
                </a:cubicBezTo>
                <a:cubicBezTo>
                  <a:pt x="3252581" y="503238"/>
                  <a:pt x="3239039" y="495830"/>
                  <a:pt x="3236576" y="485952"/>
                </a:cubicBezTo>
                <a:cubicBezTo>
                  <a:pt x="3234114" y="477309"/>
                  <a:pt x="3245194" y="469900"/>
                  <a:pt x="3261199" y="469900"/>
                </a:cubicBezTo>
                <a:close/>
                <a:moveTo>
                  <a:pt x="3191913" y="469900"/>
                </a:moveTo>
                <a:cubicBezTo>
                  <a:pt x="3206994" y="469900"/>
                  <a:pt x="3220819" y="477309"/>
                  <a:pt x="3223332" y="485952"/>
                </a:cubicBezTo>
                <a:cubicBezTo>
                  <a:pt x="3224589" y="495830"/>
                  <a:pt x="3213278" y="503238"/>
                  <a:pt x="3198197" y="503238"/>
                </a:cubicBezTo>
                <a:cubicBezTo>
                  <a:pt x="3181859" y="503238"/>
                  <a:pt x="3168035" y="495830"/>
                  <a:pt x="3166778" y="485952"/>
                </a:cubicBezTo>
                <a:cubicBezTo>
                  <a:pt x="3164264" y="477309"/>
                  <a:pt x="3175575" y="469900"/>
                  <a:pt x="3191913" y="469900"/>
                </a:cubicBezTo>
                <a:close/>
                <a:moveTo>
                  <a:pt x="3123650" y="469900"/>
                </a:moveTo>
                <a:cubicBezTo>
                  <a:pt x="3138731" y="469900"/>
                  <a:pt x="3152556" y="477309"/>
                  <a:pt x="3155069" y="485952"/>
                </a:cubicBezTo>
                <a:cubicBezTo>
                  <a:pt x="3156326" y="495830"/>
                  <a:pt x="3145015" y="503238"/>
                  <a:pt x="3128677" y="503238"/>
                </a:cubicBezTo>
                <a:cubicBezTo>
                  <a:pt x="3113596" y="503238"/>
                  <a:pt x="3099772" y="495830"/>
                  <a:pt x="3098515" y="485952"/>
                </a:cubicBezTo>
                <a:cubicBezTo>
                  <a:pt x="3096001" y="477309"/>
                  <a:pt x="3107312" y="469900"/>
                  <a:pt x="3123650" y="469900"/>
                </a:cubicBezTo>
                <a:close/>
                <a:moveTo>
                  <a:pt x="3053800" y="469900"/>
                </a:moveTo>
                <a:cubicBezTo>
                  <a:pt x="3068881" y="469900"/>
                  <a:pt x="3082706" y="477309"/>
                  <a:pt x="3083963" y="485952"/>
                </a:cubicBezTo>
                <a:cubicBezTo>
                  <a:pt x="3086476" y="495830"/>
                  <a:pt x="3073909" y="503238"/>
                  <a:pt x="3058827" y="503238"/>
                </a:cubicBezTo>
                <a:cubicBezTo>
                  <a:pt x="3042489" y="503238"/>
                  <a:pt x="3028665" y="495830"/>
                  <a:pt x="3027408" y="485952"/>
                </a:cubicBezTo>
                <a:cubicBezTo>
                  <a:pt x="3026151" y="477309"/>
                  <a:pt x="3037462" y="469900"/>
                  <a:pt x="3053800" y="469900"/>
                </a:cubicBezTo>
                <a:close/>
                <a:moveTo>
                  <a:pt x="2985384" y="469900"/>
                </a:moveTo>
                <a:cubicBezTo>
                  <a:pt x="3000381" y="469900"/>
                  <a:pt x="3014128" y="477309"/>
                  <a:pt x="3015378" y="485952"/>
                </a:cubicBezTo>
                <a:cubicBezTo>
                  <a:pt x="3016627" y="495830"/>
                  <a:pt x="3005380" y="503238"/>
                  <a:pt x="2989133" y="503238"/>
                </a:cubicBezTo>
                <a:cubicBezTo>
                  <a:pt x="2974136" y="503238"/>
                  <a:pt x="2960389" y="495830"/>
                  <a:pt x="2959139" y="485952"/>
                </a:cubicBezTo>
                <a:cubicBezTo>
                  <a:pt x="2957889" y="477309"/>
                  <a:pt x="2970387" y="469900"/>
                  <a:pt x="2985384" y="469900"/>
                </a:cubicBezTo>
                <a:close/>
                <a:moveTo>
                  <a:pt x="2500689" y="469900"/>
                </a:moveTo>
                <a:cubicBezTo>
                  <a:pt x="2516840" y="469900"/>
                  <a:pt x="2529264" y="477309"/>
                  <a:pt x="2529264" y="485952"/>
                </a:cubicBezTo>
                <a:cubicBezTo>
                  <a:pt x="2529264" y="495830"/>
                  <a:pt x="2515598" y="503238"/>
                  <a:pt x="2500689" y="503238"/>
                </a:cubicBezTo>
                <a:cubicBezTo>
                  <a:pt x="2484538" y="503238"/>
                  <a:pt x="2472114" y="495830"/>
                  <a:pt x="2473357" y="485952"/>
                </a:cubicBezTo>
                <a:cubicBezTo>
                  <a:pt x="2473357" y="477309"/>
                  <a:pt x="2485781" y="469900"/>
                  <a:pt x="2500689" y="469900"/>
                </a:cubicBezTo>
                <a:close/>
                <a:moveTo>
                  <a:pt x="2432910" y="469900"/>
                </a:moveTo>
                <a:cubicBezTo>
                  <a:pt x="2448233" y="469900"/>
                  <a:pt x="2461002" y="477309"/>
                  <a:pt x="2459725" y="485952"/>
                </a:cubicBezTo>
                <a:cubicBezTo>
                  <a:pt x="2459725" y="495830"/>
                  <a:pt x="2446956" y="503238"/>
                  <a:pt x="2430356" y="503238"/>
                </a:cubicBezTo>
                <a:cubicBezTo>
                  <a:pt x="2415033" y="503238"/>
                  <a:pt x="2402264" y="495830"/>
                  <a:pt x="2402264" y="485952"/>
                </a:cubicBezTo>
                <a:cubicBezTo>
                  <a:pt x="2403541" y="477309"/>
                  <a:pt x="2416310" y="469900"/>
                  <a:pt x="2432910" y="469900"/>
                </a:cubicBezTo>
                <a:close/>
                <a:moveTo>
                  <a:pt x="2363819" y="469900"/>
                </a:moveTo>
                <a:cubicBezTo>
                  <a:pt x="2378727" y="469900"/>
                  <a:pt x="2391151" y="477309"/>
                  <a:pt x="2389909" y="485952"/>
                </a:cubicBezTo>
                <a:cubicBezTo>
                  <a:pt x="2389909" y="495830"/>
                  <a:pt x="2376243" y="503238"/>
                  <a:pt x="2361334" y="503238"/>
                </a:cubicBezTo>
                <a:cubicBezTo>
                  <a:pt x="2345183" y="503238"/>
                  <a:pt x="2334001" y="495830"/>
                  <a:pt x="2334001" y="485952"/>
                </a:cubicBezTo>
                <a:cubicBezTo>
                  <a:pt x="2335244" y="477309"/>
                  <a:pt x="2347668" y="469900"/>
                  <a:pt x="2363819" y="469900"/>
                </a:cubicBezTo>
                <a:close/>
                <a:moveTo>
                  <a:pt x="845043" y="469900"/>
                </a:moveTo>
                <a:cubicBezTo>
                  <a:pt x="861477" y="469900"/>
                  <a:pt x="870326" y="477309"/>
                  <a:pt x="865269" y="485952"/>
                </a:cubicBezTo>
                <a:cubicBezTo>
                  <a:pt x="858949" y="495830"/>
                  <a:pt x="842515" y="503238"/>
                  <a:pt x="827345" y="503238"/>
                </a:cubicBezTo>
                <a:cubicBezTo>
                  <a:pt x="810912" y="503238"/>
                  <a:pt x="802063" y="495830"/>
                  <a:pt x="807119" y="485952"/>
                </a:cubicBezTo>
                <a:cubicBezTo>
                  <a:pt x="813440" y="477309"/>
                  <a:pt x="829874" y="469900"/>
                  <a:pt x="845043" y="469900"/>
                </a:cubicBezTo>
                <a:close/>
                <a:moveTo>
                  <a:pt x="707982" y="469900"/>
                </a:moveTo>
                <a:cubicBezTo>
                  <a:pt x="723078" y="469900"/>
                  <a:pt x="730626" y="477309"/>
                  <a:pt x="725594" y="485952"/>
                </a:cubicBezTo>
                <a:cubicBezTo>
                  <a:pt x="720562" y="495830"/>
                  <a:pt x="702949" y="503238"/>
                  <a:pt x="687853" y="503238"/>
                </a:cubicBezTo>
                <a:cubicBezTo>
                  <a:pt x="671499" y="503238"/>
                  <a:pt x="663951" y="495830"/>
                  <a:pt x="668983" y="485952"/>
                </a:cubicBezTo>
                <a:cubicBezTo>
                  <a:pt x="675273" y="477309"/>
                  <a:pt x="691627" y="469900"/>
                  <a:pt x="707982" y="469900"/>
                </a:cubicBezTo>
                <a:close/>
                <a:moveTo>
                  <a:pt x="638022" y="469900"/>
                </a:moveTo>
                <a:cubicBezTo>
                  <a:pt x="653191" y="469900"/>
                  <a:pt x="660776" y="477309"/>
                  <a:pt x="655719" y="485952"/>
                </a:cubicBezTo>
                <a:cubicBezTo>
                  <a:pt x="649399" y="495830"/>
                  <a:pt x="632965" y="503238"/>
                  <a:pt x="616531" y="503238"/>
                </a:cubicBezTo>
                <a:cubicBezTo>
                  <a:pt x="601362" y="503238"/>
                  <a:pt x="592513" y="495830"/>
                  <a:pt x="598834" y="485952"/>
                </a:cubicBezTo>
                <a:cubicBezTo>
                  <a:pt x="603890" y="477309"/>
                  <a:pt x="621588" y="469900"/>
                  <a:pt x="638022" y="469900"/>
                </a:cubicBezTo>
                <a:close/>
                <a:moveTo>
                  <a:pt x="4478804" y="430213"/>
                </a:moveTo>
                <a:cubicBezTo>
                  <a:pt x="4493900" y="430213"/>
                  <a:pt x="4510254" y="437906"/>
                  <a:pt x="4516544" y="446882"/>
                </a:cubicBezTo>
                <a:cubicBezTo>
                  <a:pt x="4521576" y="455858"/>
                  <a:pt x="4514028" y="463551"/>
                  <a:pt x="4498932" y="463551"/>
                </a:cubicBezTo>
                <a:cubicBezTo>
                  <a:pt x="4482578" y="463551"/>
                  <a:pt x="4466223" y="455858"/>
                  <a:pt x="4459933" y="446882"/>
                </a:cubicBezTo>
                <a:cubicBezTo>
                  <a:pt x="4454901" y="437906"/>
                  <a:pt x="4462449" y="430213"/>
                  <a:pt x="4478804" y="430213"/>
                </a:cubicBezTo>
                <a:close/>
                <a:moveTo>
                  <a:pt x="4273896" y="430213"/>
                </a:moveTo>
                <a:cubicBezTo>
                  <a:pt x="4288917" y="430213"/>
                  <a:pt x="4305189" y="437906"/>
                  <a:pt x="4310195" y="446882"/>
                </a:cubicBezTo>
                <a:cubicBezTo>
                  <a:pt x="4315202" y="455858"/>
                  <a:pt x="4307692" y="463551"/>
                  <a:pt x="4291420" y="463551"/>
                </a:cubicBezTo>
                <a:cubicBezTo>
                  <a:pt x="4276400" y="463551"/>
                  <a:pt x="4260128" y="455858"/>
                  <a:pt x="4255121" y="446882"/>
                </a:cubicBezTo>
                <a:cubicBezTo>
                  <a:pt x="4250114" y="437906"/>
                  <a:pt x="4258876" y="430213"/>
                  <a:pt x="4273896" y="430213"/>
                </a:cubicBezTo>
                <a:close/>
                <a:moveTo>
                  <a:pt x="4137371" y="430213"/>
                </a:moveTo>
                <a:cubicBezTo>
                  <a:pt x="4153643" y="430213"/>
                  <a:pt x="4169915" y="437906"/>
                  <a:pt x="4173670" y="446882"/>
                </a:cubicBezTo>
                <a:cubicBezTo>
                  <a:pt x="4178677" y="455858"/>
                  <a:pt x="4169915" y="463551"/>
                  <a:pt x="4154895" y="463551"/>
                </a:cubicBezTo>
                <a:cubicBezTo>
                  <a:pt x="4138623" y="463551"/>
                  <a:pt x="4122351" y="455858"/>
                  <a:pt x="4118596" y="446882"/>
                </a:cubicBezTo>
                <a:cubicBezTo>
                  <a:pt x="4113589" y="437906"/>
                  <a:pt x="4122351" y="430213"/>
                  <a:pt x="4137371" y="430213"/>
                </a:cubicBezTo>
                <a:close/>
                <a:moveTo>
                  <a:pt x="4068983" y="430213"/>
                </a:moveTo>
                <a:cubicBezTo>
                  <a:pt x="4083924" y="430213"/>
                  <a:pt x="4100111" y="437906"/>
                  <a:pt x="4105091" y="446882"/>
                </a:cubicBezTo>
                <a:cubicBezTo>
                  <a:pt x="4108826" y="455858"/>
                  <a:pt x="4100111" y="463551"/>
                  <a:pt x="4085169" y="463551"/>
                </a:cubicBezTo>
                <a:cubicBezTo>
                  <a:pt x="4068983" y="463551"/>
                  <a:pt x="4054042" y="455858"/>
                  <a:pt x="4049062" y="446882"/>
                </a:cubicBezTo>
                <a:cubicBezTo>
                  <a:pt x="4045326" y="437906"/>
                  <a:pt x="4054042" y="430213"/>
                  <a:pt x="4068983" y="430213"/>
                </a:cubicBezTo>
                <a:close/>
                <a:moveTo>
                  <a:pt x="4001313" y="430213"/>
                </a:moveTo>
                <a:cubicBezTo>
                  <a:pt x="4016628" y="430213"/>
                  <a:pt x="4033219" y="437906"/>
                  <a:pt x="4037047" y="446882"/>
                </a:cubicBezTo>
                <a:cubicBezTo>
                  <a:pt x="4042152" y="455858"/>
                  <a:pt x="4031942" y="463551"/>
                  <a:pt x="4016628" y="463551"/>
                </a:cubicBezTo>
                <a:cubicBezTo>
                  <a:pt x="4001313" y="463551"/>
                  <a:pt x="3984722" y="455858"/>
                  <a:pt x="3980893" y="446882"/>
                </a:cubicBezTo>
                <a:cubicBezTo>
                  <a:pt x="3977064" y="437906"/>
                  <a:pt x="3985998" y="430213"/>
                  <a:pt x="4001313" y="430213"/>
                </a:cubicBezTo>
                <a:close/>
                <a:moveTo>
                  <a:pt x="3933703" y="430213"/>
                </a:moveTo>
                <a:cubicBezTo>
                  <a:pt x="3948644" y="430213"/>
                  <a:pt x="3964831" y="437906"/>
                  <a:pt x="3968566" y="446882"/>
                </a:cubicBezTo>
                <a:cubicBezTo>
                  <a:pt x="3972301" y="455858"/>
                  <a:pt x="3963586" y="463551"/>
                  <a:pt x="3947399" y="463551"/>
                </a:cubicBezTo>
                <a:cubicBezTo>
                  <a:pt x="3932458" y="463551"/>
                  <a:pt x="3916272" y="455858"/>
                  <a:pt x="3912537" y="446882"/>
                </a:cubicBezTo>
                <a:cubicBezTo>
                  <a:pt x="3908801" y="437906"/>
                  <a:pt x="3918762" y="430213"/>
                  <a:pt x="3933703" y="430213"/>
                </a:cubicBezTo>
                <a:close/>
                <a:moveTo>
                  <a:pt x="3865939" y="430213"/>
                </a:moveTo>
                <a:cubicBezTo>
                  <a:pt x="3881179" y="430213"/>
                  <a:pt x="3896419" y="437906"/>
                  <a:pt x="3900229" y="446882"/>
                </a:cubicBezTo>
                <a:cubicBezTo>
                  <a:pt x="3904039" y="455858"/>
                  <a:pt x="3895149" y="463551"/>
                  <a:pt x="3878639" y="463551"/>
                </a:cubicBezTo>
                <a:cubicBezTo>
                  <a:pt x="3863399" y="463551"/>
                  <a:pt x="3848159" y="455858"/>
                  <a:pt x="3844349" y="446882"/>
                </a:cubicBezTo>
                <a:cubicBezTo>
                  <a:pt x="3840539" y="437906"/>
                  <a:pt x="3849429" y="430213"/>
                  <a:pt x="3865939" y="430213"/>
                </a:cubicBezTo>
                <a:close/>
                <a:moveTo>
                  <a:pt x="3796214" y="430213"/>
                </a:moveTo>
                <a:cubicBezTo>
                  <a:pt x="3812805" y="430213"/>
                  <a:pt x="3828120" y="437906"/>
                  <a:pt x="3831949" y="446882"/>
                </a:cubicBezTo>
                <a:cubicBezTo>
                  <a:pt x="3835777" y="455858"/>
                  <a:pt x="3825567" y="463551"/>
                  <a:pt x="3810253" y="463551"/>
                </a:cubicBezTo>
                <a:cubicBezTo>
                  <a:pt x="3793661" y="463551"/>
                  <a:pt x="3778347" y="455858"/>
                  <a:pt x="3774518" y="446882"/>
                </a:cubicBezTo>
                <a:cubicBezTo>
                  <a:pt x="3770689" y="437906"/>
                  <a:pt x="3780899" y="430213"/>
                  <a:pt x="3796214" y="430213"/>
                </a:cubicBezTo>
                <a:close/>
                <a:moveTo>
                  <a:pt x="3728779" y="430213"/>
                </a:moveTo>
                <a:cubicBezTo>
                  <a:pt x="3743639" y="430213"/>
                  <a:pt x="3758498" y="437906"/>
                  <a:pt x="3762212" y="446882"/>
                </a:cubicBezTo>
                <a:cubicBezTo>
                  <a:pt x="3765927" y="455858"/>
                  <a:pt x="3756021" y="463551"/>
                  <a:pt x="3741162" y="463551"/>
                </a:cubicBezTo>
                <a:cubicBezTo>
                  <a:pt x="3726303" y="463551"/>
                  <a:pt x="3710206" y="455858"/>
                  <a:pt x="3707729" y="446882"/>
                </a:cubicBezTo>
                <a:cubicBezTo>
                  <a:pt x="3704014" y="437906"/>
                  <a:pt x="3713920" y="430213"/>
                  <a:pt x="3728779" y="430213"/>
                </a:cubicBezTo>
                <a:close/>
                <a:moveTo>
                  <a:pt x="3661022" y="430213"/>
                </a:moveTo>
                <a:cubicBezTo>
                  <a:pt x="3676184" y="430213"/>
                  <a:pt x="3691347" y="437906"/>
                  <a:pt x="3695137" y="446882"/>
                </a:cubicBezTo>
                <a:cubicBezTo>
                  <a:pt x="3697664" y="455858"/>
                  <a:pt x="3687556" y="463551"/>
                  <a:pt x="3672394" y="463551"/>
                </a:cubicBezTo>
                <a:cubicBezTo>
                  <a:pt x="3657231" y="463551"/>
                  <a:pt x="3642069" y="455858"/>
                  <a:pt x="3638278" y="446882"/>
                </a:cubicBezTo>
                <a:cubicBezTo>
                  <a:pt x="3635751" y="437906"/>
                  <a:pt x="3645859" y="430213"/>
                  <a:pt x="3661022" y="430213"/>
                </a:cubicBezTo>
                <a:close/>
                <a:moveTo>
                  <a:pt x="3592571" y="430213"/>
                </a:moveTo>
                <a:cubicBezTo>
                  <a:pt x="3607811" y="430213"/>
                  <a:pt x="3623051" y="437906"/>
                  <a:pt x="3625591" y="446882"/>
                </a:cubicBezTo>
                <a:cubicBezTo>
                  <a:pt x="3629401" y="455858"/>
                  <a:pt x="3619241" y="463551"/>
                  <a:pt x="3602731" y="463551"/>
                </a:cubicBezTo>
                <a:cubicBezTo>
                  <a:pt x="3587491" y="463551"/>
                  <a:pt x="3572251" y="455858"/>
                  <a:pt x="3569711" y="446882"/>
                </a:cubicBezTo>
                <a:cubicBezTo>
                  <a:pt x="3565901" y="437906"/>
                  <a:pt x="3576061" y="430213"/>
                  <a:pt x="3592571" y="430213"/>
                </a:cubicBezTo>
                <a:close/>
                <a:moveTo>
                  <a:pt x="3525080" y="430213"/>
                </a:moveTo>
                <a:cubicBezTo>
                  <a:pt x="3539853" y="430213"/>
                  <a:pt x="3553396" y="437906"/>
                  <a:pt x="3557089" y="446882"/>
                </a:cubicBezTo>
                <a:cubicBezTo>
                  <a:pt x="3559551" y="455858"/>
                  <a:pt x="3549702" y="463551"/>
                  <a:pt x="3534929" y="463551"/>
                </a:cubicBezTo>
                <a:cubicBezTo>
                  <a:pt x="3518924" y="463551"/>
                  <a:pt x="3504151" y="455858"/>
                  <a:pt x="3501688" y="446882"/>
                </a:cubicBezTo>
                <a:cubicBezTo>
                  <a:pt x="3499226" y="437906"/>
                  <a:pt x="3509075" y="430213"/>
                  <a:pt x="3525080" y="430213"/>
                </a:cubicBezTo>
                <a:close/>
                <a:moveTo>
                  <a:pt x="3456100" y="430213"/>
                </a:moveTo>
                <a:cubicBezTo>
                  <a:pt x="3471181" y="430213"/>
                  <a:pt x="3486262" y="437906"/>
                  <a:pt x="3488776" y="446882"/>
                </a:cubicBezTo>
                <a:cubicBezTo>
                  <a:pt x="3491289" y="455858"/>
                  <a:pt x="3481235" y="463551"/>
                  <a:pt x="3466154" y="463551"/>
                </a:cubicBezTo>
                <a:cubicBezTo>
                  <a:pt x="3449816" y="463551"/>
                  <a:pt x="3435991" y="455858"/>
                  <a:pt x="3433478" y="446882"/>
                </a:cubicBezTo>
                <a:cubicBezTo>
                  <a:pt x="3430964" y="437906"/>
                  <a:pt x="3441018" y="430213"/>
                  <a:pt x="3456100" y="430213"/>
                </a:cubicBezTo>
                <a:close/>
                <a:moveTo>
                  <a:pt x="3387648" y="430213"/>
                </a:moveTo>
                <a:cubicBezTo>
                  <a:pt x="3402811" y="430213"/>
                  <a:pt x="3417973" y="437906"/>
                  <a:pt x="3420500" y="446882"/>
                </a:cubicBezTo>
                <a:cubicBezTo>
                  <a:pt x="3423027" y="455858"/>
                  <a:pt x="3411655" y="463551"/>
                  <a:pt x="3396493" y="463551"/>
                </a:cubicBezTo>
                <a:cubicBezTo>
                  <a:pt x="3381331" y="463551"/>
                  <a:pt x="3366168" y="455858"/>
                  <a:pt x="3363641" y="446882"/>
                </a:cubicBezTo>
                <a:cubicBezTo>
                  <a:pt x="3361114" y="437906"/>
                  <a:pt x="3372486" y="430213"/>
                  <a:pt x="3387648" y="430213"/>
                </a:cubicBezTo>
                <a:close/>
                <a:moveTo>
                  <a:pt x="3320831" y="430213"/>
                </a:moveTo>
                <a:cubicBezTo>
                  <a:pt x="3335913" y="430213"/>
                  <a:pt x="3349737" y="437906"/>
                  <a:pt x="3352251" y="446882"/>
                </a:cubicBezTo>
                <a:cubicBezTo>
                  <a:pt x="3354764" y="455858"/>
                  <a:pt x="3343453" y="463551"/>
                  <a:pt x="3328372" y="463551"/>
                </a:cubicBezTo>
                <a:cubicBezTo>
                  <a:pt x="3313291" y="463551"/>
                  <a:pt x="3298210" y="455858"/>
                  <a:pt x="3296953" y="446882"/>
                </a:cubicBezTo>
                <a:cubicBezTo>
                  <a:pt x="3294439" y="437906"/>
                  <a:pt x="3305750" y="430213"/>
                  <a:pt x="3320831" y="430213"/>
                </a:cubicBezTo>
                <a:close/>
                <a:moveTo>
                  <a:pt x="3252421" y="430213"/>
                </a:moveTo>
                <a:cubicBezTo>
                  <a:pt x="3267418" y="430213"/>
                  <a:pt x="3281165" y="437906"/>
                  <a:pt x="3283665" y="446882"/>
                </a:cubicBezTo>
                <a:cubicBezTo>
                  <a:pt x="3284914" y="455858"/>
                  <a:pt x="3274916" y="463551"/>
                  <a:pt x="3258670" y="463551"/>
                </a:cubicBezTo>
                <a:cubicBezTo>
                  <a:pt x="3243673" y="463551"/>
                  <a:pt x="3229925" y="455858"/>
                  <a:pt x="3227426" y="446882"/>
                </a:cubicBezTo>
                <a:cubicBezTo>
                  <a:pt x="3226176" y="437906"/>
                  <a:pt x="3236174" y="430213"/>
                  <a:pt x="3252421" y="430213"/>
                </a:cubicBezTo>
                <a:close/>
                <a:moveTo>
                  <a:pt x="3115896" y="430213"/>
                </a:moveTo>
                <a:cubicBezTo>
                  <a:pt x="3130893" y="430213"/>
                  <a:pt x="3144640" y="437906"/>
                  <a:pt x="3147140" y="446882"/>
                </a:cubicBezTo>
                <a:cubicBezTo>
                  <a:pt x="3148389" y="455858"/>
                  <a:pt x="3137142" y="463551"/>
                  <a:pt x="3122145" y="463551"/>
                </a:cubicBezTo>
                <a:cubicBezTo>
                  <a:pt x="3105898" y="463551"/>
                  <a:pt x="3092151" y="455858"/>
                  <a:pt x="3090901" y="446882"/>
                </a:cubicBezTo>
                <a:cubicBezTo>
                  <a:pt x="3089651" y="437906"/>
                  <a:pt x="3100899" y="430213"/>
                  <a:pt x="3115896" y="430213"/>
                </a:cubicBezTo>
                <a:close/>
                <a:moveTo>
                  <a:pt x="3047479" y="430213"/>
                </a:moveTo>
                <a:cubicBezTo>
                  <a:pt x="3062388" y="430213"/>
                  <a:pt x="3076054" y="437906"/>
                  <a:pt x="3077297" y="446882"/>
                </a:cubicBezTo>
                <a:cubicBezTo>
                  <a:pt x="3078539" y="455858"/>
                  <a:pt x="3067358" y="463551"/>
                  <a:pt x="3052449" y="463551"/>
                </a:cubicBezTo>
                <a:cubicBezTo>
                  <a:pt x="3037540" y="463551"/>
                  <a:pt x="3023874" y="455858"/>
                  <a:pt x="3022632" y="446882"/>
                </a:cubicBezTo>
                <a:cubicBezTo>
                  <a:pt x="3021389" y="437906"/>
                  <a:pt x="3032571" y="430213"/>
                  <a:pt x="3047479" y="430213"/>
                </a:cubicBezTo>
                <a:close/>
                <a:moveTo>
                  <a:pt x="2979776" y="430213"/>
                </a:moveTo>
                <a:cubicBezTo>
                  <a:pt x="2995179" y="430213"/>
                  <a:pt x="3009297" y="437906"/>
                  <a:pt x="3010581" y="446882"/>
                </a:cubicBezTo>
                <a:cubicBezTo>
                  <a:pt x="3011864" y="455858"/>
                  <a:pt x="2999029" y="463551"/>
                  <a:pt x="2983627" y="463551"/>
                </a:cubicBezTo>
                <a:cubicBezTo>
                  <a:pt x="2968225" y="463551"/>
                  <a:pt x="2954106" y="455858"/>
                  <a:pt x="2952823" y="446882"/>
                </a:cubicBezTo>
                <a:cubicBezTo>
                  <a:pt x="2951539" y="437906"/>
                  <a:pt x="2964374" y="430213"/>
                  <a:pt x="2979776" y="430213"/>
                </a:cubicBezTo>
                <a:close/>
                <a:moveTo>
                  <a:pt x="2912197" y="430213"/>
                </a:moveTo>
                <a:cubicBezTo>
                  <a:pt x="2927106" y="430213"/>
                  <a:pt x="2939529" y="437906"/>
                  <a:pt x="2940772" y="446882"/>
                </a:cubicBezTo>
                <a:cubicBezTo>
                  <a:pt x="2942014" y="455858"/>
                  <a:pt x="2930833" y="463551"/>
                  <a:pt x="2914682" y="463551"/>
                </a:cubicBezTo>
                <a:cubicBezTo>
                  <a:pt x="2899773" y="463551"/>
                  <a:pt x="2886107" y="455858"/>
                  <a:pt x="2886107" y="446882"/>
                </a:cubicBezTo>
                <a:cubicBezTo>
                  <a:pt x="2884864" y="437906"/>
                  <a:pt x="2896046" y="430213"/>
                  <a:pt x="2912197" y="430213"/>
                </a:cubicBezTo>
                <a:close/>
                <a:moveTo>
                  <a:pt x="2842531" y="430213"/>
                </a:moveTo>
                <a:cubicBezTo>
                  <a:pt x="2857347" y="430213"/>
                  <a:pt x="2870930" y="437906"/>
                  <a:pt x="2872164" y="446882"/>
                </a:cubicBezTo>
                <a:cubicBezTo>
                  <a:pt x="2872164" y="455858"/>
                  <a:pt x="2861052" y="463551"/>
                  <a:pt x="2846235" y="463551"/>
                </a:cubicBezTo>
                <a:cubicBezTo>
                  <a:pt x="2830183" y="463551"/>
                  <a:pt x="2817836" y="455858"/>
                  <a:pt x="2816601" y="446882"/>
                </a:cubicBezTo>
                <a:cubicBezTo>
                  <a:pt x="2816601" y="437906"/>
                  <a:pt x="2827714" y="430213"/>
                  <a:pt x="2842531" y="430213"/>
                </a:cubicBezTo>
                <a:close/>
                <a:moveTo>
                  <a:pt x="2774843" y="430213"/>
                </a:moveTo>
                <a:cubicBezTo>
                  <a:pt x="2790166" y="430213"/>
                  <a:pt x="2804212" y="437906"/>
                  <a:pt x="2804212" y="446882"/>
                </a:cubicBezTo>
                <a:cubicBezTo>
                  <a:pt x="2805489" y="455858"/>
                  <a:pt x="2792720" y="463551"/>
                  <a:pt x="2777397" y="463551"/>
                </a:cubicBezTo>
                <a:cubicBezTo>
                  <a:pt x="2760797" y="463551"/>
                  <a:pt x="2748028" y="455858"/>
                  <a:pt x="2748028" y="446882"/>
                </a:cubicBezTo>
                <a:cubicBezTo>
                  <a:pt x="2746751" y="437906"/>
                  <a:pt x="2759520" y="430213"/>
                  <a:pt x="2774843" y="430213"/>
                </a:cubicBezTo>
                <a:close/>
                <a:moveTo>
                  <a:pt x="2707240" y="430213"/>
                </a:moveTo>
                <a:cubicBezTo>
                  <a:pt x="2722057" y="430213"/>
                  <a:pt x="2734405" y="437906"/>
                  <a:pt x="2735639" y="446882"/>
                </a:cubicBezTo>
                <a:cubicBezTo>
                  <a:pt x="2735639" y="455858"/>
                  <a:pt x="2723292" y="463551"/>
                  <a:pt x="2708475" y="463551"/>
                </a:cubicBezTo>
                <a:cubicBezTo>
                  <a:pt x="2693658" y="463551"/>
                  <a:pt x="2680076" y="455858"/>
                  <a:pt x="2680076" y="446882"/>
                </a:cubicBezTo>
                <a:cubicBezTo>
                  <a:pt x="2680076" y="437906"/>
                  <a:pt x="2692424" y="430213"/>
                  <a:pt x="2707240" y="430213"/>
                </a:cubicBezTo>
                <a:close/>
                <a:moveTo>
                  <a:pt x="2366235" y="430213"/>
                </a:moveTo>
                <a:cubicBezTo>
                  <a:pt x="2381558" y="430213"/>
                  <a:pt x="2394327" y="437906"/>
                  <a:pt x="2393050" y="446882"/>
                </a:cubicBezTo>
                <a:cubicBezTo>
                  <a:pt x="2393050" y="455858"/>
                  <a:pt x="2379004" y="463551"/>
                  <a:pt x="2363681" y="463551"/>
                </a:cubicBezTo>
                <a:cubicBezTo>
                  <a:pt x="2348358" y="463551"/>
                  <a:pt x="2335589" y="455858"/>
                  <a:pt x="2336866" y="446882"/>
                </a:cubicBezTo>
                <a:cubicBezTo>
                  <a:pt x="2336866" y="437906"/>
                  <a:pt x="2350912" y="430213"/>
                  <a:pt x="2366235" y="430213"/>
                </a:cubicBezTo>
                <a:close/>
                <a:moveTo>
                  <a:pt x="2298386" y="430213"/>
                </a:moveTo>
                <a:cubicBezTo>
                  <a:pt x="2313295" y="430213"/>
                  <a:pt x="2324476" y="437906"/>
                  <a:pt x="2324476" y="446882"/>
                </a:cubicBezTo>
                <a:cubicBezTo>
                  <a:pt x="2323234" y="455858"/>
                  <a:pt x="2310810" y="463551"/>
                  <a:pt x="2294659" y="463551"/>
                </a:cubicBezTo>
                <a:cubicBezTo>
                  <a:pt x="2279750" y="463551"/>
                  <a:pt x="2267326" y="455858"/>
                  <a:pt x="2268569" y="446882"/>
                </a:cubicBezTo>
                <a:cubicBezTo>
                  <a:pt x="2269811" y="437906"/>
                  <a:pt x="2282235" y="430213"/>
                  <a:pt x="2298386" y="430213"/>
                </a:cubicBezTo>
                <a:close/>
                <a:moveTo>
                  <a:pt x="1275636" y="430213"/>
                </a:moveTo>
                <a:cubicBezTo>
                  <a:pt x="1290577" y="430213"/>
                  <a:pt x="1300538" y="437906"/>
                  <a:pt x="1296803" y="446882"/>
                </a:cubicBezTo>
                <a:cubicBezTo>
                  <a:pt x="1293067" y="455858"/>
                  <a:pt x="1278126" y="463551"/>
                  <a:pt x="1261940" y="463551"/>
                </a:cubicBezTo>
                <a:cubicBezTo>
                  <a:pt x="1246999" y="463551"/>
                  <a:pt x="1237038" y="455858"/>
                  <a:pt x="1242018" y="446882"/>
                </a:cubicBezTo>
                <a:cubicBezTo>
                  <a:pt x="1245754" y="437906"/>
                  <a:pt x="1260695" y="430213"/>
                  <a:pt x="1275636" y="430213"/>
                </a:cubicBezTo>
                <a:close/>
                <a:moveTo>
                  <a:pt x="1207374" y="430213"/>
                </a:moveTo>
                <a:cubicBezTo>
                  <a:pt x="1222315" y="430213"/>
                  <a:pt x="1232276" y="437906"/>
                  <a:pt x="1228541" y="446882"/>
                </a:cubicBezTo>
                <a:cubicBezTo>
                  <a:pt x="1223560" y="455858"/>
                  <a:pt x="1208619" y="463551"/>
                  <a:pt x="1193678" y="463551"/>
                </a:cubicBezTo>
                <a:cubicBezTo>
                  <a:pt x="1177492" y="463551"/>
                  <a:pt x="1168776" y="455858"/>
                  <a:pt x="1172511" y="446882"/>
                </a:cubicBezTo>
                <a:cubicBezTo>
                  <a:pt x="1176246" y="437906"/>
                  <a:pt x="1192433" y="430213"/>
                  <a:pt x="1207374" y="430213"/>
                </a:cubicBezTo>
                <a:close/>
                <a:moveTo>
                  <a:pt x="1139765" y="430213"/>
                </a:moveTo>
                <a:cubicBezTo>
                  <a:pt x="1155080" y="430213"/>
                  <a:pt x="1164014" y="437906"/>
                  <a:pt x="1160185" y="446882"/>
                </a:cubicBezTo>
                <a:cubicBezTo>
                  <a:pt x="1156356" y="455858"/>
                  <a:pt x="1139765" y="463551"/>
                  <a:pt x="1124451" y="463551"/>
                </a:cubicBezTo>
                <a:cubicBezTo>
                  <a:pt x="1107860" y="463551"/>
                  <a:pt x="1098926" y="455858"/>
                  <a:pt x="1104031" y="446882"/>
                </a:cubicBezTo>
                <a:cubicBezTo>
                  <a:pt x="1107860" y="437906"/>
                  <a:pt x="1124451" y="430213"/>
                  <a:pt x="1139765" y="430213"/>
                </a:cubicBezTo>
                <a:close/>
                <a:moveTo>
                  <a:pt x="1071969" y="430213"/>
                </a:moveTo>
                <a:cubicBezTo>
                  <a:pt x="1086989" y="430213"/>
                  <a:pt x="1095751" y="437906"/>
                  <a:pt x="1091996" y="446882"/>
                </a:cubicBezTo>
                <a:cubicBezTo>
                  <a:pt x="1086989" y="455858"/>
                  <a:pt x="1070717" y="463551"/>
                  <a:pt x="1055697" y="463551"/>
                </a:cubicBezTo>
                <a:cubicBezTo>
                  <a:pt x="1040676" y="463551"/>
                  <a:pt x="1030663" y="455858"/>
                  <a:pt x="1035670" y="446882"/>
                </a:cubicBezTo>
                <a:cubicBezTo>
                  <a:pt x="1040676" y="437906"/>
                  <a:pt x="1055697" y="430213"/>
                  <a:pt x="1071969" y="430213"/>
                </a:cubicBezTo>
                <a:close/>
                <a:moveTo>
                  <a:pt x="1002455" y="430213"/>
                </a:moveTo>
                <a:cubicBezTo>
                  <a:pt x="1018727" y="430213"/>
                  <a:pt x="1027489" y="437906"/>
                  <a:pt x="1022482" y="446882"/>
                </a:cubicBezTo>
                <a:cubicBezTo>
                  <a:pt x="1017475" y="455858"/>
                  <a:pt x="1002455" y="463551"/>
                  <a:pt x="986183" y="463551"/>
                </a:cubicBezTo>
                <a:cubicBezTo>
                  <a:pt x="971163" y="463551"/>
                  <a:pt x="962401" y="455858"/>
                  <a:pt x="967408" y="446882"/>
                </a:cubicBezTo>
                <a:cubicBezTo>
                  <a:pt x="971163" y="437906"/>
                  <a:pt x="987435" y="430213"/>
                  <a:pt x="1002455" y="430213"/>
                </a:cubicBezTo>
                <a:close/>
                <a:moveTo>
                  <a:pt x="935444" y="430213"/>
                </a:moveTo>
                <a:cubicBezTo>
                  <a:pt x="950464" y="430213"/>
                  <a:pt x="959226" y="437906"/>
                  <a:pt x="955471" y="446882"/>
                </a:cubicBezTo>
                <a:cubicBezTo>
                  <a:pt x="950464" y="455858"/>
                  <a:pt x="934192" y="463551"/>
                  <a:pt x="917920" y="463551"/>
                </a:cubicBezTo>
                <a:cubicBezTo>
                  <a:pt x="902900" y="463551"/>
                  <a:pt x="894138" y="455858"/>
                  <a:pt x="899145" y="446882"/>
                </a:cubicBezTo>
                <a:cubicBezTo>
                  <a:pt x="904151" y="437906"/>
                  <a:pt x="920423" y="430213"/>
                  <a:pt x="935444" y="430213"/>
                </a:cubicBezTo>
                <a:close/>
                <a:moveTo>
                  <a:pt x="867182" y="430213"/>
                </a:moveTo>
                <a:cubicBezTo>
                  <a:pt x="882202" y="430213"/>
                  <a:pt x="890964" y="437906"/>
                  <a:pt x="885957" y="446882"/>
                </a:cubicBezTo>
                <a:cubicBezTo>
                  <a:pt x="880950" y="455858"/>
                  <a:pt x="864678" y="463551"/>
                  <a:pt x="849658" y="463551"/>
                </a:cubicBezTo>
                <a:cubicBezTo>
                  <a:pt x="833386" y="463551"/>
                  <a:pt x="825876" y="455858"/>
                  <a:pt x="830883" y="446882"/>
                </a:cubicBezTo>
                <a:cubicBezTo>
                  <a:pt x="835889" y="437906"/>
                  <a:pt x="852161" y="430213"/>
                  <a:pt x="867182" y="430213"/>
                </a:cubicBezTo>
                <a:close/>
                <a:moveTo>
                  <a:pt x="798799" y="430213"/>
                </a:moveTo>
                <a:cubicBezTo>
                  <a:pt x="813895" y="430213"/>
                  <a:pt x="822701" y="437906"/>
                  <a:pt x="817669" y="446882"/>
                </a:cubicBezTo>
                <a:cubicBezTo>
                  <a:pt x="811379" y="455858"/>
                  <a:pt x="795024" y="463551"/>
                  <a:pt x="779928" y="463551"/>
                </a:cubicBezTo>
                <a:cubicBezTo>
                  <a:pt x="763574" y="463551"/>
                  <a:pt x="756026" y="455858"/>
                  <a:pt x="761058" y="446882"/>
                </a:cubicBezTo>
                <a:cubicBezTo>
                  <a:pt x="766090" y="437906"/>
                  <a:pt x="783702" y="430213"/>
                  <a:pt x="798799" y="430213"/>
                </a:cubicBezTo>
                <a:close/>
                <a:moveTo>
                  <a:pt x="731794" y="430213"/>
                </a:moveTo>
                <a:cubicBezTo>
                  <a:pt x="746890" y="430213"/>
                  <a:pt x="754438" y="437906"/>
                  <a:pt x="749406" y="446882"/>
                </a:cubicBezTo>
                <a:cubicBezTo>
                  <a:pt x="744374" y="455858"/>
                  <a:pt x="726761" y="463551"/>
                  <a:pt x="711665" y="463551"/>
                </a:cubicBezTo>
                <a:cubicBezTo>
                  <a:pt x="696569" y="463551"/>
                  <a:pt x="687763" y="455858"/>
                  <a:pt x="694053" y="446882"/>
                </a:cubicBezTo>
                <a:cubicBezTo>
                  <a:pt x="699085" y="437906"/>
                  <a:pt x="715439" y="430213"/>
                  <a:pt x="731794" y="430213"/>
                </a:cubicBezTo>
                <a:close/>
                <a:moveTo>
                  <a:pt x="662274" y="430213"/>
                </a:moveTo>
                <a:cubicBezTo>
                  <a:pt x="678628" y="430213"/>
                  <a:pt x="686176" y="437906"/>
                  <a:pt x="681144" y="446882"/>
                </a:cubicBezTo>
                <a:cubicBezTo>
                  <a:pt x="674854" y="455858"/>
                  <a:pt x="658499" y="463551"/>
                  <a:pt x="642145" y="463551"/>
                </a:cubicBezTo>
                <a:cubicBezTo>
                  <a:pt x="627049" y="463551"/>
                  <a:pt x="619501" y="455858"/>
                  <a:pt x="624533" y="446882"/>
                </a:cubicBezTo>
                <a:cubicBezTo>
                  <a:pt x="630823" y="437906"/>
                  <a:pt x="647177" y="430213"/>
                  <a:pt x="662274" y="430213"/>
                </a:cubicBezTo>
                <a:close/>
                <a:moveTo>
                  <a:pt x="593895" y="430213"/>
                </a:moveTo>
                <a:cubicBezTo>
                  <a:pt x="609065" y="430213"/>
                  <a:pt x="617914" y="437906"/>
                  <a:pt x="611593" y="446882"/>
                </a:cubicBezTo>
                <a:cubicBezTo>
                  <a:pt x="605273" y="455858"/>
                  <a:pt x="588839" y="463551"/>
                  <a:pt x="572405" y="463551"/>
                </a:cubicBezTo>
                <a:cubicBezTo>
                  <a:pt x="557236" y="463551"/>
                  <a:pt x="549651" y="455858"/>
                  <a:pt x="555972" y="446882"/>
                </a:cubicBezTo>
                <a:cubicBezTo>
                  <a:pt x="561028" y="437906"/>
                  <a:pt x="578726" y="430213"/>
                  <a:pt x="593895" y="430213"/>
                </a:cubicBezTo>
                <a:close/>
                <a:moveTo>
                  <a:pt x="4453733" y="392113"/>
                </a:moveTo>
                <a:cubicBezTo>
                  <a:pt x="4468829" y="392113"/>
                  <a:pt x="4486441" y="398463"/>
                  <a:pt x="4491473" y="407353"/>
                </a:cubicBezTo>
                <a:cubicBezTo>
                  <a:pt x="4497763" y="416243"/>
                  <a:pt x="4488957" y="423863"/>
                  <a:pt x="4473861" y="423863"/>
                </a:cubicBezTo>
                <a:cubicBezTo>
                  <a:pt x="4458765" y="423863"/>
                  <a:pt x="4441152" y="416243"/>
                  <a:pt x="4436120" y="407353"/>
                </a:cubicBezTo>
                <a:cubicBezTo>
                  <a:pt x="4431088" y="398463"/>
                  <a:pt x="4438636" y="392113"/>
                  <a:pt x="4453733" y="392113"/>
                </a:cubicBezTo>
                <a:close/>
                <a:moveTo>
                  <a:pt x="4319231" y="392113"/>
                </a:moveTo>
                <a:cubicBezTo>
                  <a:pt x="4334618" y="392113"/>
                  <a:pt x="4351286" y="398463"/>
                  <a:pt x="4357697" y="407353"/>
                </a:cubicBezTo>
                <a:cubicBezTo>
                  <a:pt x="4362826" y="416243"/>
                  <a:pt x="4353851" y="423863"/>
                  <a:pt x="4338464" y="423863"/>
                </a:cubicBezTo>
                <a:cubicBezTo>
                  <a:pt x="4323078" y="423863"/>
                  <a:pt x="4306409" y="416243"/>
                  <a:pt x="4301280" y="407353"/>
                </a:cubicBezTo>
                <a:cubicBezTo>
                  <a:pt x="4296151" y="398463"/>
                  <a:pt x="4303845" y="392113"/>
                  <a:pt x="4319231" y="392113"/>
                </a:cubicBezTo>
                <a:close/>
                <a:moveTo>
                  <a:pt x="4253258" y="392113"/>
                </a:moveTo>
                <a:cubicBezTo>
                  <a:pt x="4268279" y="392113"/>
                  <a:pt x="4284551" y="398463"/>
                  <a:pt x="4289557" y="407353"/>
                </a:cubicBezTo>
                <a:cubicBezTo>
                  <a:pt x="4294564" y="416243"/>
                  <a:pt x="4285802" y="423863"/>
                  <a:pt x="4270782" y="423863"/>
                </a:cubicBezTo>
                <a:cubicBezTo>
                  <a:pt x="4255762" y="423863"/>
                  <a:pt x="4239490" y="416243"/>
                  <a:pt x="4234483" y="407353"/>
                </a:cubicBezTo>
                <a:cubicBezTo>
                  <a:pt x="4229476" y="398463"/>
                  <a:pt x="4238238" y="392113"/>
                  <a:pt x="4253258" y="392113"/>
                </a:cubicBezTo>
                <a:close/>
                <a:moveTo>
                  <a:pt x="4184996" y="392113"/>
                </a:moveTo>
                <a:cubicBezTo>
                  <a:pt x="4200017" y="392113"/>
                  <a:pt x="4216289" y="398463"/>
                  <a:pt x="4221295" y="407353"/>
                </a:cubicBezTo>
                <a:cubicBezTo>
                  <a:pt x="4226302" y="416243"/>
                  <a:pt x="4217540" y="423863"/>
                  <a:pt x="4202520" y="423863"/>
                </a:cubicBezTo>
                <a:cubicBezTo>
                  <a:pt x="4186248" y="423863"/>
                  <a:pt x="4171228" y="416243"/>
                  <a:pt x="4166221" y="407353"/>
                </a:cubicBezTo>
                <a:cubicBezTo>
                  <a:pt x="4161214" y="398463"/>
                  <a:pt x="4169976" y="392113"/>
                  <a:pt x="4184996" y="392113"/>
                </a:cubicBezTo>
                <a:close/>
                <a:moveTo>
                  <a:pt x="4118196" y="392113"/>
                </a:moveTo>
                <a:cubicBezTo>
                  <a:pt x="4133137" y="392113"/>
                  <a:pt x="4148078" y="398463"/>
                  <a:pt x="4153059" y="407353"/>
                </a:cubicBezTo>
                <a:cubicBezTo>
                  <a:pt x="4158039" y="416243"/>
                  <a:pt x="4149324" y="423863"/>
                  <a:pt x="4134382" y="423863"/>
                </a:cubicBezTo>
                <a:cubicBezTo>
                  <a:pt x="4118196" y="423863"/>
                  <a:pt x="4103255" y="416243"/>
                  <a:pt x="4098275" y="407353"/>
                </a:cubicBezTo>
                <a:cubicBezTo>
                  <a:pt x="4094539" y="398463"/>
                  <a:pt x="4103255" y="392113"/>
                  <a:pt x="4118196" y="392113"/>
                </a:cubicBezTo>
                <a:close/>
                <a:moveTo>
                  <a:pt x="4050525" y="392113"/>
                </a:moveTo>
                <a:cubicBezTo>
                  <a:pt x="4065840" y="392113"/>
                  <a:pt x="4082431" y="398463"/>
                  <a:pt x="4086259" y="407353"/>
                </a:cubicBezTo>
                <a:cubicBezTo>
                  <a:pt x="4091364" y="416243"/>
                  <a:pt x="4082431" y="423863"/>
                  <a:pt x="4065840" y="423863"/>
                </a:cubicBezTo>
                <a:cubicBezTo>
                  <a:pt x="4050525" y="423863"/>
                  <a:pt x="4035210" y="416243"/>
                  <a:pt x="4030105" y="407353"/>
                </a:cubicBezTo>
                <a:cubicBezTo>
                  <a:pt x="4026276" y="398463"/>
                  <a:pt x="4035210" y="392113"/>
                  <a:pt x="4050525" y="392113"/>
                </a:cubicBezTo>
                <a:close/>
                <a:moveTo>
                  <a:pt x="3983539" y="392113"/>
                </a:moveTo>
                <a:cubicBezTo>
                  <a:pt x="3998854" y="392113"/>
                  <a:pt x="4014169" y="398463"/>
                  <a:pt x="4017997" y="407353"/>
                </a:cubicBezTo>
                <a:cubicBezTo>
                  <a:pt x="4023102" y="416243"/>
                  <a:pt x="4014169" y="423863"/>
                  <a:pt x="3997578" y="423863"/>
                </a:cubicBezTo>
                <a:cubicBezTo>
                  <a:pt x="3982263" y="423863"/>
                  <a:pt x="3966948" y="416243"/>
                  <a:pt x="3963119" y="407353"/>
                </a:cubicBezTo>
                <a:cubicBezTo>
                  <a:pt x="3958014" y="398463"/>
                  <a:pt x="3968224" y="392113"/>
                  <a:pt x="3983539" y="392113"/>
                </a:cubicBezTo>
                <a:close/>
                <a:moveTo>
                  <a:pt x="3915469" y="392113"/>
                </a:moveTo>
                <a:cubicBezTo>
                  <a:pt x="3930709" y="392113"/>
                  <a:pt x="3947219" y="398463"/>
                  <a:pt x="3951029" y="407353"/>
                </a:cubicBezTo>
                <a:cubicBezTo>
                  <a:pt x="3954839" y="416243"/>
                  <a:pt x="3945949" y="423863"/>
                  <a:pt x="3929439" y="423863"/>
                </a:cubicBezTo>
                <a:cubicBezTo>
                  <a:pt x="3914199" y="423863"/>
                  <a:pt x="3898959" y="416243"/>
                  <a:pt x="3895149" y="407353"/>
                </a:cubicBezTo>
                <a:cubicBezTo>
                  <a:pt x="3891339" y="398463"/>
                  <a:pt x="3900229" y="392113"/>
                  <a:pt x="3915469" y="392113"/>
                </a:cubicBezTo>
                <a:close/>
                <a:moveTo>
                  <a:pt x="3849429" y="392113"/>
                </a:moveTo>
                <a:cubicBezTo>
                  <a:pt x="3864289" y="392113"/>
                  <a:pt x="3879148" y="398463"/>
                  <a:pt x="3882862" y="407353"/>
                </a:cubicBezTo>
                <a:cubicBezTo>
                  <a:pt x="3886577" y="416243"/>
                  <a:pt x="3876671" y="423863"/>
                  <a:pt x="3861812" y="423863"/>
                </a:cubicBezTo>
                <a:cubicBezTo>
                  <a:pt x="3846953" y="423863"/>
                  <a:pt x="3832094" y="416243"/>
                  <a:pt x="3828379" y="407353"/>
                </a:cubicBezTo>
                <a:cubicBezTo>
                  <a:pt x="3824664" y="398463"/>
                  <a:pt x="3834570" y="392113"/>
                  <a:pt x="3849429" y="392113"/>
                </a:cubicBezTo>
                <a:close/>
                <a:moveTo>
                  <a:pt x="3781801" y="392113"/>
                </a:moveTo>
                <a:cubicBezTo>
                  <a:pt x="3797041" y="392113"/>
                  <a:pt x="3812281" y="398463"/>
                  <a:pt x="3816091" y="407353"/>
                </a:cubicBezTo>
                <a:cubicBezTo>
                  <a:pt x="3819901" y="416243"/>
                  <a:pt x="3809741" y="423863"/>
                  <a:pt x="3794501" y="423863"/>
                </a:cubicBezTo>
                <a:cubicBezTo>
                  <a:pt x="3779261" y="423863"/>
                  <a:pt x="3764021" y="416243"/>
                  <a:pt x="3760211" y="407353"/>
                </a:cubicBezTo>
                <a:cubicBezTo>
                  <a:pt x="3756401" y="398463"/>
                  <a:pt x="3766561" y="392113"/>
                  <a:pt x="3781801" y="392113"/>
                </a:cubicBezTo>
                <a:close/>
                <a:moveTo>
                  <a:pt x="3714997" y="392113"/>
                </a:moveTo>
                <a:cubicBezTo>
                  <a:pt x="3730159" y="392113"/>
                  <a:pt x="3745322" y="398463"/>
                  <a:pt x="3747849" y="407353"/>
                </a:cubicBezTo>
                <a:cubicBezTo>
                  <a:pt x="3751639" y="416243"/>
                  <a:pt x="3741531" y="423863"/>
                  <a:pt x="3726369" y="423863"/>
                </a:cubicBezTo>
                <a:cubicBezTo>
                  <a:pt x="3711206" y="423863"/>
                  <a:pt x="3696044" y="416243"/>
                  <a:pt x="3692253" y="407353"/>
                </a:cubicBezTo>
                <a:cubicBezTo>
                  <a:pt x="3689726" y="398463"/>
                  <a:pt x="3698571" y="392113"/>
                  <a:pt x="3714997" y="392113"/>
                </a:cubicBezTo>
                <a:close/>
                <a:moveTo>
                  <a:pt x="3646735" y="392113"/>
                </a:moveTo>
                <a:cubicBezTo>
                  <a:pt x="3661897" y="392113"/>
                  <a:pt x="3677060" y="398463"/>
                  <a:pt x="3679587" y="407353"/>
                </a:cubicBezTo>
                <a:cubicBezTo>
                  <a:pt x="3683377" y="416243"/>
                  <a:pt x="3673269" y="423863"/>
                  <a:pt x="3658107" y="423863"/>
                </a:cubicBezTo>
                <a:cubicBezTo>
                  <a:pt x="3642944" y="423863"/>
                  <a:pt x="3627782" y="416243"/>
                  <a:pt x="3623991" y="407353"/>
                </a:cubicBezTo>
                <a:cubicBezTo>
                  <a:pt x="3621464" y="398463"/>
                  <a:pt x="3631572" y="392113"/>
                  <a:pt x="3646735" y="392113"/>
                </a:cubicBezTo>
                <a:close/>
                <a:moveTo>
                  <a:pt x="3579412" y="392113"/>
                </a:moveTo>
                <a:cubicBezTo>
                  <a:pt x="3595416" y="392113"/>
                  <a:pt x="3608959" y="398463"/>
                  <a:pt x="3612652" y="407353"/>
                </a:cubicBezTo>
                <a:cubicBezTo>
                  <a:pt x="3615114" y="416243"/>
                  <a:pt x="3605265" y="423863"/>
                  <a:pt x="3590492" y="423863"/>
                </a:cubicBezTo>
                <a:cubicBezTo>
                  <a:pt x="3575718" y="423863"/>
                  <a:pt x="3560945" y="416243"/>
                  <a:pt x="3558483" y="407353"/>
                </a:cubicBezTo>
                <a:cubicBezTo>
                  <a:pt x="3554789" y="398463"/>
                  <a:pt x="3564638" y="392113"/>
                  <a:pt x="3579412" y="392113"/>
                </a:cubicBezTo>
                <a:close/>
                <a:moveTo>
                  <a:pt x="3513250" y="392113"/>
                </a:moveTo>
                <a:cubicBezTo>
                  <a:pt x="3528331" y="392113"/>
                  <a:pt x="3543412" y="398463"/>
                  <a:pt x="3545926" y="407353"/>
                </a:cubicBezTo>
                <a:cubicBezTo>
                  <a:pt x="3548439" y="416243"/>
                  <a:pt x="3538385" y="423863"/>
                  <a:pt x="3523304" y="423863"/>
                </a:cubicBezTo>
                <a:cubicBezTo>
                  <a:pt x="3508223" y="423863"/>
                  <a:pt x="3493141" y="416243"/>
                  <a:pt x="3490628" y="407353"/>
                </a:cubicBezTo>
                <a:cubicBezTo>
                  <a:pt x="3488114" y="398463"/>
                  <a:pt x="3498168" y="392113"/>
                  <a:pt x="3513250" y="392113"/>
                </a:cubicBezTo>
                <a:close/>
                <a:moveTo>
                  <a:pt x="3444987" y="392113"/>
                </a:moveTo>
                <a:cubicBezTo>
                  <a:pt x="3460068" y="392113"/>
                  <a:pt x="3475149" y="398463"/>
                  <a:pt x="3477663" y="407353"/>
                </a:cubicBezTo>
                <a:cubicBezTo>
                  <a:pt x="3480176" y="416243"/>
                  <a:pt x="3470122" y="423863"/>
                  <a:pt x="3455041" y="423863"/>
                </a:cubicBezTo>
                <a:cubicBezTo>
                  <a:pt x="3438703" y="423863"/>
                  <a:pt x="3424878" y="416243"/>
                  <a:pt x="3422365" y="407353"/>
                </a:cubicBezTo>
                <a:cubicBezTo>
                  <a:pt x="3419851" y="398463"/>
                  <a:pt x="3429905" y="392113"/>
                  <a:pt x="3444987" y="392113"/>
                </a:cubicBezTo>
                <a:close/>
                <a:moveTo>
                  <a:pt x="3377981" y="392113"/>
                </a:moveTo>
                <a:cubicBezTo>
                  <a:pt x="3393063" y="392113"/>
                  <a:pt x="3406887" y="398463"/>
                  <a:pt x="3409401" y="407353"/>
                </a:cubicBezTo>
                <a:cubicBezTo>
                  <a:pt x="3411914" y="416243"/>
                  <a:pt x="3401860" y="423863"/>
                  <a:pt x="3386779" y="423863"/>
                </a:cubicBezTo>
                <a:cubicBezTo>
                  <a:pt x="3370441" y="423863"/>
                  <a:pt x="3356616" y="416243"/>
                  <a:pt x="3354103" y="407353"/>
                </a:cubicBezTo>
                <a:cubicBezTo>
                  <a:pt x="3351589" y="398463"/>
                  <a:pt x="3362900" y="392113"/>
                  <a:pt x="3377981" y="392113"/>
                </a:cubicBezTo>
                <a:close/>
                <a:moveTo>
                  <a:pt x="3309909" y="392113"/>
                </a:moveTo>
                <a:cubicBezTo>
                  <a:pt x="3324906" y="392113"/>
                  <a:pt x="3339903" y="398463"/>
                  <a:pt x="3341153" y="407353"/>
                </a:cubicBezTo>
                <a:cubicBezTo>
                  <a:pt x="3343652" y="416243"/>
                  <a:pt x="3333654" y="423863"/>
                  <a:pt x="3317408" y="423863"/>
                </a:cubicBezTo>
                <a:cubicBezTo>
                  <a:pt x="3302411" y="423863"/>
                  <a:pt x="3288663" y="416243"/>
                  <a:pt x="3286164" y="407353"/>
                </a:cubicBezTo>
                <a:cubicBezTo>
                  <a:pt x="3284914" y="398463"/>
                  <a:pt x="3294912" y="392113"/>
                  <a:pt x="3309909" y="392113"/>
                </a:cubicBezTo>
                <a:close/>
                <a:moveTo>
                  <a:pt x="3243605" y="392113"/>
                </a:moveTo>
                <a:cubicBezTo>
                  <a:pt x="3259007" y="392113"/>
                  <a:pt x="3273126" y="398463"/>
                  <a:pt x="3275693" y="407353"/>
                </a:cubicBezTo>
                <a:cubicBezTo>
                  <a:pt x="3276976" y="416243"/>
                  <a:pt x="3266708" y="423863"/>
                  <a:pt x="3250023" y="423863"/>
                </a:cubicBezTo>
                <a:cubicBezTo>
                  <a:pt x="3234620" y="423863"/>
                  <a:pt x="3220502" y="416243"/>
                  <a:pt x="3219218" y="407353"/>
                </a:cubicBezTo>
                <a:cubicBezTo>
                  <a:pt x="3216651" y="398463"/>
                  <a:pt x="3228203" y="392113"/>
                  <a:pt x="3243605" y="392113"/>
                </a:cubicBezTo>
                <a:close/>
                <a:moveTo>
                  <a:pt x="3176221" y="392113"/>
                </a:moveTo>
                <a:cubicBezTo>
                  <a:pt x="3191218" y="392113"/>
                  <a:pt x="3204965" y="398463"/>
                  <a:pt x="3207465" y="407353"/>
                </a:cubicBezTo>
                <a:cubicBezTo>
                  <a:pt x="3208714" y="416243"/>
                  <a:pt x="3197467" y="423863"/>
                  <a:pt x="3182470" y="423863"/>
                </a:cubicBezTo>
                <a:cubicBezTo>
                  <a:pt x="3167473" y="423863"/>
                  <a:pt x="3153725" y="416243"/>
                  <a:pt x="3152476" y="407353"/>
                </a:cubicBezTo>
                <a:cubicBezTo>
                  <a:pt x="3149976" y="398463"/>
                  <a:pt x="3161224" y="392113"/>
                  <a:pt x="3176221" y="392113"/>
                </a:cubicBezTo>
                <a:close/>
                <a:moveTo>
                  <a:pt x="3041129" y="392113"/>
                </a:moveTo>
                <a:cubicBezTo>
                  <a:pt x="3056038" y="392113"/>
                  <a:pt x="3069704" y="398463"/>
                  <a:pt x="3070947" y="407353"/>
                </a:cubicBezTo>
                <a:cubicBezTo>
                  <a:pt x="3072189" y="416243"/>
                  <a:pt x="3061008" y="423863"/>
                  <a:pt x="3046099" y="423863"/>
                </a:cubicBezTo>
                <a:cubicBezTo>
                  <a:pt x="3031190" y="423863"/>
                  <a:pt x="3017524" y="416243"/>
                  <a:pt x="3016282" y="407353"/>
                </a:cubicBezTo>
                <a:cubicBezTo>
                  <a:pt x="3015039" y="398463"/>
                  <a:pt x="3026221" y="392113"/>
                  <a:pt x="3041129" y="392113"/>
                </a:cubicBezTo>
                <a:close/>
                <a:moveTo>
                  <a:pt x="2772512" y="392113"/>
                </a:moveTo>
                <a:cubicBezTo>
                  <a:pt x="2787232" y="392113"/>
                  <a:pt x="2799500" y="398463"/>
                  <a:pt x="2800726" y="407353"/>
                </a:cubicBezTo>
                <a:cubicBezTo>
                  <a:pt x="2800726" y="416243"/>
                  <a:pt x="2789686" y="423863"/>
                  <a:pt x="2774965" y="423863"/>
                </a:cubicBezTo>
                <a:cubicBezTo>
                  <a:pt x="2760245" y="423863"/>
                  <a:pt x="2746751" y="416243"/>
                  <a:pt x="2746751" y="407353"/>
                </a:cubicBezTo>
                <a:cubicBezTo>
                  <a:pt x="2746751" y="398463"/>
                  <a:pt x="2757792" y="392113"/>
                  <a:pt x="2772512" y="392113"/>
                </a:cubicBezTo>
                <a:close/>
                <a:moveTo>
                  <a:pt x="2706271" y="392113"/>
                </a:moveTo>
                <a:cubicBezTo>
                  <a:pt x="2721424" y="392113"/>
                  <a:pt x="2734052" y="398463"/>
                  <a:pt x="2734052" y="407353"/>
                </a:cubicBezTo>
                <a:cubicBezTo>
                  <a:pt x="2734052" y="416243"/>
                  <a:pt x="2722687" y="423863"/>
                  <a:pt x="2707534" y="423863"/>
                </a:cubicBezTo>
                <a:cubicBezTo>
                  <a:pt x="2691117" y="423863"/>
                  <a:pt x="2678489" y="416243"/>
                  <a:pt x="2678489" y="407353"/>
                </a:cubicBezTo>
                <a:cubicBezTo>
                  <a:pt x="2678489" y="398463"/>
                  <a:pt x="2689854" y="392113"/>
                  <a:pt x="2706271" y="392113"/>
                </a:cubicBezTo>
                <a:close/>
                <a:moveTo>
                  <a:pt x="2638008" y="392113"/>
                </a:moveTo>
                <a:cubicBezTo>
                  <a:pt x="2653161" y="392113"/>
                  <a:pt x="2665789" y="398463"/>
                  <a:pt x="2665789" y="407353"/>
                </a:cubicBezTo>
                <a:cubicBezTo>
                  <a:pt x="2665789" y="416243"/>
                  <a:pt x="2654424" y="423863"/>
                  <a:pt x="2639271" y="423863"/>
                </a:cubicBezTo>
                <a:cubicBezTo>
                  <a:pt x="2622854" y="423863"/>
                  <a:pt x="2610226" y="416243"/>
                  <a:pt x="2610226" y="407353"/>
                </a:cubicBezTo>
                <a:cubicBezTo>
                  <a:pt x="2610226" y="398463"/>
                  <a:pt x="2622854" y="392113"/>
                  <a:pt x="2638008" y="392113"/>
                </a:cubicBezTo>
                <a:close/>
                <a:moveTo>
                  <a:pt x="2569746" y="392113"/>
                </a:moveTo>
                <a:cubicBezTo>
                  <a:pt x="2586162" y="392113"/>
                  <a:pt x="2597527" y="398463"/>
                  <a:pt x="2597527" y="407353"/>
                </a:cubicBezTo>
                <a:cubicBezTo>
                  <a:pt x="2597527" y="416243"/>
                  <a:pt x="2586162" y="423863"/>
                  <a:pt x="2569746" y="423863"/>
                </a:cubicBezTo>
                <a:cubicBezTo>
                  <a:pt x="2554592" y="423863"/>
                  <a:pt x="2541964" y="416243"/>
                  <a:pt x="2541964" y="407353"/>
                </a:cubicBezTo>
                <a:cubicBezTo>
                  <a:pt x="2543227" y="398463"/>
                  <a:pt x="2554592" y="392113"/>
                  <a:pt x="2569746" y="392113"/>
                </a:cubicBezTo>
                <a:close/>
                <a:moveTo>
                  <a:pt x="2503688" y="392113"/>
                </a:moveTo>
                <a:cubicBezTo>
                  <a:pt x="2518505" y="392113"/>
                  <a:pt x="2530852" y="398463"/>
                  <a:pt x="2530852" y="407353"/>
                </a:cubicBezTo>
                <a:cubicBezTo>
                  <a:pt x="2529618" y="416243"/>
                  <a:pt x="2518505" y="423863"/>
                  <a:pt x="2502453" y="423863"/>
                </a:cubicBezTo>
                <a:cubicBezTo>
                  <a:pt x="2487637" y="423863"/>
                  <a:pt x="2475289" y="416243"/>
                  <a:pt x="2476524" y="407353"/>
                </a:cubicBezTo>
                <a:cubicBezTo>
                  <a:pt x="2476524" y="398463"/>
                  <a:pt x="2488871" y="392113"/>
                  <a:pt x="2503688" y="392113"/>
                </a:cubicBezTo>
                <a:close/>
                <a:moveTo>
                  <a:pt x="2435425" y="392113"/>
                </a:moveTo>
                <a:cubicBezTo>
                  <a:pt x="2450242" y="392113"/>
                  <a:pt x="2462589" y="398463"/>
                  <a:pt x="2462589" y="407353"/>
                </a:cubicBezTo>
                <a:cubicBezTo>
                  <a:pt x="2462589" y="416243"/>
                  <a:pt x="2449007" y="423863"/>
                  <a:pt x="2434190" y="423863"/>
                </a:cubicBezTo>
                <a:cubicBezTo>
                  <a:pt x="2419374" y="423863"/>
                  <a:pt x="2407026" y="416243"/>
                  <a:pt x="2408261" y="407353"/>
                </a:cubicBezTo>
                <a:cubicBezTo>
                  <a:pt x="2408261" y="398463"/>
                  <a:pt x="2420608" y="392113"/>
                  <a:pt x="2435425" y="392113"/>
                </a:cubicBezTo>
                <a:close/>
                <a:moveTo>
                  <a:pt x="2369396" y="392113"/>
                </a:moveTo>
                <a:cubicBezTo>
                  <a:pt x="2384549" y="392113"/>
                  <a:pt x="2395914" y="398463"/>
                  <a:pt x="2395914" y="407353"/>
                </a:cubicBezTo>
                <a:cubicBezTo>
                  <a:pt x="2395914" y="416243"/>
                  <a:pt x="2382023" y="423863"/>
                  <a:pt x="2366870" y="423863"/>
                </a:cubicBezTo>
                <a:cubicBezTo>
                  <a:pt x="2351716" y="423863"/>
                  <a:pt x="2340351" y="416243"/>
                  <a:pt x="2340351" y="407353"/>
                </a:cubicBezTo>
                <a:cubicBezTo>
                  <a:pt x="2341614" y="398463"/>
                  <a:pt x="2354242" y="392113"/>
                  <a:pt x="2369396" y="392113"/>
                </a:cubicBezTo>
                <a:close/>
                <a:moveTo>
                  <a:pt x="2301299" y="392113"/>
                </a:moveTo>
                <a:cubicBezTo>
                  <a:pt x="2316539" y="392113"/>
                  <a:pt x="2329239" y="398463"/>
                  <a:pt x="2327969" y="407353"/>
                </a:cubicBezTo>
                <a:cubicBezTo>
                  <a:pt x="2327969" y="416243"/>
                  <a:pt x="2313999" y="423863"/>
                  <a:pt x="2298759" y="423863"/>
                </a:cubicBezTo>
                <a:cubicBezTo>
                  <a:pt x="2283519" y="423863"/>
                  <a:pt x="2272089" y="416243"/>
                  <a:pt x="2272089" y="407353"/>
                </a:cubicBezTo>
                <a:cubicBezTo>
                  <a:pt x="2273359" y="398463"/>
                  <a:pt x="2286059" y="392113"/>
                  <a:pt x="2301299" y="392113"/>
                </a:cubicBezTo>
                <a:close/>
                <a:moveTo>
                  <a:pt x="1359911" y="392113"/>
                </a:moveTo>
                <a:cubicBezTo>
                  <a:pt x="1374770" y="392113"/>
                  <a:pt x="1384676" y="398463"/>
                  <a:pt x="1380961" y="407353"/>
                </a:cubicBezTo>
                <a:cubicBezTo>
                  <a:pt x="1377246" y="416243"/>
                  <a:pt x="1362387" y="423863"/>
                  <a:pt x="1347528" y="423863"/>
                </a:cubicBezTo>
                <a:cubicBezTo>
                  <a:pt x="1332669" y="423863"/>
                  <a:pt x="1322763" y="416243"/>
                  <a:pt x="1326478" y="407353"/>
                </a:cubicBezTo>
                <a:cubicBezTo>
                  <a:pt x="1330192" y="398463"/>
                  <a:pt x="1345052" y="392113"/>
                  <a:pt x="1359911" y="392113"/>
                </a:cubicBezTo>
                <a:close/>
                <a:moveTo>
                  <a:pt x="1291649" y="392113"/>
                </a:moveTo>
                <a:cubicBezTo>
                  <a:pt x="1306508" y="392113"/>
                  <a:pt x="1316414" y="398463"/>
                  <a:pt x="1312699" y="407353"/>
                </a:cubicBezTo>
                <a:cubicBezTo>
                  <a:pt x="1308984" y="416243"/>
                  <a:pt x="1294125" y="423863"/>
                  <a:pt x="1279266" y="423863"/>
                </a:cubicBezTo>
                <a:cubicBezTo>
                  <a:pt x="1263169" y="423863"/>
                  <a:pt x="1254501" y="416243"/>
                  <a:pt x="1258216" y="407353"/>
                </a:cubicBezTo>
                <a:cubicBezTo>
                  <a:pt x="1261930" y="398463"/>
                  <a:pt x="1276790" y="392113"/>
                  <a:pt x="1291649" y="392113"/>
                </a:cubicBezTo>
                <a:close/>
                <a:moveTo>
                  <a:pt x="1225608" y="392113"/>
                </a:moveTo>
                <a:cubicBezTo>
                  <a:pt x="1240848" y="392113"/>
                  <a:pt x="1249738" y="398463"/>
                  <a:pt x="1245928" y="407353"/>
                </a:cubicBezTo>
                <a:cubicBezTo>
                  <a:pt x="1242118" y="416243"/>
                  <a:pt x="1226878" y="423863"/>
                  <a:pt x="1211638" y="423863"/>
                </a:cubicBezTo>
                <a:cubicBezTo>
                  <a:pt x="1195128" y="423863"/>
                  <a:pt x="1186238" y="416243"/>
                  <a:pt x="1190048" y="407353"/>
                </a:cubicBezTo>
                <a:cubicBezTo>
                  <a:pt x="1193858" y="398463"/>
                  <a:pt x="1210368" y="392113"/>
                  <a:pt x="1225608" y="392113"/>
                </a:cubicBezTo>
                <a:close/>
                <a:moveTo>
                  <a:pt x="1157539" y="392113"/>
                </a:moveTo>
                <a:cubicBezTo>
                  <a:pt x="1172854" y="392113"/>
                  <a:pt x="1183064" y="398463"/>
                  <a:pt x="1177959" y="407353"/>
                </a:cubicBezTo>
                <a:cubicBezTo>
                  <a:pt x="1174130" y="416243"/>
                  <a:pt x="1158815" y="423863"/>
                  <a:pt x="1142224" y="423863"/>
                </a:cubicBezTo>
                <a:cubicBezTo>
                  <a:pt x="1126910" y="423863"/>
                  <a:pt x="1117976" y="416243"/>
                  <a:pt x="1121805" y="407353"/>
                </a:cubicBezTo>
                <a:cubicBezTo>
                  <a:pt x="1126910" y="398463"/>
                  <a:pt x="1142224" y="392113"/>
                  <a:pt x="1157539" y="392113"/>
                </a:cubicBezTo>
                <a:close/>
                <a:moveTo>
                  <a:pt x="1091144" y="392113"/>
                </a:moveTo>
                <a:cubicBezTo>
                  <a:pt x="1106085" y="392113"/>
                  <a:pt x="1114801" y="398463"/>
                  <a:pt x="1111066" y="407353"/>
                </a:cubicBezTo>
                <a:cubicBezTo>
                  <a:pt x="1106085" y="416243"/>
                  <a:pt x="1091144" y="423863"/>
                  <a:pt x="1074958" y="423863"/>
                </a:cubicBezTo>
                <a:cubicBezTo>
                  <a:pt x="1060017" y="423863"/>
                  <a:pt x="1051301" y="416243"/>
                  <a:pt x="1056281" y="407353"/>
                </a:cubicBezTo>
                <a:cubicBezTo>
                  <a:pt x="1060017" y="398463"/>
                  <a:pt x="1076203" y="392113"/>
                  <a:pt x="1091144" y="392113"/>
                </a:cubicBezTo>
                <a:close/>
                <a:moveTo>
                  <a:pt x="1022881" y="392113"/>
                </a:moveTo>
                <a:cubicBezTo>
                  <a:pt x="1037822" y="392113"/>
                  <a:pt x="1046538" y="398463"/>
                  <a:pt x="1042803" y="407353"/>
                </a:cubicBezTo>
                <a:cubicBezTo>
                  <a:pt x="1037822" y="416243"/>
                  <a:pt x="1021636" y="423863"/>
                  <a:pt x="1006695" y="423863"/>
                </a:cubicBezTo>
                <a:cubicBezTo>
                  <a:pt x="991754" y="423863"/>
                  <a:pt x="983038" y="416243"/>
                  <a:pt x="988018" y="407353"/>
                </a:cubicBezTo>
                <a:cubicBezTo>
                  <a:pt x="991754" y="398463"/>
                  <a:pt x="1007940" y="392113"/>
                  <a:pt x="1022881" y="392113"/>
                </a:cubicBezTo>
                <a:close/>
                <a:moveTo>
                  <a:pt x="956082" y="392113"/>
                </a:moveTo>
                <a:cubicBezTo>
                  <a:pt x="971102" y="392113"/>
                  <a:pt x="979864" y="398463"/>
                  <a:pt x="974857" y="407353"/>
                </a:cubicBezTo>
                <a:cubicBezTo>
                  <a:pt x="969850" y="416243"/>
                  <a:pt x="953578" y="423863"/>
                  <a:pt x="938558" y="423863"/>
                </a:cubicBezTo>
                <a:cubicBezTo>
                  <a:pt x="923538" y="423863"/>
                  <a:pt x="914776" y="416243"/>
                  <a:pt x="919783" y="407353"/>
                </a:cubicBezTo>
                <a:cubicBezTo>
                  <a:pt x="924789" y="398463"/>
                  <a:pt x="941061" y="392113"/>
                  <a:pt x="956082" y="392113"/>
                </a:cubicBezTo>
                <a:close/>
                <a:moveTo>
                  <a:pt x="887819" y="392113"/>
                </a:moveTo>
                <a:cubicBezTo>
                  <a:pt x="902839" y="392113"/>
                  <a:pt x="911601" y="398463"/>
                  <a:pt x="906594" y="407353"/>
                </a:cubicBezTo>
                <a:cubicBezTo>
                  <a:pt x="901587" y="416243"/>
                  <a:pt x="885315" y="423863"/>
                  <a:pt x="870295" y="423863"/>
                </a:cubicBezTo>
                <a:cubicBezTo>
                  <a:pt x="855275" y="423863"/>
                  <a:pt x="846513" y="416243"/>
                  <a:pt x="851520" y="407353"/>
                </a:cubicBezTo>
                <a:cubicBezTo>
                  <a:pt x="856526" y="398463"/>
                  <a:pt x="872798" y="392113"/>
                  <a:pt x="887819" y="392113"/>
                </a:cubicBezTo>
                <a:close/>
                <a:moveTo>
                  <a:pt x="822395" y="392113"/>
                </a:moveTo>
                <a:cubicBezTo>
                  <a:pt x="837416" y="392113"/>
                  <a:pt x="844926" y="398463"/>
                  <a:pt x="839919" y="407353"/>
                </a:cubicBezTo>
                <a:cubicBezTo>
                  <a:pt x="834912" y="416243"/>
                  <a:pt x="818640" y="423863"/>
                  <a:pt x="803620" y="423863"/>
                </a:cubicBezTo>
                <a:cubicBezTo>
                  <a:pt x="788600" y="423863"/>
                  <a:pt x="779838" y="416243"/>
                  <a:pt x="784845" y="407353"/>
                </a:cubicBezTo>
                <a:cubicBezTo>
                  <a:pt x="789851" y="398463"/>
                  <a:pt x="807375" y="392113"/>
                  <a:pt x="822395" y="392113"/>
                </a:cubicBezTo>
                <a:close/>
                <a:moveTo>
                  <a:pt x="754349" y="392113"/>
                </a:moveTo>
                <a:cubicBezTo>
                  <a:pt x="769445" y="392113"/>
                  <a:pt x="778251" y="398463"/>
                  <a:pt x="773219" y="407353"/>
                </a:cubicBezTo>
                <a:cubicBezTo>
                  <a:pt x="766929" y="416243"/>
                  <a:pt x="750574" y="423863"/>
                  <a:pt x="735478" y="423863"/>
                </a:cubicBezTo>
                <a:cubicBezTo>
                  <a:pt x="720382" y="423863"/>
                  <a:pt x="711576" y="416243"/>
                  <a:pt x="717866" y="407353"/>
                </a:cubicBezTo>
                <a:cubicBezTo>
                  <a:pt x="722898" y="398463"/>
                  <a:pt x="739252" y="392113"/>
                  <a:pt x="754349" y="392113"/>
                </a:cubicBezTo>
                <a:close/>
                <a:moveTo>
                  <a:pt x="687344" y="392113"/>
                </a:moveTo>
                <a:cubicBezTo>
                  <a:pt x="702440" y="392113"/>
                  <a:pt x="709988" y="398463"/>
                  <a:pt x="704956" y="407353"/>
                </a:cubicBezTo>
                <a:cubicBezTo>
                  <a:pt x="698666" y="416243"/>
                  <a:pt x="682311" y="423863"/>
                  <a:pt x="667215" y="423863"/>
                </a:cubicBezTo>
                <a:cubicBezTo>
                  <a:pt x="652119" y="423863"/>
                  <a:pt x="643313" y="416243"/>
                  <a:pt x="649603" y="407353"/>
                </a:cubicBezTo>
                <a:cubicBezTo>
                  <a:pt x="654635" y="398463"/>
                  <a:pt x="670989" y="392113"/>
                  <a:pt x="687344" y="392113"/>
                </a:cubicBezTo>
                <a:close/>
                <a:moveTo>
                  <a:pt x="619082" y="392113"/>
                </a:moveTo>
                <a:cubicBezTo>
                  <a:pt x="634178" y="392113"/>
                  <a:pt x="641726" y="398463"/>
                  <a:pt x="636694" y="407353"/>
                </a:cubicBezTo>
                <a:cubicBezTo>
                  <a:pt x="630404" y="416243"/>
                  <a:pt x="614049" y="423863"/>
                  <a:pt x="598953" y="423863"/>
                </a:cubicBezTo>
                <a:cubicBezTo>
                  <a:pt x="583857" y="423863"/>
                  <a:pt x="575051" y="416243"/>
                  <a:pt x="581341" y="407353"/>
                </a:cubicBezTo>
                <a:cubicBezTo>
                  <a:pt x="587631" y="398463"/>
                  <a:pt x="603985" y="392113"/>
                  <a:pt x="619082" y="392113"/>
                </a:cubicBezTo>
                <a:close/>
                <a:moveTo>
                  <a:pt x="4431058" y="355601"/>
                </a:moveTo>
                <a:cubicBezTo>
                  <a:pt x="4446079" y="355601"/>
                  <a:pt x="4462351" y="362840"/>
                  <a:pt x="4467357" y="370079"/>
                </a:cubicBezTo>
                <a:cubicBezTo>
                  <a:pt x="4472364" y="378525"/>
                  <a:pt x="4464854" y="385764"/>
                  <a:pt x="4449834" y="385764"/>
                </a:cubicBezTo>
                <a:cubicBezTo>
                  <a:pt x="4434813" y="385764"/>
                  <a:pt x="4418541" y="378525"/>
                  <a:pt x="4413535" y="370079"/>
                </a:cubicBezTo>
                <a:cubicBezTo>
                  <a:pt x="4407276" y="362840"/>
                  <a:pt x="4416038" y="355601"/>
                  <a:pt x="4431058" y="355601"/>
                </a:cubicBezTo>
                <a:close/>
                <a:moveTo>
                  <a:pt x="4364600" y="355601"/>
                </a:moveTo>
                <a:cubicBezTo>
                  <a:pt x="4379541" y="355601"/>
                  <a:pt x="4395727" y="362840"/>
                  <a:pt x="4400708" y="370079"/>
                </a:cubicBezTo>
                <a:cubicBezTo>
                  <a:pt x="4405688" y="378525"/>
                  <a:pt x="4398218" y="385764"/>
                  <a:pt x="4383276" y="385764"/>
                </a:cubicBezTo>
                <a:cubicBezTo>
                  <a:pt x="4368335" y="385764"/>
                  <a:pt x="4352149" y="378525"/>
                  <a:pt x="4347169" y="370079"/>
                </a:cubicBezTo>
                <a:cubicBezTo>
                  <a:pt x="4342188" y="362840"/>
                  <a:pt x="4349659" y="355601"/>
                  <a:pt x="4364600" y="355601"/>
                </a:cubicBezTo>
                <a:close/>
                <a:moveTo>
                  <a:pt x="4165023" y="355601"/>
                </a:moveTo>
                <a:cubicBezTo>
                  <a:pt x="4180263" y="355601"/>
                  <a:pt x="4196773" y="362840"/>
                  <a:pt x="4200583" y="370079"/>
                </a:cubicBezTo>
                <a:cubicBezTo>
                  <a:pt x="4205663" y="378525"/>
                  <a:pt x="4196773" y="385764"/>
                  <a:pt x="4181533" y="385764"/>
                </a:cubicBezTo>
                <a:cubicBezTo>
                  <a:pt x="4166293" y="385764"/>
                  <a:pt x="4151053" y="378525"/>
                  <a:pt x="4145973" y="370079"/>
                </a:cubicBezTo>
                <a:cubicBezTo>
                  <a:pt x="4142163" y="362840"/>
                  <a:pt x="4149783" y="355601"/>
                  <a:pt x="4165023" y="355601"/>
                </a:cubicBezTo>
                <a:close/>
                <a:moveTo>
                  <a:pt x="4098348" y="355601"/>
                </a:moveTo>
                <a:cubicBezTo>
                  <a:pt x="4113588" y="355601"/>
                  <a:pt x="4130098" y="362840"/>
                  <a:pt x="4133908" y="370079"/>
                </a:cubicBezTo>
                <a:cubicBezTo>
                  <a:pt x="4138988" y="378525"/>
                  <a:pt x="4130098" y="385764"/>
                  <a:pt x="4114858" y="385764"/>
                </a:cubicBezTo>
                <a:cubicBezTo>
                  <a:pt x="4099618" y="385764"/>
                  <a:pt x="4083108" y="378525"/>
                  <a:pt x="4079298" y="370079"/>
                </a:cubicBezTo>
                <a:cubicBezTo>
                  <a:pt x="4075488" y="362840"/>
                  <a:pt x="4083108" y="355601"/>
                  <a:pt x="4098348" y="355601"/>
                </a:cubicBezTo>
                <a:close/>
                <a:moveTo>
                  <a:pt x="4032943" y="355601"/>
                </a:moveTo>
                <a:cubicBezTo>
                  <a:pt x="4046913" y="355601"/>
                  <a:pt x="4063423" y="362840"/>
                  <a:pt x="4067233" y="370079"/>
                </a:cubicBezTo>
                <a:cubicBezTo>
                  <a:pt x="4072313" y="378525"/>
                  <a:pt x="4063423" y="385764"/>
                  <a:pt x="4048183" y="385764"/>
                </a:cubicBezTo>
                <a:cubicBezTo>
                  <a:pt x="4031673" y="385764"/>
                  <a:pt x="4016433" y="378525"/>
                  <a:pt x="4012623" y="370079"/>
                </a:cubicBezTo>
                <a:cubicBezTo>
                  <a:pt x="4008813" y="362840"/>
                  <a:pt x="4017703" y="355601"/>
                  <a:pt x="4032943" y="355601"/>
                </a:cubicBezTo>
                <a:close/>
                <a:moveTo>
                  <a:pt x="3966145" y="355601"/>
                </a:moveTo>
                <a:cubicBezTo>
                  <a:pt x="3981308" y="355601"/>
                  <a:pt x="3996470" y="362840"/>
                  <a:pt x="4000261" y="370079"/>
                </a:cubicBezTo>
                <a:cubicBezTo>
                  <a:pt x="4004051" y="378525"/>
                  <a:pt x="3995207" y="385764"/>
                  <a:pt x="3980044" y="385764"/>
                </a:cubicBezTo>
                <a:cubicBezTo>
                  <a:pt x="3964882" y="385764"/>
                  <a:pt x="3949719" y="378525"/>
                  <a:pt x="3945929" y="370079"/>
                </a:cubicBezTo>
                <a:cubicBezTo>
                  <a:pt x="3942138" y="362840"/>
                  <a:pt x="3950983" y="355601"/>
                  <a:pt x="3966145" y="355601"/>
                </a:cubicBezTo>
                <a:close/>
                <a:moveTo>
                  <a:pt x="3899470" y="355601"/>
                </a:moveTo>
                <a:cubicBezTo>
                  <a:pt x="3914633" y="355601"/>
                  <a:pt x="3929795" y="362840"/>
                  <a:pt x="3933586" y="370079"/>
                </a:cubicBezTo>
                <a:cubicBezTo>
                  <a:pt x="3937376" y="378525"/>
                  <a:pt x="3928532" y="385764"/>
                  <a:pt x="3913369" y="385764"/>
                </a:cubicBezTo>
                <a:cubicBezTo>
                  <a:pt x="3898207" y="385764"/>
                  <a:pt x="3883044" y="378525"/>
                  <a:pt x="3879254" y="370079"/>
                </a:cubicBezTo>
                <a:cubicBezTo>
                  <a:pt x="3875463" y="362840"/>
                  <a:pt x="3884308" y="355601"/>
                  <a:pt x="3899470" y="355601"/>
                </a:cubicBezTo>
                <a:close/>
                <a:moveTo>
                  <a:pt x="3832795" y="355601"/>
                </a:moveTo>
                <a:cubicBezTo>
                  <a:pt x="3847958" y="355601"/>
                  <a:pt x="3863120" y="362840"/>
                  <a:pt x="3866911" y="370079"/>
                </a:cubicBezTo>
                <a:cubicBezTo>
                  <a:pt x="3870701" y="378525"/>
                  <a:pt x="3860593" y="385764"/>
                  <a:pt x="3845431" y="385764"/>
                </a:cubicBezTo>
                <a:cubicBezTo>
                  <a:pt x="3830268" y="385764"/>
                  <a:pt x="3815106" y="378525"/>
                  <a:pt x="3811315" y="370079"/>
                </a:cubicBezTo>
                <a:cubicBezTo>
                  <a:pt x="3808788" y="362840"/>
                  <a:pt x="3817633" y="355601"/>
                  <a:pt x="3832795" y="355601"/>
                </a:cubicBezTo>
                <a:close/>
                <a:moveTo>
                  <a:pt x="3765992" y="355601"/>
                </a:moveTo>
                <a:cubicBezTo>
                  <a:pt x="3781073" y="355601"/>
                  <a:pt x="3796154" y="362840"/>
                  <a:pt x="3799925" y="370079"/>
                </a:cubicBezTo>
                <a:cubicBezTo>
                  <a:pt x="3802438" y="378525"/>
                  <a:pt x="3793641" y="385764"/>
                  <a:pt x="3778560" y="385764"/>
                </a:cubicBezTo>
                <a:cubicBezTo>
                  <a:pt x="3763478" y="385764"/>
                  <a:pt x="3748397" y="378525"/>
                  <a:pt x="3744627" y="370079"/>
                </a:cubicBezTo>
                <a:cubicBezTo>
                  <a:pt x="3742113" y="362840"/>
                  <a:pt x="3750911" y="355601"/>
                  <a:pt x="3765992" y="355601"/>
                </a:cubicBezTo>
                <a:close/>
                <a:moveTo>
                  <a:pt x="3699317" y="355601"/>
                </a:moveTo>
                <a:cubicBezTo>
                  <a:pt x="3714398" y="355601"/>
                  <a:pt x="3729479" y="362840"/>
                  <a:pt x="3733250" y="370079"/>
                </a:cubicBezTo>
                <a:cubicBezTo>
                  <a:pt x="3735763" y="378525"/>
                  <a:pt x="3726966" y="385764"/>
                  <a:pt x="3710628" y="385764"/>
                </a:cubicBezTo>
                <a:cubicBezTo>
                  <a:pt x="3695547" y="385764"/>
                  <a:pt x="3681722" y="378525"/>
                  <a:pt x="3677952" y="370079"/>
                </a:cubicBezTo>
                <a:cubicBezTo>
                  <a:pt x="3675438" y="362840"/>
                  <a:pt x="3684236" y="355601"/>
                  <a:pt x="3699317" y="355601"/>
                </a:cubicBezTo>
                <a:close/>
                <a:moveTo>
                  <a:pt x="3632642" y="355601"/>
                </a:moveTo>
                <a:cubicBezTo>
                  <a:pt x="3647723" y="355601"/>
                  <a:pt x="3662804" y="362840"/>
                  <a:pt x="3665318" y="370079"/>
                </a:cubicBezTo>
                <a:cubicBezTo>
                  <a:pt x="3669088" y="378525"/>
                  <a:pt x="3659034" y="385764"/>
                  <a:pt x="3643953" y="385764"/>
                </a:cubicBezTo>
                <a:cubicBezTo>
                  <a:pt x="3628872" y="385764"/>
                  <a:pt x="3613790" y="378525"/>
                  <a:pt x="3611277" y="370079"/>
                </a:cubicBezTo>
                <a:cubicBezTo>
                  <a:pt x="3608763" y="362840"/>
                  <a:pt x="3617561" y="355601"/>
                  <a:pt x="3632642" y="355601"/>
                </a:cubicBezTo>
                <a:close/>
                <a:moveTo>
                  <a:pt x="3567224" y="355601"/>
                </a:moveTo>
                <a:cubicBezTo>
                  <a:pt x="3581048" y="355601"/>
                  <a:pt x="3596129" y="362840"/>
                  <a:pt x="3598643" y="370079"/>
                </a:cubicBezTo>
                <a:cubicBezTo>
                  <a:pt x="3602413" y="378525"/>
                  <a:pt x="3592359" y="385764"/>
                  <a:pt x="3577278" y="385764"/>
                </a:cubicBezTo>
                <a:cubicBezTo>
                  <a:pt x="3562197" y="385764"/>
                  <a:pt x="3547115" y="378525"/>
                  <a:pt x="3544602" y="370079"/>
                </a:cubicBezTo>
                <a:cubicBezTo>
                  <a:pt x="3542088" y="362840"/>
                  <a:pt x="3552142" y="355601"/>
                  <a:pt x="3567224" y="355601"/>
                </a:cubicBezTo>
                <a:close/>
                <a:moveTo>
                  <a:pt x="3501083" y="355601"/>
                </a:moveTo>
                <a:cubicBezTo>
                  <a:pt x="3516486" y="355601"/>
                  <a:pt x="3530604" y="362840"/>
                  <a:pt x="3533171" y="370079"/>
                </a:cubicBezTo>
                <a:cubicBezTo>
                  <a:pt x="3535738" y="378525"/>
                  <a:pt x="3525470" y="385764"/>
                  <a:pt x="3510068" y="385764"/>
                </a:cubicBezTo>
                <a:cubicBezTo>
                  <a:pt x="3494666" y="385764"/>
                  <a:pt x="3480547" y="378525"/>
                  <a:pt x="3477980" y="370079"/>
                </a:cubicBezTo>
                <a:cubicBezTo>
                  <a:pt x="3475413" y="362840"/>
                  <a:pt x="3485681" y="355601"/>
                  <a:pt x="3501083" y="355601"/>
                </a:cubicBezTo>
                <a:close/>
                <a:moveTo>
                  <a:pt x="3434408" y="355601"/>
                </a:moveTo>
                <a:cubicBezTo>
                  <a:pt x="3449811" y="355601"/>
                  <a:pt x="3463929" y="362840"/>
                  <a:pt x="3466496" y="370079"/>
                </a:cubicBezTo>
                <a:cubicBezTo>
                  <a:pt x="3469063" y="378525"/>
                  <a:pt x="3458795" y="385764"/>
                  <a:pt x="3443393" y="385764"/>
                </a:cubicBezTo>
                <a:cubicBezTo>
                  <a:pt x="3427991" y="385764"/>
                  <a:pt x="3412589" y="378525"/>
                  <a:pt x="3411305" y="370079"/>
                </a:cubicBezTo>
                <a:cubicBezTo>
                  <a:pt x="3408738" y="362840"/>
                  <a:pt x="3419006" y="355601"/>
                  <a:pt x="3434408" y="355601"/>
                </a:cubicBezTo>
                <a:close/>
                <a:moveTo>
                  <a:pt x="3368646" y="355601"/>
                </a:moveTo>
                <a:cubicBezTo>
                  <a:pt x="3383643" y="355601"/>
                  <a:pt x="3397390" y="362840"/>
                  <a:pt x="3399890" y="370079"/>
                </a:cubicBezTo>
                <a:cubicBezTo>
                  <a:pt x="3402389" y="378525"/>
                  <a:pt x="3391142" y="385764"/>
                  <a:pt x="3376145" y="385764"/>
                </a:cubicBezTo>
                <a:cubicBezTo>
                  <a:pt x="3361148" y="385764"/>
                  <a:pt x="3347400" y="378525"/>
                  <a:pt x="3344901" y="370079"/>
                </a:cubicBezTo>
                <a:cubicBezTo>
                  <a:pt x="3343651" y="362840"/>
                  <a:pt x="3353649" y="355601"/>
                  <a:pt x="3368646" y="355601"/>
                </a:cubicBezTo>
                <a:close/>
                <a:moveTo>
                  <a:pt x="3301824" y="355601"/>
                </a:moveTo>
                <a:cubicBezTo>
                  <a:pt x="3316733" y="355601"/>
                  <a:pt x="3330399" y="362840"/>
                  <a:pt x="3332884" y="370079"/>
                </a:cubicBezTo>
                <a:cubicBezTo>
                  <a:pt x="3334126" y="378525"/>
                  <a:pt x="3324187" y="385764"/>
                  <a:pt x="3309278" y="385764"/>
                </a:cubicBezTo>
                <a:cubicBezTo>
                  <a:pt x="3294370" y="385764"/>
                  <a:pt x="3280703" y="378525"/>
                  <a:pt x="3278219" y="370079"/>
                </a:cubicBezTo>
                <a:cubicBezTo>
                  <a:pt x="3276976" y="362840"/>
                  <a:pt x="3286915" y="355601"/>
                  <a:pt x="3301824" y="355601"/>
                </a:cubicBezTo>
                <a:close/>
                <a:moveTo>
                  <a:pt x="3235149" y="355601"/>
                </a:moveTo>
                <a:cubicBezTo>
                  <a:pt x="3250058" y="355601"/>
                  <a:pt x="3263724" y="362840"/>
                  <a:pt x="3266209" y="370079"/>
                </a:cubicBezTo>
                <a:cubicBezTo>
                  <a:pt x="3267451" y="378525"/>
                  <a:pt x="3257512" y="385764"/>
                  <a:pt x="3242603" y="385764"/>
                </a:cubicBezTo>
                <a:cubicBezTo>
                  <a:pt x="3227695" y="385764"/>
                  <a:pt x="3214028" y="378525"/>
                  <a:pt x="3211544" y="370079"/>
                </a:cubicBezTo>
                <a:cubicBezTo>
                  <a:pt x="3210301" y="362840"/>
                  <a:pt x="3220240" y="355601"/>
                  <a:pt x="3235149" y="355601"/>
                </a:cubicBezTo>
                <a:close/>
                <a:moveTo>
                  <a:pt x="3168474" y="355601"/>
                </a:moveTo>
                <a:cubicBezTo>
                  <a:pt x="3183383" y="355601"/>
                  <a:pt x="3197049" y="362840"/>
                  <a:pt x="3198291" y="370079"/>
                </a:cubicBezTo>
                <a:cubicBezTo>
                  <a:pt x="3200776" y="378525"/>
                  <a:pt x="3189595" y="385764"/>
                  <a:pt x="3174686" y="385764"/>
                </a:cubicBezTo>
                <a:cubicBezTo>
                  <a:pt x="3159777" y="385764"/>
                  <a:pt x="3146111" y="378525"/>
                  <a:pt x="3144869" y="370079"/>
                </a:cubicBezTo>
                <a:cubicBezTo>
                  <a:pt x="3143626" y="362840"/>
                  <a:pt x="3153565" y="355601"/>
                  <a:pt x="3168474" y="355601"/>
                </a:cubicBezTo>
                <a:close/>
                <a:moveTo>
                  <a:pt x="1508434" y="355601"/>
                </a:moveTo>
                <a:cubicBezTo>
                  <a:pt x="1523515" y="355601"/>
                  <a:pt x="1532313" y="362840"/>
                  <a:pt x="1529799" y="370079"/>
                </a:cubicBezTo>
                <a:cubicBezTo>
                  <a:pt x="1527286" y="378525"/>
                  <a:pt x="1512205" y="385764"/>
                  <a:pt x="1497123" y="385764"/>
                </a:cubicBezTo>
                <a:cubicBezTo>
                  <a:pt x="1482042" y="385764"/>
                  <a:pt x="1471988" y="378525"/>
                  <a:pt x="1475758" y="370079"/>
                </a:cubicBezTo>
                <a:cubicBezTo>
                  <a:pt x="1478272" y="362840"/>
                  <a:pt x="1493353" y="355601"/>
                  <a:pt x="1508434" y="355601"/>
                </a:cubicBezTo>
                <a:close/>
                <a:moveTo>
                  <a:pt x="1441759" y="355601"/>
                </a:moveTo>
                <a:cubicBezTo>
                  <a:pt x="1456840" y="355601"/>
                  <a:pt x="1465638" y="362840"/>
                  <a:pt x="1463124" y="370079"/>
                </a:cubicBezTo>
                <a:cubicBezTo>
                  <a:pt x="1459354" y="378525"/>
                  <a:pt x="1445530" y="385764"/>
                  <a:pt x="1429192" y="385764"/>
                </a:cubicBezTo>
                <a:cubicBezTo>
                  <a:pt x="1414110" y="385764"/>
                  <a:pt x="1405313" y="378525"/>
                  <a:pt x="1407826" y="370079"/>
                </a:cubicBezTo>
                <a:cubicBezTo>
                  <a:pt x="1411597" y="362840"/>
                  <a:pt x="1426678" y="355601"/>
                  <a:pt x="1441759" y="355601"/>
                </a:cubicBezTo>
                <a:close/>
                <a:moveTo>
                  <a:pt x="1375084" y="355601"/>
                </a:moveTo>
                <a:cubicBezTo>
                  <a:pt x="1390165" y="355601"/>
                  <a:pt x="1398963" y="362840"/>
                  <a:pt x="1396449" y="370079"/>
                </a:cubicBezTo>
                <a:cubicBezTo>
                  <a:pt x="1392679" y="378525"/>
                  <a:pt x="1377598" y="385764"/>
                  <a:pt x="1362517" y="385764"/>
                </a:cubicBezTo>
                <a:cubicBezTo>
                  <a:pt x="1347435" y="385764"/>
                  <a:pt x="1338638" y="378525"/>
                  <a:pt x="1341151" y="370079"/>
                </a:cubicBezTo>
                <a:cubicBezTo>
                  <a:pt x="1344922" y="362840"/>
                  <a:pt x="1360003" y="355601"/>
                  <a:pt x="1375084" y="355601"/>
                </a:cubicBezTo>
                <a:close/>
                <a:moveTo>
                  <a:pt x="1308282" y="355601"/>
                </a:moveTo>
                <a:cubicBezTo>
                  <a:pt x="1323444" y="355601"/>
                  <a:pt x="1332289" y="362840"/>
                  <a:pt x="1329762" y="370079"/>
                </a:cubicBezTo>
                <a:cubicBezTo>
                  <a:pt x="1325971" y="378525"/>
                  <a:pt x="1310809" y="385764"/>
                  <a:pt x="1295646" y="385764"/>
                </a:cubicBezTo>
                <a:cubicBezTo>
                  <a:pt x="1280484" y="385764"/>
                  <a:pt x="1270376" y="378525"/>
                  <a:pt x="1274166" y="370079"/>
                </a:cubicBezTo>
                <a:cubicBezTo>
                  <a:pt x="1277957" y="362840"/>
                  <a:pt x="1293119" y="355601"/>
                  <a:pt x="1308282" y="355601"/>
                </a:cubicBezTo>
                <a:close/>
                <a:moveTo>
                  <a:pt x="1241607" y="355601"/>
                </a:moveTo>
                <a:cubicBezTo>
                  <a:pt x="1256769" y="355601"/>
                  <a:pt x="1265614" y="362840"/>
                  <a:pt x="1261823" y="370079"/>
                </a:cubicBezTo>
                <a:cubicBezTo>
                  <a:pt x="1258033" y="378525"/>
                  <a:pt x="1242870" y="385764"/>
                  <a:pt x="1227708" y="385764"/>
                </a:cubicBezTo>
                <a:cubicBezTo>
                  <a:pt x="1212546" y="385764"/>
                  <a:pt x="1203701" y="378525"/>
                  <a:pt x="1207491" y="370079"/>
                </a:cubicBezTo>
                <a:cubicBezTo>
                  <a:pt x="1211282" y="362840"/>
                  <a:pt x="1226444" y="355601"/>
                  <a:pt x="1241607" y="355601"/>
                </a:cubicBezTo>
                <a:close/>
                <a:moveTo>
                  <a:pt x="1174932" y="355601"/>
                </a:moveTo>
                <a:cubicBezTo>
                  <a:pt x="1190094" y="355601"/>
                  <a:pt x="1198939" y="362840"/>
                  <a:pt x="1195148" y="370079"/>
                </a:cubicBezTo>
                <a:cubicBezTo>
                  <a:pt x="1191358" y="378525"/>
                  <a:pt x="1176195" y="385764"/>
                  <a:pt x="1161033" y="385764"/>
                </a:cubicBezTo>
                <a:cubicBezTo>
                  <a:pt x="1145871" y="385764"/>
                  <a:pt x="1137026" y="378525"/>
                  <a:pt x="1140816" y="370079"/>
                </a:cubicBezTo>
                <a:cubicBezTo>
                  <a:pt x="1144607" y="362840"/>
                  <a:pt x="1159769" y="355601"/>
                  <a:pt x="1174932" y="355601"/>
                </a:cubicBezTo>
                <a:close/>
                <a:moveTo>
                  <a:pt x="1108133" y="355601"/>
                </a:moveTo>
                <a:cubicBezTo>
                  <a:pt x="1123373" y="355601"/>
                  <a:pt x="1132263" y="362840"/>
                  <a:pt x="1128453" y="370079"/>
                </a:cubicBezTo>
                <a:cubicBezTo>
                  <a:pt x="1124643" y="378525"/>
                  <a:pt x="1108133" y="385764"/>
                  <a:pt x="1092893" y="385764"/>
                </a:cubicBezTo>
                <a:cubicBezTo>
                  <a:pt x="1077653" y="385764"/>
                  <a:pt x="1068763" y="378525"/>
                  <a:pt x="1073843" y="370079"/>
                </a:cubicBezTo>
                <a:cubicBezTo>
                  <a:pt x="1077653" y="362840"/>
                  <a:pt x="1094163" y="355601"/>
                  <a:pt x="1108133" y="355601"/>
                </a:cubicBezTo>
                <a:close/>
                <a:moveTo>
                  <a:pt x="1042728" y="355601"/>
                </a:moveTo>
                <a:cubicBezTo>
                  <a:pt x="1057968" y="355601"/>
                  <a:pt x="1065588" y="362840"/>
                  <a:pt x="1061778" y="370079"/>
                </a:cubicBezTo>
                <a:cubicBezTo>
                  <a:pt x="1057968" y="378525"/>
                  <a:pt x="1041458" y="385764"/>
                  <a:pt x="1026218" y="385764"/>
                </a:cubicBezTo>
                <a:cubicBezTo>
                  <a:pt x="1010978" y="385764"/>
                  <a:pt x="1002088" y="378525"/>
                  <a:pt x="1007168" y="370079"/>
                </a:cubicBezTo>
                <a:cubicBezTo>
                  <a:pt x="1010978" y="362840"/>
                  <a:pt x="1027488" y="355601"/>
                  <a:pt x="1042728" y="355601"/>
                </a:cubicBezTo>
                <a:close/>
                <a:moveTo>
                  <a:pt x="976625" y="355601"/>
                </a:moveTo>
                <a:cubicBezTo>
                  <a:pt x="991484" y="355601"/>
                  <a:pt x="998914" y="362840"/>
                  <a:pt x="995199" y="370079"/>
                </a:cubicBezTo>
                <a:cubicBezTo>
                  <a:pt x="990246" y="378525"/>
                  <a:pt x="975387" y="385764"/>
                  <a:pt x="960528" y="385764"/>
                </a:cubicBezTo>
                <a:cubicBezTo>
                  <a:pt x="945669" y="385764"/>
                  <a:pt x="937001" y="378525"/>
                  <a:pt x="941954" y="370079"/>
                </a:cubicBezTo>
                <a:cubicBezTo>
                  <a:pt x="945669" y="362840"/>
                  <a:pt x="961766" y="355601"/>
                  <a:pt x="976625" y="355601"/>
                </a:cubicBezTo>
                <a:close/>
                <a:moveTo>
                  <a:pt x="843369" y="355601"/>
                </a:moveTo>
                <a:cubicBezTo>
                  <a:pt x="858389" y="355601"/>
                  <a:pt x="867151" y="362840"/>
                  <a:pt x="862144" y="370079"/>
                </a:cubicBezTo>
                <a:cubicBezTo>
                  <a:pt x="857137" y="378525"/>
                  <a:pt x="840865" y="385764"/>
                  <a:pt x="825845" y="385764"/>
                </a:cubicBezTo>
                <a:cubicBezTo>
                  <a:pt x="810825" y="385764"/>
                  <a:pt x="802063" y="378525"/>
                  <a:pt x="807070" y="370079"/>
                </a:cubicBezTo>
                <a:cubicBezTo>
                  <a:pt x="812076" y="362840"/>
                  <a:pt x="828348" y="355601"/>
                  <a:pt x="843369" y="355601"/>
                </a:cubicBezTo>
                <a:close/>
                <a:moveTo>
                  <a:pt x="4297926" y="355600"/>
                </a:moveTo>
                <a:cubicBezTo>
                  <a:pt x="4312867" y="355600"/>
                  <a:pt x="4329053" y="362839"/>
                  <a:pt x="4334034" y="370078"/>
                </a:cubicBezTo>
                <a:cubicBezTo>
                  <a:pt x="4339014" y="378524"/>
                  <a:pt x="4330299" y="385763"/>
                  <a:pt x="4315357" y="385763"/>
                </a:cubicBezTo>
                <a:cubicBezTo>
                  <a:pt x="4300416" y="385763"/>
                  <a:pt x="4284230" y="378524"/>
                  <a:pt x="4279250" y="370078"/>
                </a:cubicBezTo>
                <a:cubicBezTo>
                  <a:pt x="4275514" y="362839"/>
                  <a:pt x="4282985" y="355600"/>
                  <a:pt x="4297926" y="355600"/>
                </a:cubicBezTo>
                <a:close/>
                <a:moveTo>
                  <a:pt x="4231699" y="355600"/>
                </a:moveTo>
                <a:cubicBezTo>
                  <a:pt x="4246939" y="355600"/>
                  <a:pt x="4263449" y="362839"/>
                  <a:pt x="4268529" y="370078"/>
                </a:cubicBezTo>
                <a:cubicBezTo>
                  <a:pt x="4272339" y="378524"/>
                  <a:pt x="4264719" y="385763"/>
                  <a:pt x="4249479" y="385763"/>
                </a:cubicBezTo>
                <a:cubicBezTo>
                  <a:pt x="4234239" y="385763"/>
                  <a:pt x="4217729" y="378524"/>
                  <a:pt x="4212649" y="370078"/>
                </a:cubicBezTo>
                <a:cubicBezTo>
                  <a:pt x="4208839" y="362839"/>
                  <a:pt x="4216459" y="355600"/>
                  <a:pt x="4231699" y="355600"/>
                </a:cubicBezTo>
                <a:close/>
                <a:moveTo>
                  <a:pt x="3036206" y="355600"/>
                </a:moveTo>
                <a:cubicBezTo>
                  <a:pt x="3049788" y="355600"/>
                  <a:pt x="3063370" y="362839"/>
                  <a:pt x="3064605" y="370078"/>
                </a:cubicBezTo>
                <a:cubicBezTo>
                  <a:pt x="3065839" y="378524"/>
                  <a:pt x="3054727" y="385763"/>
                  <a:pt x="3039910" y="385763"/>
                </a:cubicBezTo>
                <a:cubicBezTo>
                  <a:pt x="3025093" y="385763"/>
                  <a:pt x="3012746" y="378524"/>
                  <a:pt x="3011511" y="370078"/>
                </a:cubicBezTo>
                <a:cubicBezTo>
                  <a:pt x="3010276" y="362839"/>
                  <a:pt x="3021389" y="355600"/>
                  <a:pt x="3036206" y="355600"/>
                </a:cubicBezTo>
                <a:close/>
                <a:moveTo>
                  <a:pt x="2969531" y="355600"/>
                </a:moveTo>
                <a:cubicBezTo>
                  <a:pt x="2984347" y="355600"/>
                  <a:pt x="2996695" y="362839"/>
                  <a:pt x="2997930" y="370078"/>
                </a:cubicBezTo>
                <a:cubicBezTo>
                  <a:pt x="2999164" y="378524"/>
                  <a:pt x="2988052" y="385763"/>
                  <a:pt x="2973235" y="385763"/>
                </a:cubicBezTo>
                <a:cubicBezTo>
                  <a:pt x="2958418" y="385763"/>
                  <a:pt x="2944836" y="378524"/>
                  <a:pt x="2944836" y="370078"/>
                </a:cubicBezTo>
                <a:cubicBezTo>
                  <a:pt x="2943601" y="362839"/>
                  <a:pt x="2954714" y="355600"/>
                  <a:pt x="2969531" y="355600"/>
                </a:cubicBezTo>
                <a:close/>
                <a:moveTo>
                  <a:pt x="2902856" y="355600"/>
                </a:moveTo>
                <a:cubicBezTo>
                  <a:pt x="2917672" y="355600"/>
                  <a:pt x="2930020" y="362839"/>
                  <a:pt x="2931255" y="370078"/>
                </a:cubicBezTo>
                <a:cubicBezTo>
                  <a:pt x="2932489" y="378524"/>
                  <a:pt x="2921377" y="385763"/>
                  <a:pt x="2906560" y="385763"/>
                </a:cubicBezTo>
                <a:cubicBezTo>
                  <a:pt x="2890508" y="385763"/>
                  <a:pt x="2878161" y="378524"/>
                  <a:pt x="2876926" y="370078"/>
                </a:cubicBezTo>
                <a:cubicBezTo>
                  <a:pt x="2876926" y="362839"/>
                  <a:pt x="2888039" y="355600"/>
                  <a:pt x="2902856" y="355600"/>
                </a:cubicBezTo>
                <a:close/>
                <a:moveTo>
                  <a:pt x="2836770" y="355600"/>
                </a:moveTo>
                <a:cubicBezTo>
                  <a:pt x="2851923" y="355600"/>
                  <a:pt x="2864551" y="362839"/>
                  <a:pt x="2865814" y="370078"/>
                </a:cubicBezTo>
                <a:cubicBezTo>
                  <a:pt x="2865814" y="378524"/>
                  <a:pt x="2854449" y="385763"/>
                  <a:pt x="2839296" y="385763"/>
                </a:cubicBezTo>
                <a:cubicBezTo>
                  <a:pt x="2824142" y="385763"/>
                  <a:pt x="2811514" y="378524"/>
                  <a:pt x="2810251" y="370078"/>
                </a:cubicBezTo>
                <a:cubicBezTo>
                  <a:pt x="2810251" y="362839"/>
                  <a:pt x="2821616" y="355600"/>
                  <a:pt x="2836770" y="355600"/>
                </a:cubicBezTo>
                <a:close/>
                <a:moveTo>
                  <a:pt x="2770095" y="355600"/>
                </a:moveTo>
                <a:cubicBezTo>
                  <a:pt x="2785248" y="355600"/>
                  <a:pt x="2797876" y="362839"/>
                  <a:pt x="2799139" y="370078"/>
                </a:cubicBezTo>
                <a:cubicBezTo>
                  <a:pt x="2799139" y="378524"/>
                  <a:pt x="2787774" y="385763"/>
                  <a:pt x="2772621" y="385763"/>
                </a:cubicBezTo>
                <a:cubicBezTo>
                  <a:pt x="2757467" y="385763"/>
                  <a:pt x="2744839" y="378524"/>
                  <a:pt x="2743576" y="370078"/>
                </a:cubicBezTo>
                <a:cubicBezTo>
                  <a:pt x="2743576" y="362839"/>
                  <a:pt x="2754941" y="355600"/>
                  <a:pt x="2770095" y="355600"/>
                </a:cubicBezTo>
                <a:close/>
                <a:moveTo>
                  <a:pt x="2703420" y="355600"/>
                </a:moveTo>
                <a:cubicBezTo>
                  <a:pt x="2718573" y="355600"/>
                  <a:pt x="2731201" y="362839"/>
                  <a:pt x="2731201" y="370078"/>
                </a:cubicBezTo>
                <a:cubicBezTo>
                  <a:pt x="2732464" y="378524"/>
                  <a:pt x="2719836" y="385763"/>
                  <a:pt x="2704683" y="385763"/>
                </a:cubicBezTo>
                <a:cubicBezTo>
                  <a:pt x="2689529" y="385763"/>
                  <a:pt x="2676901" y="378524"/>
                  <a:pt x="2676901" y="370078"/>
                </a:cubicBezTo>
                <a:cubicBezTo>
                  <a:pt x="2676901" y="362839"/>
                  <a:pt x="2688266" y="355600"/>
                  <a:pt x="2703420" y="355600"/>
                </a:cubicBezTo>
                <a:close/>
                <a:moveTo>
                  <a:pt x="2636745" y="355600"/>
                </a:moveTo>
                <a:cubicBezTo>
                  <a:pt x="2651898" y="355600"/>
                  <a:pt x="2664526" y="362839"/>
                  <a:pt x="2664526" y="370078"/>
                </a:cubicBezTo>
                <a:cubicBezTo>
                  <a:pt x="2665789" y="378524"/>
                  <a:pt x="2653161" y="385763"/>
                  <a:pt x="2638008" y="385763"/>
                </a:cubicBezTo>
                <a:cubicBezTo>
                  <a:pt x="2622854" y="385763"/>
                  <a:pt x="2610226" y="378524"/>
                  <a:pt x="2610226" y="370078"/>
                </a:cubicBezTo>
                <a:cubicBezTo>
                  <a:pt x="2610226" y="362839"/>
                  <a:pt x="2621591" y="355600"/>
                  <a:pt x="2636745" y="355600"/>
                </a:cubicBezTo>
                <a:close/>
                <a:moveTo>
                  <a:pt x="2571166" y="355600"/>
                </a:moveTo>
                <a:cubicBezTo>
                  <a:pt x="2584974" y="355600"/>
                  <a:pt x="2597526" y="362839"/>
                  <a:pt x="2597526" y="370078"/>
                </a:cubicBezTo>
                <a:cubicBezTo>
                  <a:pt x="2597526" y="378524"/>
                  <a:pt x="2586229" y="385763"/>
                  <a:pt x="2569911" y="385763"/>
                </a:cubicBezTo>
                <a:cubicBezTo>
                  <a:pt x="2554848" y="385763"/>
                  <a:pt x="2543551" y="378524"/>
                  <a:pt x="2543551" y="370078"/>
                </a:cubicBezTo>
                <a:cubicBezTo>
                  <a:pt x="2543551" y="362839"/>
                  <a:pt x="2556104" y="355600"/>
                  <a:pt x="2571166" y="355600"/>
                </a:cubicBezTo>
                <a:close/>
                <a:moveTo>
                  <a:pt x="2504334" y="355600"/>
                </a:moveTo>
                <a:cubicBezTo>
                  <a:pt x="2519487" y="355600"/>
                  <a:pt x="2530852" y="362839"/>
                  <a:pt x="2530852" y="370078"/>
                </a:cubicBezTo>
                <a:cubicBezTo>
                  <a:pt x="2530852" y="378524"/>
                  <a:pt x="2518224" y="385763"/>
                  <a:pt x="2503071" y="385763"/>
                </a:cubicBezTo>
                <a:cubicBezTo>
                  <a:pt x="2487917" y="385763"/>
                  <a:pt x="2475289" y="378524"/>
                  <a:pt x="2476552" y="370078"/>
                </a:cubicBezTo>
                <a:cubicBezTo>
                  <a:pt x="2476552" y="362839"/>
                  <a:pt x="2489180" y="355600"/>
                  <a:pt x="2504334" y="355600"/>
                </a:cubicBezTo>
                <a:close/>
                <a:moveTo>
                  <a:pt x="2437659" y="355600"/>
                </a:moveTo>
                <a:cubicBezTo>
                  <a:pt x="2452812" y="355600"/>
                  <a:pt x="2464177" y="362839"/>
                  <a:pt x="2464177" y="370078"/>
                </a:cubicBezTo>
                <a:cubicBezTo>
                  <a:pt x="2464177" y="378524"/>
                  <a:pt x="2451549" y="385763"/>
                  <a:pt x="2436396" y="385763"/>
                </a:cubicBezTo>
                <a:cubicBezTo>
                  <a:pt x="2421242" y="385763"/>
                  <a:pt x="2408614" y="378524"/>
                  <a:pt x="2409877" y="370078"/>
                </a:cubicBezTo>
                <a:cubicBezTo>
                  <a:pt x="2409877" y="362839"/>
                  <a:pt x="2422505" y="355600"/>
                  <a:pt x="2437659" y="355600"/>
                </a:cubicBezTo>
                <a:close/>
                <a:moveTo>
                  <a:pt x="2370984" y="355600"/>
                </a:moveTo>
                <a:cubicBezTo>
                  <a:pt x="2386137" y="355600"/>
                  <a:pt x="2397502" y="362839"/>
                  <a:pt x="2397502" y="370078"/>
                </a:cubicBezTo>
                <a:cubicBezTo>
                  <a:pt x="2396239" y="378524"/>
                  <a:pt x="2383611" y="385763"/>
                  <a:pt x="2368458" y="385763"/>
                </a:cubicBezTo>
                <a:cubicBezTo>
                  <a:pt x="2353304" y="385763"/>
                  <a:pt x="2341939" y="378524"/>
                  <a:pt x="2341939" y="370078"/>
                </a:cubicBezTo>
                <a:cubicBezTo>
                  <a:pt x="2343202" y="362839"/>
                  <a:pt x="2355830" y="355600"/>
                  <a:pt x="2370984" y="355600"/>
                </a:cubicBezTo>
                <a:close/>
                <a:moveTo>
                  <a:pt x="909950" y="355600"/>
                </a:moveTo>
                <a:cubicBezTo>
                  <a:pt x="924809" y="355600"/>
                  <a:pt x="932239" y="362839"/>
                  <a:pt x="928524" y="370078"/>
                </a:cubicBezTo>
                <a:cubicBezTo>
                  <a:pt x="923571" y="378524"/>
                  <a:pt x="907474" y="385763"/>
                  <a:pt x="892615" y="385763"/>
                </a:cubicBezTo>
                <a:cubicBezTo>
                  <a:pt x="877755" y="385763"/>
                  <a:pt x="870326" y="378524"/>
                  <a:pt x="874041" y="370078"/>
                </a:cubicBezTo>
                <a:cubicBezTo>
                  <a:pt x="878994" y="362839"/>
                  <a:pt x="895091" y="355600"/>
                  <a:pt x="909950" y="355600"/>
                </a:cubicBezTo>
                <a:close/>
                <a:moveTo>
                  <a:pt x="776694" y="355600"/>
                </a:moveTo>
                <a:cubicBezTo>
                  <a:pt x="791714" y="355600"/>
                  <a:pt x="800476" y="362839"/>
                  <a:pt x="795469" y="370078"/>
                </a:cubicBezTo>
                <a:cubicBezTo>
                  <a:pt x="789211" y="378524"/>
                  <a:pt x="772939" y="385763"/>
                  <a:pt x="757918" y="385763"/>
                </a:cubicBezTo>
                <a:cubicBezTo>
                  <a:pt x="742898" y="385763"/>
                  <a:pt x="735388" y="378524"/>
                  <a:pt x="740395" y="370078"/>
                </a:cubicBezTo>
                <a:cubicBezTo>
                  <a:pt x="745401" y="362839"/>
                  <a:pt x="761673" y="355600"/>
                  <a:pt x="776694" y="355600"/>
                </a:cubicBezTo>
                <a:close/>
                <a:moveTo>
                  <a:pt x="710019" y="355600"/>
                </a:moveTo>
                <a:cubicBezTo>
                  <a:pt x="725039" y="355600"/>
                  <a:pt x="733801" y="362839"/>
                  <a:pt x="727542" y="370078"/>
                </a:cubicBezTo>
                <a:cubicBezTo>
                  <a:pt x="722536" y="378524"/>
                  <a:pt x="706264" y="385763"/>
                  <a:pt x="691243" y="385763"/>
                </a:cubicBezTo>
                <a:cubicBezTo>
                  <a:pt x="676223" y="385763"/>
                  <a:pt x="668713" y="378524"/>
                  <a:pt x="673720" y="370078"/>
                </a:cubicBezTo>
                <a:cubicBezTo>
                  <a:pt x="678726" y="362839"/>
                  <a:pt x="694998" y="355600"/>
                  <a:pt x="710019" y="355600"/>
                </a:cubicBezTo>
                <a:close/>
                <a:moveTo>
                  <a:pt x="643224" y="355600"/>
                </a:moveTo>
                <a:cubicBezTo>
                  <a:pt x="658320" y="355600"/>
                  <a:pt x="667126" y="362839"/>
                  <a:pt x="660836" y="370078"/>
                </a:cubicBezTo>
                <a:cubicBezTo>
                  <a:pt x="655804" y="378524"/>
                  <a:pt x="639449" y="385763"/>
                  <a:pt x="624353" y="385763"/>
                </a:cubicBezTo>
                <a:cubicBezTo>
                  <a:pt x="609257" y="385763"/>
                  <a:pt x="600451" y="378524"/>
                  <a:pt x="606741" y="370078"/>
                </a:cubicBezTo>
                <a:cubicBezTo>
                  <a:pt x="611773" y="362839"/>
                  <a:pt x="629385" y="355600"/>
                  <a:pt x="643224" y="355600"/>
                </a:cubicBezTo>
                <a:close/>
                <a:moveTo>
                  <a:pt x="4407582" y="319088"/>
                </a:moveTo>
                <a:cubicBezTo>
                  <a:pt x="4422602" y="319088"/>
                  <a:pt x="4438874" y="326629"/>
                  <a:pt x="4443881" y="334170"/>
                </a:cubicBezTo>
                <a:cubicBezTo>
                  <a:pt x="4450139" y="342967"/>
                  <a:pt x="4441377" y="349251"/>
                  <a:pt x="4426357" y="349251"/>
                </a:cubicBezTo>
                <a:cubicBezTo>
                  <a:pt x="4411337" y="349251"/>
                  <a:pt x="4396316" y="342967"/>
                  <a:pt x="4390058" y="334170"/>
                </a:cubicBezTo>
                <a:cubicBezTo>
                  <a:pt x="4385051" y="326629"/>
                  <a:pt x="4393813" y="319088"/>
                  <a:pt x="4407582" y="319088"/>
                </a:cubicBezTo>
                <a:close/>
                <a:moveTo>
                  <a:pt x="4342375" y="319088"/>
                </a:moveTo>
                <a:cubicBezTo>
                  <a:pt x="4357316" y="319088"/>
                  <a:pt x="4373502" y="326629"/>
                  <a:pt x="4378483" y="334170"/>
                </a:cubicBezTo>
                <a:cubicBezTo>
                  <a:pt x="4383463" y="342967"/>
                  <a:pt x="4375993" y="349251"/>
                  <a:pt x="4361051" y="349251"/>
                </a:cubicBezTo>
                <a:cubicBezTo>
                  <a:pt x="4346110" y="349251"/>
                  <a:pt x="4329924" y="342967"/>
                  <a:pt x="4324944" y="334170"/>
                </a:cubicBezTo>
                <a:cubicBezTo>
                  <a:pt x="4319963" y="326629"/>
                  <a:pt x="4328679" y="319088"/>
                  <a:pt x="4342375" y="319088"/>
                </a:cubicBezTo>
                <a:close/>
                <a:moveTo>
                  <a:pt x="4276148" y="319088"/>
                </a:moveTo>
                <a:cubicBezTo>
                  <a:pt x="4291388" y="319088"/>
                  <a:pt x="4307898" y="326629"/>
                  <a:pt x="4311708" y="334170"/>
                </a:cubicBezTo>
                <a:cubicBezTo>
                  <a:pt x="4316788" y="342967"/>
                  <a:pt x="4309168" y="349251"/>
                  <a:pt x="4293928" y="349251"/>
                </a:cubicBezTo>
                <a:cubicBezTo>
                  <a:pt x="4278688" y="349251"/>
                  <a:pt x="4262178" y="342967"/>
                  <a:pt x="4258368" y="334170"/>
                </a:cubicBezTo>
                <a:cubicBezTo>
                  <a:pt x="4253288" y="326629"/>
                  <a:pt x="4260908" y="319088"/>
                  <a:pt x="4276148" y="319088"/>
                </a:cubicBezTo>
                <a:close/>
                <a:moveTo>
                  <a:pt x="4211858" y="319088"/>
                </a:moveTo>
                <a:cubicBezTo>
                  <a:pt x="4226799" y="319088"/>
                  <a:pt x="4241740" y="326629"/>
                  <a:pt x="4246721" y="334170"/>
                </a:cubicBezTo>
                <a:cubicBezTo>
                  <a:pt x="4251701" y="342967"/>
                  <a:pt x="4242986" y="349251"/>
                  <a:pt x="4228044" y="349251"/>
                </a:cubicBezTo>
                <a:cubicBezTo>
                  <a:pt x="4213103" y="349251"/>
                  <a:pt x="4198162" y="342967"/>
                  <a:pt x="4193182" y="334170"/>
                </a:cubicBezTo>
                <a:cubicBezTo>
                  <a:pt x="4188201" y="326629"/>
                  <a:pt x="4196917" y="319088"/>
                  <a:pt x="4211858" y="319088"/>
                </a:cubicBezTo>
                <a:close/>
                <a:moveTo>
                  <a:pt x="4145656" y="319088"/>
                </a:moveTo>
                <a:cubicBezTo>
                  <a:pt x="4159626" y="319088"/>
                  <a:pt x="4176136" y="326629"/>
                  <a:pt x="4179946" y="334170"/>
                </a:cubicBezTo>
                <a:cubicBezTo>
                  <a:pt x="4185026" y="342967"/>
                  <a:pt x="4176136" y="349251"/>
                  <a:pt x="4160896" y="349251"/>
                </a:cubicBezTo>
                <a:cubicBezTo>
                  <a:pt x="4146926" y="349251"/>
                  <a:pt x="4130416" y="342967"/>
                  <a:pt x="4126606" y="334170"/>
                </a:cubicBezTo>
                <a:cubicBezTo>
                  <a:pt x="4121526" y="326629"/>
                  <a:pt x="4130416" y="319088"/>
                  <a:pt x="4145656" y="319088"/>
                </a:cubicBezTo>
                <a:close/>
                <a:moveTo>
                  <a:pt x="4079182" y="319088"/>
                </a:moveTo>
                <a:cubicBezTo>
                  <a:pt x="4094344" y="319088"/>
                  <a:pt x="4110770" y="326629"/>
                  <a:pt x="4114561" y="334170"/>
                </a:cubicBezTo>
                <a:cubicBezTo>
                  <a:pt x="4118351" y="342967"/>
                  <a:pt x="4110770" y="349251"/>
                  <a:pt x="4095608" y="349251"/>
                </a:cubicBezTo>
                <a:cubicBezTo>
                  <a:pt x="4080445" y="349251"/>
                  <a:pt x="4064019" y="342967"/>
                  <a:pt x="4060229" y="334170"/>
                </a:cubicBezTo>
                <a:cubicBezTo>
                  <a:pt x="4056438" y="326629"/>
                  <a:pt x="4065283" y="319088"/>
                  <a:pt x="4079182" y="319088"/>
                </a:cubicBezTo>
                <a:close/>
                <a:moveTo>
                  <a:pt x="4013893" y="319088"/>
                </a:moveTo>
                <a:cubicBezTo>
                  <a:pt x="4029133" y="319088"/>
                  <a:pt x="4044373" y="326629"/>
                  <a:pt x="4048183" y="334170"/>
                </a:cubicBezTo>
                <a:cubicBezTo>
                  <a:pt x="4053263" y="342967"/>
                  <a:pt x="4044373" y="349251"/>
                  <a:pt x="4029133" y="349251"/>
                </a:cubicBezTo>
                <a:cubicBezTo>
                  <a:pt x="4013893" y="349251"/>
                  <a:pt x="3998653" y="342967"/>
                  <a:pt x="3994843" y="334170"/>
                </a:cubicBezTo>
                <a:cubicBezTo>
                  <a:pt x="3989763" y="326629"/>
                  <a:pt x="3998653" y="319088"/>
                  <a:pt x="4013893" y="319088"/>
                </a:cubicBezTo>
                <a:close/>
                <a:moveTo>
                  <a:pt x="3948683" y="319088"/>
                </a:moveTo>
                <a:cubicBezTo>
                  <a:pt x="3963846" y="319088"/>
                  <a:pt x="3979008" y="326629"/>
                  <a:pt x="3982799" y="334170"/>
                </a:cubicBezTo>
                <a:cubicBezTo>
                  <a:pt x="3986589" y="342967"/>
                  <a:pt x="3977745" y="349251"/>
                  <a:pt x="3962582" y="349251"/>
                </a:cubicBezTo>
                <a:cubicBezTo>
                  <a:pt x="3947420" y="349251"/>
                  <a:pt x="3932257" y="342967"/>
                  <a:pt x="3928467" y="334170"/>
                </a:cubicBezTo>
                <a:cubicBezTo>
                  <a:pt x="3924676" y="326629"/>
                  <a:pt x="3933521" y="319088"/>
                  <a:pt x="3948683" y="319088"/>
                </a:cubicBezTo>
                <a:close/>
                <a:moveTo>
                  <a:pt x="3883595" y="319088"/>
                </a:moveTo>
                <a:cubicBezTo>
                  <a:pt x="3898758" y="319088"/>
                  <a:pt x="3913920" y="326629"/>
                  <a:pt x="3917711" y="334170"/>
                </a:cubicBezTo>
                <a:cubicBezTo>
                  <a:pt x="3921501" y="342967"/>
                  <a:pt x="3911393" y="349251"/>
                  <a:pt x="3896231" y="349251"/>
                </a:cubicBezTo>
                <a:cubicBezTo>
                  <a:pt x="3882332" y="349251"/>
                  <a:pt x="3867169" y="342967"/>
                  <a:pt x="3863379" y="334170"/>
                </a:cubicBezTo>
                <a:cubicBezTo>
                  <a:pt x="3859588" y="326629"/>
                  <a:pt x="3868433" y="319088"/>
                  <a:pt x="3883595" y="319088"/>
                </a:cubicBezTo>
                <a:close/>
                <a:moveTo>
                  <a:pt x="3818184" y="319088"/>
                </a:moveTo>
                <a:cubicBezTo>
                  <a:pt x="3832083" y="319088"/>
                  <a:pt x="3847245" y="326629"/>
                  <a:pt x="3851036" y="334170"/>
                </a:cubicBezTo>
                <a:cubicBezTo>
                  <a:pt x="3854826" y="342967"/>
                  <a:pt x="3845982" y="349251"/>
                  <a:pt x="3830819" y="349251"/>
                </a:cubicBezTo>
                <a:cubicBezTo>
                  <a:pt x="3815657" y="349251"/>
                  <a:pt x="3800494" y="342967"/>
                  <a:pt x="3796704" y="334170"/>
                </a:cubicBezTo>
                <a:cubicBezTo>
                  <a:pt x="3792913" y="326629"/>
                  <a:pt x="3803021" y="319088"/>
                  <a:pt x="3818184" y="319088"/>
                </a:cubicBezTo>
                <a:close/>
                <a:moveTo>
                  <a:pt x="3751705" y="319088"/>
                </a:moveTo>
                <a:cubicBezTo>
                  <a:pt x="3766786" y="319088"/>
                  <a:pt x="3781867" y="326629"/>
                  <a:pt x="3785638" y="334170"/>
                </a:cubicBezTo>
                <a:cubicBezTo>
                  <a:pt x="3788151" y="342967"/>
                  <a:pt x="3779354" y="349251"/>
                  <a:pt x="3764273" y="349251"/>
                </a:cubicBezTo>
                <a:cubicBezTo>
                  <a:pt x="3749191" y="349251"/>
                  <a:pt x="3734110" y="342967"/>
                  <a:pt x="3731597" y="334170"/>
                </a:cubicBezTo>
                <a:cubicBezTo>
                  <a:pt x="3727826" y="326629"/>
                  <a:pt x="3737880" y="319088"/>
                  <a:pt x="3751705" y="319088"/>
                </a:cubicBezTo>
                <a:close/>
                <a:moveTo>
                  <a:pt x="3686617" y="319088"/>
                </a:moveTo>
                <a:cubicBezTo>
                  <a:pt x="3701698" y="319088"/>
                  <a:pt x="3716779" y="326629"/>
                  <a:pt x="3719293" y="334170"/>
                </a:cubicBezTo>
                <a:cubicBezTo>
                  <a:pt x="3723063" y="342967"/>
                  <a:pt x="3713009" y="349251"/>
                  <a:pt x="3697928" y="349251"/>
                </a:cubicBezTo>
                <a:cubicBezTo>
                  <a:pt x="3682847" y="349251"/>
                  <a:pt x="3669022" y="342967"/>
                  <a:pt x="3665252" y="334170"/>
                </a:cubicBezTo>
                <a:cubicBezTo>
                  <a:pt x="3662738" y="326629"/>
                  <a:pt x="3671536" y="319088"/>
                  <a:pt x="3686617" y="319088"/>
                </a:cubicBezTo>
                <a:close/>
                <a:moveTo>
                  <a:pt x="3621199" y="319088"/>
                </a:moveTo>
                <a:cubicBezTo>
                  <a:pt x="3636280" y="319088"/>
                  <a:pt x="3650104" y="326629"/>
                  <a:pt x="3653875" y="334170"/>
                </a:cubicBezTo>
                <a:cubicBezTo>
                  <a:pt x="3656388" y="342967"/>
                  <a:pt x="3646334" y="349251"/>
                  <a:pt x="3631253" y="349251"/>
                </a:cubicBezTo>
                <a:cubicBezTo>
                  <a:pt x="3617428" y="349251"/>
                  <a:pt x="3602347" y="342967"/>
                  <a:pt x="3599834" y="334170"/>
                </a:cubicBezTo>
                <a:cubicBezTo>
                  <a:pt x="3596063" y="326629"/>
                  <a:pt x="3606117" y="319088"/>
                  <a:pt x="3621199" y="319088"/>
                </a:cubicBezTo>
                <a:close/>
                <a:moveTo>
                  <a:pt x="3555058" y="319088"/>
                </a:moveTo>
                <a:cubicBezTo>
                  <a:pt x="3570461" y="319088"/>
                  <a:pt x="3584579" y="326629"/>
                  <a:pt x="3587146" y="334170"/>
                </a:cubicBezTo>
                <a:cubicBezTo>
                  <a:pt x="3589713" y="342967"/>
                  <a:pt x="3580729" y="349251"/>
                  <a:pt x="3565327" y="349251"/>
                </a:cubicBezTo>
                <a:cubicBezTo>
                  <a:pt x="3549924" y="349251"/>
                  <a:pt x="3534522" y="342967"/>
                  <a:pt x="3531955" y="334170"/>
                </a:cubicBezTo>
                <a:cubicBezTo>
                  <a:pt x="3529388" y="326629"/>
                  <a:pt x="3539656" y="319088"/>
                  <a:pt x="3555058" y="319088"/>
                </a:cubicBezTo>
                <a:close/>
                <a:moveTo>
                  <a:pt x="3489971" y="319088"/>
                </a:moveTo>
                <a:cubicBezTo>
                  <a:pt x="3504090" y="319088"/>
                  <a:pt x="3519492" y="326629"/>
                  <a:pt x="3522059" y="334170"/>
                </a:cubicBezTo>
                <a:cubicBezTo>
                  <a:pt x="3524626" y="342967"/>
                  <a:pt x="3514358" y="349251"/>
                  <a:pt x="3498956" y="349251"/>
                </a:cubicBezTo>
                <a:cubicBezTo>
                  <a:pt x="3483554" y="349251"/>
                  <a:pt x="3469435" y="342967"/>
                  <a:pt x="3466868" y="334170"/>
                </a:cubicBezTo>
                <a:cubicBezTo>
                  <a:pt x="3464301" y="326629"/>
                  <a:pt x="3474569" y="319088"/>
                  <a:pt x="3489971" y="319088"/>
                </a:cubicBezTo>
                <a:close/>
                <a:moveTo>
                  <a:pt x="3423475" y="319088"/>
                </a:moveTo>
                <a:cubicBezTo>
                  <a:pt x="3438798" y="319088"/>
                  <a:pt x="3452844" y="326629"/>
                  <a:pt x="3455397" y="334170"/>
                </a:cubicBezTo>
                <a:cubicBezTo>
                  <a:pt x="3457951" y="342967"/>
                  <a:pt x="3447736" y="349251"/>
                  <a:pt x="3432413" y="349251"/>
                </a:cubicBezTo>
                <a:cubicBezTo>
                  <a:pt x="3417090" y="349251"/>
                  <a:pt x="3403044" y="342967"/>
                  <a:pt x="3400490" y="334170"/>
                </a:cubicBezTo>
                <a:cubicBezTo>
                  <a:pt x="3399213" y="326629"/>
                  <a:pt x="3409429" y="319088"/>
                  <a:pt x="3423475" y="319088"/>
                </a:cubicBezTo>
                <a:close/>
                <a:moveTo>
                  <a:pt x="3357533" y="319088"/>
                </a:moveTo>
                <a:cubicBezTo>
                  <a:pt x="3372530" y="319088"/>
                  <a:pt x="3386277" y="326629"/>
                  <a:pt x="3388777" y="334170"/>
                </a:cubicBezTo>
                <a:cubicBezTo>
                  <a:pt x="3391276" y="342967"/>
                  <a:pt x="3380029" y="349251"/>
                  <a:pt x="3365032" y="349251"/>
                </a:cubicBezTo>
                <a:cubicBezTo>
                  <a:pt x="3351284" y="349251"/>
                  <a:pt x="3337537" y="342967"/>
                  <a:pt x="3335038" y="334170"/>
                </a:cubicBezTo>
                <a:cubicBezTo>
                  <a:pt x="3332538" y="326629"/>
                  <a:pt x="3342536" y="319088"/>
                  <a:pt x="3357533" y="319088"/>
                </a:cubicBezTo>
                <a:close/>
                <a:moveTo>
                  <a:pt x="3292299" y="319088"/>
                </a:moveTo>
                <a:cubicBezTo>
                  <a:pt x="3307208" y="319088"/>
                  <a:pt x="3320874" y="326629"/>
                  <a:pt x="3322116" y="334170"/>
                </a:cubicBezTo>
                <a:cubicBezTo>
                  <a:pt x="3324601" y="342967"/>
                  <a:pt x="3314662" y="349251"/>
                  <a:pt x="3299753" y="349251"/>
                </a:cubicBezTo>
                <a:cubicBezTo>
                  <a:pt x="3284845" y="349251"/>
                  <a:pt x="3271178" y="342967"/>
                  <a:pt x="3268694" y="334170"/>
                </a:cubicBezTo>
                <a:cubicBezTo>
                  <a:pt x="3267451" y="326629"/>
                  <a:pt x="3277390" y="319088"/>
                  <a:pt x="3292299" y="319088"/>
                </a:cubicBezTo>
                <a:close/>
                <a:moveTo>
                  <a:pt x="3226866" y="319088"/>
                </a:moveTo>
                <a:cubicBezTo>
                  <a:pt x="3240533" y="319088"/>
                  <a:pt x="3254199" y="326629"/>
                  <a:pt x="3256684" y="334170"/>
                </a:cubicBezTo>
                <a:cubicBezTo>
                  <a:pt x="3257926" y="342967"/>
                  <a:pt x="3247987" y="349251"/>
                  <a:pt x="3233078" y="349251"/>
                </a:cubicBezTo>
                <a:cubicBezTo>
                  <a:pt x="3218170" y="349251"/>
                  <a:pt x="3204503" y="342967"/>
                  <a:pt x="3203261" y="334170"/>
                </a:cubicBezTo>
                <a:cubicBezTo>
                  <a:pt x="3200776" y="326629"/>
                  <a:pt x="3211958" y="319088"/>
                  <a:pt x="3226866" y="319088"/>
                </a:cubicBezTo>
                <a:close/>
                <a:moveTo>
                  <a:pt x="3160536" y="319088"/>
                </a:moveTo>
                <a:cubicBezTo>
                  <a:pt x="3175445" y="319088"/>
                  <a:pt x="3189111" y="326629"/>
                  <a:pt x="3190353" y="334170"/>
                </a:cubicBezTo>
                <a:cubicBezTo>
                  <a:pt x="3192838" y="342967"/>
                  <a:pt x="3181657" y="349251"/>
                  <a:pt x="3166748" y="349251"/>
                </a:cubicBezTo>
                <a:cubicBezTo>
                  <a:pt x="3151839" y="349251"/>
                  <a:pt x="3139415" y="342967"/>
                  <a:pt x="3136931" y="334170"/>
                </a:cubicBezTo>
                <a:cubicBezTo>
                  <a:pt x="3135688" y="326629"/>
                  <a:pt x="3146870" y="319088"/>
                  <a:pt x="3160536" y="319088"/>
                </a:cubicBezTo>
                <a:close/>
                <a:moveTo>
                  <a:pt x="3095296" y="319088"/>
                </a:moveTo>
                <a:cubicBezTo>
                  <a:pt x="3110113" y="319088"/>
                  <a:pt x="3123695" y="326629"/>
                  <a:pt x="3124930" y="334170"/>
                </a:cubicBezTo>
                <a:cubicBezTo>
                  <a:pt x="3126164" y="342967"/>
                  <a:pt x="3115052" y="349251"/>
                  <a:pt x="3100235" y="349251"/>
                </a:cubicBezTo>
                <a:cubicBezTo>
                  <a:pt x="3086653" y="349251"/>
                  <a:pt x="3073071" y="342967"/>
                  <a:pt x="3071836" y="334170"/>
                </a:cubicBezTo>
                <a:cubicBezTo>
                  <a:pt x="3070601" y="326629"/>
                  <a:pt x="3080479" y="319088"/>
                  <a:pt x="3095296" y="319088"/>
                </a:cubicBezTo>
                <a:close/>
                <a:moveTo>
                  <a:pt x="3030047" y="319088"/>
                </a:moveTo>
                <a:cubicBezTo>
                  <a:pt x="3044768" y="319088"/>
                  <a:pt x="3057035" y="326629"/>
                  <a:pt x="3058262" y="334170"/>
                </a:cubicBezTo>
                <a:cubicBezTo>
                  <a:pt x="3059488" y="342967"/>
                  <a:pt x="3049675" y="349251"/>
                  <a:pt x="3034954" y="349251"/>
                </a:cubicBezTo>
                <a:cubicBezTo>
                  <a:pt x="3020234" y="349251"/>
                  <a:pt x="3006740" y="342967"/>
                  <a:pt x="3005513" y="334170"/>
                </a:cubicBezTo>
                <a:cubicBezTo>
                  <a:pt x="3005513" y="326629"/>
                  <a:pt x="3015327" y="319088"/>
                  <a:pt x="3030047" y="319088"/>
                </a:cubicBezTo>
                <a:close/>
                <a:moveTo>
                  <a:pt x="2964769" y="319088"/>
                </a:moveTo>
                <a:cubicBezTo>
                  <a:pt x="2979585" y="319088"/>
                  <a:pt x="2991933" y="326629"/>
                  <a:pt x="2993168" y="334170"/>
                </a:cubicBezTo>
                <a:cubicBezTo>
                  <a:pt x="2994402" y="342967"/>
                  <a:pt x="2983290" y="349251"/>
                  <a:pt x="2968473" y="349251"/>
                </a:cubicBezTo>
                <a:cubicBezTo>
                  <a:pt x="2953656" y="349251"/>
                  <a:pt x="2941309" y="342967"/>
                  <a:pt x="2940074" y="334170"/>
                </a:cubicBezTo>
                <a:cubicBezTo>
                  <a:pt x="2938839" y="326629"/>
                  <a:pt x="2949952" y="319088"/>
                  <a:pt x="2964769" y="319088"/>
                </a:cubicBezTo>
                <a:close/>
                <a:moveTo>
                  <a:pt x="2898683" y="319088"/>
                </a:moveTo>
                <a:cubicBezTo>
                  <a:pt x="2912574" y="319088"/>
                  <a:pt x="2926464" y="326629"/>
                  <a:pt x="2926464" y="334170"/>
                </a:cubicBezTo>
                <a:cubicBezTo>
                  <a:pt x="2927727" y="342967"/>
                  <a:pt x="2916362" y="349251"/>
                  <a:pt x="2901209" y="349251"/>
                </a:cubicBezTo>
                <a:cubicBezTo>
                  <a:pt x="2886055" y="349251"/>
                  <a:pt x="2873427" y="342967"/>
                  <a:pt x="2873427" y="334170"/>
                </a:cubicBezTo>
                <a:cubicBezTo>
                  <a:pt x="2872164" y="326629"/>
                  <a:pt x="2883529" y="319088"/>
                  <a:pt x="2898683" y="319088"/>
                </a:cubicBezTo>
                <a:close/>
                <a:moveTo>
                  <a:pt x="2832332" y="319088"/>
                </a:moveTo>
                <a:cubicBezTo>
                  <a:pt x="2847486" y="319088"/>
                  <a:pt x="2860114" y="326629"/>
                  <a:pt x="2861376" y="334170"/>
                </a:cubicBezTo>
                <a:cubicBezTo>
                  <a:pt x="2862639" y="342967"/>
                  <a:pt x="2850011" y="349251"/>
                  <a:pt x="2836121" y="349251"/>
                </a:cubicBezTo>
                <a:cubicBezTo>
                  <a:pt x="2820967" y="349251"/>
                  <a:pt x="2808339" y="342967"/>
                  <a:pt x="2807076" y="334170"/>
                </a:cubicBezTo>
                <a:cubicBezTo>
                  <a:pt x="2807076" y="326629"/>
                  <a:pt x="2818441" y="319088"/>
                  <a:pt x="2832332" y="319088"/>
                </a:cubicBezTo>
                <a:close/>
                <a:moveTo>
                  <a:pt x="2766920" y="319088"/>
                </a:moveTo>
                <a:cubicBezTo>
                  <a:pt x="2782073" y="319088"/>
                  <a:pt x="2794701" y="326629"/>
                  <a:pt x="2794701" y="334170"/>
                </a:cubicBezTo>
                <a:cubicBezTo>
                  <a:pt x="2795964" y="342967"/>
                  <a:pt x="2784599" y="349251"/>
                  <a:pt x="2769446" y="349251"/>
                </a:cubicBezTo>
                <a:cubicBezTo>
                  <a:pt x="2754292" y="349251"/>
                  <a:pt x="2741664" y="342967"/>
                  <a:pt x="2741664" y="334170"/>
                </a:cubicBezTo>
                <a:cubicBezTo>
                  <a:pt x="2740401" y="326629"/>
                  <a:pt x="2751766" y="319088"/>
                  <a:pt x="2766920" y="319088"/>
                </a:cubicBezTo>
                <a:close/>
                <a:moveTo>
                  <a:pt x="2701674" y="319088"/>
                </a:moveTo>
                <a:cubicBezTo>
                  <a:pt x="2716737" y="319088"/>
                  <a:pt x="2729289" y="326629"/>
                  <a:pt x="2729289" y="334170"/>
                </a:cubicBezTo>
                <a:cubicBezTo>
                  <a:pt x="2729289" y="342967"/>
                  <a:pt x="2717992" y="349251"/>
                  <a:pt x="2702929" y="349251"/>
                </a:cubicBezTo>
                <a:cubicBezTo>
                  <a:pt x="2687867" y="349251"/>
                  <a:pt x="2675314" y="342967"/>
                  <a:pt x="2675314" y="334170"/>
                </a:cubicBezTo>
                <a:cubicBezTo>
                  <a:pt x="2675314" y="326629"/>
                  <a:pt x="2686611" y="319088"/>
                  <a:pt x="2701674" y="319088"/>
                </a:cubicBezTo>
                <a:close/>
                <a:moveTo>
                  <a:pt x="2636586" y="319088"/>
                </a:moveTo>
                <a:cubicBezTo>
                  <a:pt x="2651649" y="319088"/>
                  <a:pt x="2662946" y="326629"/>
                  <a:pt x="2662946" y="334170"/>
                </a:cubicBezTo>
                <a:cubicBezTo>
                  <a:pt x="2664201" y="342967"/>
                  <a:pt x="2651649" y="349251"/>
                  <a:pt x="2636586" y="349251"/>
                </a:cubicBezTo>
                <a:cubicBezTo>
                  <a:pt x="2621523" y="349251"/>
                  <a:pt x="2610226" y="342967"/>
                  <a:pt x="2610226" y="334170"/>
                </a:cubicBezTo>
                <a:cubicBezTo>
                  <a:pt x="2610226" y="326629"/>
                  <a:pt x="2621523" y="319088"/>
                  <a:pt x="2636586" y="319088"/>
                </a:cubicBezTo>
                <a:close/>
                <a:moveTo>
                  <a:pt x="2570539" y="319088"/>
                </a:moveTo>
                <a:cubicBezTo>
                  <a:pt x="2585444" y="319088"/>
                  <a:pt x="2597527" y="325840"/>
                  <a:pt x="2597527" y="334170"/>
                </a:cubicBezTo>
                <a:cubicBezTo>
                  <a:pt x="2597527" y="342500"/>
                  <a:pt x="2585444" y="349252"/>
                  <a:pt x="2570539" y="349252"/>
                </a:cubicBezTo>
                <a:cubicBezTo>
                  <a:pt x="2555634" y="349252"/>
                  <a:pt x="2543551" y="342500"/>
                  <a:pt x="2543551" y="334170"/>
                </a:cubicBezTo>
                <a:cubicBezTo>
                  <a:pt x="2543551" y="325840"/>
                  <a:pt x="2555634" y="319088"/>
                  <a:pt x="2570539" y="319088"/>
                </a:cubicBezTo>
                <a:close/>
                <a:moveTo>
                  <a:pt x="2504658" y="319088"/>
                </a:moveTo>
                <a:cubicBezTo>
                  <a:pt x="2519811" y="319088"/>
                  <a:pt x="2532439" y="326629"/>
                  <a:pt x="2531176" y="334170"/>
                </a:cubicBezTo>
                <a:cubicBezTo>
                  <a:pt x="2531176" y="342967"/>
                  <a:pt x="2519811" y="349251"/>
                  <a:pt x="2504658" y="349251"/>
                </a:cubicBezTo>
                <a:cubicBezTo>
                  <a:pt x="2489504" y="349251"/>
                  <a:pt x="2476876" y="342967"/>
                  <a:pt x="2478139" y="334170"/>
                </a:cubicBezTo>
                <a:cubicBezTo>
                  <a:pt x="2478139" y="326629"/>
                  <a:pt x="2490767" y="319088"/>
                  <a:pt x="2504658" y="319088"/>
                </a:cubicBezTo>
                <a:close/>
                <a:moveTo>
                  <a:pt x="2439404" y="319088"/>
                </a:moveTo>
                <a:cubicBezTo>
                  <a:pt x="2454467" y="319088"/>
                  <a:pt x="2465764" y="326629"/>
                  <a:pt x="2465764" y="334170"/>
                </a:cubicBezTo>
                <a:cubicBezTo>
                  <a:pt x="2465764" y="342967"/>
                  <a:pt x="2453212" y="349251"/>
                  <a:pt x="2438149" y="349251"/>
                </a:cubicBezTo>
                <a:cubicBezTo>
                  <a:pt x="2423086" y="349251"/>
                  <a:pt x="2411789" y="342967"/>
                  <a:pt x="2411789" y="334170"/>
                </a:cubicBezTo>
                <a:cubicBezTo>
                  <a:pt x="2413044" y="326629"/>
                  <a:pt x="2424342" y="319088"/>
                  <a:pt x="2439404" y="319088"/>
                </a:cubicBezTo>
                <a:close/>
                <a:moveTo>
                  <a:pt x="2309070" y="319088"/>
                </a:moveTo>
                <a:cubicBezTo>
                  <a:pt x="2322961" y="319088"/>
                  <a:pt x="2335589" y="326629"/>
                  <a:pt x="2334326" y="334170"/>
                </a:cubicBezTo>
                <a:cubicBezTo>
                  <a:pt x="2333064" y="342967"/>
                  <a:pt x="2320436" y="349251"/>
                  <a:pt x="2306545" y="349251"/>
                </a:cubicBezTo>
                <a:cubicBezTo>
                  <a:pt x="2291391" y="349251"/>
                  <a:pt x="2280026" y="342967"/>
                  <a:pt x="2280026" y="334170"/>
                </a:cubicBezTo>
                <a:cubicBezTo>
                  <a:pt x="2281289" y="326629"/>
                  <a:pt x="2293917" y="319088"/>
                  <a:pt x="2309070" y="319088"/>
                </a:cubicBezTo>
                <a:close/>
                <a:moveTo>
                  <a:pt x="1456047" y="319088"/>
                </a:moveTo>
                <a:cubicBezTo>
                  <a:pt x="1471128" y="319088"/>
                  <a:pt x="1479926" y="326629"/>
                  <a:pt x="1477412" y="334170"/>
                </a:cubicBezTo>
                <a:cubicBezTo>
                  <a:pt x="1473642" y="342967"/>
                  <a:pt x="1459818" y="349251"/>
                  <a:pt x="1444736" y="349251"/>
                </a:cubicBezTo>
                <a:cubicBezTo>
                  <a:pt x="1429655" y="349251"/>
                  <a:pt x="1419601" y="342967"/>
                  <a:pt x="1423371" y="334170"/>
                </a:cubicBezTo>
                <a:cubicBezTo>
                  <a:pt x="1427141" y="326629"/>
                  <a:pt x="1440966" y="319088"/>
                  <a:pt x="1456047" y="319088"/>
                </a:cubicBezTo>
                <a:close/>
                <a:moveTo>
                  <a:pt x="1389372" y="319088"/>
                </a:moveTo>
                <a:cubicBezTo>
                  <a:pt x="1403197" y="319088"/>
                  <a:pt x="1413251" y="326629"/>
                  <a:pt x="1409481" y="334170"/>
                </a:cubicBezTo>
                <a:cubicBezTo>
                  <a:pt x="1406967" y="342967"/>
                  <a:pt x="1391886" y="349251"/>
                  <a:pt x="1376805" y="349251"/>
                </a:cubicBezTo>
                <a:cubicBezTo>
                  <a:pt x="1361723" y="349251"/>
                  <a:pt x="1352926" y="342967"/>
                  <a:pt x="1356696" y="334170"/>
                </a:cubicBezTo>
                <a:cubicBezTo>
                  <a:pt x="1359210" y="326629"/>
                  <a:pt x="1374291" y="319088"/>
                  <a:pt x="1389372" y="319088"/>
                </a:cubicBezTo>
                <a:close/>
                <a:moveTo>
                  <a:pt x="1322893" y="319088"/>
                </a:moveTo>
                <a:cubicBezTo>
                  <a:pt x="1338056" y="319088"/>
                  <a:pt x="1348164" y="326629"/>
                  <a:pt x="1344373" y="334170"/>
                </a:cubicBezTo>
                <a:cubicBezTo>
                  <a:pt x="1340583" y="342967"/>
                  <a:pt x="1325420" y="349251"/>
                  <a:pt x="1310258" y="349251"/>
                </a:cubicBezTo>
                <a:cubicBezTo>
                  <a:pt x="1295096" y="349251"/>
                  <a:pt x="1286251" y="342967"/>
                  <a:pt x="1290041" y="334170"/>
                </a:cubicBezTo>
                <a:cubicBezTo>
                  <a:pt x="1293832" y="326629"/>
                  <a:pt x="1308994" y="319088"/>
                  <a:pt x="1322893" y="319088"/>
                </a:cubicBezTo>
                <a:close/>
                <a:moveTo>
                  <a:pt x="1257609" y="319088"/>
                </a:moveTo>
                <a:cubicBezTo>
                  <a:pt x="1272690" y="319088"/>
                  <a:pt x="1281488" y="326629"/>
                  <a:pt x="1277718" y="334170"/>
                </a:cubicBezTo>
                <a:cubicBezTo>
                  <a:pt x="1275204" y="342967"/>
                  <a:pt x="1258866" y="349251"/>
                  <a:pt x="1245042" y="349251"/>
                </a:cubicBezTo>
                <a:cubicBezTo>
                  <a:pt x="1229960" y="349251"/>
                  <a:pt x="1221163" y="342967"/>
                  <a:pt x="1224933" y="334170"/>
                </a:cubicBezTo>
                <a:cubicBezTo>
                  <a:pt x="1228703" y="326629"/>
                  <a:pt x="1243785" y="319088"/>
                  <a:pt x="1257609" y="319088"/>
                </a:cubicBezTo>
                <a:close/>
                <a:moveTo>
                  <a:pt x="1192394" y="319088"/>
                </a:moveTo>
                <a:cubicBezTo>
                  <a:pt x="1207556" y="319088"/>
                  <a:pt x="1216401" y="326629"/>
                  <a:pt x="1212610" y="334170"/>
                </a:cubicBezTo>
                <a:cubicBezTo>
                  <a:pt x="1208820" y="342967"/>
                  <a:pt x="1193657" y="349251"/>
                  <a:pt x="1178495" y="349251"/>
                </a:cubicBezTo>
                <a:cubicBezTo>
                  <a:pt x="1163333" y="349251"/>
                  <a:pt x="1154488" y="342967"/>
                  <a:pt x="1158278" y="334170"/>
                </a:cubicBezTo>
                <a:cubicBezTo>
                  <a:pt x="1162069" y="326629"/>
                  <a:pt x="1177231" y="319088"/>
                  <a:pt x="1192394" y="319088"/>
                </a:cubicBezTo>
                <a:close/>
                <a:moveTo>
                  <a:pt x="1127183" y="319088"/>
                </a:moveTo>
                <a:cubicBezTo>
                  <a:pt x="1142423" y="319088"/>
                  <a:pt x="1151313" y="326629"/>
                  <a:pt x="1146233" y="334170"/>
                </a:cubicBezTo>
                <a:cubicBezTo>
                  <a:pt x="1142423" y="342967"/>
                  <a:pt x="1127183" y="349251"/>
                  <a:pt x="1111943" y="349251"/>
                </a:cubicBezTo>
                <a:cubicBezTo>
                  <a:pt x="1096703" y="349251"/>
                  <a:pt x="1087813" y="342967"/>
                  <a:pt x="1092893" y="334170"/>
                </a:cubicBezTo>
                <a:cubicBezTo>
                  <a:pt x="1096703" y="326629"/>
                  <a:pt x="1111943" y="319088"/>
                  <a:pt x="1127183" y="319088"/>
                </a:cubicBezTo>
                <a:close/>
                <a:moveTo>
                  <a:pt x="1061895" y="319088"/>
                </a:moveTo>
                <a:cubicBezTo>
                  <a:pt x="1075794" y="319088"/>
                  <a:pt x="1084639" y="326629"/>
                  <a:pt x="1080848" y="334170"/>
                </a:cubicBezTo>
                <a:cubicBezTo>
                  <a:pt x="1077058" y="342967"/>
                  <a:pt x="1060632" y="349251"/>
                  <a:pt x="1045469" y="349251"/>
                </a:cubicBezTo>
                <a:cubicBezTo>
                  <a:pt x="1030307" y="349251"/>
                  <a:pt x="1022726" y="342967"/>
                  <a:pt x="1026516" y="334170"/>
                </a:cubicBezTo>
                <a:cubicBezTo>
                  <a:pt x="1031571" y="326629"/>
                  <a:pt x="1046733" y="319088"/>
                  <a:pt x="1061895" y="319088"/>
                </a:cubicBezTo>
                <a:close/>
                <a:moveTo>
                  <a:pt x="995421" y="319088"/>
                </a:moveTo>
                <a:cubicBezTo>
                  <a:pt x="1010661" y="319088"/>
                  <a:pt x="1019551" y="326629"/>
                  <a:pt x="1014471" y="334170"/>
                </a:cubicBezTo>
                <a:cubicBezTo>
                  <a:pt x="1010661" y="342967"/>
                  <a:pt x="995421" y="349251"/>
                  <a:pt x="980181" y="349251"/>
                </a:cubicBezTo>
                <a:cubicBezTo>
                  <a:pt x="964941" y="349251"/>
                  <a:pt x="956051" y="342967"/>
                  <a:pt x="961131" y="334170"/>
                </a:cubicBezTo>
                <a:cubicBezTo>
                  <a:pt x="964941" y="326629"/>
                  <a:pt x="981451" y="319088"/>
                  <a:pt x="995421" y="319088"/>
                </a:cubicBezTo>
                <a:close/>
                <a:moveTo>
                  <a:pt x="930215" y="319088"/>
                </a:moveTo>
                <a:cubicBezTo>
                  <a:pt x="945530" y="319088"/>
                  <a:pt x="954464" y="326629"/>
                  <a:pt x="949359" y="334170"/>
                </a:cubicBezTo>
                <a:cubicBezTo>
                  <a:pt x="944254" y="342967"/>
                  <a:pt x="928939" y="349251"/>
                  <a:pt x="913624" y="349251"/>
                </a:cubicBezTo>
                <a:cubicBezTo>
                  <a:pt x="898310" y="349251"/>
                  <a:pt x="889376" y="342967"/>
                  <a:pt x="894481" y="334170"/>
                </a:cubicBezTo>
                <a:cubicBezTo>
                  <a:pt x="899586" y="326629"/>
                  <a:pt x="914901" y="319088"/>
                  <a:pt x="930215" y="319088"/>
                </a:cubicBezTo>
                <a:close/>
                <a:moveTo>
                  <a:pt x="864928" y="319088"/>
                </a:moveTo>
                <a:cubicBezTo>
                  <a:pt x="880168" y="319088"/>
                  <a:pt x="887788" y="326629"/>
                  <a:pt x="883978" y="334170"/>
                </a:cubicBezTo>
                <a:cubicBezTo>
                  <a:pt x="878898" y="342967"/>
                  <a:pt x="862388" y="349251"/>
                  <a:pt x="847148" y="349251"/>
                </a:cubicBezTo>
                <a:cubicBezTo>
                  <a:pt x="831908" y="349251"/>
                  <a:pt x="824288" y="342967"/>
                  <a:pt x="829368" y="334170"/>
                </a:cubicBezTo>
                <a:cubicBezTo>
                  <a:pt x="834448" y="326629"/>
                  <a:pt x="849688" y="319088"/>
                  <a:pt x="864928" y="319088"/>
                </a:cubicBezTo>
                <a:close/>
                <a:moveTo>
                  <a:pt x="798701" y="319088"/>
                </a:moveTo>
                <a:cubicBezTo>
                  <a:pt x="813642" y="319088"/>
                  <a:pt x="821113" y="326629"/>
                  <a:pt x="816132" y="334170"/>
                </a:cubicBezTo>
                <a:cubicBezTo>
                  <a:pt x="811152" y="342967"/>
                  <a:pt x="794966" y="349251"/>
                  <a:pt x="780025" y="349251"/>
                </a:cubicBezTo>
                <a:cubicBezTo>
                  <a:pt x="766329" y="349251"/>
                  <a:pt x="757613" y="342967"/>
                  <a:pt x="762593" y="334170"/>
                </a:cubicBezTo>
                <a:cubicBezTo>
                  <a:pt x="767574" y="326629"/>
                  <a:pt x="783760" y="319088"/>
                  <a:pt x="798701" y="319088"/>
                </a:cubicBezTo>
                <a:close/>
                <a:moveTo>
                  <a:pt x="733614" y="319088"/>
                </a:moveTo>
                <a:cubicBezTo>
                  <a:pt x="747310" y="319088"/>
                  <a:pt x="756026" y="326629"/>
                  <a:pt x="751045" y="334170"/>
                </a:cubicBezTo>
                <a:cubicBezTo>
                  <a:pt x="744820" y="342967"/>
                  <a:pt x="729879" y="349251"/>
                  <a:pt x="714938" y="349251"/>
                </a:cubicBezTo>
                <a:cubicBezTo>
                  <a:pt x="699996" y="349251"/>
                  <a:pt x="692526" y="342967"/>
                  <a:pt x="697506" y="334170"/>
                </a:cubicBezTo>
                <a:cubicBezTo>
                  <a:pt x="702487" y="326629"/>
                  <a:pt x="718673" y="319088"/>
                  <a:pt x="733614" y="319088"/>
                </a:cubicBezTo>
                <a:close/>
                <a:moveTo>
                  <a:pt x="666939" y="319088"/>
                </a:moveTo>
                <a:cubicBezTo>
                  <a:pt x="681880" y="319088"/>
                  <a:pt x="689351" y="326629"/>
                  <a:pt x="684370" y="334170"/>
                </a:cubicBezTo>
                <a:cubicBezTo>
                  <a:pt x="679390" y="342967"/>
                  <a:pt x="663204" y="349251"/>
                  <a:pt x="648263" y="349251"/>
                </a:cubicBezTo>
                <a:cubicBezTo>
                  <a:pt x="633321" y="349251"/>
                  <a:pt x="625851" y="342967"/>
                  <a:pt x="630831" y="334170"/>
                </a:cubicBezTo>
                <a:cubicBezTo>
                  <a:pt x="637057" y="326629"/>
                  <a:pt x="653243" y="319088"/>
                  <a:pt x="666939" y="319088"/>
                </a:cubicBezTo>
                <a:close/>
                <a:moveTo>
                  <a:pt x="601733" y="319088"/>
                </a:moveTo>
                <a:cubicBezTo>
                  <a:pt x="616754" y="319088"/>
                  <a:pt x="624264" y="326629"/>
                  <a:pt x="619257" y="334170"/>
                </a:cubicBezTo>
                <a:cubicBezTo>
                  <a:pt x="612999" y="342967"/>
                  <a:pt x="596727" y="349251"/>
                  <a:pt x="581706" y="349251"/>
                </a:cubicBezTo>
                <a:cubicBezTo>
                  <a:pt x="566686" y="349251"/>
                  <a:pt x="559176" y="342967"/>
                  <a:pt x="565434" y="334170"/>
                </a:cubicBezTo>
                <a:cubicBezTo>
                  <a:pt x="570441" y="326629"/>
                  <a:pt x="586713" y="319088"/>
                  <a:pt x="601733" y="319088"/>
                </a:cubicBezTo>
                <a:close/>
                <a:moveTo>
                  <a:pt x="4644872" y="282576"/>
                </a:moveTo>
                <a:cubicBezTo>
                  <a:pt x="4660187" y="282576"/>
                  <a:pt x="4676778" y="289133"/>
                  <a:pt x="4681883" y="298313"/>
                </a:cubicBezTo>
                <a:cubicBezTo>
                  <a:pt x="4688264" y="306182"/>
                  <a:pt x="4680607" y="312739"/>
                  <a:pt x="4666568" y="312739"/>
                </a:cubicBezTo>
                <a:cubicBezTo>
                  <a:pt x="4651253" y="312739"/>
                  <a:pt x="4634662" y="306182"/>
                  <a:pt x="4628281" y="298313"/>
                </a:cubicBezTo>
                <a:cubicBezTo>
                  <a:pt x="4623176" y="289133"/>
                  <a:pt x="4629557" y="282576"/>
                  <a:pt x="4644872" y="282576"/>
                </a:cubicBezTo>
                <a:close/>
                <a:moveTo>
                  <a:pt x="4579255" y="282576"/>
                </a:moveTo>
                <a:cubicBezTo>
                  <a:pt x="4594196" y="282576"/>
                  <a:pt x="4610382" y="289133"/>
                  <a:pt x="4616608" y="298313"/>
                </a:cubicBezTo>
                <a:cubicBezTo>
                  <a:pt x="4621588" y="306182"/>
                  <a:pt x="4614118" y="312739"/>
                  <a:pt x="4600422" y="312739"/>
                </a:cubicBezTo>
                <a:cubicBezTo>
                  <a:pt x="4585480" y="312739"/>
                  <a:pt x="4569294" y="306182"/>
                  <a:pt x="4563069" y="298313"/>
                </a:cubicBezTo>
                <a:cubicBezTo>
                  <a:pt x="4558088" y="289133"/>
                  <a:pt x="4565559" y="282576"/>
                  <a:pt x="4579255" y="282576"/>
                </a:cubicBezTo>
                <a:close/>
                <a:moveTo>
                  <a:pt x="4385686" y="282576"/>
                </a:moveTo>
                <a:cubicBezTo>
                  <a:pt x="4399656" y="282576"/>
                  <a:pt x="4416166" y="289133"/>
                  <a:pt x="4421246" y="298313"/>
                </a:cubicBezTo>
                <a:cubicBezTo>
                  <a:pt x="4426326" y="306182"/>
                  <a:pt x="4418706" y="312739"/>
                  <a:pt x="4403466" y="312739"/>
                </a:cubicBezTo>
                <a:cubicBezTo>
                  <a:pt x="4389496" y="312739"/>
                  <a:pt x="4372986" y="306182"/>
                  <a:pt x="4367906" y="298313"/>
                </a:cubicBezTo>
                <a:cubicBezTo>
                  <a:pt x="4362826" y="289133"/>
                  <a:pt x="4370446" y="282576"/>
                  <a:pt x="4385686" y="282576"/>
                </a:cubicBezTo>
                <a:close/>
                <a:moveTo>
                  <a:pt x="4320598" y="282576"/>
                </a:moveTo>
                <a:cubicBezTo>
                  <a:pt x="4335838" y="282576"/>
                  <a:pt x="4351078" y="289133"/>
                  <a:pt x="4356158" y="298313"/>
                </a:cubicBezTo>
                <a:cubicBezTo>
                  <a:pt x="4361238" y="306182"/>
                  <a:pt x="4353618" y="312739"/>
                  <a:pt x="4338378" y="312739"/>
                </a:cubicBezTo>
                <a:cubicBezTo>
                  <a:pt x="4323138" y="312739"/>
                  <a:pt x="4307898" y="306182"/>
                  <a:pt x="4302818" y="298313"/>
                </a:cubicBezTo>
                <a:cubicBezTo>
                  <a:pt x="4297738" y="289133"/>
                  <a:pt x="4306628" y="282576"/>
                  <a:pt x="4320598" y="282576"/>
                </a:cubicBezTo>
                <a:close/>
                <a:moveTo>
                  <a:pt x="4256781" y="282576"/>
                </a:moveTo>
                <a:cubicBezTo>
                  <a:pt x="4270751" y="282576"/>
                  <a:pt x="4287261" y="289133"/>
                  <a:pt x="4291071" y="298313"/>
                </a:cubicBezTo>
                <a:cubicBezTo>
                  <a:pt x="4296151" y="306182"/>
                  <a:pt x="4288531" y="312739"/>
                  <a:pt x="4273291" y="312739"/>
                </a:cubicBezTo>
                <a:cubicBezTo>
                  <a:pt x="4258051" y="312739"/>
                  <a:pt x="4242811" y="306182"/>
                  <a:pt x="4237731" y="298313"/>
                </a:cubicBezTo>
                <a:cubicBezTo>
                  <a:pt x="4232651" y="289133"/>
                  <a:pt x="4241541" y="282576"/>
                  <a:pt x="4256781" y="282576"/>
                </a:cubicBezTo>
                <a:close/>
                <a:moveTo>
                  <a:pt x="4191311" y="282576"/>
                </a:moveTo>
                <a:cubicBezTo>
                  <a:pt x="4206085" y="282576"/>
                  <a:pt x="4220858" y="289133"/>
                  <a:pt x="4225783" y="298313"/>
                </a:cubicBezTo>
                <a:cubicBezTo>
                  <a:pt x="4229476" y="306182"/>
                  <a:pt x="4222090" y="312739"/>
                  <a:pt x="4207316" y="312739"/>
                </a:cubicBezTo>
                <a:cubicBezTo>
                  <a:pt x="4192543" y="312739"/>
                  <a:pt x="4177769" y="306182"/>
                  <a:pt x="4172845" y="298313"/>
                </a:cubicBezTo>
                <a:cubicBezTo>
                  <a:pt x="4169151" y="289133"/>
                  <a:pt x="4176538" y="282576"/>
                  <a:pt x="4191311" y="282576"/>
                </a:cubicBezTo>
                <a:close/>
                <a:moveTo>
                  <a:pt x="4125220" y="282576"/>
                </a:moveTo>
                <a:cubicBezTo>
                  <a:pt x="4140382" y="282576"/>
                  <a:pt x="4155545" y="289133"/>
                  <a:pt x="4160599" y="298313"/>
                </a:cubicBezTo>
                <a:cubicBezTo>
                  <a:pt x="4164389" y="306182"/>
                  <a:pt x="4156808" y="312739"/>
                  <a:pt x="4141646" y="312739"/>
                </a:cubicBezTo>
                <a:cubicBezTo>
                  <a:pt x="4126483" y="312739"/>
                  <a:pt x="4111321" y="306182"/>
                  <a:pt x="4106267" y="298313"/>
                </a:cubicBezTo>
                <a:cubicBezTo>
                  <a:pt x="4102476" y="289133"/>
                  <a:pt x="4111321" y="282576"/>
                  <a:pt x="4125220" y="282576"/>
                </a:cubicBezTo>
                <a:close/>
                <a:moveTo>
                  <a:pt x="4061395" y="282576"/>
                </a:moveTo>
                <a:cubicBezTo>
                  <a:pt x="4075294" y="282576"/>
                  <a:pt x="4091720" y="289133"/>
                  <a:pt x="4095511" y="298313"/>
                </a:cubicBezTo>
                <a:cubicBezTo>
                  <a:pt x="4099301" y="306182"/>
                  <a:pt x="4091720" y="312739"/>
                  <a:pt x="4076558" y="312739"/>
                </a:cubicBezTo>
                <a:cubicBezTo>
                  <a:pt x="4061395" y="312739"/>
                  <a:pt x="4046233" y="306182"/>
                  <a:pt x="4042442" y="298313"/>
                </a:cubicBezTo>
                <a:cubicBezTo>
                  <a:pt x="4037388" y="289133"/>
                  <a:pt x="4046233" y="282576"/>
                  <a:pt x="4061395" y="282576"/>
                </a:cubicBezTo>
                <a:close/>
                <a:moveTo>
                  <a:pt x="3996510" y="282576"/>
                </a:moveTo>
                <a:cubicBezTo>
                  <a:pt x="4011591" y="282576"/>
                  <a:pt x="4026673" y="289133"/>
                  <a:pt x="4030443" y="298313"/>
                </a:cubicBezTo>
                <a:cubicBezTo>
                  <a:pt x="4034213" y="306182"/>
                  <a:pt x="4025416" y="312739"/>
                  <a:pt x="4011591" y="312739"/>
                </a:cubicBezTo>
                <a:cubicBezTo>
                  <a:pt x="3996510" y="312739"/>
                  <a:pt x="3981429" y="306182"/>
                  <a:pt x="3977659" y="298313"/>
                </a:cubicBezTo>
                <a:cubicBezTo>
                  <a:pt x="3973888" y="289133"/>
                  <a:pt x="3982686" y="282576"/>
                  <a:pt x="3996510" y="282576"/>
                </a:cubicBezTo>
                <a:close/>
                <a:moveTo>
                  <a:pt x="3932680" y="282576"/>
                </a:moveTo>
                <a:cubicBezTo>
                  <a:pt x="3946504" y="282576"/>
                  <a:pt x="3961586" y="289133"/>
                  <a:pt x="3965356" y="298313"/>
                </a:cubicBezTo>
                <a:cubicBezTo>
                  <a:pt x="3969126" y="306182"/>
                  <a:pt x="3960329" y="312739"/>
                  <a:pt x="3946504" y="312739"/>
                </a:cubicBezTo>
                <a:cubicBezTo>
                  <a:pt x="3931423" y="312739"/>
                  <a:pt x="3916342" y="306182"/>
                  <a:pt x="3912572" y="298313"/>
                </a:cubicBezTo>
                <a:cubicBezTo>
                  <a:pt x="3908801" y="289133"/>
                  <a:pt x="3917599" y="282576"/>
                  <a:pt x="3932680" y="282576"/>
                </a:cubicBezTo>
                <a:close/>
                <a:moveTo>
                  <a:pt x="3867592" y="282576"/>
                </a:moveTo>
                <a:cubicBezTo>
                  <a:pt x="3882673" y="282576"/>
                  <a:pt x="3897754" y="289133"/>
                  <a:pt x="3900268" y="298313"/>
                </a:cubicBezTo>
                <a:cubicBezTo>
                  <a:pt x="3904038" y="306182"/>
                  <a:pt x="3895241" y="312739"/>
                  <a:pt x="3880160" y="312739"/>
                </a:cubicBezTo>
                <a:cubicBezTo>
                  <a:pt x="3866335" y="312739"/>
                  <a:pt x="3851254" y="306182"/>
                  <a:pt x="3847484" y="298313"/>
                </a:cubicBezTo>
                <a:cubicBezTo>
                  <a:pt x="3843713" y="289133"/>
                  <a:pt x="3853767" y="282576"/>
                  <a:pt x="3867592" y="282576"/>
                </a:cubicBezTo>
                <a:close/>
                <a:moveTo>
                  <a:pt x="3802371" y="282576"/>
                </a:moveTo>
                <a:cubicBezTo>
                  <a:pt x="3816119" y="282576"/>
                  <a:pt x="3831116" y="289133"/>
                  <a:pt x="3834865" y="298313"/>
                </a:cubicBezTo>
                <a:cubicBezTo>
                  <a:pt x="3837364" y="306182"/>
                  <a:pt x="3828616" y="312739"/>
                  <a:pt x="3813619" y="312739"/>
                </a:cubicBezTo>
                <a:cubicBezTo>
                  <a:pt x="3799872" y="312739"/>
                  <a:pt x="3784875" y="306182"/>
                  <a:pt x="3781126" y="298313"/>
                </a:cubicBezTo>
                <a:cubicBezTo>
                  <a:pt x="3778626" y="289133"/>
                  <a:pt x="3787374" y="282576"/>
                  <a:pt x="3802371" y="282576"/>
                </a:cubicBezTo>
                <a:close/>
                <a:moveTo>
                  <a:pt x="3737283" y="282576"/>
                </a:moveTo>
                <a:cubicBezTo>
                  <a:pt x="3752280" y="282576"/>
                  <a:pt x="3766028" y="289133"/>
                  <a:pt x="3769777" y="298313"/>
                </a:cubicBezTo>
                <a:cubicBezTo>
                  <a:pt x="3772276" y="306182"/>
                  <a:pt x="3763528" y="312739"/>
                  <a:pt x="3748531" y="312739"/>
                </a:cubicBezTo>
                <a:cubicBezTo>
                  <a:pt x="3734784" y="312739"/>
                  <a:pt x="3719787" y="306182"/>
                  <a:pt x="3716038" y="298313"/>
                </a:cubicBezTo>
                <a:cubicBezTo>
                  <a:pt x="3713538" y="289133"/>
                  <a:pt x="3722286" y="282576"/>
                  <a:pt x="3737283" y="282576"/>
                </a:cubicBezTo>
                <a:close/>
                <a:moveTo>
                  <a:pt x="3672196" y="282576"/>
                </a:moveTo>
                <a:cubicBezTo>
                  <a:pt x="3687193" y="282576"/>
                  <a:pt x="3700941" y="289133"/>
                  <a:pt x="3704690" y="298313"/>
                </a:cubicBezTo>
                <a:cubicBezTo>
                  <a:pt x="3707189" y="306182"/>
                  <a:pt x="3698441" y="312739"/>
                  <a:pt x="3683444" y="312739"/>
                </a:cubicBezTo>
                <a:cubicBezTo>
                  <a:pt x="3668447" y="312739"/>
                  <a:pt x="3654700" y="306182"/>
                  <a:pt x="3652200" y="298313"/>
                </a:cubicBezTo>
                <a:cubicBezTo>
                  <a:pt x="3648451" y="289133"/>
                  <a:pt x="3658449" y="282576"/>
                  <a:pt x="3672196" y="282576"/>
                </a:cubicBezTo>
                <a:close/>
                <a:moveTo>
                  <a:pt x="3608557" y="282576"/>
                </a:moveTo>
                <a:cubicBezTo>
                  <a:pt x="3622223" y="282576"/>
                  <a:pt x="3637132" y="289133"/>
                  <a:pt x="3639616" y="298313"/>
                </a:cubicBezTo>
                <a:cubicBezTo>
                  <a:pt x="3642101" y="306182"/>
                  <a:pt x="3633405" y="312739"/>
                  <a:pt x="3618496" y="312739"/>
                </a:cubicBezTo>
                <a:cubicBezTo>
                  <a:pt x="3603587" y="312739"/>
                  <a:pt x="3589921" y="306182"/>
                  <a:pt x="3587436" y="298313"/>
                </a:cubicBezTo>
                <a:cubicBezTo>
                  <a:pt x="3584951" y="289133"/>
                  <a:pt x="3593648" y="282576"/>
                  <a:pt x="3608557" y="282576"/>
                </a:cubicBezTo>
                <a:close/>
                <a:moveTo>
                  <a:pt x="3542538" y="282576"/>
                </a:moveTo>
                <a:cubicBezTo>
                  <a:pt x="3557861" y="282576"/>
                  <a:pt x="3571907" y="289133"/>
                  <a:pt x="3574460" y="298313"/>
                </a:cubicBezTo>
                <a:cubicBezTo>
                  <a:pt x="3577014" y="306182"/>
                  <a:pt x="3568076" y="312739"/>
                  <a:pt x="3552753" y="312739"/>
                </a:cubicBezTo>
                <a:cubicBezTo>
                  <a:pt x="3537430" y="312739"/>
                  <a:pt x="3523384" y="306182"/>
                  <a:pt x="3520830" y="298313"/>
                </a:cubicBezTo>
                <a:cubicBezTo>
                  <a:pt x="3518276" y="289133"/>
                  <a:pt x="3528492" y="282576"/>
                  <a:pt x="3542538" y="282576"/>
                </a:cubicBezTo>
                <a:close/>
                <a:moveTo>
                  <a:pt x="3478727" y="282576"/>
                </a:moveTo>
                <a:cubicBezTo>
                  <a:pt x="3492773" y="282576"/>
                  <a:pt x="3506819" y="289133"/>
                  <a:pt x="3509372" y="298313"/>
                </a:cubicBezTo>
                <a:cubicBezTo>
                  <a:pt x="3511926" y="306182"/>
                  <a:pt x="3502988" y="312739"/>
                  <a:pt x="3487665" y="312739"/>
                </a:cubicBezTo>
                <a:cubicBezTo>
                  <a:pt x="3472342" y="312739"/>
                  <a:pt x="3458296" y="306182"/>
                  <a:pt x="3455742" y="298313"/>
                </a:cubicBezTo>
                <a:cubicBezTo>
                  <a:pt x="3453188" y="289133"/>
                  <a:pt x="3463404" y="282576"/>
                  <a:pt x="3478727" y="282576"/>
                </a:cubicBezTo>
                <a:close/>
                <a:moveTo>
                  <a:pt x="3413096" y="282576"/>
                </a:moveTo>
                <a:cubicBezTo>
                  <a:pt x="3428093" y="282576"/>
                  <a:pt x="3441840" y="289133"/>
                  <a:pt x="3444340" y="298313"/>
                </a:cubicBezTo>
                <a:cubicBezTo>
                  <a:pt x="3446839" y="306182"/>
                  <a:pt x="3436841" y="312739"/>
                  <a:pt x="3421844" y="312739"/>
                </a:cubicBezTo>
                <a:cubicBezTo>
                  <a:pt x="3406847" y="312739"/>
                  <a:pt x="3393100" y="306182"/>
                  <a:pt x="3390601" y="298313"/>
                </a:cubicBezTo>
                <a:cubicBezTo>
                  <a:pt x="3388101" y="289133"/>
                  <a:pt x="3398099" y="282576"/>
                  <a:pt x="3413096" y="282576"/>
                </a:cubicBezTo>
                <a:close/>
                <a:moveTo>
                  <a:pt x="3349449" y="282576"/>
                </a:moveTo>
                <a:cubicBezTo>
                  <a:pt x="3363115" y="282576"/>
                  <a:pt x="3376782" y="289133"/>
                  <a:pt x="3379266" y="298313"/>
                </a:cubicBezTo>
                <a:cubicBezTo>
                  <a:pt x="3381751" y="306182"/>
                  <a:pt x="3370570" y="312739"/>
                  <a:pt x="3356903" y="312739"/>
                </a:cubicBezTo>
                <a:cubicBezTo>
                  <a:pt x="3341995" y="312739"/>
                  <a:pt x="3328328" y="306182"/>
                  <a:pt x="3325844" y="298313"/>
                </a:cubicBezTo>
                <a:cubicBezTo>
                  <a:pt x="3324601" y="289133"/>
                  <a:pt x="3334540" y="282576"/>
                  <a:pt x="3349449" y="282576"/>
                </a:cubicBezTo>
                <a:close/>
                <a:moveTo>
                  <a:pt x="3283465" y="282576"/>
                </a:moveTo>
                <a:cubicBezTo>
                  <a:pt x="3298787" y="282576"/>
                  <a:pt x="3311557" y="289133"/>
                  <a:pt x="3314110" y="298313"/>
                </a:cubicBezTo>
                <a:cubicBezTo>
                  <a:pt x="3316664" y="306182"/>
                  <a:pt x="3305172" y="312739"/>
                  <a:pt x="3291126" y="312739"/>
                </a:cubicBezTo>
                <a:cubicBezTo>
                  <a:pt x="3275803" y="312739"/>
                  <a:pt x="3261757" y="306182"/>
                  <a:pt x="3260480" y="298313"/>
                </a:cubicBezTo>
                <a:cubicBezTo>
                  <a:pt x="3257926" y="289133"/>
                  <a:pt x="3268142" y="282576"/>
                  <a:pt x="3283465" y="282576"/>
                </a:cubicBezTo>
                <a:close/>
                <a:moveTo>
                  <a:pt x="3218377" y="282576"/>
                </a:moveTo>
                <a:cubicBezTo>
                  <a:pt x="3233699" y="282576"/>
                  <a:pt x="3247746" y="289133"/>
                  <a:pt x="3249022" y="298313"/>
                </a:cubicBezTo>
                <a:cubicBezTo>
                  <a:pt x="3251576" y="306182"/>
                  <a:pt x="3240084" y="312739"/>
                  <a:pt x="3226038" y="312739"/>
                </a:cubicBezTo>
                <a:cubicBezTo>
                  <a:pt x="3210715" y="312739"/>
                  <a:pt x="3196669" y="306182"/>
                  <a:pt x="3195392" y="298313"/>
                </a:cubicBezTo>
                <a:cubicBezTo>
                  <a:pt x="3192838" y="289133"/>
                  <a:pt x="3204330" y="282576"/>
                  <a:pt x="3218377" y="282576"/>
                </a:cubicBezTo>
                <a:close/>
                <a:moveTo>
                  <a:pt x="3154738" y="282576"/>
                </a:moveTo>
                <a:cubicBezTo>
                  <a:pt x="3168708" y="282576"/>
                  <a:pt x="3182678" y="289133"/>
                  <a:pt x="3183948" y="298313"/>
                </a:cubicBezTo>
                <a:cubicBezTo>
                  <a:pt x="3186488" y="306182"/>
                  <a:pt x="3175058" y="312739"/>
                  <a:pt x="3159818" y="312739"/>
                </a:cubicBezTo>
                <a:cubicBezTo>
                  <a:pt x="3145848" y="312739"/>
                  <a:pt x="3131878" y="306182"/>
                  <a:pt x="3130608" y="298313"/>
                </a:cubicBezTo>
                <a:cubicBezTo>
                  <a:pt x="3129338" y="289133"/>
                  <a:pt x="3139498" y="282576"/>
                  <a:pt x="3154738" y="282576"/>
                </a:cubicBezTo>
                <a:close/>
                <a:moveTo>
                  <a:pt x="3088946" y="282576"/>
                </a:moveTo>
                <a:cubicBezTo>
                  <a:pt x="3103763" y="282576"/>
                  <a:pt x="3116110" y="289133"/>
                  <a:pt x="3117345" y="298313"/>
                </a:cubicBezTo>
                <a:cubicBezTo>
                  <a:pt x="3119814" y="306182"/>
                  <a:pt x="3108702" y="312739"/>
                  <a:pt x="3093885" y="312739"/>
                </a:cubicBezTo>
                <a:cubicBezTo>
                  <a:pt x="3080303" y="312739"/>
                  <a:pt x="3066721" y="306182"/>
                  <a:pt x="3065486" y="298313"/>
                </a:cubicBezTo>
                <a:cubicBezTo>
                  <a:pt x="3064251" y="289133"/>
                  <a:pt x="3075364" y="282576"/>
                  <a:pt x="3088946" y="282576"/>
                </a:cubicBezTo>
                <a:close/>
                <a:moveTo>
                  <a:pt x="3025093" y="282576"/>
                </a:moveTo>
                <a:cubicBezTo>
                  <a:pt x="3038675" y="282576"/>
                  <a:pt x="3052257" y="289133"/>
                  <a:pt x="3053492" y="298313"/>
                </a:cubicBezTo>
                <a:cubicBezTo>
                  <a:pt x="3054726" y="306182"/>
                  <a:pt x="3043614" y="312739"/>
                  <a:pt x="3028797" y="312739"/>
                </a:cubicBezTo>
                <a:cubicBezTo>
                  <a:pt x="3015215" y="312739"/>
                  <a:pt x="3001633" y="306182"/>
                  <a:pt x="3000398" y="298313"/>
                </a:cubicBezTo>
                <a:cubicBezTo>
                  <a:pt x="2999163" y="289133"/>
                  <a:pt x="3010276" y="282576"/>
                  <a:pt x="3025093" y="282576"/>
                </a:cubicBezTo>
                <a:close/>
                <a:moveTo>
                  <a:pt x="1598540" y="282576"/>
                </a:moveTo>
                <a:cubicBezTo>
                  <a:pt x="1613862" y="282576"/>
                  <a:pt x="1622801" y="289133"/>
                  <a:pt x="1620247" y="298313"/>
                </a:cubicBezTo>
                <a:cubicBezTo>
                  <a:pt x="1617693" y="306182"/>
                  <a:pt x="1603647" y="312739"/>
                  <a:pt x="1588324" y="312739"/>
                </a:cubicBezTo>
                <a:cubicBezTo>
                  <a:pt x="1573001" y="312739"/>
                  <a:pt x="1564063" y="306182"/>
                  <a:pt x="1566617" y="298313"/>
                </a:cubicBezTo>
                <a:cubicBezTo>
                  <a:pt x="1569171" y="289133"/>
                  <a:pt x="1583217" y="282576"/>
                  <a:pt x="1598540" y="282576"/>
                </a:cubicBezTo>
                <a:close/>
                <a:moveTo>
                  <a:pt x="1532719" y="282576"/>
                </a:moveTo>
                <a:cubicBezTo>
                  <a:pt x="1547716" y="282576"/>
                  <a:pt x="1557714" y="289133"/>
                  <a:pt x="1553965" y="298313"/>
                </a:cubicBezTo>
                <a:cubicBezTo>
                  <a:pt x="1551465" y="306182"/>
                  <a:pt x="1537718" y="312739"/>
                  <a:pt x="1522721" y="312739"/>
                </a:cubicBezTo>
                <a:cubicBezTo>
                  <a:pt x="1507724" y="312739"/>
                  <a:pt x="1498976" y="306182"/>
                  <a:pt x="1501475" y="298313"/>
                </a:cubicBezTo>
                <a:cubicBezTo>
                  <a:pt x="1503975" y="289133"/>
                  <a:pt x="1518972" y="282576"/>
                  <a:pt x="1532719" y="282576"/>
                </a:cubicBezTo>
                <a:close/>
                <a:moveTo>
                  <a:pt x="1468881" y="282576"/>
                </a:moveTo>
                <a:cubicBezTo>
                  <a:pt x="1482628" y="282576"/>
                  <a:pt x="1492626" y="289133"/>
                  <a:pt x="1490126" y="298313"/>
                </a:cubicBezTo>
                <a:cubicBezTo>
                  <a:pt x="1486377" y="306182"/>
                  <a:pt x="1472630" y="312739"/>
                  <a:pt x="1457633" y="312739"/>
                </a:cubicBezTo>
                <a:cubicBezTo>
                  <a:pt x="1442636" y="312739"/>
                  <a:pt x="1433888" y="306182"/>
                  <a:pt x="1436387" y="298313"/>
                </a:cubicBezTo>
                <a:cubicBezTo>
                  <a:pt x="1440137" y="289133"/>
                  <a:pt x="1453884" y="282576"/>
                  <a:pt x="1468881" y="282576"/>
                </a:cubicBezTo>
                <a:close/>
                <a:moveTo>
                  <a:pt x="1403794" y="282576"/>
                </a:moveTo>
                <a:cubicBezTo>
                  <a:pt x="1418791" y="282576"/>
                  <a:pt x="1427539" y="289133"/>
                  <a:pt x="1425039" y="298313"/>
                </a:cubicBezTo>
                <a:cubicBezTo>
                  <a:pt x="1421290" y="306182"/>
                  <a:pt x="1407543" y="312739"/>
                  <a:pt x="1392546" y="312739"/>
                </a:cubicBezTo>
                <a:cubicBezTo>
                  <a:pt x="1377549" y="312739"/>
                  <a:pt x="1368801" y="306182"/>
                  <a:pt x="1371300" y="298313"/>
                </a:cubicBezTo>
                <a:cubicBezTo>
                  <a:pt x="1375050" y="289133"/>
                  <a:pt x="1390047" y="282576"/>
                  <a:pt x="1403794" y="282576"/>
                </a:cubicBezTo>
                <a:close/>
                <a:moveTo>
                  <a:pt x="1340159" y="282576"/>
                </a:moveTo>
                <a:cubicBezTo>
                  <a:pt x="1353984" y="282576"/>
                  <a:pt x="1364038" y="289133"/>
                  <a:pt x="1360268" y="298313"/>
                </a:cubicBezTo>
                <a:cubicBezTo>
                  <a:pt x="1356497" y="306182"/>
                  <a:pt x="1341416" y="312739"/>
                  <a:pt x="1327592" y="312739"/>
                </a:cubicBezTo>
                <a:cubicBezTo>
                  <a:pt x="1312510" y="312739"/>
                  <a:pt x="1303713" y="306182"/>
                  <a:pt x="1307483" y="298313"/>
                </a:cubicBezTo>
                <a:cubicBezTo>
                  <a:pt x="1309997" y="289133"/>
                  <a:pt x="1325078" y="282576"/>
                  <a:pt x="1340159" y="282576"/>
                </a:cubicBezTo>
                <a:close/>
                <a:moveTo>
                  <a:pt x="1208397" y="282576"/>
                </a:moveTo>
                <a:cubicBezTo>
                  <a:pt x="1223478" y="282576"/>
                  <a:pt x="1232276" y="289133"/>
                  <a:pt x="1228506" y="298313"/>
                </a:cubicBezTo>
                <a:cubicBezTo>
                  <a:pt x="1224735" y="306182"/>
                  <a:pt x="1209654" y="312739"/>
                  <a:pt x="1195830" y="312739"/>
                </a:cubicBezTo>
                <a:cubicBezTo>
                  <a:pt x="1180748" y="312739"/>
                  <a:pt x="1171951" y="306182"/>
                  <a:pt x="1175721" y="298313"/>
                </a:cubicBezTo>
                <a:cubicBezTo>
                  <a:pt x="1179491" y="289133"/>
                  <a:pt x="1194573" y="282576"/>
                  <a:pt x="1208397" y="282576"/>
                </a:cubicBezTo>
                <a:close/>
                <a:moveTo>
                  <a:pt x="1144566" y="282576"/>
                </a:moveTo>
                <a:cubicBezTo>
                  <a:pt x="1159647" y="282576"/>
                  <a:pt x="1167188" y="289133"/>
                  <a:pt x="1163418" y="298313"/>
                </a:cubicBezTo>
                <a:cubicBezTo>
                  <a:pt x="1159647" y="306182"/>
                  <a:pt x="1144566" y="312739"/>
                  <a:pt x="1129485" y="312739"/>
                </a:cubicBezTo>
                <a:cubicBezTo>
                  <a:pt x="1115660" y="312739"/>
                  <a:pt x="1106863" y="306182"/>
                  <a:pt x="1110633" y="298313"/>
                </a:cubicBezTo>
                <a:cubicBezTo>
                  <a:pt x="1114403" y="289133"/>
                  <a:pt x="1129485" y="282576"/>
                  <a:pt x="1144566" y="282576"/>
                </a:cubicBezTo>
                <a:close/>
                <a:moveTo>
                  <a:pt x="1079682" y="282576"/>
                </a:moveTo>
                <a:cubicBezTo>
                  <a:pt x="1094844" y="282576"/>
                  <a:pt x="1103689" y="289133"/>
                  <a:pt x="1099898" y="298313"/>
                </a:cubicBezTo>
                <a:cubicBezTo>
                  <a:pt x="1094844" y="306182"/>
                  <a:pt x="1079682" y="312739"/>
                  <a:pt x="1064519" y="312739"/>
                </a:cubicBezTo>
                <a:cubicBezTo>
                  <a:pt x="1050621" y="312739"/>
                  <a:pt x="1041776" y="306182"/>
                  <a:pt x="1045566" y="298313"/>
                </a:cubicBezTo>
                <a:cubicBezTo>
                  <a:pt x="1050621" y="289133"/>
                  <a:pt x="1065783" y="282576"/>
                  <a:pt x="1079682" y="282576"/>
                </a:cubicBezTo>
                <a:close/>
                <a:moveTo>
                  <a:pt x="1015857" y="282576"/>
                </a:moveTo>
                <a:cubicBezTo>
                  <a:pt x="1029756" y="282576"/>
                  <a:pt x="1038601" y="289133"/>
                  <a:pt x="1034810" y="298313"/>
                </a:cubicBezTo>
                <a:cubicBezTo>
                  <a:pt x="1029756" y="306182"/>
                  <a:pt x="1014594" y="312739"/>
                  <a:pt x="999431" y="312739"/>
                </a:cubicBezTo>
                <a:cubicBezTo>
                  <a:pt x="985533" y="312739"/>
                  <a:pt x="976688" y="306182"/>
                  <a:pt x="980478" y="298313"/>
                </a:cubicBezTo>
                <a:cubicBezTo>
                  <a:pt x="985533" y="289133"/>
                  <a:pt x="1000695" y="282576"/>
                  <a:pt x="1015857" y="282576"/>
                </a:cubicBezTo>
                <a:close/>
                <a:moveTo>
                  <a:pt x="886137" y="282576"/>
                </a:moveTo>
                <a:cubicBezTo>
                  <a:pt x="899758" y="282576"/>
                  <a:pt x="908426" y="289133"/>
                  <a:pt x="903473" y="298313"/>
                </a:cubicBezTo>
                <a:cubicBezTo>
                  <a:pt x="898520" y="306182"/>
                  <a:pt x="883661" y="312739"/>
                  <a:pt x="868802" y="312739"/>
                </a:cubicBezTo>
                <a:cubicBezTo>
                  <a:pt x="853942" y="312739"/>
                  <a:pt x="846513" y="306182"/>
                  <a:pt x="851466" y="298313"/>
                </a:cubicBezTo>
                <a:cubicBezTo>
                  <a:pt x="855181" y="289133"/>
                  <a:pt x="871278" y="282576"/>
                  <a:pt x="886137" y="282576"/>
                </a:cubicBezTo>
                <a:close/>
                <a:moveTo>
                  <a:pt x="2959332" y="282575"/>
                </a:moveTo>
                <a:cubicBezTo>
                  <a:pt x="2974486" y="282575"/>
                  <a:pt x="2987114" y="289132"/>
                  <a:pt x="2988376" y="298312"/>
                </a:cubicBezTo>
                <a:cubicBezTo>
                  <a:pt x="2989639" y="306181"/>
                  <a:pt x="2978274" y="312738"/>
                  <a:pt x="2963121" y="312738"/>
                </a:cubicBezTo>
                <a:cubicBezTo>
                  <a:pt x="2947967" y="312738"/>
                  <a:pt x="2935339" y="306181"/>
                  <a:pt x="2934076" y="298312"/>
                </a:cubicBezTo>
                <a:cubicBezTo>
                  <a:pt x="2934076" y="289132"/>
                  <a:pt x="2944179" y="282575"/>
                  <a:pt x="2959332" y="282575"/>
                </a:cubicBezTo>
                <a:close/>
                <a:moveTo>
                  <a:pt x="2894245" y="282575"/>
                </a:moveTo>
                <a:cubicBezTo>
                  <a:pt x="2909399" y="282575"/>
                  <a:pt x="2922027" y="289132"/>
                  <a:pt x="2923289" y="298312"/>
                </a:cubicBezTo>
                <a:cubicBezTo>
                  <a:pt x="2924552" y="306181"/>
                  <a:pt x="2913187" y="312738"/>
                  <a:pt x="2898034" y="312738"/>
                </a:cubicBezTo>
                <a:cubicBezTo>
                  <a:pt x="2882880" y="312738"/>
                  <a:pt x="2870252" y="306181"/>
                  <a:pt x="2870252" y="298312"/>
                </a:cubicBezTo>
                <a:cubicBezTo>
                  <a:pt x="2868989" y="289132"/>
                  <a:pt x="2880354" y="282575"/>
                  <a:pt x="2894245" y="282575"/>
                </a:cubicBezTo>
                <a:close/>
                <a:moveTo>
                  <a:pt x="2830420" y="282575"/>
                </a:moveTo>
                <a:cubicBezTo>
                  <a:pt x="2844311" y="282575"/>
                  <a:pt x="2856939" y="289132"/>
                  <a:pt x="2858201" y="298312"/>
                </a:cubicBezTo>
                <a:cubicBezTo>
                  <a:pt x="2859464" y="306181"/>
                  <a:pt x="2848099" y="312738"/>
                  <a:pt x="2832946" y="312738"/>
                </a:cubicBezTo>
                <a:cubicBezTo>
                  <a:pt x="2817792" y="312738"/>
                  <a:pt x="2805164" y="306181"/>
                  <a:pt x="2805164" y="298312"/>
                </a:cubicBezTo>
                <a:cubicBezTo>
                  <a:pt x="2803901" y="289132"/>
                  <a:pt x="2815266" y="282575"/>
                  <a:pt x="2830420" y="282575"/>
                </a:cubicBezTo>
                <a:close/>
                <a:moveTo>
                  <a:pt x="2765506" y="282575"/>
                </a:moveTo>
                <a:cubicBezTo>
                  <a:pt x="2780569" y="282575"/>
                  <a:pt x="2793121" y="289132"/>
                  <a:pt x="2793121" y="298312"/>
                </a:cubicBezTo>
                <a:cubicBezTo>
                  <a:pt x="2794376" y="306181"/>
                  <a:pt x="2783079" y="312738"/>
                  <a:pt x="2768016" y="312738"/>
                </a:cubicBezTo>
                <a:cubicBezTo>
                  <a:pt x="2752954" y="312738"/>
                  <a:pt x="2740401" y="306181"/>
                  <a:pt x="2740401" y="298312"/>
                </a:cubicBezTo>
                <a:cubicBezTo>
                  <a:pt x="2740401" y="289132"/>
                  <a:pt x="2751698" y="282575"/>
                  <a:pt x="2765506" y="282575"/>
                </a:cubicBezTo>
                <a:close/>
                <a:moveTo>
                  <a:pt x="2700086" y="282575"/>
                </a:moveTo>
                <a:cubicBezTo>
                  <a:pt x="2713894" y="282575"/>
                  <a:pt x="2726446" y="289132"/>
                  <a:pt x="2726446" y="298312"/>
                </a:cubicBezTo>
                <a:cubicBezTo>
                  <a:pt x="2727701" y="306181"/>
                  <a:pt x="2716404" y="312738"/>
                  <a:pt x="2701341" y="312738"/>
                </a:cubicBezTo>
                <a:cubicBezTo>
                  <a:pt x="2686279" y="312738"/>
                  <a:pt x="2673726" y="306181"/>
                  <a:pt x="2673726" y="298312"/>
                </a:cubicBezTo>
                <a:cubicBezTo>
                  <a:pt x="2673726" y="289132"/>
                  <a:pt x="2685023" y="282575"/>
                  <a:pt x="2700086" y="282575"/>
                </a:cubicBezTo>
                <a:close/>
                <a:moveTo>
                  <a:pt x="2634999" y="282575"/>
                </a:moveTo>
                <a:cubicBezTo>
                  <a:pt x="2650062" y="282575"/>
                  <a:pt x="2661359" y="289132"/>
                  <a:pt x="2662614" y="298312"/>
                </a:cubicBezTo>
                <a:cubicBezTo>
                  <a:pt x="2662614" y="306181"/>
                  <a:pt x="2650062" y="312738"/>
                  <a:pt x="2636254" y="312738"/>
                </a:cubicBezTo>
                <a:cubicBezTo>
                  <a:pt x="2621192" y="312738"/>
                  <a:pt x="2608639" y="306181"/>
                  <a:pt x="2608639" y="298312"/>
                </a:cubicBezTo>
                <a:cubicBezTo>
                  <a:pt x="2608639" y="289132"/>
                  <a:pt x="2621192" y="282575"/>
                  <a:pt x="2634999" y="282575"/>
                </a:cubicBezTo>
                <a:close/>
                <a:moveTo>
                  <a:pt x="2570539" y="282575"/>
                </a:moveTo>
                <a:cubicBezTo>
                  <a:pt x="2585444" y="282575"/>
                  <a:pt x="2597527" y="289327"/>
                  <a:pt x="2597527" y="297657"/>
                </a:cubicBezTo>
                <a:cubicBezTo>
                  <a:pt x="2597527" y="305987"/>
                  <a:pt x="2585444" y="312739"/>
                  <a:pt x="2570539" y="312739"/>
                </a:cubicBezTo>
                <a:cubicBezTo>
                  <a:pt x="2555634" y="312739"/>
                  <a:pt x="2543551" y="305987"/>
                  <a:pt x="2543551" y="297657"/>
                </a:cubicBezTo>
                <a:cubicBezTo>
                  <a:pt x="2543551" y="289327"/>
                  <a:pt x="2555634" y="282575"/>
                  <a:pt x="2570539" y="282575"/>
                </a:cubicBezTo>
                <a:close/>
                <a:moveTo>
                  <a:pt x="2506079" y="282575"/>
                </a:moveTo>
                <a:cubicBezTo>
                  <a:pt x="2521142" y="282575"/>
                  <a:pt x="2532439" y="289132"/>
                  <a:pt x="2532439" y="298312"/>
                </a:cubicBezTo>
                <a:cubicBezTo>
                  <a:pt x="2532439" y="306181"/>
                  <a:pt x="2519887" y="312738"/>
                  <a:pt x="2504824" y="312738"/>
                </a:cubicBezTo>
                <a:cubicBezTo>
                  <a:pt x="2491017" y="312738"/>
                  <a:pt x="2478464" y="306181"/>
                  <a:pt x="2479719" y="298312"/>
                </a:cubicBezTo>
                <a:cubicBezTo>
                  <a:pt x="2479719" y="289132"/>
                  <a:pt x="2491017" y="282575"/>
                  <a:pt x="2506079" y="282575"/>
                </a:cubicBezTo>
                <a:close/>
                <a:moveTo>
                  <a:pt x="2376503" y="282575"/>
                </a:moveTo>
                <a:cubicBezTo>
                  <a:pt x="2389997" y="282575"/>
                  <a:pt x="2402264" y="289132"/>
                  <a:pt x="2401038" y="298312"/>
                </a:cubicBezTo>
                <a:cubicBezTo>
                  <a:pt x="2401038" y="306181"/>
                  <a:pt x="2388770" y="312738"/>
                  <a:pt x="2374050" y="312738"/>
                </a:cubicBezTo>
                <a:cubicBezTo>
                  <a:pt x="2360556" y="312738"/>
                  <a:pt x="2348289" y="306181"/>
                  <a:pt x="2349516" y="298312"/>
                </a:cubicBezTo>
                <a:cubicBezTo>
                  <a:pt x="2349516" y="289132"/>
                  <a:pt x="2361783" y="282575"/>
                  <a:pt x="2376503" y="282575"/>
                </a:cubicBezTo>
                <a:close/>
                <a:moveTo>
                  <a:pt x="2310658" y="282575"/>
                </a:moveTo>
                <a:cubicBezTo>
                  <a:pt x="2325812" y="282575"/>
                  <a:pt x="2337177" y="289132"/>
                  <a:pt x="2335914" y="298312"/>
                </a:cubicBezTo>
                <a:cubicBezTo>
                  <a:pt x="2335914" y="306181"/>
                  <a:pt x="2323286" y="312738"/>
                  <a:pt x="2308133" y="312738"/>
                </a:cubicBezTo>
                <a:cubicBezTo>
                  <a:pt x="2292979" y="312738"/>
                  <a:pt x="2281614" y="306181"/>
                  <a:pt x="2282877" y="298312"/>
                </a:cubicBezTo>
                <a:cubicBezTo>
                  <a:pt x="2284140" y="289132"/>
                  <a:pt x="2296768" y="282575"/>
                  <a:pt x="2310658" y="282575"/>
                </a:cubicBezTo>
                <a:close/>
                <a:moveTo>
                  <a:pt x="949766" y="282575"/>
                </a:moveTo>
                <a:cubicBezTo>
                  <a:pt x="964539" y="282575"/>
                  <a:pt x="971926" y="289132"/>
                  <a:pt x="968233" y="298312"/>
                </a:cubicBezTo>
                <a:cubicBezTo>
                  <a:pt x="963308" y="306181"/>
                  <a:pt x="948535" y="312738"/>
                  <a:pt x="933761" y="312738"/>
                </a:cubicBezTo>
                <a:cubicBezTo>
                  <a:pt x="918988" y="312738"/>
                  <a:pt x="911601" y="306181"/>
                  <a:pt x="916525" y="298312"/>
                </a:cubicBezTo>
                <a:cubicBezTo>
                  <a:pt x="920219" y="289132"/>
                  <a:pt x="936223" y="282575"/>
                  <a:pt x="949766" y="282575"/>
                </a:cubicBezTo>
                <a:close/>
                <a:moveTo>
                  <a:pt x="820478" y="282575"/>
                </a:moveTo>
                <a:cubicBezTo>
                  <a:pt x="835718" y="282575"/>
                  <a:pt x="843338" y="289132"/>
                  <a:pt x="838258" y="298312"/>
                </a:cubicBezTo>
                <a:cubicBezTo>
                  <a:pt x="833178" y="306181"/>
                  <a:pt x="817938" y="312738"/>
                  <a:pt x="802698" y="312738"/>
                </a:cubicBezTo>
                <a:cubicBezTo>
                  <a:pt x="787458" y="312738"/>
                  <a:pt x="779838" y="306181"/>
                  <a:pt x="784918" y="298312"/>
                </a:cubicBezTo>
                <a:cubicBezTo>
                  <a:pt x="789998" y="289132"/>
                  <a:pt x="805238" y="282575"/>
                  <a:pt x="820478" y="282575"/>
                </a:cubicBezTo>
                <a:close/>
                <a:moveTo>
                  <a:pt x="755391" y="282575"/>
                </a:moveTo>
                <a:cubicBezTo>
                  <a:pt x="770631" y="282575"/>
                  <a:pt x="778251" y="289132"/>
                  <a:pt x="773171" y="298312"/>
                </a:cubicBezTo>
                <a:cubicBezTo>
                  <a:pt x="768091" y="306181"/>
                  <a:pt x="752851" y="312738"/>
                  <a:pt x="737611" y="312738"/>
                </a:cubicBezTo>
                <a:cubicBezTo>
                  <a:pt x="722371" y="312738"/>
                  <a:pt x="714751" y="306181"/>
                  <a:pt x="719831" y="298312"/>
                </a:cubicBezTo>
                <a:cubicBezTo>
                  <a:pt x="724911" y="289132"/>
                  <a:pt x="741421" y="282575"/>
                  <a:pt x="755391" y="282575"/>
                </a:cubicBezTo>
                <a:close/>
                <a:moveTo>
                  <a:pt x="690751" y="282575"/>
                </a:moveTo>
                <a:cubicBezTo>
                  <a:pt x="704447" y="282575"/>
                  <a:pt x="713163" y="289132"/>
                  <a:pt x="708182" y="298312"/>
                </a:cubicBezTo>
                <a:cubicBezTo>
                  <a:pt x="701957" y="306181"/>
                  <a:pt x="687016" y="312738"/>
                  <a:pt x="672075" y="312738"/>
                </a:cubicBezTo>
                <a:cubicBezTo>
                  <a:pt x="657133" y="312738"/>
                  <a:pt x="649663" y="306181"/>
                  <a:pt x="654643" y="298312"/>
                </a:cubicBezTo>
                <a:cubicBezTo>
                  <a:pt x="659624" y="289132"/>
                  <a:pt x="675810" y="282575"/>
                  <a:pt x="690751" y="282575"/>
                </a:cubicBezTo>
                <a:close/>
                <a:moveTo>
                  <a:pt x="625664" y="282575"/>
                </a:moveTo>
                <a:cubicBezTo>
                  <a:pt x="640605" y="282575"/>
                  <a:pt x="648076" y="289132"/>
                  <a:pt x="643095" y="298312"/>
                </a:cubicBezTo>
                <a:cubicBezTo>
                  <a:pt x="636870" y="306181"/>
                  <a:pt x="620684" y="312738"/>
                  <a:pt x="606988" y="312738"/>
                </a:cubicBezTo>
                <a:cubicBezTo>
                  <a:pt x="592046" y="312738"/>
                  <a:pt x="584576" y="306181"/>
                  <a:pt x="589556" y="298312"/>
                </a:cubicBezTo>
                <a:cubicBezTo>
                  <a:pt x="595782" y="289132"/>
                  <a:pt x="611968" y="282575"/>
                  <a:pt x="625664" y="282575"/>
                </a:cubicBezTo>
                <a:close/>
                <a:moveTo>
                  <a:pt x="107742" y="282575"/>
                </a:moveTo>
                <a:cubicBezTo>
                  <a:pt x="121251" y="282575"/>
                  <a:pt x="127391" y="289132"/>
                  <a:pt x="121251" y="298312"/>
                </a:cubicBezTo>
                <a:cubicBezTo>
                  <a:pt x="115110" y="306181"/>
                  <a:pt x="97918" y="312738"/>
                  <a:pt x="83181" y="312738"/>
                </a:cubicBezTo>
                <a:cubicBezTo>
                  <a:pt x="68444" y="312738"/>
                  <a:pt x="62304" y="306181"/>
                  <a:pt x="69672" y="298312"/>
                </a:cubicBezTo>
                <a:cubicBezTo>
                  <a:pt x="75812" y="289132"/>
                  <a:pt x="93005" y="282575"/>
                  <a:pt x="107742" y="282575"/>
                </a:cubicBezTo>
                <a:close/>
                <a:moveTo>
                  <a:pt x="42402" y="282575"/>
                </a:moveTo>
                <a:cubicBezTo>
                  <a:pt x="57571" y="282575"/>
                  <a:pt x="63891" y="289132"/>
                  <a:pt x="56307" y="298312"/>
                </a:cubicBezTo>
                <a:cubicBezTo>
                  <a:pt x="49987" y="306181"/>
                  <a:pt x="32289" y="312738"/>
                  <a:pt x="17119" y="312738"/>
                </a:cubicBezTo>
                <a:cubicBezTo>
                  <a:pt x="1950" y="312738"/>
                  <a:pt x="-4371" y="306181"/>
                  <a:pt x="3214" y="298312"/>
                </a:cubicBezTo>
                <a:cubicBezTo>
                  <a:pt x="9534" y="289132"/>
                  <a:pt x="27232" y="282575"/>
                  <a:pt x="42402" y="282575"/>
                </a:cubicBezTo>
                <a:close/>
                <a:moveTo>
                  <a:pt x="4619472" y="249238"/>
                </a:moveTo>
                <a:cubicBezTo>
                  <a:pt x="4634787" y="249238"/>
                  <a:pt x="4651378" y="255372"/>
                  <a:pt x="4656483" y="262732"/>
                </a:cubicBezTo>
                <a:cubicBezTo>
                  <a:pt x="4662864" y="270092"/>
                  <a:pt x="4655207" y="276226"/>
                  <a:pt x="4639892" y="276226"/>
                </a:cubicBezTo>
                <a:cubicBezTo>
                  <a:pt x="4625853" y="276226"/>
                  <a:pt x="4609262" y="270092"/>
                  <a:pt x="4602881" y="262732"/>
                </a:cubicBezTo>
                <a:cubicBezTo>
                  <a:pt x="4597776" y="255372"/>
                  <a:pt x="4605434" y="249238"/>
                  <a:pt x="4619472" y="249238"/>
                </a:cubicBezTo>
                <a:close/>
                <a:moveTo>
                  <a:pt x="4363668" y="249238"/>
                </a:moveTo>
                <a:cubicBezTo>
                  <a:pt x="4378831" y="249238"/>
                  <a:pt x="4393993" y="255372"/>
                  <a:pt x="4399047" y="262732"/>
                </a:cubicBezTo>
                <a:cubicBezTo>
                  <a:pt x="4404101" y="270092"/>
                  <a:pt x="4396520" y="276226"/>
                  <a:pt x="4382621" y="276226"/>
                </a:cubicBezTo>
                <a:cubicBezTo>
                  <a:pt x="4367459" y="276226"/>
                  <a:pt x="4351033" y="270092"/>
                  <a:pt x="4347242" y="262732"/>
                </a:cubicBezTo>
                <a:cubicBezTo>
                  <a:pt x="4342188" y="255372"/>
                  <a:pt x="4349769" y="249238"/>
                  <a:pt x="4363668" y="249238"/>
                </a:cubicBezTo>
                <a:close/>
                <a:moveTo>
                  <a:pt x="4299617" y="249238"/>
                </a:moveTo>
                <a:cubicBezTo>
                  <a:pt x="4314391" y="249238"/>
                  <a:pt x="4329164" y="255372"/>
                  <a:pt x="4334089" y="262732"/>
                </a:cubicBezTo>
                <a:cubicBezTo>
                  <a:pt x="4339013" y="270092"/>
                  <a:pt x="4331627" y="276226"/>
                  <a:pt x="4316853" y="276226"/>
                </a:cubicBezTo>
                <a:cubicBezTo>
                  <a:pt x="4302080" y="276226"/>
                  <a:pt x="4287306" y="270092"/>
                  <a:pt x="4282382" y="262732"/>
                </a:cubicBezTo>
                <a:cubicBezTo>
                  <a:pt x="4278688" y="255372"/>
                  <a:pt x="4286075" y="249238"/>
                  <a:pt x="4299617" y="249238"/>
                </a:cubicBezTo>
                <a:close/>
                <a:moveTo>
                  <a:pt x="4235081" y="249238"/>
                </a:moveTo>
                <a:cubicBezTo>
                  <a:pt x="4250244" y="249238"/>
                  <a:pt x="4265406" y="255372"/>
                  <a:pt x="4270460" y="262732"/>
                </a:cubicBezTo>
                <a:cubicBezTo>
                  <a:pt x="4275514" y="270092"/>
                  <a:pt x="4266670" y="276226"/>
                  <a:pt x="4252771" y="276226"/>
                </a:cubicBezTo>
                <a:cubicBezTo>
                  <a:pt x="4237608" y="276226"/>
                  <a:pt x="4222446" y="270092"/>
                  <a:pt x="4217392" y="262732"/>
                </a:cubicBezTo>
                <a:cubicBezTo>
                  <a:pt x="4213601" y="255372"/>
                  <a:pt x="4221182" y="249238"/>
                  <a:pt x="4235081" y="249238"/>
                </a:cubicBezTo>
                <a:close/>
                <a:moveTo>
                  <a:pt x="4172520" y="249238"/>
                </a:moveTo>
                <a:cubicBezTo>
                  <a:pt x="4186419" y="249238"/>
                  <a:pt x="4201582" y="255372"/>
                  <a:pt x="4206636" y="262732"/>
                </a:cubicBezTo>
                <a:cubicBezTo>
                  <a:pt x="4210426" y="270092"/>
                  <a:pt x="4202845" y="276226"/>
                  <a:pt x="4187683" y="276226"/>
                </a:cubicBezTo>
                <a:cubicBezTo>
                  <a:pt x="4173784" y="276226"/>
                  <a:pt x="4157358" y="270092"/>
                  <a:pt x="4153567" y="262732"/>
                </a:cubicBezTo>
                <a:cubicBezTo>
                  <a:pt x="4148513" y="255372"/>
                  <a:pt x="4157358" y="249238"/>
                  <a:pt x="4172520" y="249238"/>
                </a:cubicBezTo>
                <a:close/>
                <a:moveTo>
                  <a:pt x="4108405" y="249238"/>
                </a:moveTo>
                <a:cubicBezTo>
                  <a:pt x="4121947" y="249238"/>
                  <a:pt x="4136720" y="255372"/>
                  <a:pt x="4141645" y="262732"/>
                </a:cubicBezTo>
                <a:cubicBezTo>
                  <a:pt x="4145338" y="270092"/>
                  <a:pt x="4136720" y="276226"/>
                  <a:pt x="4123178" y="276226"/>
                </a:cubicBezTo>
                <a:cubicBezTo>
                  <a:pt x="4108405" y="276226"/>
                  <a:pt x="4093631" y="270092"/>
                  <a:pt x="4089938" y="262732"/>
                </a:cubicBezTo>
                <a:cubicBezTo>
                  <a:pt x="4085013" y="255372"/>
                  <a:pt x="4093631" y="249238"/>
                  <a:pt x="4108405" y="249238"/>
                </a:cubicBezTo>
                <a:close/>
                <a:moveTo>
                  <a:pt x="4043933" y="249238"/>
                </a:moveTo>
                <a:cubicBezTo>
                  <a:pt x="4057832" y="249238"/>
                  <a:pt x="4072995" y="255372"/>
                  <a:pt x="4076785" y="262732"/>
                </a:cubicBezTo>
                <a:cubicBezTo>
                  <a:pt x="4081839" y="270092"/>
                  <a:pt x="4072995" y="276226"/>
                  <a:pt x="4057832" y="276226"/>
                </a:cubicBezTo>
                <a:cubicBezTo>
                  <a:pt x="4043933" y="276226"/>
                  <a:pt x="4028771" y="270092"/>
                  <a:pt x="4024980" y="262732"/>
                </a:cubicBezTo>
                <a:cubicBezTo>
                  <a:pt x="4019926" y="255372"/>
                  <a:pt x="4028771" y="249238"/>
                  <a:pt x="4043933" y="249238"/>
                </a:cubicBezTo>
                <a:close/>
                <a:moveTo>
                  <a:pt x="3980305" y="249238"/>
                </a:moveTo>
                <a:cubicBezTo>
                  <a:pt x="3994129" y="249238"/>
                  <a:pt x="4009211" y="255372"/>
                  <a:pt x="4012981" y="262732"/>
                </a:cubicBezTo>
                <a:cubicBezTo>
                  <a:pt x="4016751" y="270092"/>
                  <a:pt x="4007954" y="276226"/>
                  <a:pt x="3994129" y="276226"/>
                </a:cubicBezTo>
                <a:cubicBezTo>
                  <a:pt x="3979048" y="276226"/>
                  <a:pt x="3963967" y="270092"/>
                  <a:pt x="3960197" y="262732"/>
                </a:cubicBezTo>
                <a:cubicBezTo>
                  <a:pt x="3956426" y="255372"/>
                  <a:pt x="3965224" y="249238"/>
                  <a:pt x="3980305" y="249238"/>
                </a:cubicBezTo>
                <a:close/>
                <a:moveTo>
                  <a:pt x="3915217" y="249238"/>
                </a:moveTo>
                <a:cubicBezTo>
                  <a:pt x="3929041" y="249238"/>
                  <a:pt x="3944123" y="255372"/>
                  <a:pt x="3947893" y="262732"/>
                </a:cubicBezTo>
                <a:cubicBezTo>
                  <a:pt x="3951663" y="270092"/>
                  <a:pt x="3942866" y="276226"/>
                  <a:pt x="3927785" y="276226"/>
                </a:cubicBezTo>
                <a:cubicBezTo>
                  <a:pt x="3913960" y="276226"/>
                  <a:pt x="3898879" y="270092"/>
                  <a:pt x="3895109" y="262732"/>
                </a:cubicBezTo>
                <a:cubicBezTo>
                  <a:pt x="3891338" y="255372"/>
                  <a:pt x="3900136" y="249238"/>
                  <a:pt x="3915217" y="249238"/>
                </a:cubicBezTo>
                <a:close/>
                <a:moveTo>
                  <a:pt x="3851717" y="249238"/>
                </a:moveTo>
                <a:cubicBezTo>
                  <a:pt x="3865541" y="249238"/>
                  <a:pt x="3880623" y="255372"/>
                  <a:pt x="3884393" y="262732"/>
                </a:cubicBezTo>
                <a:cubicBezTo>
                  <a:pt x="3888163" y="270092"/>
                  <a:pt x="3878109" y="276226"/>
                  <a:pt x="3864285" y="276226"/>
                </a:cubicBezTo>
                <a:cubicBezTo>
                  <a:pt x="3849203" y="276226"/>
                  <a:pt x="3835379" y="270092"/>
                  <a:pt x="3831609" y="262732"/>
                </a:cubicBezTo>
                <a:cubicBezTo>
                  <a:pt x="3827838" y="255372"/>
                  <a:pt x="3836636" y="249238"/>
                  <a:pt x="3851717" y="249238"/>
                </a:cubicBezTo>
                <a:close/>
                <a:moveTo>
                  <a:pt x="3788083" y="249238"/>
                </a:moveTo>
                <a:cubicBezTo>
                  <a:pt x="3801831" y="249238"/>
                  <a:pt x="3816828" y="255372"/>
                  <a:pt x="3819327" y="262732"/>
                </a:cubicBezTo>
                <a:cubicBezTo>
                  <a:pt x="3823076" y="270092"/>
                  <a:pt x="3814328" y="276226"/>
                  <a:pt x="3799331" y="276226"/>
                </a:cubicBezTo>
                <a:cubicBezTo>
                  <a:pt x="3785584" y="276226"/>
                  <a:pt x="3770587" y="270092"/>
                  <a:pt x="3768087" y="262732"/>
                </a:cubicBezTo>
                <a:cubicBezTo>
                  <a:pt x="3764338" y="255372"/>
                  <a:pt x="3773086" y="249238"/>
                  <a:pt x="3788083" y="249238"/>
                </a:cubicBezTo>
                <a:close/>
                <a:moveTo>
                  <a:pt x="3723638" y="249238"/>
                </a:moveTo>
                <a:cubicBezTo>
                  <a:pt x="3737757" y="249238"/>
                  <a:pt x="3753159" y="255372"/>
                  <a:pt x="3755726" y="262732"/>
                </a:cubicBezTo>
                <a:cubicBezTo>
                  <a:pt x="3759576" y="270092"/>
                  <a:pt x="3750592" y="276226"/>
                  <a:pt x="3735190" y="276226"/>
                </a:cubicBezTo>
                <a:cubicBezTo>
                  <a:pt x="3719787" y="276226"/>
                  <a:pt x="3705669" y="270092"/>
                  <a:pt x="3701818" y="262732"/>
                </a:cubicBezTo>
                <a:cubicBezTo>
                  <a:pt x="3699251" y="255372"/>
                  <a:pt x="3708236" y="249238"/>
                  <a:pt x="3723638" y="249238"/>
                </a:cubicBezTo>
                <a:close/>
                <a:moveTo>
                  <a:pt x="3659357" y="249238"/>
                </a:moveTo>
                <a:cubicBezTo>
                  <a:pt x="3673023" y="249238"/>
                  <a:pt x="3687932" y="255372"/>
                  <a:pt x="3690416" y="262732"/>
                </a:cubicBezTo>
                <a:cubicBezTo>
                  <a:pt x="3692901" y="270092"/>
                  <a:pt x="3684205" y="276226"/>
                  <a:pt x="3669296" y="276226"/>
                </a:cubicBezTo>
                <a:cubicBezTo>
                  <a:pt x="3655630" y="276226"/>
                  <a:pt x="3641963" y="270092"/>
                  <a:pt x="3638236" y="262732"/>
                </a:cubicBezTo>
                <a:cubicBezTo>
                  <a:pt x="3635751" y="255372"/>
                  <a:pt x="3644448" y="249238"/>
                  <a:pt x="3659357" y="249238"/>
                </a:cubicBezTo>
                <a:close/>
                <a:moveTo>
                  <a:pt x="3595857" y="249238"/>
                </a:moveTo>
                <a:cubicBezTo>
                  <a:pt x="3609523" y="249238"/>
                  <a:pt x="3624432" y="255372"/>
                  <a:pt x="3626916" y="262732"/>
                </a:cubicBezTo>
                <a:cubicBezTo>
                  <a:pt x="3629401" y="270092"/>
                  <a:pt x="3620705" y="276226"/>
                  <a:pt x="3605796" y="276226"/>
                </a:cubicBezTo>
                <a:cubicBezTo>
                  <a:pt x="3590887" y="276226"/>
                  <a:pt x="3577221" y="270092"/>
                  <a:pt x="3574736" y="262732"/>
                </a:cubicBezTo>
                <a:cubicBezTo>
                  <a:pt x="3572251" y="255372"/>
                  <a:pt x="3580948" y="249238"/>
                  <a:pt x="3595857" y="249238"/>
                </a:cubicBezTo>
                <a:close/>
                <a:moveTo>
                  <a:pt x="3531425" y="249238"/>
                </a:moveTo>
                <a:cubicBezTo>
                  <a:pt x="3545471" y="249238"/>
                  <a:pt x="3559517" y="255372"/>
                  <a:pt x="3563347" y="262732"/>
                </a:cubicBezTo>
                <a:cubicBezTo>
                  <a:pt x="3565901" y="270092"/>
                  <a:pt x="3555686" y="276226"/>
                  <a:pt x="3541640" y="276226"/>
                </a:cubicBezTo>
                <a:cubicBezTo>
                  <a:pt x="3526317" y="276226"/>
                  <a:pt x="3512271" y="270092"/>
                  <a:pt x="3509717" y="262732"/>
                </a:cubicBezTo>
                <a:cubicBezTo>
                  <a:pt x="3507163" y="255372"/>
                  <a:pt x="3516102" y="249238"/>
                  <a:pt x="3531425" y="249238"/>
                </a:cubicBezTo>
                <a:close/>
                <a:moveTo>
                  <a:pt x="3467123" y="249238"/>
                </a:moveTo>
                <a:cubicBezTo>
                  <a:pt x="3481940" y="249238"/>
                  <a:pt x="3494287" y="255372"/>
                  <a:pt x="3496757" y="262732"/>
                </a:cubicBezTo>
                <a:cubicBezTo>
                  <a:pt x="3499226" y="270092"/>
                  <a:pt x="3490583" y="276226"/>
                  <a:pt x="3475766" y="276226"/>
                </a:cubicBezTo>
                <a:cubicBezTo>
                  <a:pt x="3460950" y="276226"/>
                  <a:pt x="3448602" y="270092"/>
                  <a:pt x="3446133" y="262732"/>
                </a:cubicBezTo>
                <a:cubicBezTo>
                  <a:pt x="3443663" y="255372"/>
                  <a:pt x="3453541" y="249238"/>
                  <a:pt x="3467123" y="249238"/>
                </a:cubicBezTo>
                <a:close/>
                <a:moveTo>
                  <a:pt x="3402706" y="249238"/>
                </a:moveTo>
                <a:cubicBezTo>
                  <a:pt x="3417946" y="249238"/>
                  <a:pt x="3430646" y="255372"/>
                  <a:pt x="3433186" y="262732"/>
                </a:cubicBezTo>
                <a:cubicBezTo>
                  <a:pt x="3435726" y="270092"/>
                  <a:pt x="3425566" y="276226"/>
                  <a:pt x="3411596" y="276226"/>
                </a:cubicBezTo>
                <a:cubicBezTo>
                  <a:pt x="3396356" y="276226"/>
                  <a:pt x="3382386" y="270092"/>
                  <a:pt x="3379846" y="262732"/>
                </a:cubicBezTo>
                <a:cubicBezTo>
                  <a:pt x="3378576" y="255372"/>
                  <a:pt x="3388736" y="249238"/>
                  <a:pt x="3402706" y="249238"/>
                </a:cubicBezTo>
                <a:close/>
                <a:moveTo>
                  <a:pt x="3339206" y="249238"/>
                </a:moveTo>
                <a:cubicBezTo>
                  <a:pt x="3354446" y="249238"/>
                  <a:pt x="3367146" y="255372"/>
                  <a:pt x="3369686" y="262732"/>
                </a:cubicBezTo>
                <a:cubicBezTo>
                  <a:pt x="3372226" y="270092"/>
                  <a:pt x="3362066" y="276226"/>
                  <a:pt x="3346826" y="276226"/>
                </a:cubicBezTo>
                <a:cubicBezTo>
                  <a:pt x="3332856" y="276226"/>
                  <a:pt x="3318886" y="270092"/>
                  <a:pt x="3316346" y="262732"/>
                </a:cubicBezTo>
                <a:cubicBezTo>
                  <a:pt x="3315076" y="255372"/>
                  <a:pt x="3325236" y="249238"/>
                  <a:pt x="3339206" y="249238"/>
                </a:cubicBezTo>
                <a:close/>
                <a:moveTo>
                  <a:pt x="3275569" y="249238"/>
                </a:moveTo>
                <a:cubicBezTo>
                  <a:pt x="3290723" y="249238"/>
                  <a:pt x="3303351" y="255372"/>
                  <a:pt x="3305876" y="262732"/>
                </a:cubicBezTo>
                <a:cubicBezTo>
                  <a:pt x="3307139" y="270092"/>
                  <a:pt x="3297037" y="276226"/>
                  <a:pt x="3283146" y="276226"/>
                </a:cubicBezTo>
                <a:cubicBezTo>
                  <a:pt x="3267993" y="276226"/>
                  <a:pt x="3254102" y="270092"/>
                  <a:pt x="3252839" y="262732"/>
                </a:cubicBezTo>
                <a:cubicBezTo>
                  <a:pt x="3251576" y="255372"/>
                  <a:pt x="3261679" y="249238"/>
                  <a:pt x="3275569" y="249238"/>
                </a:cubicBezTo>
                <a:close/>
                <a:moveTo>
                  <a:pt x="3211183" y="249238"/>
                </a:moveTo>
                <a:cubicBezTo>
                  <a:pt x="3226000" y="249238"/>
                  <a:pt x="3238347" y="255372"/>
                  <a:pt x="3240817" y="262732"/>
                </a:cubicBezTo>
                <a:cubicBezTo>
                  <a:pt x="3242051" y="270092"/>
                  <a:pt x="3232173" y="276226"/>
                  <a:pt x="3217357" y="276226"/>
                </a:cubicBezTo>
                <a:cubicBezTo>
                  <a:pt x="3203775" y="276226"/>
                  <a:pt x="3190192" y="270092"/>
                  <a:pt x="3188958" y="262732"/>
                </a:cubicBezTo>
                <a:cubicBezTo>
                  <a:pt x="3186488" y="255372"/>
                  <a:pt x="3197601" y="249238"/>
                  <a:pt x="3211183" y="249238"/>
                </a:cubicBezTo>
                <a:close/>
                <a:moveTo>
                  <a:pt x="3146801" y="249238"/>
                </a:moveTo>
                <a:cubicBezTo>
                  <a:pt x="3162041" y="249238"/>
                  <a:pt x="3174741" y="255372"/>
                  <a:pt x="3176011" y="262732"/>
                </a:cubicBezTo>
                <a:cubicBezTo>
                  <a:pt x="3178551" y="270092"/>
                  <a:pt x="3167121" y="276226"/>
                  <a:pt x="3153151" y="276226"/>
                </a:cubicBezTo>
                <a:cubicBezTo>
                  <a:pt x="3137911" y="276226"/>
                  <a:pt x="3125211" y="270092"/>
                  <a:pt x="3123941" y="262732"/>
                </a:cubicBezTo>
                <a:cubicBezTo>
                  <a:pt x="3121401" y="255372"/>
                  <a:pt x="3132831" y="249238"/>
                  <a:pt x="3146801" y="249238"/>
                </a:cubicBezTo>
                <a:close/>
                <a:moveTo>
                  <a:pt x="3083157" y="249238"/>
                </a:moveTo>
                <a:cubicBezTo>
                  <a:pt x="3098311" y="249238"/>
                  <a:pt x="3110939" y="255372"/>
                  <a:pt x="3112201" y="262732"/>
                </a:cubicBezTo>
                <a:cubicBezTo>
                  <a:pt x="3113464" y="270092"/>
                  <a:pt x="3103362" y="276226"/>
                  <a:pt x="3088208" y="276226"/>
                </a:cubicBezTo>
                <a:cubicBezTo>
                  <a:pt x="3074318" y="276226"/>
                  <a:pt x="3060427" y="270092"/>
                  <a:pt x="3059164" y="262732"/>
                </a:cubicBezTo>
                <a:cubicBezTo>
                  <a:pt x="3057901" y="255372"/>
                  <a:pt x="3069266" y="249238"/>
                  <a:pt x="3083157" y="249238"/>
                </a:cubicBezTo>
                <a:close/>
                <a:moveTo>
                  <a:pt x="3018069" y="249238"/>
                </a:moveTo>
                <a:cubicBezTo>
                  <a:pt x="3033223" y="249238"/>
                  <a:pt x="3045851" y="255372"/>
                  <a:pt x="3047113" y="262732"/>
                </a:cubicBezTo>
                <a:cubicBezTo>
                  <a:pt x="3048376" y="270092"/>
                  <a:pt x="3037011" y="276226"/>
                  <a:pt x="3023120" y="276226"/>
                </a:cubicBezTo>
                <a:cubicBezTo>
                  <a:pt x="3007967" y="276226"/>
                  <a:pt x="2995339" y="270092"/>
                  <a:pt x="2994076" y="262732"/>
                </a:cubicBezTo>
                <a:cubicBezTo>
                  <a:pt x="2992813" y="255372"/>
                  <a:pt x="3004178" y="249238"/>
                  <a:pt x="3018069" y="249238"/>
                </a:cubicBezTo>
                <a:close/>
                <a:moveTo>
                  <a:pt x="2954570" y="249238"/>
                </a:moveTo>
                <a:cubicBezTo>
                  <a:pt x="2969724" y="249238"/>
                  <a:pt x="2982352" y="255372"/>
                  <a:pt x="2983614" y="262732"/>
                </a:cubicBezTo>
                <a:cubicBezTo>
                  <a:pt x="2984877" y="270092"/>
                  <a:pt x="2973512" y="276226"/>
                  <a:pt x="2958359" y="276226"/>
                </a:cubicBezTo>
                <a:cubicBezTo>
                  <a:pt x="2944468" y="276226"/>
                  <a:pt x="2931840" y="270092"/>
                  <a:pt x="2930577" y="262732"/>
                </a:cubicBezTo>
                <a:cubicBezTo>
                  <a:pt x="2929314" y="255372"/>
                  <a:pt x="2940679" y="249238"/>
                  <a:pt x="2954570" y="249238"/>
                </a:cubicBezTo>
                <a:close/>
                <a:moveTo>
                  <a:pt x="2890919" y="249238"/>
                </a:moveTo>
                <a:cubicBezTo>
                  <a:pt x="2905982" y="249238"/>
                  <a:pt x="2918534" y="255372"/>
                  <a:pt x="2919789" y="262732"/>
                </a:cubicBezTo>
                <a:cubicBezTo>
                  <a:pt x="2919789" y="270092"/>
                  <a:pt x="2908492" y="276226"/>
                  <a:pt x="2894685" y="276226"/>
                </a:cubicBezTo>
                <a:cubicBezTo>
                  <a:pt x="2879622" y="276226"/>
                  <a:pt x="2867069" y="270092"/>
                  <a:pt x="2867069" y="262732"/>
                </a:cubicBezTo>
                <a:cubicBezTo>
                  <a:pt x="2865814" y="255372"/>
                  <a:pt x="2877111" y="249238"/>
                  <a:pt x="2890919" y="249238"/>
                </a:cubicBezTo>
                <a:close/>
                <a:moveTo>
                  <a:pt x="2825831" y="249238"/>
                </a:moveTo>
                <a:cubicBezTo>
                  <a:pt x="2840894" y="249238"/>
                  <a:pt x="2853446" y="255372"/>
                  <a:pt x="2853446" y="262732"/>
                </a:cubicBezTo>
                <a:cubicBezTo>
                  <a:pt x="2854701" y="270092"/>
                  <a:pt x="2843404" y="276226"/>
                  <a:pt x="2828341" y="276226"/>
                </a:cubicBezTo>
                <a:cubicBezTo>
                  <a:pt x="2814534" y="276226"/>
                  <a:pt x="2801981" y="270092"/>
                  <a:pt x="2801981" y="262732"/>
                </a:cubicBezTo>
                <a:cubicBezTo>
                  <a:pt x="2800726" y="255372"/>
                  <a:pt x="2812023" y="249238"/>
                  <a:pt x="2825831" y="249238"/>
                </a:cubicBezTo>
                <a:close/>
                <a:moveTo>
                  <a:pt x="2762331" y="249238"/>
                </a:moveTo>
                <a:cubicBezTo>
                  <a:pt x="2777394" y="249238"/>
                  <a:pt x="2789946" y="255372"/>
                  <a:pt x="2789946" y="262732"/>
                </a:cubicBezTo>
                <a:cubicBezTo>
                  <a:pt x="2791201" y="270092"/>
                  <a:pt x="2779904" y="276226"/>
                  <a:pt x="2764841" y="276226"/>
                </a:cubicBezTo>
                <a:cubicBezTo>
                  <a:pt x="2749779" y="276226"/>
                  <a:pt x="2738481" y="270092"/>
                  <a:pt x="2737226" y="262732"/>
                </a:cubicBezTo>
                <a:cubicBezTo>
                  <a:pt x="2737226" y="255372"/>
                  <a:pt x="2748523" y="249238"/>
                  <a:pt x="2762331" y="249238"/>
                </a:cubicBezTo>
                <a:close/>
                <a:moveTo>
                  <a:pt x="2630070" y="249238"/>
                </a:moveTo>
                <a:cubicBezTo>
                  <a:pt x="2643791" y="249238"/>
                  <a:pt x="2656264" y="255372"/>
                  <a:pt x="2656264" y="262732"/>
                </a:cubicBezTo>
                <a:cubicBezTo>
                  <a:pt x="2656264" y="270092"/>
                  <a:pt x="2645038" y="276226"/>
                  <a:pt x="2630070" y="276226"/>
                </a:cubicBezTo>
                <a:cubicBezTo>
                  <a:pt x="2616350" y="276226"/>
                  <a:pt x="2603876" y="270092"/>
                  <a:pt x="2603876" y="262732"/>
                </a:cubicBezTo>
                <a:cubicBezTo>
                  <a:pt x="2603876" y="255372"/>
                  <a:pt x="2615102" y="249238"/>
                  <a:pt x="2630070" y="249238"/>
                </a:cubicBezTo>
                <a:close/>
                <a:moveTo>
                  <a:pt x="2566570" y="249238"/>
                </a:moveTo>
                <a:cubicBezTo>
                  <a:pt x="2581037" y="249238"/>
                  <a:pt x="2592764" y="255279"/>
                  <a:pt x="2592764" y="262732"/>
                </a:cubicBezTo>
                <a:cubicBezTo>
                  <a:pt x="2592764" y="270185"/>
                  <a:pt x="2581037" y="276226"/>
                  <a:pt x="2566570" y="276226"/>
                </a:cubicBezTo>
                <a:cubicBezTo>
                  <a:pt x="2552103" y="276226"/>
                  <a:pt x="2540376" y="270185"/>
                  <a:pt x="2540376" y="262732"/>
                </a:cubicBezTo>
                <a:cubicBezTo>
                  <a:pt x="2540376" y="255279"/>
                  <a:pt x="2552103" y="249238"/>
                  <a:pt x="2566570" y="249238"/>
                </a:cubicBezTo>
                <a:close/>
                <a:moveTo>
                  <a:pt x="2502277" y="249238"/>
                </a:moveTo>
                <a:cubicBezTo>
                  <a:pt x="2516413" y="249238"/>
                  <a:pt x="2529264" y="255372"/>
                  <a:pt x="2529264" y="262732"/>
                </a:cubicBezTo>
                <a:cubicBezTo>
                  <a:pt x="2529264" y="270092"/>
                  <a:pt x="2516413" y="276226"/>
                  <a:pt x="2500992" y="276226"/>
                </a:cubicBezTo>
                <a:cubicBezTo>
                  <a:pt x="2486855" y="276226"/>
                  <a:pt x="2475289" y="270092"/>
                  <a:pt x="2475289" y="262732"/>
                </a:cubicBezTo>
                <a:cubicBezTo>
                  <a:pt x="2475289" y="255372"/>
                  <a:pt x="2488140" y="249238"/>
                  <a:pt x="2502277" y="249238"/>
                </a:cubicBezTo>
                <a:close/>
                <a:moveTo>
                  <a:pt x="2378906" y="249238"/>
                </a:moveTo>
                <a:cubicBezTo>
                  <a:pt x="2392626" y="249238"/>
                  <a:pt x="2403852" y="255372"/>
                  <a:pt x="2403852" y="262732"/>
                </a:cubicBezTo>
                <a:cubicBezTo>
                  <a:pt x="2403852" y="270092"/>
                  <a:pt x="2391379" y="276226"/>
                  <a:pt x="2376411" y="276226"/>
                </a:cubicBezTo>
                <a:cubicBezTo>
                  <a:pt x="2362690" y="276226"/>
                  <a:pt x="2351464" y="270092"/>
                  <a:pt x="2351464" y="262732"/>
                </a:cubicBezTo>
                <a:cubicBezTo>
                  <a:pt x="2352712" y="255372"/>
                  <a:pt x="2363938" y="249238"/>
                  <a:pt x="2378906" y="249238"/>
                </a:cubicBezTo>
                <a:close/>
                <a:moveTo>
                  <a:pt x="1546153" y="249238"/>
                </a:moveTo>
                <a:cubicBezTo>
                  <a:pt x="1561475" y="249238"/>
                  <a:pt x="1570414" y="255372"/>
                  <a:pt x="1567860" y="262732"/>
                </a:cubicBezTo>
                <a:cubicBezTo>
                  <a:pt x="1565306" y="270092"/>
                  <a:pt x="1551260" y="276226"/>
                  <a:pt x="1535937" y="276226"/>
                </a:cubicBezTo>
                <a:cubicBezTo>
                  <a:pt x="1521891" y="276226"/>
                  <a:pt x="1511676" y="270092"/>
                  <a:pt x="1514230" y="262732"/>
                </a:cubicBezTo>
                <a:cubicBezTo>
                  <a:pt x="1518060" y="255372"/>
                  <a:pt x="1532106" y="249238"/>
                  <a:pt x="1546153" y="249238"/>
                </a:cubicBezTo>
                <a:close/>
                <a:moveTo>
                  <a:pt x="1481720" y="249238"/>
                </a:moveTo>
                <a:cubicBezTo>
                  <a:pt x="1496629" y="249238"/>
                  <a:pt x="1505326" y="255372"/>
                  <a:pt x="1502841" y="262732"/>
                </a:cubicBezTo>
                <a:cubicBezTo>
                  <a:pt x="1500356" y="270092"/>
                  <a:pt x="1485448" y="276226"/>
                  <a:pt x="1471781" y="276226"/>
                </a:cubicBezTo>
                <a:cubicBezTo>
                  <a:pt x="1456873" y="276226"/>
                  <a:pt x="1448176" y="270092"/>
                  <a:pt x="1450661" y="262732"/>
                </a:cubicBezTo>
                <a:cubicBezTo>
                  <a:pt x="1454388" y="255372"/>
                  <a:pt x="1468054" y="249238"/>
                  <a:pt x="1481720" y="249238"/>
                </a:cubicBezTo>
                <a:close/>
                <a:moveTo>
                  <a:pt x="1418081" y="249238"/>
                </a:moveTo>
                <a:cubicBezTo>
                  <a:pt x="1433078" y="249238"/>
                  <a:pt x="1441826" y="255372"/>
                  <a:pt x="1439326" y="262732"/>
                </a:cubicBezTo>
                <a:cubicBezTo>
                  <a:pt x="1435577" y="270092"/>
                  <a:pt x="1421830" y="276226"/>
                  <a:pt x="1406833" y="276226"/>
                </a:cubicBezTo>
                <a:cubicBezTo>
                  <a:pt x="1393086" y="276226"/>
                  <a:pt x="1383088" y="270092"/>
                  <a:pt x="1386837" y="262732"/>
                </a:cubicBezTo>
                <a:cubicBezTo>
                  <a:pt x="1390586" y="255372"/>
                  <a:pt x="1404334" y="249238"/>
                  <a:pt x="1418081" y="249238"/>
                </a:cubicBezTo>
                <a:close/>
                <a:moveTo>
                  <a:pt x="1352994" y="249238"/>
                </a:moveTo>
                <a:cubicBezTo>
                  <a:pt x="1367991" y="249238"/>
                  <a:pt x="1376739" y="255372"/>
                  <a:pt x="1374239" y="262732"/>
                </a:cubicBezTo>
                <a:cubicBezTo>
                  <a:pt x="1370490" y="270092"/>
                  <a:pt x="1355493" y="276226"/>
                  <a:pt x="1341746" y="276226"/>
                </a:cubicBezTo>
                <a:cubicBezTo>
                  <a:pt x="1326749" y="276226"/>
                  <a:pt x="1318001" y="270092"/>
                  <a:pt x="1321750" y="262732"/>
                </a:cubicBezTo>
                <a:cubicBezTo>
                  <a:pt x="1324250" y="255372"/>
                  <a:pt x="1339247" y="249238"/>
                  <a:pt x="1352994" y="249238"/>
                </a:cubicBezTo>
                <a:close/>
                <a:moveTo>
                  <a:pt x="1098529" y="249238"/>
                </a:moveTo>
                <a:cubicBezTo>
                  <a:pt x="1112353" y="249238"/>
                  <a:pt x="1121151" y="255372"/>
                  <a:pt x="1117381" y="262732"/>
                </a:cubicBezTo>
                <a:cubicBezTo>
                  <a:pt x="1113610" y="270092"/>
                  <a:pt x="1098529" y="276226"/>
                  <a:pt x="1083448" y="276226"/>
                </a:cubicBezTo>
                <a:cubicBezTo>
                  <a:pt x="1068366" y="276226"/>
                  <a:pt x="1060826" y="270092"/>
                  <a:pt x="1064596" y="262732"/>
                </a:cubicBezTo>
                <a:cubicBezTo>
                  <a:pt x="1068366" y="255372"/>
                  <a:pt x="1083448" y="249238"/>
                  <a:pt x="1098529" y="249238"/>
                </a:cubicBezTo>
                <a:close/>
                <a:moveTo>
                  <a:pt x="1034907" y="249238"/>
                </a:moveTo>
                <a:cubicBezTo>
                  <a:pt x="1048806" y="249238"/>
                  <a:pt x="1057651" y="255372"/>
                  <a:pt x="1053860" y="262732"/>
                </a:cubicBezTo>
                <a:cubicBezTo>
                  <a:pt x="1048806" y="270092"/>
                  <a:pt x="1033644" y="276226"/>
                  <a:pt x="1018481" y="276226"/>
                </a:cubicBezTo>
                <a:cubicBezTo>
                  <a:pt x="1004583" y="276226"/>
                  <a:pt x="995738" y="270092"/>
                  <a:pt x="1000792" y="262732"/>
                </a:cubicBezTo>
                <a:cubicBezTo>
                  <a:pt x="1004583" y="255372"/>
                  <a:pt x="1019745" y="249238"/>
                  <a:pt x="1034907" y="249238"/>
                </a:cubicBezTo>
                <a:close/>
                <a:moveTo>
                  <a:pt x="969820" y="249238"/>
                </a:moveTo>
                <a:cubicBezTo>
                  <a:pt x="983719" y="249238"/>
                  <a:pt x="992564" y="255372"/>
                  <a:pt x="987510" y="262732"/>
                </a:cubicBezTo>
                <a:cubicBezTo>
                  <a:pt x="983719" y="270092"/>
                  <a:pt x="968557" y="276226"/>
                  <a:pt x="953394" y="276226"/>
                </a:cubicBezTo>
                <a:cubicBezTo>
                  <a:pt x="938232" y="276226"/>
                  <a:pt x="930651" y="270092"/>
                  <a:pt x="935705" y="262732"/>
                </a:cubicBezTo>
                <a:cubicBezTo>
                  <a:pt x="939496" y="255372"/>
                  <a:pt x="954658" y="249238"/>
                  <a:pt x="969820" y="249238"/>
                </a:cubicBezTo>
                <a:close/>
                <a:moveTo>
                  <a:pt x="906320" y="249238"/>
                </a:moveTo>
                <a:cubicBezTo>
                  <a:pt x="920219" y="249238"/>
                  <a:pt x="929064" y="255372"/>
                  <a:pt x="924010" y="262732"/>
                </a:cubicBezTo>
                <a:cubicBezTo>
                  <a:pt x="918956" y="270092"/>
                  <a:pt x="903793" y="276226"/>
                  <a:pt x="889894" y="276226"/>
                </a:cubicBezTo>
                <a:cubicBezTo>
                  <a:pt x="874732" y="276226"/>
                  <a:pt x="867151" y="270092"/>
                  <a:pt x="870941" y="262732"/>
                </a:cubicBezTo>
                <a:cubicBezTo>
                  <a:pt x="875996" y="255372"/>
                  <a:pt x="891158" y="249238"/>
                  <a:pt x="906320" y="249238"/>
                </a:cubicBezTo>
                <a:close/>
                <a:moveTo>
                  <a:pt x="841687" y="249238"/>
                </a:moveTo>
                <a:cubicBezTo>
                  <a:pt x="855308" y="249238"/>
                  <a:pt x="863976" y="255372"/>
                  <a:pt x="859023" y="262732"/>
                </a:cubicBezTo>
                <a:cubicBezTo>
                  <a:pt x="854070" y="270092"/>
                  <a:pt x="839211" y="276226"/>
                  <a:pt x="824352" y="276226"/>
                </a:cubicBezTo>
                <a:cubicBezTo>
                  <a:pt x="809492" y="276226"/>
                  <a:pt x="802063" y="270092"/>
                  <a:pt x="807016" y="262732"/>
                </a:cubicBezTo>
                <a:cubicBezTo>
                  <a:pt x="811969" y="255372"/>
                  <a:pt x="826828" y="249238"/>
                  <a:pt x="841687" y="249238"/>
                </a:cubicBezTo>
                <a:close/>
                <a:moveTo>
                  <a:pt x="777616" y="249238"/>
                </a:moveTo>
                <a:cubicBezTo>
                  <a:pt x="791586" y="249238"/>
                  <a:pt x="800476" y="255372"/>
                  <a:pt x="795396" y="262732"/>
                </a:cubicBezTo>
                <a:cubicBezTo>
                  <a:pt x="790316" y="270092"/>
                  <a:pt x="773806" y="276226"/>
                  <a:pt x="759836" y="276226"/>
                </a:cubicBezTo>
                <a:cubicBezTo>
                  <a:pt x="744596" y="276226"/>
                  <a:pt x="736976" y="270092"/>
                  <a:pt x="742056" y="262732"/>
                </a:cubicBezTo>
                <a:cubicBezTo>
                  <a:pt x="747136" y="255372"/>
                  <a:pt x="762376" y="249238"/>
                  <a:pt x="777616" y="249238"/>
                </a:cubicBezTo>
                <a:close/>
                <a:moveTo>
                  <a:pt x="713909" y="249238"/>
                </a:moveTo>
                <a:cubicBezTo>
                  <a:pt x="727808" y="249238"/>
                  <a:pt x="735389" y="255372"/>
                  <a:pt x="730335" y="262732"/>
                </a:cubicBezTo>
                <a:cubicBezTo>
                  <a:pt x="725281" y="270092"/>
                  <a:pt x="710118" y="276226"/>
                  <a:pt x="694956" y="276226"/>
                </a:cubicBezTo>
                <a:cubicBezTo>
                  <a:pt x="681057" y="276226"/>
                  <a:pt x="673476" y="270092"/>
                  <a:pt x="678530" y="262732"/>
                </a:cubicBezTo>
                <a:cubicBezTo>
                  <a:pt x="683584" y="255372"/>
                  <a:pt x="698746" y="249238"/>
                  <a:pt x="713909" y="249238"/>
                </a:cubicBezTo>
                <a:close/>
                <a:moveTo>
                  <a:pt x="649250" y="249238"/>
                </a:moveTo>
                <a:cubicBezTo>
                  <a:pt x="662871" y="249238"/>
                  <a:pt x="670301" y="255372"/>
                  <a:pt x="665348" y="262732"/>
                </a:cubicBezTo>
                <a:cubicBezTo>
                  <a:pt x="660395" y="270092"/>
                  <a:pt x="644297" y="276226"/>
                  <a:pt x="630677" y="276226"/>
                </a:cubicBezTo>
                <a:cubicBezTo>
                  <a:pt x="615817" y="276226"/>
                  <a:pt x="608388" y="270092"/>
                  <a:pt x="613341" y="262732"/>
                </a:cubicBezTo>
                <a:cubicBezTo>
                  <a:pt x="619532" y="255372"/>
                  <a:pt x="634391" y="249238"/>
                  <a:pt x="649250" y="249238"/>
                </a:cubicBezTo>
                <a:close/>
                <a:moveTo>
                  <a:pt x="585750" y="249238"/>
                </a:moveTo>
                <a:cubicBezTo>
                  <a:pt x="599371" y="249238"/>
                  <a:pt x="606801" y="255372"/>
                  <a:pt x="601848" y="262732"/>
                </a:cubicBezTo>
                <a:cubicBezTo>
                  <a:pt x="596895" y="270092"/>
                  <a:pt x="580797" y="276226"/>
                  <a:pt x="565938" y="276226"/>
                </a:cubicBezTo>
                <a:cubicBezTo>
                  <a:pt x="552317" y="276226"/>
                  <a:pt x="544888" y="270092"/>
                  <a:pt x="549841" y="262732"/>
                </a:cubicBezTo>
                <a:cubicBezTo>
                  <a:pt x="556032" y="255372"/>
                  <a:pt x="570891" y="249238"/>
                  <a:pt x="585750" y="249238"/>
                </a:cubicBezTo>
                <a:close/>
                <a:moveTo>
                  <a:pt x="521605" y="249238"/>
                </a:moveTo>
                <a:cubicBezTo>
                  <a:pt x="536920" y="249238"/>
                  <a:pt x="543301" y="255372"/>
                  <a:pt x="538196" y="262732"/>
                </a:cubicBezTo>
                <a:cubicBezTo>
                  <a:pt x="531815" y="270092"/>
                  <a:pt x="515224" y="276226"/>
                  <a:pt x="501185" y="276226"/>
                </a:cubicBezTo>
                <a:cubicBezTo>
                  <a:pt x="485870" y="276226"/>
                  <a:pt x="478213" y="270092"/>
                  <a:pt x="484594" y="262732"/>
                </a:cubicBezTo>
                <a:cubicBezTo>
                  <a:pt x="490975" y="255372"/>
                  <a:pt x="507566" y="249238"/>
                  <a:pt x="521605" y="249238"/>
                </a:cubicBezTo>
                <a:close/>
                <a:moveTo>
                  <a:pt x="264847" y="249238"/>
                </a:moveTo>
                <a:cubicBezTo>
                  <a:pt x="279867" y="249238"/>
                  <a:pt x="286126" y="255372"/>
                  <a:pt x="279867" y="262732"/>
                </a:cubicBezTo>
                <a:cubicBezTo>
                  <a:pt x="273609" y="270092"/>
                  <a:pt x="257337" y="276226"/>
                  <a:pt x="242317" y="276226"/>
                </a:cubicBezTo>
                <a:cubicBezTo>
                  <a:pt x="227311" y="276226"/>
                  <a:pt x="221052" y="270092"/>
                  <a:pt x="227311" y="262732"/>
                </a:cubicBezTo>
                <a:cubicBezTo>
                  <a:pt x="233555" y="255372"/>
                  <a:pt x="251078" y="249238"/>
                  <a:pt x="264847" y="249238"/>
                </a:cubicBezTo>
                <a:close/>
                <a:moveTo>
                  <a:pt x="201362" y="249238"/>
                </a:moveTo>
                <a:cubicBezTo>
                  <a:pt x="216382" y="249238"/>
                  <a:pt x="222641" y="255372"/>
                  <a:pt x="216382" y="262732"/>
                </a:cubicBezTo>
                <a:cubicBezTo>
                  <a:pt x="210124" y="270092"/>
                  <a:pt x="192600" y="276226"/>
                  <a:pt x="177580" y="276226"/>
                </a:cubicBezTo>
                <a:cubicBezTo>
                  <a:pt x="163811" y="276226"/>
                  <a:pt x="157553" y="270092"/>
                  <a:pt x="163811" y="262732"/>
                </a:cubicBezTo>
                <a:cubicBezTo>
                  <a:pt x="170070" y="255372"/>
                  <a:pt x="187594" y="249238"/>
                  <a:pt x="201362" y="249238"/>
                </a:cubicBezTo>
                <a:close/>
                <a:moveTo>
                  <a:pt x="4785630" y="215901"/>
                </a:moveTo>
                <a:cubicBezTo>
                  <a:pt x="4799326" y="215901"/>
                  <a:pt x="4815512" y="222035"/>
                  <a:pt x="4821738" y="229395"/>
                </a:cubicBezTo>
                <a:cubicBezTo>
                  <a:pt x="4827963" y="236755"/>
                  <a:pt x="4821738" y="242889"/>
                  <a:pt x="4806797" y="242889"/>
                </a:cubicBezTo>
                <a:cubicBezTo>
                  <a:pt x="4793101" y="242889"/>
                  <a:pt x="4776914" y="236755"/>
                  <a:pt x="4770689" y="229395"/>
                </a:cubicBezTo>
                <a:cubicBezTo>
                  <a:pt x="4764463" y="222035"/>
                  <a:pt x="4771934" y="215901"/>
                  <a:pt x="4785630" y="215901"/>
                </a:cubicBezTo>
                <a:close/>
                <a:moveTo>
                  <a:pt x="4722553" y="215901"/>
                </a:moveTo>
                <a:cubicBezTo>
                  <a:pt x="4736523" y="215901"/>
                  <a:pt x="4753033" y="222035"/>
                  <a:pt x="4759383" y="229395"/>
                </a:cubicBezTo>
                <a:cubicBezTo>
                  <a:pt x="4764463" y="236755"/>
                  <a:pt x="4758113" y="242889"/>
                  <a:pt x="4742873" y="242889"/>
                </a:cubicBezTo>
                <a:cubicBezTo>
                  <a:pt x="4728903" y="242889"/>
                  <a:pt x="4712393" y="236755"/>
                  <a:pt x="4706043" y="229395"/>
                </a:cubicBezTo>
                <a:cubicBezTo>
                  <a:pt x="4700963" y="222035"/>
                  <a:pt x="4707313" y="215901"/>
                  <a:pt x="4722553" y="215901"/>
                </a:cubicBezTo>
                <a:close/>
                <a:moveTo>
                  <a:pt x="4658630" y="215901"/>
                </a:moveTo>
                <a:cubicBezTo>
                  <a:pt x="4673571" y="215901"/>
                  <a:pt x="4688512" y="222035"/>
                  <a:pt x="4694738" y="229395"/>
                </a:cubicBezTo>
                <a:cubicBezTo>
                  <a:pt x="4700963" y="236755"/>
                  <a:pt x="4693493" y="242889"/>
                  <a:pt x="4679797" y="242889"/>
                </a:cubicBezTo>
                <a:cubicBezTo>
                  <a:pt x="4664855" y="242889"/>
                  <a:pt x="4648669" y="236755"/>
                  <a:pt x="4643689" y="229395"/>
                </a:cubicBezTo>
                <a:cubicBezTo>
                  <a:pt x="4637463" y="222035"/>
                  <a:pt x="4644934" y="215901"/>
                  <a:pt x="4658630" y="215901"/>
                </a:cubicBezTo>
                <a:close/>
                <a:moveTo>
                  <a:pt x="4595553" y="215901"/>
                </a:moveTo>
                <a:cubicBezTo>
                  <a:pt x="4609523" y="215901"/>
                  <a:pt x="4626033" y="222035"/>
                  <a:pt x="4631113" y="229395"/>
                </a:cubicBezTo>
                <a:cubicBezTo>
                  <a:pt x="4637463" y="236755"/>
                  <a:pt x="4629843" y="242889"/>
                  <a:pt x="4615873" y="242889"/>
                </a:cubicBezTo>
                <a:cubicBezTo>
                  <a:pt x="4600633" y="242889"/>
                  <a:pt x="4584123" y="236755"/>
                  <a:pt x="4579043" y="229395"/>
                </a:cubicBezTo>
                <a:cubicBezTo>
                  <a:pt x="4573963" y="222035"/>
                  <a:pt x="4581583" y="215901"/>
                  <a:pt x="4595553" y="215901"/>
                </a:cubicBezTo>
                <a:close/>
                <a:moveTo>
                  <a:pt x="4533323" y="215901"/>
                </a:moveTo>
                <a:cubicBezTo>
                  <a:pt x="4547293" y="215901"/>
                  <a:pt x="4563803" y="222035"/>
                  <a:pt x="4568883" y="229395"/>
                </a:cubicBezTo>
                <a:cubicBezTo>
                  <a:pt x="4573963" y="236755"/>
                  <a:pt x="4566343" y="242889"/>
                  <a:pt x="4552373" y="242889"/>
                </a:cubicBezTo>
                <a:cubicBezTo>
                  <a:pt x="4537133" y="242889"/>
                  <a:pt x="4521893" y="236755"/>
                  <a:pt x="4515543" y="229395"/>
                </a:cubicBezTo>
                <a:cubicBezTo>
                  <a:pt x="4510463" y="222035"/>
                  <a:pt x="4518083" y="215901"/>
                  <a:pt x="4533323" y="215901"/>
                </a:cubicBezTo>
                <a:close/>
                <a:moveTo>
                  <a:pt x="4468443" y="215901"/>
                </a:moveTo>
                <a:cubicBezTo>
                  <a:pt x="4482342" y="215901"/>
                  <a:pt x="4498768" y="222035"/>
                  <a:pt x="4503822" y="229395"/>
                </a:cubicBezTo>
                <a:cubicBezTo>
                  <a:pt x="4508876" y="236755"/>
                  <a:pt x="4501295" y="242889"/>
                  <a:pt x="4487396" y="242889"/>
                </a:cubicBezTo>
                <a:cubicBezTo>
                  <a:pt x="4473497" y="242889"/>
                  <a:pt x="4457071" y="236755"/>
                  <a:pt x="4452017" y="229395"/>
                </a:cubicBezTo>
                <a:cubicBezTo>
                  <a:pt x="4446963" y="222035"/>
                  <a:pt x="4454544" y="215901"/>
                  <a:pt x="4468443" y="215901"/>
                </a:cubicBezTo>
                <a:close/>
                <a:moveTo>
                  <a:pt x="4406323" y="215901"/>
                </a:moveTo>
                <a:cubicBezTo>
                  <a:pt x="4420293" y="215901"/>
                  <a:pt x="4436803" y="222035"/>
                  <a:pt x="4441883" y="229395"/>
                </a:cubicBezTo>
                <a:cubicBezTo>
                  <a:pt x="4446963" y="236755"/>
                  <a:pt x="4439343" y="242889"/>
                  <a:pt x="4424103" y="242889"/>
                </a:cubicBezTo>
                <a:cubicBezTo>
                  <a:pt x="4410133" y="242889"/>
                  <a:pt x="4393623" y="236755"/>
                  <a:pt x="4388543" y="229395"/>
                </a:cubicBezTo>
                <a:cubicBezTo>
                  <a:pt x="4383463" y="222035"/>
                  <a:pt x="4391083" y="215901"/>
                  <a:pt x="4406323" y="215901"/>
                </a:cubicBezTo>
                <a:close/>
                <a:moveTo>
                  <a:pt x="4341443" y="215901"/>
                </a:moveTo>
                <a:cubicBezTo>
                  <a:pt x="4356606" y="215901"/>
                  <a:pt x="4371768" y="222035"/>
                  <a:pt x="4376822" y="229395"/>
                </a:cubicBezTo>
                <a:cubicBezTo>
                  <a:pt x="4381876" y="236755"/>
                  <a:pt x="4374295" y="242889"/>
                  <a:pt x="4359133" y="242889"/>
                </a:cubicBezTo>
                <a:cubicBezTo>
                  <a:pt x="4345234" y="242889"/>
                  <a:pt x="4328808" y="236755"/>
                  <a:pt x="4325017" y="229395"/>
                </a:cubicBezTo>
                <a:cubicBezTo>
                  <a:pt x="4319963" y="222035"/>
                  <a:pt x="4327544" y="215901"/>
                  <a:pt x="4341443" y="215901"/>
                </a:cubicBezTo>
                <a:close/>
                <a:moveTo>
                  <a:pt x="4279416" y="215901"/>
                </a:moveTo>
                <a:cubicBezTo>
                  <a:pt x="4293241" y="215901"/>
                  <a:pt x="4309579" y="222035"/>
                  <a:pt x="4313349" y="229395"/>
                </a:cubicBezTo>
                <a:cubicBezTo>
                  <a:pt x="4318376" y="236755"/>
                  <a:pt x="4310836" y="242889"/>
                  <a:pt x="4295754" y="242889"/>
                </a:cubicBezTo>
                <a:cubicBezTo>
                  <a:pt x="4281930" y="242889"/>
                  <a:pt x="4266849" y="236755"/>
                  <a:pt x="4261822" y="229395"/>
                </a:cubicBezTo>
                <a:cubicBezTo>
                  <a:pt x="4258051" y="222035"/>
                  <a:pt x="4265592" y="215901"/>
                  <a:pt x="4279416" y="215901"/>
                </a:cubicBezTo>
                <a:close/>
                <a:moveTo>
                  <a:pt x="4215585" y="215901"/>
                </a:moveTo>
                <a:cubicBezTo>
                  <a:pt x="4229410" y="215901"/>
                  <a:pt x="4244491" y="222035"/>
                  <a:pt x="4249518" y="229395"/>
                </a:cubicBezTo>
                <a:cubicBezTo>
                  <a:pt x="4253288" y="236755"/>
                  <a:pt x="4245748" y="242889"/>
                  <a:pt x="4231923" y="242889"/>
                </a:cubicBezTo>
                <a:cubicBezTo>
                  <a:pt x="4216842" y="242889"/>
                  <a:pt x="4201761" y="236755"/>
                  <a:pt x="4197990" y="229395"/>
                </a:cubicBezTo>
                <a:cubicBezTo>
                  <a:pt x="4192963" y="222035"/>
                  <a:pt x="4200504" y="215901"/>
                  <a:pt x="4215585" y="215901"/>
                </a:cubicBezTo>
                <a:close/>
                <a:moveTo>
                  <a:pt x="4152416" y="215901"/>
                </a:moveTo>
                <a:cubicBezTo>
                  <a:pt x="4167498" y="215901"/>
                  <a:pt x="4182579" y="222035"/>
                  <a:pt x="4186349" y="229395"/>
                </a:cubicBezTo>
                <a:cubicBezTo>
                  <a:pt x="4191376" y="236755"/>
                  <a:pt x="4182579" y="242889"/>
                  <a:pt x="4168754" y="242889"/>
                </a:cubicBezTo>
                <a:cubicBezTo>
                  <a:pt x="4153673" y="242889"/>
                  <a:pt x="4138592" y="236755"/>
                  <a:pt x="4134822" y="229395"/>
                </a:cubicBezTo>
                <a:cubicBezTo>
                  <a:pt x="4131051" y="222035"/>
                  <a:pt x="4138592" y="215901"/>
                  <a:pt x="4152416" y="215901"/>
                </a:cubicBezTo>
                <a:close/>
                <a:moveTo>
                  <a:pt x="4090173" y="215901"/>
                </a:moveTo>
                <a:cubicBezTo>
                  <a:pt x="4103998" y="215901"/>
                  <a:pt x="4119079" y="222035"/>
                  <a:pt x="4124106" y="229395"/>
                </a:cubicBezTo>
                <a:cubicBezTo>
                  <a:pt x="4127876" y="236755"/>
                  <a:pt x="4119079" y="242889"/>
                  <a:pt x="4105254" y="242889"/>
                </a:cubicBezTo>
                <a:cubicBezTo>
                  <a:pt x="4090173" y="242889"/>
                  <a:pt x="4076349" y="236755"/>
                  <a:pt x="4071322" y="229395"/>
                </a:cubicBezTo>
                <a:cubicBezTo>
                  <a:pt x="4067551" y="222035"/>
                  <a:pt x="4076349" y="215901"/>
                  <a:pt x="4090173" y="215901"/>
                </a:cubicBezTo>
                <a:close/>
                <a:moveTo>
                  <a:pt x="4026547" y="215901"/>
                </a:moveTo>
                <a:cubicBezTo>
                  <a:pt x="4040294" y="215901"/>
                  <a:pt x="4055291" y="222035"/>
                  <a:pt x="4059040" y="229395"/>
                </a:cubicBezTo>
                <a:cubicBezTo>
                  <a:pt x="4062789" y="236755"/>
                  <a:pt x="4055291" y="242889"/>
                  <a:pt x="4040294" y="242889"/>
                </a:cubicBezTo>
                <a:cubicBezTo>
                  <a:pt x="4026547" y="242889"/>
                  <a:pt x="4011550" y="236755"/>
                  <a:pt x="4007800" y="229395"/>
                </a:cubicBezTo>
                <a:cubicBezTo>
                  <a:pt x="4004051" y="222035"/>
                  <a:pt x="4011550" y="215901"/>
                  <a:pt x="4026547" y="215901"/>
                </a:cubicBezTo>
                <a:close/>
                <a:moveTo>
                  <a:pt x="3963047" y="215901"/>
                </a:moveTo>
                <a:cubicBezTo>
                  <a:pt x="3978044" y="215901"/>
                  <a:pt x="3991791" y="222035"/>
                  <a:pt x="3995540" y="229395"/>
                </a:cubicBezTo>
                <a:cubicBezTo>
                  <a:pt x="3999289" y="236755"/>
                  <a:pt x="3991791" y="242889"/>
                  <a:pt x="3976794" y="242889"/>
                </a:cubicBezTo>
                <a:cubicBezTo>
                  <a:pt x="3963047" y="242889"/>
                  <a:pt x="3948050" y="236755"/>
                  <a:pt x="3944300" y="229395"/>
                </a:cubicBezTo>
                <a:cubicBezTo>
                  <a:pt x="3940551" y="222035"/>
                  <a:pt x="3949299" y="215901"/>
                  <a:pt x="3963047" y="215901"/>
                </a:cubicBezTo>
                <a:close/>
                <a:moveTo>
                  <a:pt x="3899547" y="215901"/>
                </a:moveTo>
                <a:cubicBezTo>
                  <a:pt x="3913294" y="215901"/>
                  <a:pt x="3928291" y="222035"/>
                  <a:pt x="3932040" y="229395"/>
                </a:cubicBezTo>
                <a:cubicBezTo>
                  <a:pt x="3935789" y="236755"/>
                  <a:pt x="3927041" y="242889"/>
                  <a:pt x="3912044" y="242889"/>
                </a:cubicBezTo>
                <a:cubicBezTo>
                  <a:pt x="3898297" y="242889"/>
                  <a:pt x="3883300" y="236755"/>
                  <a:pt x="3880800" y="229395"/>
                </a:cubicBezTo>
                <a:cubicBezTo>
                  <a:pt x="3877051" y="222035"/>
                  <a:pt x="3885799" y="215901"/>
                  <a:pt x="3899547" y="215901"/>
                </a:cubicBezTo>
                <a:close/>
                <a:moveTo>
                  <a:pt x="3837296" y="215901"/>
                </a:moveTo>
                <a:cubicBezTo>
                  <a:pt x="3851044" y="215901"/>
                  <a:pt x="3864791" y="222035"/>
                  <a:pt x="3868540" y="229395"/>
                </a:cubicBezTo>
                <a:cubicBezTo>
                  <a:pt x="3872289" y="236755"/>
                  <a:pt x="3863541" y="242889"/>
                  <a:pt x="3849794" y="242889"/>
                </a:cubicBezTo>
                <a:cubicBezTo>
                  <a:pt x="3834797" y="242889"/>
                  <a:pt x="3821050" y="236755"/>
                  <a:pt x="3817300" y="229395"/>
                </a:cubicBezTo>
                <a:cubicBezTo>
                  <a:pt x="3813551" y="222035"/>
                  <a:pt x="3822299" y="215901"/>
                  <a:pt x="3837296" y="215901"/>
                </a:cubicBezTo>
                <a:close/>
                <a:moveTo>
                  <a:pt x="3772414" y="215901"/>
                </a:moveTo>
                <a:cubicBezTo>
                  <a:pt x="3787323" y="215901"/>
                  <a:pt x="3800989" y="222035"/>
                  <a:pt x="3804716" y="229395"/>
                </a:cubicBezTo>
                <a:cubicBezTo>
                  <a:pt x="3807201" y="236755"/>
                  <a:pt x="3798505" y="242889"/>
                  <a:pt x="3784838" y="242889"/>
                </a:cubicBezTo>
                <a:cubicBezTo>
                  <a:pt x="3769930" y="242889"/>
                  <a:pt x="3756263" y="236755"/>
                  <a:pt x="3752536" y="229395"/>
                </a:cubicBezTo>
                <a:cubicBezTo>
                  <a:pt x="3750051" y="222035"/>
                  <a:pt x="3758748" y="215901"/>
                  <a:pt x="3772414" y="215901"/>
                </a:cubicBezTo>
                <a:close/>
                <a:moveTo>
                  <a:pt x="3710296" y="215901"/>
                </a:moveTo>
                <a:cubicBezTo>
                  <a:pt x="3724044" y="215901"/>
                  <a:pt x="3739041" y="222035"/>
                  <a:pt x="3741540" y="229395"/>
                </a:cubicBezTo>
                <a:cubicBezTo>
                  <a:pt x="3745289" y="236755"/>
                  <a:pt x="3735291" y="242889"/>
                  <a:pt x="3721544" y="242889"/>
                </a:cubicBezTo>
                <a:cubicBezTo>
                  <a:pt x="3706547" y="242889"/>
                  <a:pt x="3692800" y="236755"/>
                  <a:pt x="3690300" y="229395"/>
                </a:cubicBezTo>
                <a:cubicBezTo>
                  <a:pt x="3686551" y="222035"/>
                  <a:pt x="3696549" y="215901"/>
                  <a:pt x="3710296" y="215901"/>
                </a:cubicBezTo>
                <a:close/>
                <a:moveTo>
                  <a:pt x="3646657" y="215901"/>
                </a:moveTo>
                <a:cubicBezTo>
                  <a:pt x="3660323" y="215901"/>
                  <a:pt x="3673989" y="222035"/>
                  <a:pt x="3676474" y="229395"/>
                </a:cubicBezTo>
                <a:cubicBezTo>
                  <a:pt x="3680201" y="236755"/>
                  <a:pt x="3670262" y="242889"/>
                  <a:pt x="3656596" y="242889"/>
                </a:cubicBezTo>
                <a:cubicBezTo>
                  <a:pt x="3642930" y="242889"/>
                  <a:pt x="3628021" y="236755"/>
                  <a:pt x="3625536" y="229395"/>
                </a:cubicBezTo>
                <a:cubicBezTo>
                  <a:pt x="3623051" y="222035"/>
                  <a:pt x="3631748" y="215901"/>
                  <a:pt x="3646657" y="215901"/>
                </a:cubicBezTo>
                <a:close/>
                <a:moveTo>
                  <a:pt x="3583157" y="215901"/>
                </a:moveTo>
                <a:cubicBezTo>
                  <a:pt x="3598065" y="215901"/>
                  <a:pt x="3611732" y="222035"/>
                  <a:pt x="3614216" y="229395"/>
                </a:cubicBezTo>
                <a:cubicBezTo>
                  <a:pt x="3616701" y="236755"/>
                  <a:pt x="3608005" y="242889"/>
                  <a:pt x="3593096" y="242889"/>
                </a:cubicBezTo>
                <a:cubicBezTo>
                  <a:pt x="3579430" y="242889"/>
                  <a:pt x="3565763" y="236755"/>
                  <a:pt x="3563278" y="229395"/>
                </a:cubicBezTo>
                <a:cubicBezTo>
                  <a:pt x="3559551" y="222035"/>
                  <a:pt x="3569490" y="215901"/>
                  <a:pt x="3583157" y="215901"/>
                </a:cubicBezTo>
                <a:close/>
                <a:moveTo>
                  <a:pt x="3520181" y="215901"/>
                </a:moveTo>
                <a:cubicBezTo>
                  <a:pt x="3534151" y="215901"/>
                  <a:pt x="3548121" y="222035"/>
                  <a:pt x="3550661" y="229395"/>
                </a:cubicBezTo>
                <a:cubicBezTo>
                  <a:pt x="3553201" y="236755"/>
                  <a:pt x="3544311" y="242889"/>
                  <a:pt x="3529071" y="242889"/>
                </a:cubicBezTo>
                <a:cubicBezTo>
                  <a:pt x="3515101" y="242889"/>
                  <a:pt x="3501131" y="236755"/>
                  <a:pt x="3498591" y="229395"/>
                </a:cubicBezTo>
                <a:cubicBezTo>
                  <a:pt x="3496051" y="222035"/>
                  <a:pt x="3506211" y="215901"/>
                  <a:pt x="3520181" y="215901"/>
                </a:cubicBezTo>
                <a:close/>
                <a:moveTo>
                  <a:pt x="3457598" y="215901"/>
                </a:moveTo>
                <a:cubicBezTo>
                  <a:pt x="3471180" y="215901"/>
                  <a:pt x="3484762" y="222035"/>
                  <a:pt x="3487232" y="229395"/>
                </a:cubicBezTo>
                <a:cubicBezTo>
                  <a:pt x="3489701" y="236755"/>
                  <a:pt x="3479823" y="242889"/>
                  <a:pt x="3465007" y="242889"/>
                </a:cubicBezTo>
                <a:cubicBezTo>
                  <a:pt x="3451425" y="242889"/>
                  <a:pt x="3437842" y="236755"/>
                  <a:pt x="3435373" y="229395"/>
                </a:cubicBezTo>
                <a:cubicBezTo>
                  <a:pt x="3434138" y="222035"/>
                  <a:pt x="3442781" y="215901"/>
                  <a:pt x="3457598" y="215901"/>
                </a:cubicBezTo>
                <a:close/>
                <a:moveTo>
                  <a:pt x="3393181" y="215901"/>
                </a:moveTo>
                <a:cubicBezTo>
                  <a:pt x="3408421" y="215901"/>
                  <a:pt x="3421121" y="222035"/>
                  <a:pt x="3423661" y="229395"/>
                </a:cubicBezTo>
                <a:cubicBezTo>
                  <a:pt x="3426201" y="236755"/>
                  <a:pt x="3416041" y="242889"/>
                  <a:pt x="3402071" y="242889"/>
                </a:cubicBezTo>
                <a:cubicBezTo>
                  <a:pt x="3386831" y="242889"/>
                  <a:pt x="3372861" y="236755"/>
                  <a:pt x="3371591" y="229395"/>
                </a:cubicBezTo>
                <a:cubicBezTo>
                  <a:pt x="3369051" y="222035"/>
                  <a:pt x="3379211" y="215901"/>
                  <a:pt x="3393181" y="215901"/>
                </a:cubicBezTo>
                <a:close/>
                <a:moveTo>
                  <a:pt x="3330446" y="215901"/>
                </a:moveTo>
                <a:cubicBezTo>
                  <a:pt x="3343939" y="215901"/>
                  <a:pt x="3357433" y="222035"/>
                  <a:pt x="3358660" y="229395"/>
                </a:cubicBezTo>
                <a:cubicBezTo>
                  <a:pt x="3361113" y="236755"/>
                  <a:pt x="3351300" y="242889"/>
                  <a:pt x="3337806" y="242889"/>
                </a:cubicBezTo>
                <a:cubicBezTo>
                  <a:pt x="3323085" y="242889"/>
                  <a:pt x="3310818" y="236755"/>
                  <a:pt x="3308365" y="229395"/>
                </a:cubicBezTo>
                <a:cubicBezTo>
                  <a:pt x="3307138" y="222035"/>
                  <a:pt x="3316952" y="215901"/>
                  <a:pt x="3330446" y="215901"/>
                </a:cubicBezTo>
                <a:close/>
                <a:moveTo>
                  <a:pt x="3267307" y="215901"/>
                </a:moveTo>
                <a:cubicBezTo>
                  <a:pt x="3281198" y="215901"/>
                  <a:pt x="3293826" y="222035"/>
                  <a:pt x="3296351" y="229395"/>
                </a:cubicBezTo>
                <a:cubicBezTo>
                  <a:pt x="3297614" y="236755"/>
                  <a:pt x="3287512" y="242889"/>
                  <a:pt x="3273621" y="242889"/>
                </a:cubicBezTo>
                <a:cubicBezTo>
                  <a:pt x="3258468" y="242889"/>
                  <a:pt x="3245840" y="236755"/>
                  <a:pt x="3244577" y="229395"/>
                </a:cubicBezTo>
                <a:cubicBezTo>
                  <a:pt x="3242051" y="222035"/>
                  <a:pt x="3252154" y="215901"/>
                  <a:pt x="3267307" y="215901"/>
                </a:cubicBezTo>
                <a:close/>
                <a:moveTo>
                  <a:pt x="3203446" y="215901"/>
                </a:moveTo>
                <a:cubicBezTo>
                  <a:pt x="3218166" y="215901"/>
                  <a:pt x="3230433" y="222035"/>
                  <a:pt x="3231660" y="229395"/>
                </a:cubicBezTo>
                <a:cubicBezTo>
                  <a:pt x="3234113" y="236755"/>
                  <a:pt x="3224300" y="242889"/>
                  <a:pt x="3209579" y="242889"/>
                </a:cubicBezTo>
                <a:cubicBezTo>
                  <a:pt x="3196085" y="242889"/>
                  <a:pt x="3182592" y="236755"/>
                  <a:pt x="3181365" y="229395"/>
                </a:cubicBezTo>
                <a:cubicBezTo>
                  <a:pt x="3180138" y="222035"/>
                  <a:pt x="3189952" y="215901"/>
                  <a:pt x="3203446" y="215901"/>
                </a:cubicBezTo>
                <a:close/>
                <a:moveTo>
                  <a:pt x="3140307" y="215901"/>
                </a:moveTo>
                <a:cubicBezTo>
                  <a:pt x="3154198" y="215901"/>
                  <a:pt x="3166826" y="222035"/>
                  <a:pt x="3169351" y="229395"/>
                </a:cubicBezTo>
                <a:cubicBezTo>
                  <a:pt x="3170614" y="236755"/>
                  <a:pt x="3160512" y="242889"/>
                  <a:pt x="3145358" y="242889"/>
                </a:cubicBezTo>
                <a:cubicBezTo>
                  <a:pt x="3131468" y="242889"/>
                  <a:pt x="3118840" y="236755"/>
                  <a:pt x="3116314" y="229395"/>
                </a:cubicBezTo>
                <a:cubicBezTo>
                  <a:pt x="3115051" y="222035"/>
                  <a:pt x="3125154" y="215901"/>
                  <a:pt x="3140307" y="215901"/>
                </a:cubicBezTo>
                <a:close/>
                <a:moveTo>
                  <a:pt x="3076988" y="215901"/>
                </a:moveTo>
                <a:cubicBezTo>
                  <a:pt x="3092050" y="215901"/>
                  <a:pt x="3104603" y="222035"/>
                  <a:pt x="3105858" y="229395"/>
                </a:cubicBezTo>
                <a:cubicBezTo>
                  <a:pt x="3107113" y="236755"/>
                  <a:pt x="3097071" y="242889"/>
                  <a:pt x="3082009" y="242889"/>
                </a:cubicBezTo>
                <a:cubicBezTo>
                  <a:pt x="3068201" y="242889"/>
                  <a:pt x="3055649" y="236755"/>
                  <a:pt x="3054393" y="229395"/>
                </a:cubicBezTo>
                <a:cubicBezTo>
                  <a:pt x="3053138" y="222035"/>
                  <a:pt x="3063180" y="215901"/>
                  <a:pt x="3076988" y="215901"/>
                </a:cubicBezTo>
                <a:close/>
                <a:moveTo>
                  <a:pt x="3013156" y="215901"/>
                </a:moveTo>
                <a:cubicBezTo>
                  <a:pt x="3026963" y="215901"/>
                  <a:pt x="3039516" y="222035"/>
                  <a:pt x="3040771" y="229395"/>
                </a:cubicBezTo>
                <a:cubicBezTo>
                  <a:pt x="3042026" y="236755"/>
                  <a:pt x="3031984" y="242889"/>
                  <a:pt x="3018177" y="242889"/>
                </a:cubicBezTo>
                <a:cubicBezTo>
                  <a:pt x="3003114" y="242889"/>
                  <a:pt x="2990562" y="236755"/>
                  <a:pt x="2989306" y="229395"/>
                </a:cubicBezTo>
                <a:cubicBezTo>
                  <a:pt x="2988051" y="222035"/>
                  <a:pt x="2999348" y="215901"/>
                  <a:pt x="3013156" y="215901"/>
                </a:cubicBezTo>
                <a:close/>
                <a:moveTo>
                  <a:pt x="1430920" y="215901"/>
                </a:moveTo>
                <a:cubicBezTo>
                  <a:pt x="1445829" y="215901"/>
                  <a:pt x="1454526" y="222035"/>
                  <a:pt x="1452041" y="229395"/>
                </a:cubicBezTo>
                <a:cubicBezTo>
                  <a:pt x="1448314" y="236755"/>
                  <a:pt x="1434648" y="242889"/>
                  <a:pt x="1419739" y="242889"/>
                </a:cubicBezTo>
                <a:cubicBezTo>
                  <a:pt x="1406073" y="242889"/>
                  <a:pt x="1397376" y="236755"/>
                  <a:pt x="1399861" y="229395"/>
                </a:cubicBezTo>
                <a:cubicBezTo>
                  <a:pt x="1403588" y="222035"/>
                  <a:pt x="1417254" y="215901"/>
                  <a:pt x="1430920" y="215901"/>
                </a:cubicBezTo>
                <a:close/>
                <a:moveTo>
                  <a:pt x="1368869" y="215901"/>
                </a:moveTo>
                <a:cubicBezTo>
                  <a:pt x="1382616" y="215901"/>
                  <a:pt x="1392614" y="222035"/>
                  <a:pt x="1388865" y="229395"/>
                </a:cubicBezTo>
                <a:cubicBezTo>
                  <a:pt x="1385115" y="236755"/>
                  <a:pt x="1371368" y="242889"/>
                  <a:pt x="1357621" y="242889"/>
                </a:cubicBezTo>
                <a:cubicBezTo>
                  <a:pt x="1342624" y="242889"/>
                  <a:pt x="1333876" y="236755"/>
                  <a:pt x="1337625" y="229395"/>
                </a:cubicBezTo>
                <a:cubicBezTo>
                  <a:pt x="1340125" y="222035"/>
                  <a:pt x="1355122" y="215901"/>
                  <a:pt x="1368869" y="215901"/>
                </a:cubicBezTo>
                <a:close/>
                <a:moveTo>
                  <a:pt x="1115991" y="215901"/>
                </a:moveTo>
                <a:cubicBezTo>
                  <a:pt x="1129815" y="215901"/>
                  <a:pt x="1138613" y="222035"/>
                  <a:pt x="1134843" y="229395"/>
                </a:cubicBezTo>
                <a:cubicBezTo>
                  <a:pt x="1129815" y="236755"/>
                  <a:pt x="1115991" y="242889"/>
                  <a:pt x="1100910" y="242889"/>
                </a:cubicBezTo>
                <a:cubicBezTo>
                  <a:pt x="1087085" y="242889"/>
                  <a:pt x="1078288" y="236755"/>
                  <a:pt x="1082058" y="229395"/>
                </a:cubicBezTo>
                <a:cubicBezTo>
                  <a:pt x="1085828" y="222035"/>
                  <a:pt x="1100910" y="215901"/>
                  <a:pt x="1115991" y="215901"/>
                </a:cubicBezTo>
                <a:close/>
                <a:moveTo>
                  <a:pt x="1052491" y="215901"/>
                </a:moveTo>
                <a:cubicBezTo>
                  <a:pt x="1067572" y="215901"/>
                  <a:pt x="1075113" y="222035"/>
                  <a:pt x="1071343" y="229395"/>
                </a:cubicBezTo>
                <a:cubicBezTo>
                  <a:pt x="1067572" y="236755"/>
                  <a:pt x="1052491" y="242889"/>
                  <a:pt x="1037410" y="242889"/>
                </a:cubicBezTo>
                <a:cubicBezTo>
                  <a:pt x="1023585" y="242889"/>
                  <a:pt x="1014788" y="236755"/>
                  <a:pt x="1019815" y="229395"/>
                </a:cubicBezTo>
                <a:cubicBezTo>
                  <a:pt x="1023585" y="222035"/>
                  <a:pt x="1038667" y="215901"/>
                  <a:pt x="1052491" y="215901"/>
                </a:cubicBezTo>
                <a:close/>
                <a:moveTo>
                  <a:pt x="926748" y="215901"/>
                </a:moveTo>
                <a:cubicBezTo>
                  <a:pt x="940572" y="215901"/>
                  <a:pt x="948113" y="222035"/>
                  <a:pt x="944343" y="229395"/>
                </a:cubicBezTo>
                <a:cubicBezTo>
                  <a:pt x="939315" y="236755"/>
                  <a:pt x="924234" y="242889"/>
                  <a:pt x="910410" y="242889"/>
                </a:cubicBezTo>
                <a:cubicBezTo>
                  <a:pt x="895328" y="242889"/>
                  <a:pt x="887788" y="236755"/>
                  <a:pt x="891558" y="229395"/>
                </a:cubicBezTo>
                <a:cubicBezTo>
                  <a:pt x="896585" y="222035"/>
                  <a:pt x="911667" y="215901"/>
                  <a:pt x="926748" y="215901"/>
                </a:cubicBezTo>
                <a:close/>
                <a:moveTo>
                  <a:pt x="861870" y="215901"/>
                </a:moveTo>
                <a:cubicBezTo>
                  <a:pt x="877033" y="215901"/>
                  <a:pt x="884614" y="222035"/>
                  <a:pt x="879560" y="229395"/>
                </a:cubicBezTo>
                <a:cubicBezTo>
                  <a:pt x="875769" y="236755"/>
                  <a:pt x="859343" y="242889"/>
                  <a:pt x="845444" y="242889"/>
                </a:cubicBezTo>
                <a:cubicBezTo>
                  <a:pt x="830282" y="242889"/>
                  <a:pt x="822701" y="236755"/>
                  <a:pt x="827755" y="229395"/>
                </a:cubicBezTo>
                <a:cubicBezTo>
                  <a:pt x="832809" y="222035"/>
                  <a:pt x="847971" y="215901"/>
                  <a:pt x="861870" y="215901"/>
                </a:cubicBezTo>
                <a:close/>
                <a:moveTo>
                  <a:pt x="799634" y="215901"/>
                </a:moveTo>
                <a:cubicBezTo>
                  <a:pt x="813533" y="215901"/>
                  <a:pt x="821114" y="222035"/>
                  <a:pt x="817323" y="229395"/>
                </a:cubicBezTo>
                <a:cubicBezTo>
                  <a:pt x="812269" y="236755"/>
                  <a:pt x="795843" y="242889"/>
                  <a:pt x="781944" y="242889"/>
                </a:cubicBezTo>
                <a:cubicBezTo>
                  <a:pt x="766782" y="242889"/>
                  <a:pt x="759201" y="236755"/>
                  <a:pt x="764255" y="229395"/>
                </a:cubicBezTo>
                <a:cubicBezTo>
                  <a:pt x="769309" y="222035"/>
                  <a:pt x="785735" y="215901"/>
                  <a:pt x="799634" y="215901"/>
                </a:cubicBezTo>
                <a:close/>
                <a:moveTo>
                  <a:pt x="736134" y="215901"/>
                </a:moveTo>
                <a:cubicBezTo>
                  <a:pt x="750033" y="215901"/>
                  <a:pt x="757614" y="222035"/>
                  <a:pt x="752560" y="229395"/>
                </a:cubicBezTo>
                <a:cubicBezTo>
                  <a:pt x="747506" y="236755"/>
                  <a:pt x="732343" y="242889"/>
                  <a:pt x="717181" y="242889"/>
                </a:cubicBezTo>
                <a:cubicBezTo>
                  <a:pt x="703282" y="242889"/>
                  <a:pt x="695701" y="236755"/>
                  <a:pt x="700755" y="229395"/>
                </a:cubicBezTo>
                <a:cubicBezTo>
                  <a:pt x="705809" y="222035"/>
                  <a:pt x="720971" y="215901"/>
                  <a:pt x="736134" y="215901"/>
                </a:cubicBezTo>
                <a:close/>
                <a:moveTo>
                  <a:pt x="672634" y="215901"/>
                </a:moveTo>
                <a:cubicBezTo>
                  <a:pt x="687796" y="215901"/>
                  <a:pt x="694114" y="222035"/>
                  <a:pt x="689060" y="229395"/>
                </a:cubicBezTo>
                <a:cubicBezTo>
                  <a:pt x="684006" y="236755"/>
                  <a:pt x="668843" y="242889"/>
                  <a:pt x="653681" y="242889"/>
                </a:cubicBezTo>
                <a:cubicBezTo>
                  <a:pt x="639782" y="242889"/>
                  <a:pt x="632201" y="236755"/>
                  <a:pt x="637255" y="229395"/>
                </a:cubicBezTo>
                <a:cubicBezTo>
                  <a:pt x="642309" y="222035"/>
                  <a:pt x="658735" y="215901"/>
                  <a:pt x="672634" y="215901"/>
                </a:cubicBezTo>
                <a:close/>
                <a:moveTo>
                  <a:pt x="609563" y="215901"/>
                </a:moveTo>
                <a:cubicBezTo>
                  <a:pt x="623184" y="215901"/>
                  <a:pt x="630614" y="222035"/>
                  <a:pt x="625661" y="229395"/>
                </a:cubicBezTo>
                <a:cubicBezTo>
                  <a:pt x="620708" y="236755"/>
                  <a:pt x="604610" y="242889"/>
                  <a:pt x="589751" y="242889"/>
                </a:cubicBezTo>
                <a:cubicBezTo>
                  <a:pt x="576130" y="242889"/>
                  <a:pt x="568701" y="236755"/>
                  <a:pt x="574892" y="229395"/>
                </a:cubicBezTo>
                <a:cubicBezTo>
                  <a:pt x="579845" y="222035"/>
                  <a:pt x="594704" y="215901"/>
                  <a:pt x="609563" y="215901"/>
                </a:cubicBezTo>
                <a:close/>
                <a:moveTo>
                  <a:pt x="2951244" y="215900"/>
                </a:moveTo>
                <a:cubicBezTo>
                  <a:pt x="2965051" y="215900"/>
                  <a:pt x="2977604" y="222034"/>
                  <a:pt x="2978859" y="229394"/>
                </a:cubicBezTo>
                <a:cubicBezTo>
                  <a:pt x="2980114" y="236754"/>
                  <a:pt x="2968817" y="242888"/>
                  <a:pt x="2955010" y="242888"/>
                </a:cubicBezTo>
                <a:cubicBezTo>
                  <a:pt x="2939947" y="242888"/>
                  <a:pt x="2927394" y="236754"/>
                  <a:pt x="2927394" y="229394"/>
                </a:cubicBezTo>
                <a:cubicBezTo>
                  <a:pt x="2926139" y="222034"/>
                  <a:pt x="2936181" y="215900"/>
                  <a:pt x="2951244" y="215900"/>
                </a:cubicBezTo>
                <a:close/>
                <a:moveTo>
                  <a:pt x="2882823" y="215900"/>
                </a:moveTo>
                <a:cubicBezTo>
                  <a:pt x="2896544" y="215900"/>
                  <a:pt x="2909017" y="222034"/>
                  <a:pt x="2910264" y="229394"/>
                </a:cubicBezTo>
                <a:cubicBezTo>
                  <a:pt x="2910264" y="236754"/>
                  <a:pt x="2900286" y="242888"/>
                  <a:pt x="2885318" y="242888"/>
                </a:cubicBezTo>
                <a:cubicBezTo>
                  <a:pt x="2871597" y="242888"/>
                  <a:pt x="2859124" y="236754"/>
                  <a:pt x="2857876" y="229394"/>
                </a:cubicBezTo>
                <a:cubicBezTo>
                  <a:pt x="2857876" y="222034"/>
                  <a:pt x="2867855" y="215900"/>
                  <a:pt x="2882823" y="215900"/>
                </a:cubicBezTo>
                <a:close/>
                <a:moveTo>
                  <a:pt x="2819481" y="215900"/>
                </a:moveTo>
                <a:cubicBezTo>
                  <a:pt x="2834544" y="215900"/>
                  <a:pt x="2845841" y="222034"/>
                  <a:pt x="2847096" y="229394"/>
                </a:cubicBezTo>
                <a:cubicBezTo>
                  <a:pt x="2848351" y="236754"/>
                  <a:pt x="2837054" y="242888"/>
                  <a:pt x="2821991" y="242888"/>
                </a:cubicBezTo>
                <a:cubicBezTo>
                  <a:pt x="2808184" y="242888"/>
                  <a:pt x="2795631" y="236754"/>
                  <a:pt x="2795631" y="229394"/>
                </a:cubicBezTo>
                <a:cubicBezTo>
                  <a:pt x="2794376" y="222034"/>
                  <a:pt x="2805673" y="215900"/>
                  <a:pt x="2819481" y="215900"/>
                </a:cubicBezTo>
                <a:close/>
                <a:moveTo>
                  <a:pt x="2760411" y="215900"/>
                </a:moveTo>
                <a:cubicBezTo>
                  <a:pt x="2774219" y="215900"/>
                  <a:pt x="2786771" y="222034"/>
                  <a:pt x="2786771" y="229394"/>
                </a:cubicBezTo>
                <a:cubicBezTo>
                  <a:pt x="2788026" y="236754"/>
                  <a:pt x="2776729" y="242888"/>
                  <a:pt x="2761666" y="242888"/>
                </a:cubicBezTo>
                <a:cubicBezTo>
                  <a:pt x="2747859" y="242888"/>
                  <a:pt x="2735306" y="236754"/>
                  <a:pt x="2735306" y="229394"/>
                </a:cubicBezTo>
                <a:cubicBezTo>
                  <a:pt x="2734051" y="222034"/>
                  <a:pt x="2745348" y="215900"/>
                  <a:pt x="2760411" y="215900"/>
                </a:cubicBezTo>
                <a:close/>
                <a:moveTo>
                  <a:pt x="2629431" y="215900"/>
                </a:moveTo>
                <a:cubicBezTo>
                  <a:pt x="2644764" y="215900"/>
                  <a:pt x="2656264" y="222034"/>
                  <a:pt x="2656264" y="229394"/>
                </a:cubicBezTo>
                <a:cubicBezTo>
                  <a:pt x="2656264" y="236754"/>
                  <a:pt x="2644764" y="242888"/>
                  <a:pt x="2630709" y="242888"/>
                </a:cubicBezTo>
                <a:cubicBezTo>
                  <a:pt x="2615376" y="242888"/>
                  <a:pt x="2603876" y="236754"/>
                  <a:pt x="2603876" y="229394"/>
                </a:cubicBezTo>
                <a:cubicBezTo>
                  <a:pt x="2603876" y="222034"/>
                  <a:pt x="2615376" y="215900"/>
                  <a:pt x="2629431" y="215900"/>
                </a:cubicBezTo>
                <a:close/>
                <a:moveTo>
                  <a:pt x="2566570" y="215900"/>
                </a:moveTo>
                <a:cubicBezTo>
                  <a:pt x="2581037" y="215900"/>
                  <a:pt x="2592764" y="221941"/>
                  <a:pt x="2592764" y="229394"/>
                </a:cubicBezTo>
                <a:cubicBezTo>
                  <a:pt x="2592764" y="236847"/>
                  <a:pt x="2581037" y="242888"/>
                  <a:pt x="2566570" y="242888"/>
                </a:cubicBezTo>
                <a:cubicBezTo>
                  <a:pt x="2552103" y="242888"/>
                  <a:pt x="2540376" y="236847"/>
                  <a:pt x="2540376" y="229394"/>
                </a:cubicBezTo>
                <a:cubicBezTo>
                  <a:pt x="2540376" y="221941"/>
                  <a:pt x="2552103" y="215900"/>
                  <a:pt x="2566570" y="215900"/>
                </a:cubicBezTo>
                <a:close/>
                <a:moveTo>
                  <a:pt x="2503709" y="215900"/>
                </a:moveTo>
                <a:cubicBezTo>
                  <a:pt x="2517764" y="215900"/>
                  <a:pt x="2529264" y="222034"/>
                  <a:pt x="2529264" y="229394"/>
                </a:cubicBezTo>
                <a:cubicBezTo>
                  <a:pt x="2529264" y="236754"/>
                  <a:pt x="2517764" y="242888"/>
                  <a:pt x="2502431" y="242888"/>
                </a:cubicBezTo>
                <a:cubicBezTo>
                  <a:pt x="2488376" y="242888"/>
                  <a:pt x="2476876" y="236754"/>
                  <a:pt x="2476876" y="229394"/>
                </a:cubicBezTo>
                <a:cubicBezTo>
                  <a:pt x="2476876" y="222034"/>
                  <a:pt x="2488376" y="215900"/>
                  <a:pt x="2503709" y="215900"/>
                </a:cubicBezTo>
                <a:close/>
                <a:moveTo>
                  <a:pt x="1747896" y="215900"/>
                </a:moveTo>
                <a:cubicBezTo>
                  <a:pt x="1761866" y="215900"/>
                  <a:pt x="1772026" y="222034"/>
                  <a:pt x="1770756" y="229394"/>
                </a:cubicBezTo>
                <a:cubicBezTo>
                  <a:pt x="1768216" y="236754"/>
                  <a:pt x="1754246" y="242888"/>
                  <a:pt x="1740276" y="242888"/>
                </a:cubicBezTo>
                <a:cubicBezTo>
                  <a:pt x="1725036" y="242888"/>
                  <a:pt x="1714876" y="236754"/>
                  <a:pt x="1717416" y="229394"/>
                </a:cubicBezTo>
                <a:cubicBezTo>
                  <a:pt x="1719956" y="222034"/>
                  <a:pt x="1733926" y="215900"/>
                  <a:pt x="1747896" y="215900"/>
                </a:cubicBezTo>
                <a:close/>
                <a:moveTo>
                  <a:pt x="988991" y="215900"/>
                </a:moveTo>
                <a:cubicBezTo>
                  <a:pt x="1002815" y="215900"/>
                  <a:pt x="1011613" y="222034"/>
                  <a:pt x="1006586" y="229394"/>
                </a:cubicBezTo>
                <a:cubicBezTo>
                  <a:pt x="1002815" y="236754"/>
                  <a:pt x="987734" y="242888"/>
                  <a:pt x="973910" y="242888"/>
                </a:cubicBezTo>
                <a:cubicBezTo>
                  <a:pt x="958828" y="242888"/>
                  <a:pt x="951288" y="236754"/>
                  <a:pt x="955058" y="229394"/>
                </a:cubicBezTo>
                <a:cubicBezTo>
                  <a:pt x="960085" y="222034"/>
                  <a:pt x="975167" y="215900"/>
                  <a:pt x="988991" y="215900"/>
                </a:cubicBezTo>
                <a:close/>
                <a:moveTo>
                  <a:pt x="545729" y="215900"/>
                </a:moveTo>
                <a:cubicBezTo>
                  <a:pt x="561043" y="215900"/>
                  <a:pt x="568701" y="222034"/>
                  <a:pt x="562320" y="229394"/>
                </a:cubicBezTo>
                <a:cubicBezTo>
                  <a:pt x="557215" y="236754"/>
                  <a:pt x="540624" y="242888"/>
                  <a:pt x="526585" y="242888"/>
                </a:cubicBezTo>
                <a:cubicBezTo>
                  <a:pt x="511270" y="242888"/>
                  <a:pt x="503613" y="236754"/>
                  <a:pt x="509994" y="229394"/>
                </a:cubicBezTo>
                <a:cubicBezTo>
                  <a:pt x="515099" y="222034"/>
                  <a:pt x="531690" y="215900"/>
                  <a:pt x="545729" y="215900"/>
                </a:cubicBezTo>
                <a:close/>
                <a:moveTo>
                  <a:pt x="482563" y="215900"/>
                </a:moveTo>
                <a:cubicBezTo>
                  <a:pt x="496184" y="215900"/>
                  <a:pt x="503614" y="222034"/>
                  <a:pt x="498661" y="229394"/>
                </a:cubicBezTo>
                <a:cubicBezTo>
                  <a:pt x="492470" y="236754"/>
                  <a:pt x="476372" y="242888"/>
                  <a:pt x="462751" y="242888"/>
                </a:cubicBezTo>
                <a:cubicBezTo>
                  <a:pt x="447892" y="242888"/>
                  <a:pt x="441701" y="236754"/>
                  <a:pt x="446654" y="229394"/>
                </a:cubicBezTo>
                <a:cubicBezTo>
                  <a:pt x="452845" y="222034"/>
                  <a:pt x="468943" y="215900"/>
                  <a:pt x="482563" y="215900"/>
                </a:cubicBezTo>
                <a:close/>
                <a:moveTo>
                  <a:pt x="420005" y="215900"/>
                </a:moveTo>
                <a:cubicBezTo>
                  <a:pt x="434043" y="215900"/>
                  <a:pt x="441701" y="222034"/>
                  <a:pt x="435320" y="229394"/>
                </a:cubicBezTo>
                <a:cubicBezTo>
                  <a:pt x="428939" y="236754"/>
                  <a:pt x="412347" y="242888"/>
                  <a:pt x="398309" y="242888"/>
                </a:cubicBezTo>
                <a:cubicBezTo>
                  <a:pt x="382994" y="242888"/>
                  <a:pt x="376613" y="236754"/>
                  <a:pt x="382994" y="229394"/>
                </a:cubicBezTo>
                <a:cubicBezTo>
                  <a:pt x="388099" y="222034"/>
                  <a:pt x="404690" y="215900"/>
                  <a:pt x="420005" y="215900"/>
                </a:cubicBezTo>
                <a:close/>
                <a:moveTo>
                  <a:pt x="355446" y="215900"/>
                </a:moveTo>
                <a:cubicBezTo>
                  <a:pt x="370387" y="215900"/>
                  <a:pt x="376613" y="222034"/>
                  <a:pt x="370387" y="229394"/>
                </a:cubicBezTo>
                <a:cubicBezTo>
                  <a:pt x="365407" y="236754"/>
                  <a:pt x="347976" y="242888"/>
                  <a:pt x="334280" y="242888"/>
                </a:cubicBezTo>
                <a:cubicBezTo>
                  <a:pt x="320583" y="242888"/>
                  <a:pt x="313113" y="236754"/>
                  <a:pt x="319338" y="229394"/>
                </a:cubicBezTo>
                <a:cubicBezTo>
                  <a:pt x="325564" y="222034"/>
                  <a:pt x="341750" y="215900"/>
                  <a:pt x="355446" y="215900"/>
                </a:cubicBezTo>
                <a:close/>
                <a:moveTo>
                  <a:pt x="293005" y="215900"/>
                </a:moveTo>
                <a:cubicBezTo>
                  <a:pt x="307043" y="215900"/>
                  <a:pt x="314701" y="222034"/>
                  <a:pt x="308320" y="229394"/>
                </a:cubicBezTo>
                <a:cubicBezTo>
                  <a:pt x="301939" y="236754"/>
                  <a:pt x="285347" y="242888"/>
                  <a:pt x="270033" y="242888"/>
                </a:cubicBezTo>
                <a:cubicBezTo>
                  <a:pt x="255994" y="242888"/>
                  <a:pt x="249613" y="236754"/>
                  <a:pt x="255994" y="229394"/>
                </a:cubicBezTo>
                <a:cubicBezTo>
                  <a:pt x="262375" y="222034"/>
                  <a:pt x="278966" y="215900"/>
                  <a:pt x="293005" y="215900"/>
                </a:cubicBezTo>
                <a:close/>
                <a:moveTo>
                  <a:pt x="229691" y="215900"/>
                </a:moveTo>
                <a:cubicBezTo>
                  <a:pt x="243387" y="215900"/>
                  <a:pt x="249613" y="222034"/>
                  <a:pt x="243387" y="229394"/>
                </a:cubicBezTo>
                <a:cubicBezTo>
                  <a:pt x="237162" y="236754"/>
                  <a:pt x="220990" y="242888"/>
                  <a:pt x="206049" y="242888"/>
                </a:cubicBezTo>
                <a:cubicBezTo>
                  <a:pt x="192353" y="242888"/>
                  <a:pt x="186128" y="236754"/>
                  <a:pt x="192353" y="229394"/>
                </a:cubicBezTo>
                <a:cubicBezTo>
                  <a:pt x="198579" y="222034"/>
                  <a:pt x="214765" y="215900"/>
                  <a:pt x="229691" y="215900"/>
                </a:cubicBezTo>
                <a:close/>
                <a:moveTo>
                  <a:pt x="166437" y="215900"/>
                </a:moveTo>
                <a:cubicBezTo>
                  <a:pt x="181457" y="215900"/>
                  <a:pt x="187715" y="222034"/>
                  <a:pt x="181457" y="229394"/>
                </a:cubicBezTo>
                <a:cubicBezTo>
                  <a:pt x="173947" y="236754"/>
                  <a:pt x="157676" y="242888"/>
                  <a:pt x="143907" y="242888"/>
                </a:cubicBezTo>
                <a:cubicBezTo>
                  <a:pt x="128887" y="242888"/>
                  <a:pt x="122628" y="236754"/>
                  <a:pt x="128887" y="229394"/>
                </a:cubicBezTo>
                <a:cubicBezTo>
                  <a:pt x="136397" y="222034"/>
                  <a:pt x="152669" y="215900"/>
                  <a:pt x="166437" y="215900"/>
                </a:cubicBezTo>
                <a:close/>
                <a:moveTo>
                  <a:pt x="4822143" y="182563"/>
                </a:moveTo>
                <a:cubicBezTo>
                  <a:pt x="4835839" y="182563"/>
                  <a:pt x="4852025" y="188989"/>
                  <a:pt x="4858251" y="195414"/>
                </a:cubicBezTo>
                <a:cubicBezTo>
                  <a:pt x="4864476" y="203125"/>
                  <a:pt x="4858251" y="209551"/>
                  <a:pt x="4843310" y="209551"/>
                </a:cubicBezTo>
                <a:cubicBezTo>
                  <a:pt x="4829614" y="209551"/>
                  <a:pt x="4813427" y="203125"/>
                  <a:pt x="4807202" y="195414"/>
                </a:cubicBezTo>
                <a:cubicBezTo>
                  <a:pt x="4800976" y="188989"/>
                  <a:pt x="4808447" y="182563"/>
                  <a:pt x="4822143" y="182563"/>
                </a:cubicBezTo>
                <a:close/>
                <a:moveTo>
                  <a:pt x="4759383" y="182563"/>
                </a:moveTo>
                <a:cubicBezTo>
                  <a:pt x="4773353" y="182563"/>
                  <a:pt x="4789863" y="188989"/>
                  <a:pt x="4796213" y="195414"/>
                </a:cubicBezTo>
                <a:cubicBezTo>
                  <a:pt x="4802563" y="203125"/>
                  <a:pt x="4794943" y="209551"/>
                  <a:pt x="4780973" y="209551"/>
                </a:cubicBezTo>
                <a:cubicBezTo>
                  <a:pt x="4767003" y="209551"/>
                  <a:pt x="4750493" y="203125"/>
                  <a:pt x="4744143" y="195414"/>
                </a:cubicBezTo>
                <a:cubicBezTo>
                  <a:pt x="4739063" y="188989"/>
                  <a:pt x="4745413" y="182563"/>
                  <a:pt x="4759383" y="182563"/>
                </a:cubicBezTo>
                <a:close/>
                <a:moveTo>
                  <a:pt x="4695883" y="182563"/>
                </a:moveTo>
                <a:cubicBezTo>
                  <a:pt x="4711123" y="182563"/>
                  <a:pt x="4726363" y="188989"/>
                  <a:pt x="4732713" y="195414"/>
                </a:cubicBezTo>
                <a:cubicBezTo>
                  <a:pt x="4739063" y="203125"/>
                  <a:pt x="4731443" y="209551"/>
                  <a:pt x="4717473" y="209551"/>
                </a:cubicBezTo>
                <a:cubicBezTo>
                  <a:pt x="4703503" y="209551"/>
                  <a:pt x="4686993" y="203125"/>
                  <a:pt x="4680643" y="195414"/>
                </a:cubicBezTo>
                <a:cubicBezTo>
                  <a:pt x="4675563" y="188989"/>
                  <a:pt x="4681913" y="182563"/>
                  <a:pt x="4695883" y="182563"/>
                </a:cubicBezTo>
                <a:close/>
                <a:moveTo>
                  <a:pt x="4635131" y="182563"/>
                </a:moveTo>
                <a:cubicBezTo>
                  <a:pt x="4649030" y="182563"/>
                  <a:pt x="4665456" y="188989"/>
                  <a:pt x="4670510" y="195414"/>
                </a:cubicBezTo>
                <a:cubicBezTo>
                  <a:pt x="4675564" y="203125"/>
                  <a:pt x="4669247" y="209551"/>
                  <a:pt x="4655348" y="209551"/>
                </a:cubicBezTo>
                <a:cubicBezTo>
                  <a:pt x="4640185" y="209551"/>
                  <a:pt x="4625023" y="203125"/>
                  <a:pt x="4618705" y="195414"/>
                </a:cubicBezTo>
                <a:cubicBezTo>
                  <a:pt x="4613651" y="188989"/>
                  <a:pt x="4621232" y="182563"/>
                  <a:pt x="4635131" y="182563"/>
                </a:cubicBezTo>
                <a:close/>
                <a:moveTo>
                  <a:pt x="4571631" y="182563"/>
                </a:moveTo>
                <a:cubicBezTo>
                  <a:pt x="4585530" y="182563"/>
                  <a:pt x="4601956" y="188989"/>
                  <a:pt x="4607010" y="195414"/>
                </a:cubicBezTo>
                <a:cubicBezTo>
                  <a:pt x="4612064" y="203125"/>
                  <a:pt x="4605747" y="209551"/>
                  <a:pt x="4590584" y="209551"/>
                </a:cubicBezTo>
                <a:cubicBezTo>
                  <a:pt x="4576685" y="209551"/>
                  <a:pt x="4560259" y="203125"/>
                  <a:pt x="4555205" y="195414"/>
                </a:cubicBezTo>
                <a:cubicBezTo>
                  <a:pt x="4550151" y="188989"/>
                  <a:pt x="4557732" y="182563"/>
                  <a:pt x="4571631" y="182563"/>
                </a:cubicBezTo>
                <a:close/>
                <a:moveTo>
                  <a:pt x="4509718" y="182563"/>
                </a:moveTo>
                <a:cubicBezTo>
                  <a:pt x="4523617" y="182563"/>
                  <a:pt x="4540043" y="188989"/>
                  <a:pt x="4545097" y="195414"/>
                </a:cubicBezTo>
                <a:cubicBezTo>
                  <a:pt x="4550151" y="203125"/>
                  <a:pt x="4542570" y="209551"/>
                  <a:pt x="4528671" y="209551"/>
                </a:cubicBezTo>
                <a:cubicBezTo>
                  <a:pt x="4514772" y="209551"/>
                  <a:pt x="4498346" y="203125"/>
                  <a:pt x="4493292" y="195414"/>
                </a:cubicBezTo>
                <a:cubicBezTo>
                  <a:pt x="4488238" y="188989"/>
                  <a:pt x="4495819" y="182563"/>
                  <a:pt x="4509718" y="182563"/>
                </a:cubicBezTo>
                <a:close/>
                <a:moveTo>
                  <a:pt x="4446218" y="182563"/>
                </a:moveTo>
                <a:cubicBezTo>
                  <a:pt x="4461381" y="182563"/>
                  <a:pt x="4476543" y="188989"/>
                  <a:pt x="4481597" y="195414"/>
                </a:cubicBezTo>
                <a:cubicBezTo>
                  <a:pt x="4486651" y="203125"/>
                  <a:pt x="4479070" y="209551"/>
                  <a:pt x="4465171" y="209551"/>
                </a:cubicBezTo>
                <a:cubicBezTo>
                  <a:pt x="4451272" y="209551"/>
                  <a:pt x="4434846" y="203125"/>
                  <a:pt x="4429792" y="195414"/>
                </a:cubicBezTo>
                <a:cubicBezTo>
                  <a:pt x="4424738" y="188989"/>
                  <a:pt x="4432319" y="182563"/>
                  <a:pt x="4446218" y="182563"/>
                </a:cubicBezTo>
                <a:close/>
                <a:moveTo>
                  <a:pt x="4384986" y="182563"/>
                </a:moveTo>
                <a:cubicBezTo>
                  <a:pt x="4398529" y="182563"/>
                  <a:pt x="4413302" y="188989"/>
                  <a:pt x="4418227" y="195414"/>
                </a:cubicBezTo>
                <a:cubicBezTo>
                  <a:pt x="4423151" y="203125"/>
                  <a:pt x="4415765" y="209551"/>
                  <a:pt x="4402222" y="209551"/>
                </a:cubicBezTo>
                <a:cubicBezTo>
                  <a:pt x="4387449" y="209551"/>
                  <a:pt x="4372675" y="203125"/>
                  <a:pt x="4367751" y="195414"/>
                </a:cubicBezTo>
                <a:cubicBezTo>
                  <a:pt x="4362826" y="188989"/>
                  <a:pt x="4370213" y="182563"/>
                  <a:pt x="4384986" y="182563"/>
                </a:cubicBezTo>
                <a:close/>
                <a:moveTo>
                  <a:pt x="4322278" y="182563"/>
                </a:moveTo>
                <a:cubicBezTo>
                  <a:pt x="4336103" y="182563"/>
                  <a:pt x="4351184" y="188989"/>
                  <a:pt x="4356211" y="195414"/>
                </a:cubicBezTo>
                <a:cubicBezTo>
                  <a:pt x="4361238" y="203125"/>
                  <a:pt x="4353698" y="209551"/>
                  <a:pt x="4338616" y="209551"/>
                </a:cubicBezTo>
                <a:cubicBezTo>
                  <a:pt x="4324792" y="209551"/>
                  <a:pt x="4309711" y="203125"/>
                  <a:pt x="4304684" y="195414"/>
                </a:cubicBezTo>
                <a:cubicBezTo>
                  <a:pt x="4300913" y="188989"/>
                  <a:pt x="4308454" y="182563"/>
                  <a:pt x="4322278" y="182563"/>
                </a:cubicBezTo>
                <a:close/>
                <a:moveTo>
                  <a:pt x="4258778" y="182563"/>
                </a:moveTo>
                <a:cubicBezTo>
                  <a:pt x="4272603" y="182563"/>
                  <a:pt x="4287684" y="188989"/>
                  <a:pt x="4292711" y="195414"/>
                </a:cubicBezTo>
                <a:cubicBezTo>
                  <a:pt x="4297738" y="203125"/>
                  <a:pt x="4290198" y="209551"/>
                  <a:pt x="4275116" y="209551"/>
                </a:cubicBezTo>
                <a:cubicBezTo>
                  <a:pt x="4261292" y="209551"/>
                  <a:pt x="4246211" y="203125"/>
                  <a:pt x="4241184" y="195414"/>
                </a:cubicBezTo>
                <a:cubicBezTo>
                  <a:pt x="4237413" y="188989"/>
                  <a:pt x="4244954" y="182563"/>
                  <a:pt x="4258778" y="182563"/>
                </a:cubicBezTo>
                <a:close/>
                <a:moveTo>
                  <a:pt x="4196866" y="182563"/>
                </a:moveTo>
                <a:cubicBezTo>
                  <a:pt x="4211948" y="182563"/>
                  <a:pt x="4227029" y="188989"/>
                  <a:pt x="4230799" y="195414"/>
                </a:cubicBezTo>
                <a:cubicBezTo>
                  <a:pt x="4235826" y="203125"/>
                  <a:pt x="4227029" y="209551"/>
                  <a:pt x="4213204" y="209551"/>
                </a:cubicBezTo>
                <a:cubicBezTo>
                  <a:pt x="4199380" y="209551"/>
                  <a:pt x="4184299" y="203125"/>
                  <a:pt x="4179272" y="195414"/>
                </a:cubicBezTo>
                <a:cubicBezTo>
                  <a:pt x="4175501" y="188989"/>
                  <a:pt x="4183042" y="182563"/>
                  <a:pt x="4196866" y="182563"/>
                </a:cubicBezTo>
                <a:close/>
                <a:moveTo>
                  <a:pt x="4134497" y="182563"/>
                </a:moveTo>
                <a:cubicBezTo>
                  <a:pt x="4148244" y="182563"/>
                  <a:pt x="4163241" y="188989"/>
                  <a:pt x="4166990" y="195414"/>
                </a:cubicBezTo>
                <a:cubicBezTo>
                  <a:pt x="4170739" y="203125"/>
                  <a:pt x="4163241" y="209551"/>
                  <a:pt x="4149494" y="209551"/>
                </a:cubicBezTo>
                <a:cubicBezTo>
                  <a:pt x="4134497" y="209551"/>
                  <a:pt x="4120749" y="203125"/>
                  <a:pt x="4115750" y="195414"/>
                </a:cubicBezTo>
                <a:cubicBezTo>
                  <a:pt x="4112001" y="188989"/>
                  <a:pt x="4119500" y="182563"/>
                  <a:pt x="4134497" y="182563"/>
                </a:cubicBezTo>
                <a:close/>
                <a:moveTo>
                  <a:pt x="4071604" y="182563"/>
                </a:moveTo>
                <a:cubicBezTo>
                  <a:pt x="4085723" y="182563"/>
                  <a:pt x="4101125" y="188989"/>
                  <a:pt x="4104976" y="195414"/>
                </a:cubicBezTo>
                <a:cubicBezTo>
                  <a:pt x="4108826" y="203125"/>
                  <a:pt x="4101125" y="209551"/>
                  <a:pt x="4085723" y="209551"/>
                </a:cubicBezTo>
                <a:cubicBezTo>
                  <a:pt x="4071604" y="209551"/>
                  <a:pt x="4056202" y="203125"/>
                  <a:pt x="4052352" y="195414"/>
                </a:cubicBezTo>
                <a:cubicBezTo>
                  <a:pt x="4048501" y="188989"/>
                  <a:pt x="4057486" y="182563"/>
                  <a:pt x="4071604" y="182563"/>
                </a:cubicBezTo>
                <a:close/>
                <a:moveTo>
                  <a:pt x="4009084" y="182563"/>
                </a:moveTo>
                <a:cubicBezTo>
                  <a:pt x="4022831" y="182563"/>
                  <a:pt x="4037828" y="188989"/>
                  <a:pt x="4041577" y="195414"/>
                </a:cubicBezTo>
                <a:cubicBezTo>
                  <a:pt x="4045326" y="203125"/>
                  <a:pt x="4037828" y="209551"/>
                  <a:pt x="4022831" y="209551"/>
                </a:cubicBezTo>
                <a:cubicBezTo>
                  <a:pt x="4009084" y="209551"/>
                  <a:pt x="3994087" y="203125"/>
                  <a:pt x="3990337" y="195414"/>
                </a:cubicBezTo>
                <a:cubicBezTo>
                  <a:pt x="3986588" y="188989"/>
                  <a:pt x="3995336" y="182563"/>
                  <a:pt x="4009084" y="182563"/>
                </a:cubicBezTo>
                <a:close/>
                <a:moveTo>
                  <a:pt x="3945584" y="182563"/>
                </a:moveTo>
                <a:cubicBezTo>
                  <a:pt x="3960581" y="182563"/>
                  <a:pt x="3974328" y="188989"/>
                  <a:pt x="3978077" y="195414"/>
                </a:cubicBezTo>
                <a:cubicBezTo>
                  <a:pt x="3981826" y="203125"/>
                  <a:pt x="3973078" y="209551"/>
                  <a:pt x="3959331" y="209551"/>
                </a:cubicBezTo>
                <a:cubicBezTo>
                  <a:pt x="3945584" y="209551"/>
                  <a:pt x="3930587" y="203125"/>
                  <a:pt x="3926837" y="195414"/>
                </a:cubicBezTo>
                <a:cubicBezTo>
                  <a:pt x="3923088" y="188989"/>
                  <a:pt x="3931836" y="182563"/>
                  <a:pt x="3945584" y="182563"/>
                </a:cubicBezTo>
                <a:close/>
                <a:moveTo>
                  <a:pt x="3884161" y="182563"/>
                </a:moveTo>
                <a:cubicBezTo>
                  <a:pt x="3898207" y="182563"/>
                  <a:pt x="3912253" y="188989"/>
                  <a:pt x="3916084" y="195414"/>
                </a:cubicBezTo>
                <a:cubicBezTo>
                  <a:pt x="3919914" y="203125"/>
                  <a:pt x="3910976" y="209551"/>
                  <a:pt x="3896930" y="209551"/>
                </a:cubicBezTo>
                <a:cubicBezTo>
                  <a:pt x="3881607" y="209551"/>
                  <a:pt x="3867561" y="203125"/>
                  <a:pt x="3863730" y="195414"/>
                </a:cubicBezTo>
                <a:cubicBezTo>
                  <a:pt x="3861176" y="188989"/>
                  <a:pt x="3868838" y="182563"/>
                  <a:pt x="3884161" y="182563"/>
                </a:cubicBezTo>
                <a:close/>
                <a:moveTo>
                  <a:pt x="3821626" y="182563"/>
                </a:moveTo>
                <a:cubicBezTo>
                  <a:pt x="3835293" y="182563"/>
                  <a:pt x="3848959" y="188989"/>
                  <a:pt x="3852686" y="195414"/>
                </a:cubicBezTo>
                <a:cubicBezTo>
                  <a:pt x="3856413" y="203125"/>
                  <a:pt x="3847717" y="209551"/>
                  <a:pt x="3834050" y="209551"/>
                </a:cubicBezTo>
                <a:cubicBezTo>
                  <a:pt x="3819142" y="209551"/>
                  <a:pt x="3805475" y="203125"/>
                  <a:pt x="3801748" y="195414"/>
                </a:cubicBezTo>
                <a:cubicBezTo>
                  <a:pt x="3799263" y="188989"/>
                  <a:pt x="3807960" y="182563"/>
                  <a:pt x="3821626" y="182563"/>
                </a:cubicBezTo>
                <a:close/>
                <a:moveTo>
                  <a:pt x="3758748" y="182563"/>
                </a:moveTo>
                <a:cubicBezTo>
                  <a:pt x="3772794" y="182563"/>
                  <a:pt x="3786840" y="188989"/>
                  <a:pt x="3790671" y="195414"/>
                </a:cubicBezTo>
                <a:cubicBezTo>
                  <a:pt x="3794501" y="203125"/>
                  <a:pt x="3785563" y="209551"/>
                  <a:pt x="3770240" y="209551"/>
                </a:cubicBezTo>
                <a:cubicBezTo>
                  <a:pt x="3756194" y="209551"/>
                  <a:pt x="3742148" y="203125"/>
                  <a:pt x="3738317" y="195414"/>
                </a:cubicBezTo>
                <a:cubicBezTo>
                  <a:pt x="3735763" y="188989"/>
                  <a:pt x="3744702" y="182563"/>
                  <a:pt x="3758748" y="182563"/>
                </a:cubicBezTo>
                <a:close/>
                <a:moveTo>
                  <a:pt x="3696214" y="182563"/>
                </a:moveTo>
                <a:cubicBezTo>
                  <a:pt x="3711123" y="182563"/>
                  <a:pt x="3724789" y="188989"/>
                  <a:pt x="3727274" y="195414"/>
                </a:cubicBezTo>
                <a:cubicBezTo>
                  <a:pt x="3731001" y="203125"/>
                  <a:pt x="3721062" y="209551"/>
                  <a:pt x="3707396" y="209551"/>
                </a:cubicBezTo>
                <a:cubicBezTo>
                  <a:pt x="3693730" y="209551"/>
                  <a:pt x="3680063" y="203125"/>
                  <a:pt x="3676336" y="195414"/>
                </a:cubicBezTo>
                <a:cubicBezTo>
                  <a:pt x="3673851" y="188989"/>
                  <a:pt x="3682548" y="182563"/>
                  <a:pt x="3696214" y="182563"/>
                </a:cubicBezTo>
                <a:close/>
                <a:moveTo>
                  <a:pt x="3634481" y="182563"/>
                </a:moveTo>
                <a:cubicBezTo>
                  <a:pt x="3648451" y="182563"/>
                  <a:pt x="3662421" y="188989"/>
                  <a:pt x="3664961" y="195414"/>
                </a:cubicBezTo>
                <a:cubicBezTo>
                  <a:pt x="3667501" y="203125"/>
                  <a:pt x="3658611" y="209551"/>
                  <a:pt x="3644641" y="209551"/>
                </a:cubicBezTo>
                <a:cubicBezTo>
                  <a:pt x="3629401" y="209551"/>
                  <a:pt x="3615431" y="203125"/>
                  <a:pt x="3612891" y="195414"/>
                </a:cubicBezTo>
                <a:cubicBezTo>
                  <a:pt x="3610351" y="188989"/>
                  <a:pt x="3619241" y="182563"/>
                  <a:pt x="3634481" y="182563"/>
                </a:cubicBezTo>
                <a:close/>
                <a:moveTo>
                  <a:pt x="3571898" y="182563"/>
                </a:moveTo>
                <a:cubicBezTo>
                  <a:pt x="3585480" y="182563"/>
                  <a:pt x="3599062" y="188989"/>
                  <a:pt x="3601532" y="195414"/>
                </a:cubicBezTo>
                <a:cubicBezTo>
                  <a:pt x="3604001" y="203125"/>
                  <a:pt x="3595358" y="209551"/>
                  <a:pt x="3581776" y="209551"/>
                </a:cubicBezTo>
                <a:cubicBezTo>
                  <a:pt x="3566959" y="209551"/>
                  <a:pt x="3553377" y="203125"/>
                  <a:pt x="3550908" y="195414"/>
                </a:cubicBezTo>
                <a:cubicBezTo>
                  <a:pt x="3548438" y="188989"/>
                  <a:pt x="3558316" y="182563"/>
                  <a:pt x="3571898" y="182563"/>
                </a:cubicBezTo>
                <a:close/>
                <a:moveTo>
                  <a:pt x="3509068" y="182563"/>
                </a:moveTo>
                <a:cubicBezTo>
                  <a:pt x="3523038" y="182563"/>
                  <a:pt x="3537008" y="188989"/>
                  <a:pt x="3539548" y="195414"/>
                </a:cubicBezTo>
                <a:cubicBezTo>
                  <a:pt x="3542088" y="203125"/>
                  <a:pt x="3533198" y="209551"/>
                  <a:pt x="3517958" y="209551"/>
                </a:cubicBezTo>
                <a:cubicBezTo>
                  <a:pt x="3503988" y="209551"/>
                  <a:pt x="3490018" y="203125"/>
                  <a:pt x="3487478" y="195414"/>
                </a:cubicBezTo>
                <a:cubicBezTo>
                  <a:pt x="3484938" y="188989"/>
                  <a:pt x="3495098" y="182563"/>
                  <a:pt x="3509068" y="182563"/>
                </a:cubicBezTo>
                <a:close/>
                <a:moveTo>
                  <a:pt x="3445568" y="182563"/>
                </a:moveTo>
                <a:cubicBezTo>
                  <a:pt x="3460808" y="182563"/>
                  <a:pt x="3473508" y="188989"/>
                  <a:pt x="3476048" y="195414"/>
                </a:cubicBezTo>
                <a:cubicBezTo>
                  <a:pt x="3478588" y="203125"/>
                  <a:pt x="3468428" y="209551"/>
                  <a:pt x="3454458" y="209551"/>
                </a:cubicBezTo>
                <a:cubicBezTo>
                  <a:pt x="3440488" y="209551"/>
                  <a:pt x="3426518" y="203125"/>
                  <a:pt x="3423978" y="195414"/>
                </a:cubicBezTo>
                <a:cubicBezTo>
                  <a:pt x="3421438" y="188989"/>
                  <a:pt x="3431598" y="182563"/>
                  <a:pt x="3445568" y="182563"/>
                </a:cubicBezTo>
                <a:close/>
                <a:moveTo>
                  <a:pt x="3384421" y="182563"/>
                </a:moveTo>
                <a:cubicBezTo>
                  <a:pt x="3397914" y="182563"/>
                  <a:pt x="3410181" y="188989"/>
                  <a:pt x="3412635" y="195414"/>
                </a:cubicBezTo>
                <a:cubicBezTo>
                  <a:pt x="3415088" y="203125"/>
                  <a:pt x="3405275" y="209551"/>
                  <a:pt x="3391781" y="209551"/>
                </a:cubicBezTo>
                <a:cubicBezTo>
                  <a:pt x="3377060" y="209551"/>
                  <a:pt x="3364793" y="203125"/>
                  <a:pt x="3362340" y="195414"/>
                </a:cubicBezTo>
                <a:cubicBezTo>
                  <a:pt x="3361113" y="188989"/>
                  <a:pt x="3369700" y="182563"/>
                  <a:pt x="3384421" y="182563"/>
                </a:cubicBezTo>
                <a:close/>
                <a:moveTo>
                  <a:pt x="3321606" y="182563"/>
                </a:moveTo>
                <a:cubicBezTo>
                  <a:pt x="3335497" y="182563"/>
                  <a:pt x="3348125" y="188989"/>
                  <a:pt x="3350651" y="195414"/>
                </a:cubicBezTo>
                <a:cubicBezTo>
                  <a:pt x="3353176" y="203125"/>
                  <a:pt x="3343074" y="209551"/>
                  <a:pt x="3329183" y="209551"/>
                </a:cubicBezTo>
                <a:cubicBezTo>
                  <a:pt x="3314030" y="209551"/>
                  <a:pt x="3301402" y="203125"/>
                  <a:pt x="3298876" y="195414"/>
                </a:cubicBezTo>
                <a:cubicBezTo>
                  <a:pt x="3297613" y="188989"/>
                  <a:pt x="3307716" y="182563"/>
                  <a:pt x="3321606" y="182563"/>
                </a:cubicBezTo>
                <a:close/>
                <a:moveTo>
                  <a:pt x="3258106" y="182563"/>
                </a:moveTo>
                <a:cubicBezTo>
                  <a:pt x="3271997" y="182563"/>
                  <a:pt x="3285888" y="188989"/>
                  <a:pt x="3287151" y="195414"/>
                </a:cubicBezTo>
                <a:cubicBezTo>
                  <a:pt x="3289676" y="203125"/>
                  <a:pt x="3279574" y="209551"/>
                  <a:pt x="3264420" y="209551"/>
                </a:cubicBezTo>
                <a:cubicBezTo>
                  <a:pt x="3250530" y="209551"/>
                  <a:pt x="3237902" y="203125"/>
                  <a:pt x="3235376" y="195414"/>
                </a:cubicBezTo>
                <a:cubicBezTo>
                  <a:pt x="3234113" y="188989"/>
                  <a:pt x="3244216" y="182563"/>
                  <a:pt x="3258106" y="182563"/>
                </a:cubicBezTo>
                <a:close/>
                <a:moveTo>
                  <a:pt x="3196051" y="182563"/>
                </a:moveTo>
                <a:cubicBezTo>
                  <a:pt x="3209858" y="182563"/>
                  <a:pt x="3223666" y="188989"/>
                  <a:pt x="3224921" y="195414"/>
                </a:cubicBezTo>
                <a:cubicBezTo>
                  <a:pt x="3226176" y="203125"/>
                  <a:pt x="3216134" y="209551"/>
                  <a:pt x="3202327" y="209551"/>
                </a:cubicBezTo>
                <a:cubicBezTo>
                  <a:pt x="3188519" y="209551"/>
                  <a:pt x="3175967" y="203125"/>
                  <a:pt x="3173456" y="195414"/>
                </a:cubicBezTo>
                <a:cubicBezTo>
                  <a:pt x="3172201" y="188989"/>
                  <a:pt x="3182243" y="182563"/>
                  <a:pt x="3196051" y="182563"/>
                </a:cubicBezTo>
                <a:close/>
                <a:moveTo>
                  <a:pt x="3133806" y="182563"/>
                </a:moveTo>
                <a:cubicBezTo>
                  <a:pt x="3147613" y="182563"/>
                  <a:pt x="3160166" y="188989"/>
                  <a:pt x="3161421" y="195414"/>
                </a:cubicBezTo>
                <a:cubicBezTo>
                  <a:pt x="3162676" y="203125"/>
                  <a:pt x="3152634" y="209551"/>
                  <a:pt x="3138827" y="209551"/>
                </a:cubicBezTo>
                <a:cubicBezTo>
                  <a:pt x="3125019" y="209551"/>
                  <a:pt x="3111212" y="203125"/>
                  <a:pt x="3109956" y="195414"/>
                </a:cubicBezTo>
                <a:cubicBezTo>
                  <a:pt x="3108701" y="188989"/>
                  <a:pt x="3118743" y="182563"/>
                  <a:pt x="3133806" y="182563"/>
                </a:cubicBezTo>
                <a:close/>
                <a:moveTo>
                  <a:pt x="3071893" y="182563"/>
                </a:moveTo>
                <a:cubicBezTo>
                  <a:pt x="3085700" y="182563"/>
                  <a:pt x="3098253" y="188989"/>
                  <a:pt x="3099508" y="195414"/>
                </a:cubicBezTo>
                <a:cubicBezTo>
                  <a:pt x="3100763" y="203125"/>
                  <a:pt x="3090721" y="209551"/>
                  <a:pt x="3076914" y="209551"/>
                </a:cubicBezTo>
                <a:cubicBezTo>
                  <a:pt x="3061851" y="209551"/>
                  <a:pt x="3049299" y="203125"/>
                  <a:pt x="3048043" y="195414"/>
                </a:cubicBezTo>
                <a:cubicBezTo>
                  <a:pt x="3046788" y="188989"/>
                  <a:pt x="3058085" y="182563"/>
                  <a:pt x="3071893" y="182563"/>
                </a:cubicBezTo>
                <a:close/>
                <a:moveTo>
                  <a:pt x="3008393" y="182563"/>
                </a:moveTo>
                <a:cubicBezTo>
                  <a:pt x="3022200" y="182563"/>
                  <a:pt x="3034753" y="188989"/>
                  <a:pt x="3036008" y="195414"/>
                </a:cubicBezTo>
                <a:cubicBezTo>
                  <a:pt x="3037263" y="203125"/>
                  <a:pt x="3027221" y="209551"/>
                  <a:pt x="3012159" y="209551"/>
                </a:cubicBezTo>
                <a:cubicBezTo>
                  <a:pt x="2998351" y="209551"/>
                  <a:pt x="2985799" y="203125"/>
                  <a:pt x="2984543" y="195414"/>
                </a:cubicBezTo>
                <a:cubicBezTo>
                  <a:pt x="2983288" y="188989"/>
                  <a:pt x="2994585" y="182563"/>
                  <a:pt x="3008393" y="182563"/>
                </a:cubicBezTo>
                <a:close/>
                <a:moveTo>
                  <a:pt x="2945794" y="182563"/>
                </a:moveTo>
                <a:cubicBezTo>
                  <a:pt x="2959930" y="182563"/>
                  <a:pt x="2972781" y="188989"/>
                  <a:pt x="2974066" y="195414"/>
                </a:cubicBezTo>
                <a:cubicBezTo>
                  <a:pt x="2975351" y="203125"/>
                  <a:pt x="2963785" y="209551"/>
                  <a:pt x="2949649" y="209551"/>
                </a:cubicBezTo>
                <a:cubicBezTo>
                  <a:pt x="2935513" y="209551"/>
                  <a:pt x="2922661" y="203125"/>
                  <a:pt x="2921376" y="195414"/>
                </a:cubicBezTo>
                <a:cubicBezTo>
                  <a:pt x="2921376" y="188989"/>
                  <a:pt x="2931657" y="182563"/>
                  <a:pt x="2945794" y="182563"/>
                </a:cubicBezTo>
                <a:close/>
                <a:moveTo>
                  <a:pt x="2879648" y="182563"/>
                </a:moveTo>
                <a:cubicBezTo>
                  <a:pt x="2893369" y="182563"/>
                  <a:pt x="2905842" y="188989"/>
                  <a:pt x="2905842" y="195414"/>
                </a:cubicBezTo>
                <a:cubicBezTo>
                  <a:pt x="2907089" y="203125"/>
                  <a:pt x="2897111" y="209551"/>
                  <a:pt x="2882143" y="209551"/>
                </a:cubicBezTo>
                <a:cubicBezTo>
                  <a:pt x="2868422" y="209551"/>
                  <a:pt x="2855949" y="203125"/>
                  <a:pt x="2855949" y="195414"/>
                </a:cubicBezTo>
                <a:cubicBezTo>
                  <a:pt x="2854701" y="188989"/>
                  <a:pt x="2865927" y="182563"/>
                  <a:pt x="2879648" y="182563"/>
                </a:cubicBezTo>
                <a:close/>
                <a:moveTo>
                  <a:pt x="2816148" y="182563"/>
                </a:moveTo>
                <a:cubicBezTo>
                  <a:pt x="2829869" y="182563"/>
                  <a:pt x="2842342" y="188989"/>
                  <a:pt x="2842342" y="195414"/>
                </a:cubicBezTo>
                <a:cubicBezTo>
                  <a:pt x="2843589" y="203125"/>
                  <a:pt x="2832363" y="209551"/>
                  <a:pt x="2818643" y="209551"/>
                </a:cubicBezTo>
                <a:cubicBezTo>
                  <a:pt x="2804922" y="209551"/>
                  <a:pt x="2792449" y="203125"/>
                  <a:pt x="2792449" y="195414"/>
                </a:cubicBezTo>
                <a:cubicBezTo>
                  <a:pt x="2791201" y="188989"/>
                  <a:pt x="2802427" y="182563"/>
                  <a:pt x="2816148" y="182563"/>
                </a:cubicBezTo>
                <a:close/>
                <a:moveTo>
                  <a:pt x="2753404" y="182563"/>
                </a:moveTo>
                <a:cubicBezTo>
                  <a:pt x="2768825" y="182563"/>
                  <a:pt x="2780391" y="188989"/>
                  <a:pt x="2780391" y="195414"/>
                </a:cubicBezTo>
                <a:cubicBezTo>
                  <a:pt x="2781676" y="203125"/>
                  <a:pt x="2770110" y="209551"/>
                  <a:pt x="2755974" y="209551"/>
                </a:cubicBezTo>
                <a:cubicBezTo>
                  <a:pt x="2740552" y="209551"/>
                  <a:pt x="2728986" y="203125"/>
                  <a:pt x="2728986" y="195414"/>
                </a:cubicBezTo>
                <a:cubicBezTo>
                  <a:pt x="2727701" y="188989"/>
                  <a:pt x="2739267" y="182563"/>
                  <a:pt x="2753404" y="182563"/>
                </a:cubicBezTo>
                <a:close/>
                <a:moveTo>
                  <a:pt x="2691983" y="182563"/>
                </a:moveTo>
                <a:cubicBezTo>
                  <a:pt x="2705704" y="182563"/>
                  <a:pt x="2716930" y="188989"/>
                  <a:pt x="2718177" y="195414"/>
                </a:cubicBezTo>
                <a:cubicBezTo>
                  <a:pt x="2718177" y="203125"/>
                  <a:pt x="2706951" y="209551"/>
                  <a:pt x="2693231" y="209551"/>
                </a:cubicBezTo>
                <a:cubicBezTo>
                  <a:pt x="2678263" y="209551"/>
                  <a:pt x="2667037" y="203125"/>
                  <a:pt x="2667037" y="195414"/>
                </a:cubicBezTo>
                <a:cubicBezTo>
                  <a:pt x="2665789" y="188989"/>
                  <a:pt x="2677015" y="182563"/>
                  <a:pt x="2691983" y="182563"/>
                </a:cubicBezTo>
                <a:close/>
                <a:moveTo>
                  <a:pt x="2629431" y="182563"/>
                </a:moveTo>
                <a:cubicBezTo>
                  <a:pt x="2643487" y="182563"/>
                  <a:pt x="2654986" y="188989"/>
                  <a:pt x="2656264" y="195414"/>
                </a:cubicBezTo>
                <a:cubicBezTo>
                  <a:pt x="2656264" y="203125"/>
                  <a:pt x="2644764" y="209551"/>
                  <a:pt x="2629431" y="209551"/>
                </a:cubicBezTo>
                <a:cubicBezTo>
                  <a:pt x="2615376" y="209551"/>
                  <a:pt x="2603876" y="203125"/>
                  <a:pt x="2603876" y="195414"/>
                </a:cubicBezTo>
                <a:cubicBezTo>
                  <a:pt x="2603876" y="188989"/>
                  <a:pt x="2615376" y="182563"/>
                  <a:pt x="2629431" y="182563"/>
                </a:cubicBezTo>
                <a:close/>
                <a:moveTo>
                  <a:pt x="2565931" y="182563"/>
                </a:moveTo>
                <a:cubicBezTo>
                  <a:pt x="2579987" y="182563"/>
                  <a:pt x="2591486" y="188989"/>
                  <a:pt x="2591486" y="195414"/>
                </a:cubicBezTo>
                <a:cubicBezTo>
                  <a:pt x="2592764" y="203125"/>
                  <a:pt x="2579987" y="209551"/>
                  <a:pt x="2565931" y="209551"/>
                </a:cubicBezTo>
                <a:cubicBezTo>
                  <a:pt x="2551876" y="209551"/>
                  <a:pt x="2540376" y="203125"/>
                  <a:pt x="2540376" y="195414"/>
                </a:cubicBezTo>
                <a:cubicBezTo>
                  <a:pt x="2540376" y="188989"/>
                  <a:pt x="2551876" y="182563"/>
                  <a:pt x="2565931" y="182563"/>
                </a:cubicBezTo>
                <a:close/>
                <a:moveTo>
                  <a:pt x="2196184" y="182563"/>
                </a:moveTo>
                <a:cubicBezTo>
                  <a:pt x="2209992" y="182563"/>
                  <a:pt x="2221289" y="188989"/>
                  <a:pt x="2220034" y="195414"/>
                </a:cubicBezTo>
                <a:cubicBezTo>
                  <a:pt x="2218779" y="203125"/>
                  <a:pt x="2207482" y="209551"/>
                  <a:pt x="2192419" y="209551"/>
                </a:cubicBezTo>
                <a:cubicBezTo>
                  <a:pt x="2178611" y="209551"/>
                  <a:pt x="2167314" y="203125"/>
                  <a:pt x="2168569" y="195414"/>
                </a:cubicBezTo>
                <a:cubicBezTo>
                  <a:pt x="2169825" y="188989"/>
                  <a:pt x="2182377" y="182563"/>
                  <a:pt x="2196184" y="182563"/>
                </a:cubicBezTo>
                <a:close/>
                <a:moveTo>
                  <a:pt x="2132684" y="182563"/>
                </a:moveTo>
                <a:cubicBezTo>
                  <a:pt x="2147747" y="182563"/>
                  <a:pt x="2157789" y="188989"/>
                  <a:pt x="2156534" y="195414"/>
                </a:cubicBezTo>
                <a:cubicBezTo>
                  <a:pt x="2155279" y="203125"/>
                  <a:pt x="2142726" y="209551"/>
                  <a:pt x="2128919" y="209551"/>
                </a:cubicBezTo>
                <a:cubicBezTo>
                  <a:pt x="2115111" y="209551"/>
                  <a:pt x="2103814" y="203125"/>
                  <a:pt x="2105069" y="195414"/>
                </a:cubicBezTo>
                <a:cubicBezTo>
                  <a:pt x="2106325" y="188989"/>
                  <a:pt x="2118877" y="182563"/>
                  <a:pt x="2132684" y="182563"/>
                </a:cubicBezTo>
                <a:close/>
                <a:moveTo>
                  <a:pt x="1821059" y="182563"/>
                </a:moveTo>
                <a:cubicBezTo>
                  <a:pt x="1834950" y="182563"/>
                  <a:pt x="1845052" y="188989"/>
                  <a:pt x="1842527" y="195414"/>
                </a:cubicBezTo>
                <a:cubicBezTo>
                  <a:pt x="1841263" y="203125"/>
                  <a:pt x="1827373" y="209551"/>
                  <a:pt x="1813482" y="209551"/>
                </a:cubicBezTo>
                <a:cubicBezTo>
                  <a:pt x="1798328" y="209551"/>
                  <a:pt x="1789489" y="203125"/>
                  <a:pt x="1790752" y="195414"/>
                </a:cubicBezTo>
                <a:cubicBezTo>
                  <a:pt x="1793277" y="188989"/>
                  <a:pt x="1805905" y="182563"/>
                  <a:pt x="1821059" y="182563"/>
                </a:cubicBezTo>
                <a:close/>
                <a:moveTo>
                  <a:pt x="1758092" y="182563"/>
                </a:moveTo>
                <a:cubicBezTo>
                  <a:pt x="1771674" y="182563"/>
                  <a:pt x="1781552" y="188989"/>
                  <a:pt x="1779082" y="195414"/>
                </a:cubicBezTo>
                <a:cubicBezTo>
                  <a:pt x="1776613" y="203125"/>
                  <a:pt x="1764266" y="209551"/>
                  <a:pt x="1750684" y="209551"/>
                </a:cubicBezTo>
                <a:cubicBezTo>
                  <a:pt x="1735867" y="209551"/>
                  <a:pt x="1725989" y="203125"/>
                  <a:pt x="1728458" y="195414"/>
                </a:cubicBezTo>
                <a:cubicBezTo>
                  <a:pt x="1730928" y="188989"/>
                  <a:pt x="1744510" y="182563"/>
                  <a:pt x="1758092" y="182563"/>
                </a:cubicBezTo>
                <a:close/>
                <a:moveTo>
                  <a:pt x="1695509" y="182563"/>
                </a:moveTo>
                <a:cubicBezTo>
                  <a:pt x="1709479" y="182563"/>
                  <a:pt x="1719639" y="188989"/>
                  <a:pt x="1717099" y="195414"/>
                </a:cubicBezTo>
                <a:cubicBezTo>
                  <a:pt x="1714559" y="203125"/>
                  <a:pt x="1701859" y="209551"/>
                  <a:pt x="1686619" y="209551"/>
                </a:cubicBezTo>
                <a:cubicBezTo>
                  <a:pt x="1672649" y="209551"/>
                  <a:pt x="1662489" y="203125"/>
                  <a:pt x="1665029" y="195414"/>
                </a:cubicBezTo>
                <a:cubicBezTo>
                  <a:pt x="1667569" y="188989"/>
                  <a:pt x="1681539" y="182563"/>
                  <a:pt x="1695509" y="182563"/>
                </a:cubicBezTo>
                <a:close/>
                <a:moveTo>
                  <a:pt x="1571366" y="182563"/>
                </a:moveTo>
                <a:cubicBezTo>
                  <a:pt x="1585336" y="182563"/>
                  <a:pt x="1594226" y="188989"/>
                  <a:pt x="1591686" y="195414"/>
                </a:cubicBezTo>
                <a:cubicBezTo>
                  <a:pt x="1589146" y="203125"/>
                  <a:pt x="1575176" y="209551"/>
                  <a:pt x="1561206" y="209551"/>
                </a:cubicBezTo>
                <a:cubicBezTo>
                  <a:pt x="1545966" y="209551"/>
                  <a:pt x="1537076" y="203125"/>
                  <a:pt x="1539616" y="195414"/>
                </a:cubicBezTo>
                <a:cubicBezTo>
                  <a:pt x="1542156" y="188989"/>
                  <a:pt x="1556126" y="182563"/>
                  <a:pt x="1571366" y="182563"/>
                </a:cubicBezTo>
                <a:close/>
                <a:moveTo>
                  <a:pt x="1507866" y="182563"/>
                </a:moveTo>
                <a:cubicBezTo>
                  <a:pt x="1521836" y="182563"/>
                  <a:pt x="1530726" y="188989"/>
                  <a:pt x="1528186" y="195414"/>
                </a:cubicBezTo>
                <a:cubicBezTo>
                  <a:pt x="1525646" y="203125"/>
                  <a:pt x="1511676" y="209551"/>
                  <a:pt x="1497706" y="209551"/>
                </a:cubicBezTo>
                <a:cubicBezTo>
                  <a:pt x="1482466" y="209551"/>
                  <a:pt x="1473576" y="203125"/>
                  <a:pt x="1476116" y="195414"/>
                </a:cubicBezTo>
                <a:cubicBezTo>
                  <a:pt x="1479926" y="188989"/>
                  <a:pt x="1493896" y="182563"/>
                  <a:pt x="1507866" y="182563"/>
                </a:cubicBezTo>
                <a:close/>
                <a:moveTo>
                  <a:pt x="1445001" y="182563"/>
                </a:moveTo>
                <a:cubicBezTo>
                  <a:pt x="1458583" y="182563"/>
                  <a:pt x="1467226" y="188989"/>
                  <a:pt x="1464756" y="195414"/>
                </a:cubicBezTo>
                <a:cubicBezTo>
                  <a:pt x="1462287" y="203125"/>
                  <a:pt x="1448705" y="209551"/>
                  <a:pt x="1433888" y="209551"/>
                </a:cubicBezTo>
                <a:cubicBezTo>
                  <a:pt x="1420306" y="209551"/>
                  <a:pt x="1411663" y="203125"/>
                  <a:pt x="1414132" y="195414"/>
                </a:cubicBezTo>
                <a:cubicBezTo>
                  <a:pt x="1417837" y="188989"/>
                  <a:pt x="1431419" y="182563"/>
                  <a:pt x="1445001" y="182563"/>
                </a:cubicBezTo>
                <a:close/>
                <a:moveTo>
                  <a:pt x="1382640" y="182563"/>
                </a:moveTo>
                <a:cubicBezTo>
                  <a:pt x="1396686" y="182563"/>
                  <a:pt x="1406901" y="188989"/>
                  <a:pt x="1403070" y="195414"/>
                </a:cubicBezTo>
                <a:cubicBezTo>
                  <a:pt x="1400516" y="203125"/>
                  <a:pt x="1385193" y="209551"/>
                  <a:pt x="1371147" y="209551"/>
                </a:cubicBezTo>
                <a:cubicBezTo>
                  <a:pt x="1357101" y="209551"/>
                  <a:pt x="1348163" y="203125"/>
                  <a:pt x="1350717" y="195414"/>
                </a:cubicBezTo>
                <a:cubicBezTo>
                  <a:pt x="1354547" y="188989"/>
                  <a:pt x="1368593" y="182563"/>
                  <a:pt x="1382640" y="182563"/>
                </a:cubicBezTo>
                <a:close/>
                <a:moveTo>
                  <a:pt x="1321038" y="182563"/>
                </a:moveTo>
                <a:cubicBezTo>
                  <a:pt x="1334704" y="182563"/>
                  <a:pt x="1343401" y="188989"/>
                  <a:pt x="1339674" y="195414"/>
                </a:cubicBezTo>
                <a:cubicBezTo>
                  <a:pt x="1335947" y="203125"/>
                  <a:pt x="1322280" y="209551"/>
                  <a:pt x="1308614" y="209551"/>
                </a:cubicBezTo>
                <a:cubicBezTo>
                  <a:pt x="1294948" y="209551"/>
                  <a:pt x="1286251" y="203125"/>
                  <a:pt x="1288736" y="195414"/>
                </a:cubicBezTo>
                <a:cubicBezTo>
                  <a:pt x="1292463" y="188989"/>
                  <a:pt x="1306129" y="182563"/>
                  <a:pt x="1321038" y="182563"/>
                </a:cubicBezTo>
                <a:close/>
                <a:moveTo>
                  <a:pt x="1257405" y="182563"/>
                </a:moveTo>
                <a:cubicBezTo>
                  <a:pt x="1271153" y="182563"/>
                  <a:pt x="1279901" y="188989"/>
                  <a:pt x="1276152" y="195414"/>
                </a:cubicBezTo>
                <a:cubicBezTo>
                  <a:pt x="1272402" y="203125"/>
                  <a:pt x="1258655" y="209551"/>
                  <a:pt x="1244908" y="209551"/>
                </a:cubicBezTo>
                <a:cubicBezTo>
                  <a:pt x="1229911" y="209551"/>
                  <a:pt x="1221163" y="203125"/>
                  <a:pt x="1224912" y="195414"/>
                </a:cubicBezTo>
                <a:cubicBezTo>
                  <a:pt x="1228661" y="188989"/>
                  <a:pt x="1243658" y="182563"/>
                  <a:pt x="1257405" y="182563"/>
                </a:cubicBezTo>
                <a:close/>
                <a:moveTo>
                  <a:pt x="1195493" y="182563"/>
                </a:moveTo>
                <a:cubicBezTo>
                  <a:pt x="1209241" y="182563"/>
                  <a:pt x="1217989" y="188989"/>
                  <a:pt x="1214240" y="195414"/>
                </a:cubicBezTo>
                <a:cubicBezTo>
                  <a:pt x="1210490" y="203125"/>
                  <a:pt x="1196743" y="209551"/>
                  <a:pt x="1181746" y="209551"/>
                </a:cubicBezTo>
                <a:cubicBezTo>
                  <a:pt x="1167999" y="209551"/>
                  <a:pt x="1159251" y="203125"/>
                  <a:pt x="1163000" y="195414"/>
                </a:cubicBezTo>
                <a:cubicBezTo>
                  <a:pt x="1166749" y="188989"/>
                  <a:pt x="1181746" y="182563"/>
                  <a:pt x="1195493" y="182563"/>
                </a:cubicBezTo>
                <a:close/>
                <a:moveTo>
                  <a:pt x="1131993" y="182563"/>
                </a:moveTo>
                <a:cubicBezTo>
                  <a:pt x="1145741" y="182563"/>
                  <a:pt x="1154489" y="188989"/>
                  <a:pt x="1150740" y="195414"/>
                </a:cubicBezTo>
                <a:cubicBezTo>
                  <a:pt x="1146990" y="203125"/>
                  <a:pt x="1131993" y="209551"/>
                  <a:pt x="1118246" y="209551"/>
                </a:cubicBezTo>
                <a:cubicBezTo>
                  <a:pt x="1104499" y="209551"/>
                  <a:pt x="1095751" y="203125"/>
                  <a:pt x="1099500" y="195414"/>
                </a:cubicBezTo>
                <a:cubicBezTo>
                  <a:pt x="1103249" y="188989"/>
                  <a:pt x="1118246" y="182563"/>
                  <a:pt x="1131993" y="182563"/>
                </a:cubicBezTo>
                <a:close/>
                <a:moveTo>
                  <a:pt x="1070756" y="182563"/>
                </a:moveTo>
                <a:cubicBezTo>
                  <a:pt x="1084875" y="182563"/>
                  <a:pt x="1092576" y="188989"/>
                  <a:pt x="1088725" y="195414"/>
                </a:cubicBezTo>
                <a:cubicBezTo>
                  <a:pt x="1084875" y="203125"/>
                  <a:pt x="1069473" y="209551"/>
                  <a:pt x="1055354" y="209551"/>
                </a:cubicBezTo>
                <a:cubicBezTo>
                  <a:pt x="1041235" y="209551"/>
                  <a:pt x="1032251" y="203125"/>
                  <a:pt x="1036101" y="195414"/>
                </a:cubicBezTo>
                <a:cubicBezTo>
                  <a:pt x="1041235" y="188989"/>
                  <a:pt x="1055354" y="182563"/>
                  <a:pt x="1070756" y="182563"/>
                </a:cubicBezTo>
                <a:close/>
                <a:moveTo>
                  <a:pt x="1007830" y="182563"/>
                </a:moveTo>
                <a:cubicBezTo>
                  <a:pt x="1021577" y="182563"/>
                  <a:pt x="1029076" y="188989"/>
                  <a:pt x="1025327" y="195414"/>
                </a:cubicBezTo>
                <a:cubicBezTo>
                  <a:pt x="1021577" y="203125"/>
                  <a:pt x="1006580" y="209551"/>
                  <a:pt x="992833" y="209551"/>
                </a:cubicBezTo>
                <a:cubicBezTo>
                  <a:pt x="977836" y="209551"/>
                  <a:pt x="970338" y="203125"/>
                  <a:pt x="974087" y="195414"/>
                </a:cubicBezTo>
                <a:cubicBezTo>
                  <a:pt x="979086" y="188989"/>
                  <a:pt x="994083" y="182563"/>
                  <a:pt x="1007830" y="182563"/>
                </a:cubicBezTo>
                <a:close/>
                <a:moveTo>
                  <a:pt x="944541" y="182563"/>
                </a:moveTo>
                <a:cubicBezTo>
                  <a:pt x="958365" y="182563"/>
                  <a:pt x="967163" y="188989"/>
                  <a:pt x="962136" y="195414"/>
                </a:cubicBezTo>
                <a:cubicBezTo>
                  <a:pt x="958365" y="203125"/>
                  <a:pt x="943284" y="209551"/>
                  <a:pt x="928203" y="209551"/>
                </a:cubicBezTo>
                <a:cubicBezTo>
                  <a:pt x="914378" y="209551"/>
                  <a:pt x="906838" y="203125"/>
                  <a:pt x="910608" y="195414"/>
                </a:cubicBezTo>
                <a:cubicBezTo>
                  <a:pt x="915635" y="188989"/>
                  <a:pt x="930717" y="182563"/>
                  <a:pt x="944541" y="182563"/>
                </a:cubicBezTo>
                <a:close/>
                <a:moveTo>
                  <a:pt x="882629" y="182563"/>
                </a:moveTo>
                <a:cubicBezTo>
                  <a:pt x="896453" y="182563"/>
                  <a:pt x="905251" y="188989"/>
                  <a:pt x="900224" y="195414"/>
                </a:cubicBezTo>
                <a:cubicBezTo>
                  <a:pt x="896453" y="203125"/>
                  <a:pt x="880115" y="209551"/>
                  <a:pt x="866291" y="209551"/>
                </a:cubicBezTo>
                <a:cubicBezTo>
                  <a:pt x="852466" y="209551"/>
                  <a:pt x="844926" y="203125"/>
                  <a:pt x="848696" y="195414"/>
                </a:cubicBezTo>
                <a:cubicBezTo>
                  <a:pt x="853723" y="188989"/>
                  <a:pt x="868805" y="182563"/>
                  <a:pt x="882629" y="182563"/>
                </a:cubicBezTo>
                <a:close/>
                <a:moveTo>
                  <a:pt x="819007" y="182563"/>
                </a:moveTo>
                <a:cubicBezTo>
                  <a:pt x="834170" y="182563"/>
                  <a:pt x="841751" y="188989"/>
                  <a:pt x="836697" y="195414"/>
                </a:cubicBezTo>
                <a:cubicBezTo>
                  <a:pt x="831643" y="203125"/>
                  <a:pt x="816480" y="209551"/>
                  <a:pt x="802581" y="209551"/>
                </a:cubicBezTo>
                <a:cubicBezTo>
                  <a:pt x="788683" y="209551"/>
                  <a:pt x="779838" y="203125"/>
                  <a:pt x="784892" y="195414"/>
                </a:cubicBezTo>
                <a:cubicBezTo>
                  <a:pt x="789946" y="188989"/>
                  <a:pt x="805108" y="182563"/>
                  <a:pt x="819007" y="182563"/>
                </a:cubicBezTo>
                <a:close/>
                <a:moveTo>
                  <a:pt x="758359" y="182563"/>
                </a:moveTo>
                <a:cubicBezTo>
                  <a:pt x="772258" y="182563"/>
                  <a:pt x="779839" y="188989"/>
                  <a:pt x="774785" y="195414"/>
                </a:cubicBezTo>
                <a:cubicBezTo>
                  <a:pt x="769731" y="203125"/>
                  <a:pt x="754568" y="209551"/>
                  <a:pt x="740669" y="209551"/>
                </a:cubicBezTo>
                <a:cubicBezTo>
                  <a:pt x="725507" y="209551"/>
                  <a:pt x="717926" y="203125"/>
                  <a:pt x="722980" y="195414"/>
                </a:cubicBezTo>
                <a:cubicBezTo>
                  <a:pt x="728034" y="188989"/>
                  <a:pt x="743196" y="182563"/>
                  <a:pt x="758359" y="182563"/>
                </a:cubicBezTo>
                <a:close/>
                <a:moveTo>
                  <a:pt x="694859" y="182563"/>
                </a:moveTo>
                <a:cubicBezTo>
                  <a:pt x="708758" y="182563"/>
                  <a:pt x="716339" y="188989"/>
                  <a:pt x="711285" y="195414"/>
                </a:cubicBezTo>
                <a:cubicBezTo>
                  <a:pt x="706231" y="203125"/>
                  <a:pt x="691068" y="209551"/>
                  <a:pt x="675906" y="209551"/>
                </a:cubicBezTo>
                <a:cubicBezTo>
                  <a:pt x="662007" y="209551"/>
                  <a:pt x="654426" y="203125"/>
                  <a:pt x="659480" y="195414"/>
                </a:cubicBezTo>
                <a:cubicBezTo>
                  <a:pt x="664534" y="188989"/>
                  <a:pt x="680960" y="182563"/>
                  <a:pt x="694859" y="182563"/>
                </a:cubicBezTo>
                <a:close/>
                <a:moveTo>
                  <a:pt x="631909" y="182563"/>
                </a:moveTo>
                <a:cubicBezTo>
                  <a:pt x="645451" y="182563"/>
                  <a:pt x="652838" y="188989"/>
                  <a:pt x="647913" y="195414"/>
                </a:cubicBezTo>
                <a:cubicBezTo>
                  <a:pt x="642989" y="203125"/>
                  <a:pt x="626984" y="209551"/>
                  <a:pt x="613442" y="209551"/>
                </a:cubicBezTo>
                <a:cubicBezTo>
                  <a:pt x="599900" y="209551"/>
                  <a:pt x="592513" y="203125"/>
                  <a:pt x="597437" y="195414"/>
                </a:cubicBezTo>
                <a:cubicBezTo>
                  <a:pt x="603593" y="188989"/>
                  <a:pt x="618366" y="182563"/>
                  <a:pt x="631909" y="182563"/>
                </a:cubicBezTo>
                <a:close/>
                <a:moveTo>
                  <a:pt x="569446" y="182563"/>
                </a:moveTo>
                <a:cubicBezTo>
                  <a:pt x="584608" y="182563"/>
                  <a:pt x="590926" y="188989"/>
                  <a:pt x="585872" y="195414"/>
                </a:cubicBezTo>
                <a:cubicBezTo>
                  <a:pt x="580818" y="203125"/>
                  <a:pt x="564392" y="209551"/>
                  <a:pt x="550493" y="209551"/>
                </a:cubicBezTo>
                <a:cubicBezTo>
                  <a:pt x="536594" y="209551"/>
                  <a:pt x="529013" y="203125"/>
                  <a:pt x="534067" y="195414"/>
                </a:cubicBezTo>
                <a:cubicBezTo>
                  <a:pt x="540385" y="188989"/>
                  <a:pt x="555547" y="182563"/>
                  <a:pt x="569446" y="182563"/>
                </a:cubicBezTo>
                <a:close/>
                <a:moveTo>
                  <a:pt x="507209" y="182563"/>
                </a:moveTo>
                <a:cubicBezTo>
                  <a:pt x="521108" y="182563"/>
                  <a:pt x="527426" y="188989"/>
                  <a:pt x="522372" y="195414"/>
                </a:cubicBezTo>
                <a:cubicBezTo>
                  <a:pt x="517318" y="203125"/>
                  <a:pt x="500892" y="209551"/>
                  <a:pt x="486993" y="209551"/>
                </a:cubicBezTo>
                <a:cubicBezTo>
                  <a:pt x="471831" y="209551"/>
                  <a:pt x="465513" y="203125"/>
                  <a:pt x="470567" y="195414"/>
                </a:cubicBezTo>
                <a:cubicBezTo>
                  <a:pt x="476885" y="188989"/>
                  <a:pt x="492047" y="182563"/>
                  <a:pt x="507209" y="182563"/>
                </a:cubicBezTo>
                <a:close/>
                <a:moveTo>
                  <a:pt x="444463" y="182563"/>
                </a:moveTo>
                <a:cubicBezTo>
                  <a:pt x="458084" y="182563"/>
                  <a:pt x="465514" y="188989"/>
                  <a:pt x="459323" y="195414"/>
                </a:cubicBezTo>
                <a:cubicBezTo>
                  <a:pt x="454370" y="203125"/>
                  <a:pt x="438272" y="209551"/>
                  <a:pt x="423413" y="209551"/>
                </a:cubicBezTo>
                <a:cubicBezTo>
                  <a:pt x="409792" y="209551"/>
                  <a:pt x="403601" y="203125"/>
                  <a:pt x="408554" y="195414"/>
                </a:cubicBezTo>
                <a:cubicBezTo>
                  <a:pt x="414745" y="188989"/>
                  <a:pt x="430843" y="182563"/>
                  <a:pt x="444463" y="182563"/>
                </a:cubicBezTo>
                <a:close/>
                <a:moveTo>
                  <a:pt x="382011" y="182563"/>
                </a:moveTo>
                <a:cubicBezTo>
                  <a:pt x="395981" y="182563"/>
                  <a:pt x="403601" y="188989"/>
                  <a:pt x="397251" y="195414"/>
                </a:cubicBezTo>
                <a:cubicBezTo>
                  <a:pt x="390901" y="203125"/>
                  <a:pt x="375661" y="209551"/>
                  <a:pt x="360421" y="209551"/>
                </a:cubicBezTo>
                <a:cubicBezTo>
                  <a:pt x="346451" y="209551"/>
                  <a:pt x="340101" y="203125"/>
                  <a:pt x="345181" y="195414"/>
                </a:cubicBezTo>
                <a:cubicBezTo>
                  <a:pt x="351531" y="188989"/>
                  <a:pt x="368041" y="182563"/>
                  <a:pt x="382011" y="182563"/>
                </a:cubicBezTo>
                <a:close/>
                <a:moveTo>
                  <a:pt x="318934" y="182563"/>
                </a:moveTo>
                <a:cubicBezTo>
                  <a:pt x="333875" y="182563"/>
                  <a:pt x="340101" y="188989"/>
                  <a:pt x="333875" y="195414"/>
                </a:cubicBezTo>
                <a:cubicBezTo>
                  <a:pt x="327650" y="203125"/>
                  <a:pt x="311464" y="209551"/>
                  <a:pt x="297768" y="209551"/>
                </a:cubicBezTo>
                <a:cubicBezTo>
                  <a:pt x="284071" y="209551"/>
                  <a:pt x="276601" y="203125"/>
                  <a:pt x="282826" y="195414"/>
                </a:cubicBezTo>
                <a:cubicBezTo>
                  <a:pt x="289052" y="188989"/>
                  <a:pt x="305238" y="182563"/>
                  <a:pt x="318934" y="182563"/>
                </a:cubicBezTo>
                <a:close/>
                <a:moveTo>
                  <a:pt x="257769" y="182563"/>
                </a:moveTo>
                <a:cubicBezTo>
                  <a:pt x="271808" y="182563"/>
                  <a:pt x="278189" y="188989"/>
                  <a:pt x="271808" y="195414"/>
                </a:cubicBezTo>
                <a:cubicBezTo>
                  <a:pt x="265427" y="203125"/>
                  <a:pt x="248835" y="209551"/>
                  <a:pt x="234797" y="209551"/>
                </a:cubicBezTo>
                <a:cubicBezTo>
                  <a:pt x="219497" y="209551"/>
                  <a:pt x="213116" y="203125"/>
                  <a:pt x="219497" y="195414"/>
                </a:cubicBezTo>
                <a:cubicBezTo>
                  <a:pt x="225878" y="188989"/>
                  <a:pt x="242454" y="182563"/>
                  <a:pt x="257769" y="182563"/>
                </a:cubicBezTo>
                <a:close/>
                <a:moveTo>
                  <a:pt x="194782" y="182563"/>
                </a:moveTo>
                <a:cubicBezTo>
                  <a:pt x="208477" y="182563"/>
                  <a:pt x="214703" y="188989"/>
                  <a:pt x="208477" y="195414"/>
                </a:cubicBezTo>
                <a:cubicBezTo>
                  <a:pt x="202252" y="203125"/>
                  <a:pt x="186066" y="209551"/>
                  <a:pt x="171125" y="209551"/>
                </a:cubicBezTo>
                <a:cubicBezTo>
                  <a:pt x="157429" y="209551"/>
                  <a:pt x="151203" y="203125"/>
                  <a:pt x="157429" y="195414"/>
                </a:cubicBezTo>
                <a:cubicBezTo>
                  <a:pt x="163654" y="188989"/>
                  <a:pt x="181085" y="182563"/>
                  <a:pt x="194782" y="182563"/>
                </a:cubicBezTo>
                <a:close/>
                <a:moveTo>
                  <a:pt x="132372" y="182563"/>
                </a:moveTo>
                <a:cubicBezTo>
                  <a:pt x="146410" y="182563"/>
                  <a:pt x="152791" y="188989"/>
                  <a:pt x="146410" y="195414"/>
                </a:cubicBezTo>
                <a:cubicBezTo>
                  <a:pt x="140030" y="203125"/>
                  <a:pt x="123438" y="209551"/>
                  <a:pt x="108124" y="209551"/>
                </a:cubicBezTo>
                <a:cubicBezTo>
                  <a:pt x="94085" y="209551"/>
                  <a:pt x="87704" y="203125"/>
                  <a:pt x="94085" y="195414"/>
                </a:cubicBezTo>
                <a:cubicBezTo>
                  <a:pt x="101743" y="188989"/>
                  <a:pt x="118333" y="182563"/>
                  <a:pt x="132372" y="182563"/>
                </a:cubicBezTo>
                <a:close/>
                <a:moveTo>
                  <a:pt x="4733880" y="149226"/>
                </a:moveTo>
                <a:cubicBezTo>
                  <a:pt x="4747779" y="149226"/>
                  <a:pt x="4764204" y="155652"/>
                  <a:pt x="4769259" y="163363"/>
                </a:cubicBezTo>
                <a:cubicBezTo>
                  <a:pt x="4775576" y="169788"/>
                  <a:pt x="4769259" y="176214"/>
                  <a:pt x="4755360" y="176214"/>
                </a:cubicBezTo>
                <a:cubicBezTo>
                  <a:pt x="4740197" y="176214"/>
                  <a:pt x="4725035" y="169788"/>
                  <a:pt x="4718717" y="163363"/>
                </a:cubicBezTo>
                <a:cubicBezTo>
                  <a:pt x="4713663" y="155652"/>
                  <a:pt x="4719981" y="149226"/>
                  <a:pt x="4733880" y="149226"/>
                </a:cubicBezTo>
                <a:close/>
                <a:moveTo>
                  <a:pt x="4672680" y="149226"/>
                </a:moveTo>
                <a:cubicBezTo>
                  <a:pt x="4686223" y="149226"/>
                  <a:pt x="4702227" y="155652"/>
                  <a:pt x="4707152" y="163363"/>
                </a:cubicBezTo>
                <a:cubicBezTo>
                  <a:pt x="4712076" y="169788"/>
                  <a:pt x="4705921" y="176214"/>
                  <a:pt x="4692378" y="176214"/>
                </a:cubicBezTo>
                <a:cubicBezTo>
                  <a:pt x="4678836" y="176214"/>
                  <a:pt x="4662831" y="169788"/>
                  <a:pt x="4657907" y="163363"/>
                </a:cubicBezTo>
                <a:cubicBezTo>
                  <a:pt x="4651751" y="155652"/>
                  <a:pt x="4659138" y="149226"/>
                  <a:pt x="4672680" y="149226"/>
                </a:cubicBezTo>
                <a:close/>
                <a:moveTo>
                  <a:pt x="4611318" y="149226"/>
                </a:moveTo>
                <a:cubicBezTo>
                  <a:pt x="4625217" y="149226"/>
                  <a:pt x="4640379" y="155652"/>
                  <a:pt x="4646697" y="163363"/>
                </a:cubicBezTo>
                <a:cubicBezTo>
                  <a:pt x="4651751" y="169788"/>
                  <a:pt x="4644170" y="176214"/>
                  <a:pt x="4630271" y="176214"/>
                </a:cubicBezTo>
                <a:cubicBezTo>
                  <a:pt x="4616372" y="176214"/>
                  <a:pt x="4601210" y="169788"/>
                  <a:pt x="4594892" y="163363"/>
                </a:cubicBezTo>
                <a:cubicBezTo>
                  <a:pt x="4589838" y="155652"/>
                  <a:pt x="4597419" y="149226"/>
                  <a:pt x="4611318" y="149226"/>
                </a:cubicBezTo>
                <a:close/>
                <a:moveTo>
                  <a:pt x="4548035" y="149226"/>
                </a:moveTo>
                <a:cubicBezTo>
                  <a:pt x="4563116" y="149226"/>
                  <a:pt x="4578197" y="155652"/>
                  <a:pt x="4583224" y="163363"/>
                </a:cubicBezTo>
                <a:cubicBezTo>
                  <a:pt x="4588251" y="169788"/>
                  <a:pt x="4581967" y="176214"/>
                  <a:pt x="4568143" y="176214"/>
                </a:cubicBezTo>
                <a:cubicBezTo>
                  <a:pt x="4553062" y="176214"/>
                  <a:pt x="4537980" y="169788"/>
                  <a:pt x="4532953" y="163363"/>
                </a:cubicBezTo>
                <a:cubicBezTo>
                  <a:pt x="4527926" y="155652"/>
                  <a:pt x="4534210" y="149226"/>
                  <a:pt x="4548035" y="149226"/>
                </a:cubicBezTo>
                <a:close/>
                <a:moveTo>
                  <a:pt x="4485906" y="149226"/>
                </a:moveTo>
                <a:cubicBezTo>
                  <a:pt x="4499805" y="149226"/>
                  <a:pt x="4516231" y="155652"/>
                  <a:pt x="4521285" y="163363"/>
                </a:cubicBezTo>
                <a:cubicBezTo>
                  <a:pt x="4526339" y="169788"/>
                  <a:pt x="4518758" y="176214"/>
                  <a:pt x="4504859" y="176214"/>
                </a:cubicBezTo>
                <a:cubicBezTo>
                  <a:pt x="4490960" y="176214"/>
                  <a:pt x="4474534" y="169788"/>
                  <a:pt x="4469480" y="163363"/>
                </a:cubicBezTo>
                <a:cubicBezTo>
                  <a:pt x="4464426" y="155652"/>
                  <a:pt x="4472007" y="149226"/>
                  <a:pt x="4485906" y="149226"/>
                </a:cubicBezTo>
                <a:close/>
                <a:moveTo>
                  <a:pt x="4425466" y="149226"/>
                </a:moveTo>
                <a:cubicBezTo>
                  <a:pt x="4439291" y="149226"/>
                  <a:pt x="4454372" y="155652"/>
                  <a:pt x="4459399" y="163363"/>
                </a:cubicBezTo>
                <a:cubicBezTo>
                  <a:pt x="4464426" y="169788"/>
                  <a:pt x="4456886" y="176214"/>
                  <a:pt x="4443061" y="176214"/>
                </a:cubicBezTo>
                <a:cubicBezTo>
                  <a:pt x="4429237" y="176214"/>
                  <a:pt x="4414155" y="169788"/>
                  <a:pt x="4409128" y="163363"/>
                </a:cubicBezTo>
                <a:cubicBezTo>
                  <a:pt x="4404101" y="155652"/>
                  <a:pt x="4411642" y="149226"/>
                  <a:pt x="4425466" y="149226"/>
                </a:cubicBezTo>
                <a:close/>
                <a:moveTo>
                  <a:pt x="4363553" y="149226"/>
                </a:moveTo>
                <a:cubicBezTo>
                  <a:pt x="4377378" y="149226"/>
                  <a:pt x="4392459" y="155652"/>
                  <a:pt x="4397486" y="163363"/>
                </a:cubicBezTo>
                <a:cubicBezTo>
                  <a:pt x="4402513" y="169788"/>
                  <a:pt x="4394973" y="176214"/>
                  <a:pt x="4381148" y="176214"/>
                </a:cubicBezTo>
                <a:cubicBezTo>
                  <a:pt x="4366067" y="176214"/>
                  <a:pt x="4350986" y="169788"/>
                  <a:pt x="4347215" y="163363"/>
                </a:cubicBezTo>
                <a:cubicBezTo>
                  <a:pt x="4342188" y="155652"/>
                  <a:pt x="4349729" y="149226"/>
                  <a:pt x="4363553" y="149226"/>
                </a:cubicBezTo>
                <a:close/>
                <a:moveTo>
                  <a:pt x="4301522" y="149226"/>
                </a:moveTo>
                <a:cubicBezTo>
                  <a:pt x="4315269" y="149226"/>
                  <a:pt x="4330266" y="155652"/>
                  <a:pt x="4335265" y="163363"/>
                </a:cubicBezTo>
                <a:cubicBezTo>
                  <a:pt x="4339014" y="169788"/>
                  <a:pt x="4331516" y="176214"/>
                  <a:pt x="4317769" y="176214"/>
                </a:cubicBezTo>
                <a:cubicBezTo>
                  <a:pt x="4304021" y="176214"/>
                  <a:pt x="4289024" y="169788"/>
                  <a:pt x="4284025" y="163363"/>
                </a:cubicBezTo>
                <a:cubicBezTo>
                  <a:pt x="4280276" y="155652"/>
                  <a:pt x="4287775" y="149226"/>
                  <a:pt x="4301522" y="149226"/>
                </a:cubicBezTo>
                <a:close/>
                <a:moveTo>
                  <a:pt x="4240985" y="149226"/>
                </a:moveTo>
                <a:cubicBezTo>
                  <a:pt x="4254810" y="149226"/>
                  <a:pt x="4269891" y="155652"/>
                  <a:pt x="4273661" y="163363"/>
                </a:cubicBezTo>
                <a:cubicBezTo>
                  <a:pt x="4278688" y="169788"/>
                  <a:pt x="4271148" y="176214"/>
                  <a:pt x="4256066" y="176214"/>
                </a:cubicBezTo>
                <a:cubicBezTo>
                  <a:pt x="4242242" y="176214"/>
                  <a:pt x="4227161" y="169788"/>
                  <a:pt x="4223390" y="163363"/>
                </a:cubicBezTo>
                <a:cubicBezTo>
                  <a:pt x="4218363" y="155652"/>
                  <a:pt x="4225904" y="149226"/>
                  <a:pt x="4240985" y="149226"/>
                </a:cubicBezTo>
                <a:close/>
                <a:moveTo>
                  <a:pt x="4177697" y="149226"/>
                </a:moveTo>
                <a:cubicBezTo>
                  <a:pt x="4192694" y="149226"/>
                  <a:pt x="4206441" y="155652"/>
                  <a:pt x="4211440" y="163363"/>
                </a:cubicBezTo>
                <a:cubicBezTo>
                  <a:pt x="4215189" y="169788"/>
                  <a:pt x="4207691" y="176214"/>
                  <a:pt x="4193944" y="176214"/>
                </a:cubicBezTo>
                <a:cubicBezTo>
                  <a:pt x="4178947" y="176214"/>
                  <a:pt x="4165199" y="169788"/>
                  <a:pt x="4160200" y="163363"/>
                </a:cubicBezTo>
                <a:cubicBezTo>
                  <a:pt x="4156451" y="155652"/>
                  <a:pt x="4163950" y="149226"/>
                  <a:pt x="4177697" y="149226"/>
                </a:cubicBezTo>
                <a:close/>
                <a:moveTo>
                  <a:pt x="4115784" y="149226"/>
                </a:moveTo>
                <a:cubicBezTo>
                  <a:pt x="4129531" y="149226"/>
                  <a:pt x="4144528" y="155652"/>
                  <a:pt x="4148277" y="163363"/>
                </a:cubicBezTo>
                <a:cubicBezTo>
                  <a:pt x="4153276" y="169788"/>
                  <a:pt x="4144528" y="176214"/>
                  <a:pt x="4130781" y="176214"/>
                </a:cubicBezTo>
                <a:cubicBezTo>
                  <a:pt x="4117034" y="176214"/>
                  <a:pt x="4102037" y="169788"/>
                  <a:pt x="4098287" y="163363"/>
                </a:cubicBezTo>
                <a:cubicBezTo>
                  <a:pt x="4094538" y="155652"/>
                  <a:pt x="4102037" y="149226"/>
                  <a:pt x="4115784" y="149226"/>
                </a:cubicBezTo>
                <a:close/>
                <a:moveTo>
                  <a:pt x="4054141" y="149226"/>
                </a:moveTo>
                <a:cubicBezTo>
                  <a:pt x="4068260" y="149226"/>
                  <a:pt x="4083662" y="155652"/>
                  <a:pt x="4087513" y="163363"/>
                </a:cubicBezTo>
                <a:cubicBezTo>
                  <a:pt x="4091363" y="169788"/>
                  <a:pt x="4083662" y="176214"/>
                  <a:pt x="4068260" y="176214"/>
                </a:cubicBezTo>
                <a:cubicBezTo>
                  <a:pt x="4054141" y="176214"/>
                  <a:pt x="4040023" y="169788"/>
                  <a:pt x="4036172" y="163363"/>
                </a:cubicBezTo>
                <a:cubicBezTo>
                  <a:pt x="4031038" y="155652"/>
                  <a:pt x="4040023" y="149226"/>
                  <a:pt x="4054141" y="149226"/>
                </a:cubicBezTo>
                <a:close/>
                <a:moveTo>
                  <a:pt x="3993209" y="149226"/>
                </a:moveTo>
                <a:cubicBezTo>
                  <a:pt x="4006956" y="149226"/>
                  <a:pt x="4020703" y="155652"/>
                  <a:pt x="4024452" y="163363"/>
                </a:cubicBezTo>
                <a:cubicBezTo>
                  <a:pt x="4029451" y="169788"/>
                  <a:pt x="4020703" y="176214"/>
                  <a:pt x="4006956" y="176214"/>
                </a:cubicBezTo>
                <a:cubicBezTo>
                  <a:pt x="3993209" y="176214"/>
                  <a:pt x="3978212" y="169788"/>
                  <a:pt x="3974462" y="163363"/>
                </a:cubicBezTo>
                <a:cubicBezTo>
                  <a:pt x="3970713" y="155652"/>
                  <a:pt x="3979461" y="149226"/>
                  <a:pt x="3993209" y="149226"/>
                </a:cubicBezTo>
                <a:close/>
                <a:moveTo>
                  <a:pt x="3931164" y="149226"/>
                </a:moveTo>
                <a:cubicBezTo>
                  <a:pt x="3944831" y="149226"/>
                  <a:pt x="3958497" y="155652"/>
                  <a:pt x="3962224" y="163363"/>
                </a:cubicBezTo>
                <a:cubicBezTo>
                  <a:pt x="3965951" y="169788"/>
                  <a:pt x="3957255" y="176214"/>
                  <a:pt x="3943588" y="176214"/>
                </a:cubicBezTo>
                <a:cubicBezTo>
                  <a:pt x="3929922" y="176214"/>
                  <a:pt x="3916256" y="169788"/>
                  <a:pt x="3912528" y="163363"/>
                </a:cubicBezTo>
                <a:cubicBezTo>
                  <a:pt x="3908801" y="155652"/>
                  <a:pt x="3917498" y="149226"/>
                  <a:pt x="3931164" y="149226"/>
                </a:cubicBezTo>
                <a:close/>
                <a:moveTo>
                  <a:pt x="3869748" y="149226"/>
                </a:moveTo>
                <a:cubicBezTo>
                  <a:pt x="3883718" y="149226"/>
                  <a:pt x="3897688" y="155652"/>
                  <a:pt x="3901498" y="163363"/>
                </a:cubicBezTo>
                <a:cubicBezTo>
                  <a:pt x="3904038" y="169788"/>
                  <a:pt x="3896418" y="176214"/>
                  <a:pt x="3881178" y="176214"/>
                </a:cubicBezTo>
                <a:cubicBezTo>
                  <a:pt x="3867208" y="176214"/>
                  <a:pt x="3853238" y="169788"/>
                  <a:pt x="3849428" y="163363"/>
                </a:cubicBezTo>
                <a:cubicBezTo>
                  <a:pt x="3846888" y="155652"/>
                  <a:pt x="3854508" y="149226"/>
                  <a:pt x="3869748" y="149226"/>
                </a:cubicBezTo>
                <a:close/>
                <a:moveTo>
                  <a:pt x="3806373" y="149226"/>
                </a:moveTo>
                <a:cubicBezTo>
                  <a:pt x="3820419" y="149226"/>
                  <a:pt x="3835742" y="155652"/>
                  <a:pt x="3838296" y="163363"/>
                </a:cubicBezTo>
                <a:cubicBezTo>
                  <a:pt x="3842126" y="169788"/>
                  <a:pt x="3833188" y="176214"/>
                  <a:pt x="3819142" y="176214"/>
                </a:cubicBezTo>
                <a:cubicBezTo>
                  <a:pt x="3805096" y="176214"/>
                  <a:pt x="3789773" y="169788"/>
                  <a:pt x="3787219" y="163363"/>
                </a:cubicBezTo>
                <a:cubicBezTo>
                  <a:pt x="3783388" y="155652"/>
                  <a:pt x="3792327" y="149226"/>
                  <a:pt x="3806373" y="149226"/>
                </a:cubicBezTo>
                <a:close/>
                <a:moveTo>
                  <a:pt x="3745288" y="149226"/>
                </a:moveTo>
                <a:cubicBezTo>
                  <a:pt x="3758871" y="149226"/>
                  <a:pt x="3772453" y="155652"/>
                  <a:pt x="3776157" y="163363"/>
                </a:cubicBezTo>
                <a:cubicBezTo>
                  <a:pt x="3778626" y="169788"/>
                  <a:pt x="3769983" y="176214"/>
                  <a:pt x="3756401" y="176214"/>
                </a:cubicBezTo>
                <a:cubicBezTo>
                  <a:pt x="3742819" y="176214"/>
                  <a:pt x="3729237" y="169788"/>
                  <a:pt x="3725533" y="163363"/>
                </a:cubicBezTo>
                <a:cubicBezTo>
                  <a:pt x="3723063" y="155652"/>
                  <a:pt x="3731706" y="149226"/>
                  <a:pt x="3745288" y="149226"/>
                </a:cubicBezTo>
                <a:close/>
                <a:moveTo>
                  <a:pt x="3683376" y="149226"/>
                </a:moveTo>
                <a:cubicBezTo>
                  <a:pt x="3696959" y="149226"/>
                  <a:pt x="3710541" y="155652"/>
                  <a:pt x="3713010" y="163363"/>
                </a:cubicBezTo>
                <a:cubicBezTo>
                  <a:pt x="3716714" y="169788"/>
                  <a:pt x="3708071" y="176214"/>
                  <a:pt x="3693254" y="176214"/>
                </a:cubicBezTo>
                <a:cubicBezTo>
                  <a:pt x="3679672" y="176214"/>
                  <a:pt x="3666090" y="169788"/>
                  <a:pt x="3663621" y="163363"/>
                </a:cubicBezTo>
                <a:cubicBezTo>
                  <a:pt x="3661151" y="155652"/>
                  <a:pt x="3669794" y="149226"/>
                  <a:pt x="3683376" y="149226"/>
                </a:cubicBezTo>
                <a:close/>
                <a:moveTo>
                  <a:pt x="3621781" y="149226"/>
                </a:moveTo>
                <a:cubicBezTo>
                  <a:pt x="3635751" y="149226"/>
                  <a:pt x="3649721" y="155652"/>
                  <a:pt x="3652261" y="163363"/>
                </a:cubicBezTo>
                <a:cubicBezTo>
                  <a:pt x="3654801" y="169788"/>
                  <a:pt x="3645911" y="176214"/>
                  <a:pt x="3631941" y="176214"/>
                </a:cubicBezTo>
                <a:cubicBezTo>
                  <a:pt x="3617971" y="176214"/>
                  <a:pt x="3604001" y="169788"/>
                  <a:pt x="3601461" y="163363"/>
                </a:cubicBezTo>
                <a:cubicBezTo>
                  <a:pt x="3597651" y="155652"/>
                  <a:pt x="3607811" y="149226"/>
                  <a:pt x="3621781" y="149226"/>
                </a:cubicBezTo>
                <a:close/>
                <a:moveTo>
                  <a:pt x="3559868" y="149226"/>
                </a:moveTo>
                <a:cubicBezTo>
                  <a:pt x="3573838" y="149226"/>
                  <a:pt x="3586538" y="155652"/>
                  <a:pt x="3590348" y="163363"/>
                </a:cubicBezTo>
                <a:cubicBezTo>
                  <a:pt x="3592888" y="169788"/>
                  <a:pt x="3582728" y="176214"/>
                  <a:pt x="3568758" y="176214"/>
                </a:cubicBezTo>
                <a:cubicBezTo>
                  <a:pt x="3554788" y="176214"/>
                  <a:pt x="3540818" y="169788"/>
                  <a:pt x="3538278" y="163363"/>
                </a:cubicBezTo>
                <a:cubicBezTo>
                  <a:pt x="3535738" y="155652"/>
                  <a:pt x="3545898" y="149226"/>
                  <a:pt x="3559868" y="149226"/>
                </a:cubicBezTo>
                <a:close/>
                <a:moveTo>
                  <a:pt x="3497494" y="149226"/>
                </a:moveTo>
                <a:cubicBezTo>
                  <a:pt x="3512214" y="149226"/>
                  <a:pt x="3524481" y="155652"/>
                  <a:pt x="3526935" y="163363"/>
                </a:cubicBezTo>
                <a:cubicBezTo>
                  <a:pt x="3529388" y="169788"/>
                  <a:pt x="3520801" y="176214"/>
                  <a:pt x="3507308" y="176214"/>
                </a:cubicBezTo>
                <a:cubicBezTo>
                  <a:pt x="3492587" y="176214"/>
                  <a:pt x="3480320" y="169788"/>
                  <a:pt x="3477867" y="163363"/>
                </a:cubicBezTo>
                <a:cubicBezTo>
                  <a:pt x="3475413" y="155652"/>
                  <a:pt x="3484000" y="149226"/>
                  <a:pt x="3497494" y="149226"/>
                </a:cubicBezTo>
                <a:close/>
                <a:moveTo>
                  <a:pt x="3373994" y="149226"/>
                </a:moveTo>
                <a:cubicBezTo>
                  <a:pt x="3387885" y="149226"/>
                  <a:pt x="3401776" y="155652"/>
                  <a:pt x="3403039" y="163363"/>
                </a:cubicBezTo>
                <a:cubicBezTo>
                  <a:pt x="3405564" y="169788"/>
                  <a:pt x="3395462" y="176214"/>
                  <a:pt x="3381571" y="176214"/>
                </a:cubicBezTo>
                <a:cubicBezTo>
                  <a:pt x="3367680" y="176214"/>
                  <a:pt x="3355052" y="169788"/>
                  <a:pt x="3352527" y="163363"/>
                </a:cubicBezTo>
                <a:cubicBezTo>
                  <a:pt x="3350001" y="155652"/>
                  <a:pt x="3360104" y="149226"/>
                  <a:pt x="3373994" y="149226"/>
                </a:cubicBezTo>
                <a:close/>
                <a:moveTo>
                  <a:pt x="3312639" y="149226"/>
                </a:moveTo>
                <a:cubicBezTo>
                  <a:pt x="3326853" y="149226"/>
                  <a:pt x="3339775" y="155652"/>
                  <a:pt x="3342359" y="163363"/>
                </a:cubicBezTo>
                <a:cubicBezTo>
                  <a:pt x="3343651" y="169788"/>
                  <a:pt x="3334606" y="176214"/>
                  <a:pt x="3320392" y="176214"/>
                </a:cubicBezTo>
                <a:cubicBezTo>
                  <a:pt x="3304886" y="176214"/>
                  <a:pt x="3291965" y="169788"/>
                  <a:pt x="3290673" y="163363"/>
                </a:cubicBezTo>
                <a:cubicBezTo>
                  <a:pt x="3288088" y="155652"/>
                  <a:pt x="3298426" y="149226"/>
                  <a:pt x="3312639" y="149226"/>
                </a:cubicBezTo>
                <a:close/>
                <a:moveTo>
                  <a:pt x="3251613" y="149226"/>
                </a:moveTo>
                <a:cubicBezTo>
                  <a:pt x="3265420" y="149226"/>
                  <a:pt x="3277973" y="155652"/>
                  <a:pt x="3279228" y="163363"/>
                </a:cubicBezTo>
                <a:cubicBezTo>
                  <a:pt x="3281738" y="169788"/>
                  <a:pt x="3271696" y="176214"/>
                  <a:pt x="3257889" y="176214"/>
                </a:cubicBezTo>
                <a:cubicBezTo>
                  <a:pt x="3244081" y="176214"/>
                  <a:pt x="3231529" y="169788"/>
                  <a:pt x="3229018" y="163363"/>
                </a:cubicBezTo>
                <a:cubicBezTo>
                  <a:pt x="3227763" y="155652"/>
                  <a:pt x="3237805" y="149226"/>
                  <a:pt x="3251613" y="149226"/>
                </a:cubicBezTo>
                <a:close/>
                <a:moveTo>
                  <a:pt x="3126201" y="149226"/>
                </a:moveTo>
                <a:cubicBezTo>
                  <a:pt x="3140008" y="149226"/>
                  <a:pt x="3152561" y="155652"/>
                  <a:pt x="3155071" y="163363"/>
                </a:cubicBezTo>
                <a:cubicBezTo>
                  <a:pt x="3156326" y="169788"/>
                  <a:pt x="3146284" y="176214"/>
                  <a:pt x="3132477" y="176214"/>
                </a:cubicBezTo>
                <a:cubicBezTo>
                  <a:pt x="3117414" y="176214"/>
                  <a:pt x="3104862" y="169788"/>
                  <a:pt x="3103606" y="163363"/>
                </a:cubicBezTo>
                <a:cubicBezTo>
                  <a:pt x="3102351" y="155652"/>
                  <a:pt x="3112393" y="149226"/>
                  <a:pt x="3126201" y="149226"/>
                </a:cubicBezTo>
                <a:close/>
                <a:moveTo>
                  <a:pt x="1457383" y="149226"/>
                </a:moveTo>
                <a:cubicBezTo>
                  <a:pt x="1472623" y="149226"/>
                  <a:pt x="1481513" y="155652"/>
                  <a:pt x="1477703" y="163363"/>
                </a:cubicBezTo>
                <a:cubicBezTo>
                  <a:pt x="1475163" y="169788"/>
                  <a:pt x="1461193" y="176214"/>
                  <a:pt x="1447223" y="176214"/>
                </a:cubicBezTo>
                <a:cubicBezTo>
                  <a:pt x="1433253" y="176214"/>
                  <a:pt x="1424363" y="169788"/>
                  <a:pt x="1426903" y="163363"/>
                </a:cubicBezTo>
                <a:cubicBezTo>
                  <a:pt x="1429443" y="155652"/>
                  <a:pt x="1443413" y="149226"/>
                  <a:pt x="1457383" y="149226"/>
                </a:cubicBezTo>
                <a:close/>
                <a:moveTo>
                  <a:pt x="1396741" y="149226"/>
                </a:moveTo>
                <a:cubicBezTo>
                  <a:pt x="1410711" y="149226"/>
                  <a:pt x="1419601" y="155652"/>
                  <a:pt x="1417061" y="163363"/>
                </a:cubicBezTo>
                <a:cubicBezTo>
                  <a:pt x="1414521" y="169788"/>
                  <a:pt x="1399281" y="176214"/>
                  <a:pt x="1385311" y="176214"/>
                </a:cubicBezTo>
                <a:cubicBezTo>
                  <a:pt x="1371341" y="176214"/>
                  <a:pt x="1362451" y="169788"/>
                  <a:pt x="1366261" y="163363"/>
                </a:cubicBezTo>
                <a:cubicBezTo>
                  <a:pt x="1368801" y="155652"/>
                  <a:pt x="1382771" y="149226"/>
                  <a:pt x="1396741" y="149226"/>
                </a:cubicBezTo>
                <a:close/>
                <a:moveTo>
                  <a:pt x="1334828" y="149226"/>
                </a:moveTo>
                <a:cubicBezTo>
                  <a:pt x="1348798" y="149226"/>
                  <a:pt x="1357688" y="155652"/>
                  <a:pt x="1355148" y="163363"/>
                </a:cubicBezTo>
                <a:cubicBezTo>
                  <a:pt x="1351338" y="169788"/>
                  <a:pt x="1337368" y="176214"/>
                  <a:pt x="1323398" y="176214"/>
                </a:cubicBezTo>
                <a:cubicBezTo>
                  <a:pt x="1308158" y="176214"/>
                  <a:pt x="1300538" y="169788"/>
                  <a:pt x="1303078" y="163363"/>
                </a:cubicBezTo>
                <a:cubicBezTo>
                  <a:pt x="1306888" y="155652"/>
                  <a:pt x="1320858" y="149226"/>
                  <a:pt x="1334828" y="149226"/>
                </a:cubicBezTo>
                <a:close/>
                <a:moveTo>
                  <a:pt x="1273413" y="149226"/>
                </a:moveTo>
                <a:cubicBezTo>
                  <a:pt x="1287079" y="149226"/>
                  <a:pt x="1295776" y="155652"/>
                  <a:pt x="1292049" y="163363"/>
                </a:cubicBezTo>
                <a:cubicBezTo>
                  <a:pt x="1288322" y="169788"/>
                  <a:pt x="1274655" y="176214"/>
                  <a:pt x="1260989" y="176214"/>
                </a:cubicBezTo>
                <a:cubicBezTo>
                  <a:pt x="1247323" y="176214"/>
                  <a:pt x="1238626" y="169788"/>
                  <a:pt x="1242353" y="163363"/>
                </a:cubicBezTo>
                <a:cubicBezTo>
                  <a:pt x="1246080" y="155652"/>
                  <a:pt x="1259747" y="149226"/>
                  <a:pt x="1273413" y="149226"/>
                </a:cubicBezTo>
                <a:close/>
                <a:moveTo>
                  <a:pt x="1211368" y="149226"/>
                </a:moveTo>
                <a:cubicBezTo>
                  <a:pt x="1225116" y="149226"/>
                  <a:pt x="1233864" y="155652"/>
                  <a:pt x="1230115" y="163363"/>
                </a:cubicBezTo>
                <a:cubicBezTo>
                  <a:pt x="1226365" y="169788"/>
                  <a:pt x="1212618" y="176214"/>
                  <a:pt x="1197621" y="176214"/>
                </a:cubicBezTo>
                <a:cubicBezTo>
                  <a:pt x="1183874" y="176214"/>
                  <a:pt x="1175126" y="169788"/>
                  <a:pt x="1178875" y="163363"/>
                </a:cubicBezTo>
                <a:cubicBezTo>
                  <a:pt x="1182624" y="155652"/>
                  <a:pt x="1197621" y="149226"/>
                  <a:pt x="1211368" y="149226"/>
                </a:cubicBezTo>
                <a:close/>
                <a:moveTo>
                  <a:pt x="1087543" y="149226"/>
                </a:moveTo>
                <a:cubicBezTo>
                  <a:pt x="1101291" y="149226"/>
                  <a:pt x="1110039" y="155652"/>
                  <a:pt x="1106290" y="163363"/>
                </a:cubicBezTo>
                <a:cubicBezTo>
                  <a:pt x="1102540" y="169788"/>
                  <a:pt x="1087543" y="176214"/>
                  <a:pt x="1073796" y="176214"/>
                </a:cubicBezTo>
                <a:cubicBezTo>
                  <a:pt x="1060049" y="176214"/>
                  <a:pt x="1051301" y="169788"/>
                  <a:pt x="1056300" y="163363"/>
                </a:cubicBezTo>
                <a:cubicBezTo>
                  <a:pt x="1060049" y="155652"/>
                  <a:pt x="1073796" y="149226"/>
                  <a:pt x="1087543" y="149226"/>
                </a:cubicBezTo>
                <a:close/>
                <a:moveTo>
                  <a:pt x="963380" y="149226"/>
                </a:moveTo>
                <a:cubicBezTo>
                  <a:pt x="977127" y="149226"/>
                  <a:pt x="984626" y="155652"/>
                  <a:pt x="980877" y="163363"/>
                </a:cubicBezTo>
                <a:cubicBezTo>
                  <a:pt x="977127" y="169788"/>
                  <a:pt x="962130" y="176214"/>
                  <a:pt x="948383" y="176214"/>
                </a:cubicBezTo>
                <a:cubicBezTo>
                  <a:pt x="934636" y="176214"/>
                  <a:pt x="925888" y="169788"/>
                  <a:pt x="930887" y="163363"/>
                </a:cubicBezTo>
                <a:cubicBezTo>
                  <a:pt x="934636" y="155652"/>
                  <a:pt x="949633" y="149226"/>
                  <a:pt x="963380" y="149226"/>
                </a:cubicBezTo>
                <a:close/>
                <a:moveTo>
                  <a:pt x="902481" y="149226"/>
                </a:moveTo>
                <a:cubicBezTo>
                  <a:pt x="916600" y="149226"/>
                  <a:pt x="924301" y="155652"/>
                  <a:pt x="920450" y="163363"/>
                </a:cubicBezTo>
                <a:cubicBezTo>
                  <a:pt x="915316" y="169788"/>
                  <a:pt x="899914" y="176214"/>
                  <a:pt x="885796" y="176214"/>
                </a:cubicBezTo>
                <a:cubicBezTo>
                  <a:pt x="871677" y="176214"/>
                  <a:pt x="863976" y="169788"/>
                  <a:pt x="867826" y="163363"/>
                </a:cubicBezTo>
                <a:cubicBezTo>
                  <a:pt x="872960" y="155652"/>
                  <a:pt x="888363" y="149226"/>
                  <a:pt x="902481" y="149226"/>
                </a:cubicBezTo>
                <a:close/>
                <a:moveTo>
                  <a:pt x="841023" y="149226"/>
                </a:moveTo>
                <a:cubicBezTo>
                  <a:pt x="854847" y="149226"/>
                  <a:pt x="862388" y="155652"/>
                  <a:pt x="857361" y="163363"/>
                </a:cubicBezTo>
                <a:cubicBezTo>
                  <a:pt x="853590" y="169788"/>
                  <a:pt x="838509" y="176214"/>
                  <a:pt x="823428" y="176214"/>
                </a:cubicBezTo>
                <a:cubicBezTo>
                  <a:pt x="809603" y="176214"/>
                  <a:pt x="802063" y="169788"/>
                  <a:pt x="807090" y="163363"/>
                </a:cubicBezTo>
                <a:cubicBezTo>
                  <a:pt x="812117" y="155652"/>
                  <a:pt x="827198" y="149226"/>
                  <a:pt x="841023" y="149226"/>
                </a:cubicBezTo>
                <a:close/>
                <a:moveTo>
                  <a:pt x="777854" y="149226"/>
                </a:moveTo>
                <a:cubicBezTo>
                  <a:pt x="792935" y="149226"/>
                  <a:pt x="800476" y="155652"/>
                  <a:pt x="795449" y="163363"/>
                </a:cubicBezTo>
                <a:cubicBezTo>
                  <a:pt x="790422" y="169788"/>
                  <a:pt x="775340" y="176214"/>
                  <a:pt x="761516" y="176214"/>
                </a:cubicBezTo>
                <a:cubicBezTo>
                  <a:pt x="747691" y="176214"/>
                  <a:pt x="740151" y="169788"/>
                  <a:pt x="745178" y="163363"/>
                </a:cubicBezTo>
                <a:cubicBezTo>
                  <a:pt x="748948" y="155652"/>
                  <a:pt x="764030" y="149226"/>
                  <a:pt x="777854" y="149226"/>
                </a:cubicBezTo>
                <a:close/>
                <a:moveTo>
                  <a:pt x="715611" y="149226"/>
                </a:moveTo>
                <a:cubicBezTo>
                  <a:pt x="729435" y="149226"/>
                  <a:pt x="736976" y="155652"/>
                  <a:pt x="731949" y="163363"/>
                </a:cubicBezTo>
                <a:cubicBezTo>
                  <a:pt x="728178" y="169788"/>
                  <a:pt x="711840" y="176214"/>
                  <a:pt x="698016" y="176214"/>
                </a:cubicBezTo>
                <a:cubicBezTo>
                  <a:pt x="684191" y="176214"/>
                  <a:pt x="676651" y="169788"/>
                  <a:pt x="681678" y="163363"/>
                </a:cubicBezTo>
                <a:cubicBezTo>
                  <a:pt x="686705" y="155652"/>
                  <a:pt x="701786" y="149226"/>
                  <a:pt x="715611" y="149226"/>
                </a:cubicBezTo>
                <a:close/>
                <a:moveTo>
                  <a:pt x="655286" y="149226"/>
                </a:moveTo>
                <a:cubicBezTo>
                  <a:pt x="669110" y="149226"/>
                  <a:pt x="676651" y="155652"/>
                  <a:pt x="671624" y="163363"/>
                </a:cubicBezTo>
                <a:cubicBezTo>
                  <a:pt x="666597" y="169788"/>
                  <a:pt x="651515" y="176214"/>
                  <a:pt x="636434" y="176214"/>
                </a:cubicBezTo>
                <a:cubicBezTo>
                  <a:pt x="622610" y="176214"/>
                  <a:pt x="616326" y="169788"/>
                  <a:pt x="621353" y="163363"/>
                </a:cubicBezTo>
                <a:cubicBezTo>
                  <a:pt x="626380" y="155652"/>
                  <a:pt x="641461" y="149226"/>
                  <a:pt x="655286" y="149226"/>
                </a:cubicBezTo>
                <a:close/>
                <a:moveTo>
                  <a:pt x="2874886" y="149225"/>
                </a:moveTo>
                <a:cubicBezTo>
                  <a:pt x="2888607" y="149225"/>
                  <a:pt x="2901080" y="155651"/>
                  <a:pt x="2901080" y="163362"/>
                </a:cubicBezTo>
                <a:cubicBezTo>
                  <a:pt x="2902327" y="169787"/>
                  <a:pt x="2892349" y="176213"/>
                  <a:pt x="2877381" y="176213"/>
                </a:cubicBezTo>
                <a:cubicBezTo>
                  <a:pt x="2863660" y="176213"/>
                  <a:pt x="2852434" y="169787"/>
                  <a:pt x="2851187" y="163362"/>
                </a:cubicBezTo>
                <a:cubicBezTo>
                  <a:pt x="2849939" y="155651"/>
                  <a:pt x="2861165" y="149225"/>
                  <a:pt x="2874886" y="149225"/>
                </a:cubicBezTo>
                <a:close/>
                <a:moveTo>
                  <a:pt x="2813729" y="149225"/>
                </a:moveTo>
                <a:cubicBezTo>
                  <a:pt x="2827865" y="149225"/>
                  <a:pt x="2839431" y="155651"/>
                  <a:pt x="2840716" y="163362"/>
                </a:cubicBezTo>
                <a:cubicBezTo>
                  <a:pt x="2842001" y="169787"/>
                  <a:pt x="2830435" y="176213"/>
                  <a:pt x="2816299" y="176213"/>
                </a:cubicBezTo>
                <a:cubicBezTo>
                  <a:pt x="2802163" y="176213"/>
                  <a:pt x="2789311" y="169787"/>
                  <a:pt x="2789311" y="163362"/>
                </a:cubicBezTo>
                <a:cubicBezTo>
                  <a:pt x="2788026" y="155651"/>
                  <a:pt x="2799592" y="149225"/>
                  <a:pt x="2813729" y="149225"/>
                </a:cubicBezTo>
                <a:close/>
                <a:moveTo>
                  <a:pt x="2752482" y="149225"/>
                </a:moveTo>
                <a:cubicBezTo>
                  <a:pt x="2766111" y="149225"/>
                  <a:pt x="2777262" y="155651"/>
                  <a:pt x="2778501" y="163362"/>
                </a:cubicBezTo>
                <a:cubicBezTo>
                  <a:pt x="2778501" y="169787"/>
                  <a:pt x="2767350" y="176213"/>
                  <a:pt x="2753721" y="176213"/>
                </a:cubicBezTo>
                <a:cubicBezTo>
                  <a:pt x="2740091" y="176213"/>
                  <a:pt x="2728940" y="169787"/>
                  <a:pt x="2727701" y="163362"/>
                </a:cubicBezTo>
                <a:cubicBezTo>
                  <a:pt x="2727701" y="155651"/>
                  <a:pt x="2738852" y="149225"/>
                  <a:pt x="2752482" y="149225"/>
                </a:cubicBezTo>
                <a:close/>
                <a:moveTo>
                  <a:pt x="2691189" y="149225"/>
                </a:moveTo>
                <a:cubicBezTo>
                  <a:pt x="2705159" y="149225"/>
                  <a:pt x="2716589" y="155651"/>
                  <a:pt x="2716589" y="163362"/>
                </a:cubicBezTo>
                <a:cubicBezTo>
                  <a:pt x="2716589" y="169787"/>
                  <a:pt x="2706429" y="176213"/>
                  <a:pt x="2691189" y="176213"/>
                </a:cubicBezTo>
                <a:cubicBezTo>
                  <a:pt x="2677219" y="176213"/>
                  <a:pt x="2665789" y="169787"/>
                  <a:pt x="2665789" y="163362"/>
                </a:cubicBezTo>
                <a:cubicBezTo>
                  <a:pt x="2665789" y="155651"/>
                  <a:pt x="2675949" y="149225"/>
                  <a:pt x="2691189" y="149225"/>
                </a:cubicBezTo>
                <a:close/>
                <a:moveTo>
                  <a:pt x="2627844" y="149225"/>
                </a:moveTo>
                <a:cubicBezTo>
                  <a:pt x="2641900" y="149225"/>
                  <a:pt x="2654677" y="155651"/>
                  <a:pt x="2654677" y="163362"/>
                </a:cubicBezTo>
                <a:cubicBezTo>
                  <a:pt x="2654677" y="169787"/>
                  <a:pt x="2643177" y="176213"/>
                  <a:pt x="2629122" y="176213"/>
                </a:cubicBezTo>
                <a:cubicBezTo>
                  <a:pt x="2615067" y="176213"/>
                  <a:pt x="2602289" y="169787"/>
                  <a:pt x="2602289" y="163362"/>
                </a:cubicBezTo>
                <a:cubicBezTo>
                  <a:pt x="2602289" y="155651"/>
                  <a:pt x="2613789" y="149225"/>
                  <a:pt x="2627844" y="149225"/>
                </a:cubicBezTo>
                <a:close/>
                <a:moveTo>
                  <a:pt x="2015028" y="149225"/>
                </a:moveTo>
                <a:cubicBezTo>
                  <a:pt x="2028748" y="149225"/>
                  <a:pt x="2038727" y="155651"/>
                  <a:pt x="2037480" y="163362"/>
                </a:cubicBezTo>
                <a:cubicBezTo>
                  <a:pt x="2036232" y="169787"/>
                  <a:pt x="2023759" y="176213"/>
                  <a:pt x="2010038" y="176213"/>
                </a:cubicBezTo>
                <a:cubicBezTo>
                  <a:pt x="1996318" y="176213"/>
                  <a:pt x="1986339" y="169787"/>
                  <a:pt x="1987586" y="163362"/>
                </a:cubicBezTo>
                <a:cubicBezTo>
                  <a:pt x="1988834" y="155651"/>
                  <a:pt x="2001307" y="149225"/>
                  <a:pt x="2015028" y="149225"/>
                </a:cubicBezTo>
                <a:close/>
                <a:moveTo>
                  <a:pt x="1952965" y="149225"/>
                </a:moveTo>
                <a:cubicBezTo>
                  <a:pt x="1966772" y="149225"/>
                  <a:pt x="1976814" y="155651"/>
                  <a:pt x="1975559" y="163362"/>
                </a:cubicBezTo>
                <a:cubicBezTo>
                  <a:pt x="1973048" y="169787"/>
                  <a:pt x="1960496" y="176213"/>
                  <a:pt x="1946689" y="176213"/>
                </a:cubicBezTo>
                <a:cubicBezTo>
                  <a:pt x="1932881" y="176213"/>
                  <a:pt x="1922839" y="169787"/>
                  <a:pt x="1924094" y="163362"/>
                </a:cubicBezTo>
                <a:cubicBezTo>
                  <a:pt x="1926605" y="155651"/>
                  <a:pt x="1939157" y="149225"/>
                  <a:pt x="1952965" y="149225"/>
                </a:cubicBezTo>
                <a:close/>
                <a:moveTo>
                  <a:pt x="1890909" y="149225"/>
                </a:moveTo>
                <a:cubicBezTo>
                  <a:pt x="1904800" y="149225"/>
                  <a:pt x="1914902" y="155651"/>
                  <a:pt x="1912377" y="163362"/>
                </a:cubicBezTo>
                <a:cubicBezTo>
                  <a:pt x="1911114" y="169787"/>
                  <a:pt x="1898486" y="176213"/>
                  <a:pt x="1884595" y="176213"/>
                </a:cubicBezTo>
                <a:cubicBezTo>
                  <a:pt x="1869441" y="176213"/>
                  <a:pt x="1859339" y="169787"/>
                  <a:pt x="1861865" y="163362"/>
                </a:cubicBezTo>
                <a:cubicBezTo>
                  <a:pt x="1863128" y="155651"/>
                  <a:pt x="1877018" y="149225"/>
                  <a:pt x="1890909" y="149225"/>
                </a:cubicBezTo>
                <a:close/>
                <a:moveTo>
                  <a:pt x="1830395" y="149225"/>
                </a:moveTo>
                <a:cubicBezTo>
                  <a:pt x="1844202" y="149225"/>
                  <a:pt x="1852989" y="155651"/>
                  <a:pt x="1851734" y="163362"/>
                </a:cubicBezTo>
                <a:cubicBezTo>
                  <a:pt x="1849223" y="169787"/>
                  <a:pt x="1836671" y="176213"/>
                  <a:pt x="1822863" y="176213"/>
                </a:cubicBezTo>
                <a:cubicBezTo>
                  <a:pt x="1809056" y="176213"/>
                  <a:pt x="1799014" y="169787"/>
                  <a:pt x="1801524" y="163362"/>
                </a:cubicBezTo>
                <a:cubicBezTo>
                  <a:pt x="1802780" y="155651"/>
                  <a:pt x="1815332" y="149225"/>
                  <a:pt x="1830395" y="149225"/>
                </a:cubicBezTo>
                <a:close/>
                <a:moveTo>
                  <a:pt x="1767084" y="149225"/>
                </a:moveTo>
                <a:cubicBezTo>
                  <a:pt x="1780975" y="149225"/>
                  <a:pt x="1791077" y="155651"/>
                  <a:pt x="1788551" y="163362"/>
                </a:cubicBezTo>
                <a:cubicBezTo>
                  <a:pt x="1787288" y="169787"/>
                  <a:pt x="1773398" y="176213"/>
                  <a:pt x="1759507" y="176213"/>
                </a:cubicBezTo>
                <a:cubicBezTo>
                  <a:pt x="1745616" y="176213"/>
                  <a:pt x="1735514" y="169787"/>
                  <a:pt x="1738039" y="163362"/>
                </a:cubicBezTo>
                <a:cubicBezTo>
                  <a:pt x="1740565" y="155651"/>
                  <a:pt x="1753193" y="149225"/>
                  <a:pt x="1767084" y="149225"/>
                </a:cubicBezTo>
                <a:close/>
                <a:moveTo>
                  <a:pt x="1705171" y="149225"/>
                </a:moveTo>
                <a:cubicBezTo>
                  <a:pt x="1719062" y="149225"/>
                  <a:pt x="1729164" y="155651"/>
                  <a:pt x="1726638" y="163362"/>
                </a:cubicBezTo>
                <a:cubicBezTo>
                  <a:pt x="1724113" y="169787"/>
                  <a:pt x="1711485" y="176213"/>
                  <a:pt x="1697594" y="176213"/>
                </a:cubicBezTo>
                <a:cubicBezTo>
                  <a:pt x="1682440" y="176213"/>
                  <a:pt x="1673601" y="169787"/>
                  <a:pt x="1676126" y="163362"/>
                </a:cubicBezTo>
                <a:cubicBezTo>
                  <a:pt x="1678652" y="155651"/>
                  <a:pt x="1691280" y="149225"/>
                  <a:pt x="1705171" y="149225"/>
                </a:cubicBezTo>
                <a:close/>
                <a:moveTo>
                  <a:pt x="1025630" y="149225"/>
                </a:moveTo>
                <a:cubicBezTo>
                  <a:pt x="1039378" y="149225"/>
                  <a:pt x="1048126" y="155651"/>
                  <a:pt x="1043127" y="163362"/>
                </a:cubicBezTo>
                <a:cubicBezTo>
                  <a:pt x="1039378" y="169787"/>
                  <a:pt x="1025630" y="176213"/>
                  <a:pt x="1010634" y="176213"/>
                </a:cubicBezTo>
                <a:cubicBezTo>
                  <a:pt x="996886" y="176213"/>
                  <a:pt x="989388" y="169787"/>
                  <a:pt x="993137" y="163362"/>
                </a:cubicBezTo>
                <a:cubicBezTo>
                  <a:pt x="996886" y="155651"/>
                  <a:pt x="1011883" y="149225"/>
                  <a:pt x="1025630" y="149225"/>
                </a:cubicBezTo>
                <a:close/>
                <a:moveTo>
                  <a:pt x="593259" y="149225"/>
                </a:moveTo>
                <a:cubicBezTo>
                  <a:pt x="607158" y="149225"/>
                  <a:pt x="614739" y="155651"/>
                  <a:pt x="609685" y="163362"/>
                </a:cubicBezTo>
                <a:cubicBezTo>
                  <a:pt x="603367" y="169787"/>
                  <a:pt x="588205" y="176213"/>
                  <a:pt x="574306" y="176213"/>
                </a:cubicBezTo>
                <a:cubicBezTo>
                  <a:pt x="560407" y="176213"/>
                  <a:pt x="552826" y="169787"/>
                  <a:pt x="557880" y="163362"/>
                </a:cubicBezTo>
                <a:cubicBezTo>
                  <a:pt x="562934" y="155651"/>
                  <a:pt x="579360" y="149225"/>
                  <a:pt x="593259" y="149225"/>
                </a:cubicBezTo>
                <a:close/>
                <a:moveTo>
                  <a:pt x="531022" y="149225"/>
                </a:moveTo>
                <a:cubicBezTo>
                  <a:pt x="544921" y="149225"/>
                  <a:pt x="551239" y="155651"/>
                  <a:pt x="546185" y="163362"/>
                </a:cubicBezTo>
                <a:cubicBezTo>
                  <a:pt x="541131" y="169787"/>
                  <a:pt x="524705" y="176213"/>
                  <a:pt x="510806" y="176213"/>
                </a:cubicBezTo>
                <a:cubicBezTo>
                  <a:pt x="496907" y="176213"/>
                  <a:pt x="489326" y="169787"/>
                  <a:pt x="495644" y="163362"/>
                </a:cubicBezTo>
                <a:cubicBezTo>
                  <a:pt x="500698" y="155651"/>
                  <a:pt x="517124" y="149225"/>
                  <a:pt x="531022" y="149225"/>
                </a:cubicBezTo>
                <a:close/>
                <a:moveTo>
                  <a:pt x="469628" y="149225"/>
                </a:moveTo>
                <a:cubicBezTo>
                  <a:pt x="483170" y="149225"/>
                  <a:pt x="489326" y="155651"/>
                  <a:pt x="484401" y="163362"/>
                </a:cubicBezTo>
                <a:cubicBezTo>
                  <a:pt x="478246" y="169787"/>
                  <a:pt x="463472" y="176213"/>
                  <a:pt x="449930" y="176213"/>
                </a:cubicBezTo>
                <a:cubicBezTo>
                  <a:pt x="435156" y="176213"/>
                  <a:pt x="429001" y="169787"/>
                  <a:pt x="433925" y="163362"/>
                </a:cubicBezTo>
                <a:cubicBezTo>
                  <a:pt x="440081" y="155651"/>
                  <a:pt x="456086" y="149225"/>
                  <a:pt x="469628" y="149225"/>
                </a:cubicBezTo>
                <a:close/>
                <a:moveTo>
                  <a:pt x="407411" y="149225"/>
                </a:moveTo>
                <a:cubicBezTo>
                  <a:pt x="421381" y="149225"/>
                  <a:pt x="429001" y="155651"/>
                  <a:pt x="422651" y="163362"/>
                </a:cubicBezTo>
                <a:cubicBezTo>
                  <a:pt x="417571" y="169787"/>
                  <a:pt x="401061" y="176213"/>
                  <a:pt x="387091" y="176213"/>
                </a:cubicBezTo>
                <a:cubicBezTo>
                  <a:pt x="373121" y="176213"/>
                  <a:pt x="365501" y="169787"/>
                  <a:pt x="371851" y="163362"/>
                </a:cubicBezTo>
                <a:cubicBezTo>
                  <a:pt x="378201" y="155651"/>
                  <a:pt x="393441" y="149225"/>
                  <a:pt x="407411" y="149225"/>
                </a:cubicBezTo>
                <a:close/>
                <a:moveTo>
                  <a:pt x="345498" y="149225"/>
                </a:moveTo>
                <a:cubicBezTo>
                  <a:pt x="359468" y="149225"/>
                  <a:pt x="367088" y="155651"/>
                  <a:pt x="360738" y="163362"/>
                </a:cubicBezTo>
                <a:cubicBezTo>
                  <a:pt x="354388" y="169787"/>
                  <a:pt x="337878" y="176213"/>
                  <a:pt x="323908" y="176213"/>
                </a:cubicBezTo>
                <a:cubicBezTo>
                  <a:pt x="309938" y="176213"/>
                  <a:pt x="303588" y="169787"/>
                  <a:pt x="309938" y="163362"/>
                </a:cubicBezTo>
                <a:cubicBezTo>
                  <a:pt x="315018" y="155651"/>
                  <a:pt x="331528" y="149225"/>
                  <a:pt x="345498" y="149225"/>
                </a:cubicBezTo>
                <a:close/>
                <a:moveTo>
                  <a:pt x="283777" y="149225"/>
                </a:moveTo>
                <a:cubicBezTo>
                  <a:pt x="297398" y="149225"/>
                  <a:pt x="303589" y="155651"/>
                  <a:pt x="298636" y="163362"/>
                </a:cubicBezTo>
                <a:cubicBezTo>
                  <a:pt x="292445" y="169787"/>
                  <a:pt x="276347" y="176213"/>
                  <a:pt x="262726" y="176213"/>
                </a:cubicBezTo>
                <a:cubicBezTo>
                  <a:pt x="247867" y="176213"/>
                  <a:pt x="241676" y="169787"/>
                  <a:pt x="247867" y="163362"/>
                </a:cubicBezTo>
                <a:cubicBezTo>
                  <a:pt x="254058" y="155651"/>
                  <a:pt x="270156" y="149225"/>
                  <a:pt x="283777" y="149225"/>
                </a:cubicBezTo>
                <a:close/>
                <a:moveTo>
                  <a:pt x="222958" y="149225"/>
                </a:moveTo>
                <a:cubicBezTo>
                  <a:pt x="236913" y="149225"/>
                  <a:pt x="243263" y="155651"/>
                  <a:pt x="236913" y="163362"/>
                </a:cubicBezTo>
                <a:cubicBezTo>
                  <a:pt x="230563" y="169787"/>
                  <a:pt x="214068" y="176213"/>
                  <a:pt x="200099" y="176213"/>
                </a:cubicBezTo>
                <a:cubicBezTo>
                  <a:pt x="186128" y="176213"/>
                  <a:pt x="179778" y="169787"/>
                  <a:pt x="186128" y="163362"/>
                </a:cubicBezTo>
                <a:cubicBezTo>
                  <a:pt x="192479" y="155651"/>
                  <a:pt x="208989" y="149225"/>
                  <a:pt x="222958" y="149225"/>
                </a:cubicBezTo>
                <a:close/>
                <a:moveTo>
                  <a:pt x="3914516" y="117476"/>
                </a:moveTo>
                <a:cubicBezTo>
                  <a:pt x="3928486" y="117476"/>
                  <a:pt x="3942456" y="123902"/>
                  <a:pt x="3946266" y="130327"/>
                </a:cubicBezTo>
                <a:cubicBezTo>
                  <a:pt x="3950076" y="138038"/>
                  <a:pt x="3941186" y="144464"/>
                  <a:pt x="3927216" y="144464"/>
                </a:cubicBezTo>
                <a:cubicBezTo>
                  <a:pt x="3913246" y="144464"/>
                  <a:pt x="3899276" y="138038"/>
                  <a:pt x="3895466" y="130327"/>
                </a:cubicBezTo>
                <a:cubicBezTo>
                  <a:pt x="3892926" y="123902"/>
                  <a:pt x="3900546" y="117476"/>
                  <a:pt x="3914516" y="117476"/>
                </a:cubicBezTo>
                <a:close/>
                <a:moveTo>
                  <a:pt x="3853873" y="117476"/>
                </a:moveTo>
                <a:cubicBezTo>
                  <a:pt x="3867843" y="117476"/>
                  <a:pt x="3881813" y="123902"/>
                  <a:pt x="3884353" y="130327"/>
                </a:cubicBezTo>
                <a:cubicBezTo>
                  <a:pt x="3888163" y="138038"/>
                  <a:pt x="3879273" y="144464"/>
                  <a:pt x="3865303" y="144464"/>
                </a:cubicBezTo>
                <a:cubicBezTo>
                  <a:pt x="3851333" y="144464"/>
                  <a:pt x="3837363" y="138038"/>
                  <a:pt x="3834823" y="130327"/>
                </a:cubicBezTo>
                <a:cubicBezTo>
                  <a:pt x="3831013" y="123902"/>
                  <a:pt x="3839903" y="117476"/>
                  <a:pt x="3853873" y="117476"/>
                </a:cubicBezTo>
                <a:close/>
                <a:moveTo>
                  <a:pt x="3792913" y="117476"/>
                </a:moveTo>
                <a:cubicBezTo>
                  <a:pt x="3806496" y="117476"/>
                  <a:pt x="3820078" y="123902"/>
                  <a:pt x="3823782" y="130327"/>
                </a:cubicBezTo>
                <a:cubicBezTo>
                  <a:pt x="3826251" y="138038"/>
                  <a:pt x="3817608" y="144464"/>
                  <a:pt x="3804026" y="144464"/>
                </a:cubicBezTo>
                <a:cubicBezTo>
                  <a:pt x="3790444" y="144464"/>
                  <a:pt x="3776862" y="138038"/>
                  <a:pt x="3774392" y="130327"/>
                </a:cubicBezTo>
                <a:cubicBezTo>
                  <a:pt x="3770688" y="123902"/>
                  <a:pt x="3779331" y="117476"/>
                  <a:pt x="3792913" y="117476"/>
                </a:cubicBezTo>
                <a:close/>
                <a:moveTo>
                  <a:pt x="3731831" y="117476"/>
                </a:moveTo>
                <a:cubicBezTo>
                  <a:pt x="3745722" y="117476"/>
                  <a:pt x="3759612" y="123902"/>
                  <a:pt x="3763401" y="130327"/>
                </a:cubicBezTo>
                <a:cubicBezTo>
                  <a:pt x="3765926" y="138038"/>
                  <a:pt x="3757087" y="144464"/>
                  <a:pt x="3743196" y="144464"/>
                </a:cubicBezTo>
                <a:cubicBezTo>
                  <a:pt x="3729305" y="144464"/>
                  <a:pt x="3715414" y="138038"/>
                  <a:pt x="3712889" y="130327"/>
                </a:cubicBezTo>
                <a:cubicBezTo>
                  <a:pt x="3710363" y="123902"/>
                  <a:pt x="3719203" y="117476"/>
                  <a:pt x="3731831" y="117476"/>
                </a:cubicBezTo>
                <a:close/>
                <a:moveTo>
                  <a:pt x="3671182" y="117476"/>
                </a:moveTo>
                <a:cubicBezTo>
                  <a:pt x="3685072" y="117476"/>
                  <a:pt x="3698963" y="123902"/>
                  <a:pt x="3701489" y="130327"/>
                </a:cubicBezTo>
                <a:cubicBezTo>
                  <a:pt x="3704014" y="138038"/>
                  <a:pt x="3695175" y="144464"/>
                  <a:pt x="3681284" y="144464"/>
                </a:cubicBezTo>
                <a:cubicBezTo>
                  <a:pt x="3667393" y="144464"/>
                  <a:pt x="3653502" y="138038"/>
                  <a:pt x="3650977" y="130327"/>
                </a:cubicBezTo>
                <a:cubicBezTo>
                  <a:pt x="3648451" y="123902"/>
                  <a:pt x="3657291" y="117476"/>
                  <a:pt x="3671182" y="117476"/>
                </a:cubicBezTo>
                <a:close/>
                <a:moveTo>
                  <a:pt x="3609269" y="117476"/>
                </a:moveTo>
                <a:cubicBezTo>
                  <a:pt x="3623159" y="117476"/>
                  <a:pt x="3637050" y="123902"/>
                  <a:pt x="3639576" y="130327"/>
                </a:cubicBezTo>
                <a:cubicBezTo>
                  <a:pt x="3642101" y="138038"/>
                  <a:pt x="3633262" y="144464"/>
                  <a:pt x="3619371" y="144464"/>
                </a:cubicBezTo>
                <a:cubicBezTo>
                  <a:pt x="3605480" y="144464"/>
                  <a:pt x="3591589" y="138038"/>
                  <a:pt x="3589064" y="130327"/>
                </a:cubicBezTo>
                <a:cubicBezTo>
                  <a:pt x="3586538" y="123902"/>
                  <a:pt x="3595378" y="117476"/>
                  <a:pt x="3609269" y="117476"/>
                </a:cubicBezTo>
                <a:close/>
                <a:moveTo>
                  <a:pt x="3548619" y="117476"/>
                </a:moveTo>
                <a:cubicBezTo>
                  <a:pt x="3562510" y="117476"/>
                  <a:pt x="3575138" y="123902"/>
                  <a:pt x="3577664" y="130327"/>
                </a:cubicBezTo>
                <a:cubicBezTo>
                  <a:pt x="3580189" y="138038"/>
                  <a:pt x="3571350" y="144464"/>
                  <a:pt x="3557459" y="144464"/>
                </a:cubicBezTo>
                <a:cubicBezTo>
                  <a:pt x="3543568" y="144464"/>
                  <a:pt x="3529677" y="138038"/>
                  <a:pt x="3527152" y="130327"/>
                </a:cubicBezTo>
                <a:cubicBezTo>
                  <a:pt x="3524626" y="123902"/>
                  <a:pt x="3534729" y="117476"/>
                  <a:pt x="3548619" y="117476"/>
                </a:cubicBezTo>
                <a:close/>
                <a:moveTo>
                  <a:pt x="3181613" y="117476"/>
                </a:moveTo>
                <a:cubicBezTo>
                  <a:pt x="3195333" y="117476"/>
                  <a:pt x="3207807" y="123902"/>
                  <a:pt x="3209054" y="130327"/>
                </a:cubicBezTo>
                <a:cubicBezTo>
                  <a:pt x="3210301" y="138038"/>
                  <a:pt x="3201570" y="144464"/>
                  <a:pt x="3187849" y="144464"/>
                </a:cubicBezTo>
                <a:cubicBezTo>
                  <a:pt x="3172881" y="144464"/>
                  <a:pt x="3160408" y="138038"/>
                  <a:pt x="3159161" y="130327"/>
                </a:cubicBezTo>
                <a:cubicBezTo>
                  <a:pt x="3157913" y="123902"/>
                  <a:pt x="3167892" y="117476"/>
                  <a:pt x="3181613" y="117476"/>
                </a:cubicBezTo>
                <a:close/>
                <a:moveTo>
                  <a:pt x="3120419" y="117476"/>
                </a:moveTo>
                <a:cubicBezTo>
                  <a:pt x="3134555" y="117476"/>
                  <a:pt x="3147406" y="123902"/>
                  <a:pt x="3148691" y="130327"/>
                </a:cubicBezTo>
                <a:cubicBezTo>
                  <a:pt x="3149976" y="138038"/>
                  <a:pt x="3139695" y="144464"/>
                  <a:pt x="3125559" y="144464"/>
                </a:cubicBezTo>
                <a:cubicBezTo>
                  <a:pt x="3111423" y="144464"/>
                  <a:pt x="3099857" y="138038"/>
                  <a:pt x="3097286" y="130327"/>
                </a:cubicBezTo>
                <a:cubicBezTo>
                  <a:pt x="3096001" y="123902"/>
                  <a:pt x="3106282" y="117476"/>
                  <a:pt x="3120419" y="117476"/>
                </a:cubicBezTo>
                <a:close/>
                <a:moveTo>
                  <a:pt x="1410076" y="117476"/>
                </a:moveTo>
                <a:cubicBezTo>
                  <a:pt x="1423658" y="117476"/>
                  <a:pt x="1432301" y="123902"/>
                  <a:pt x="1429831" y="130327"/>
                </a:cubicBezTo>
                <a:cubicBezTo>
                  <a:pt x="1426127" y="138038"/>
                  <a:pt x="1412545" y="144464"/>
                  <a:pt x="1398963" y="144464"/>
                </a:cubicBezTo>
                <a:cubicBezTo>
                  <a:pt x="1385381" y="144464"/>
                  <a:pt x="1376738" y="138038"/>
                  <a:pt x="1380442" y="130327"/>
                </a:cubicBezTo>
                <a:cubicBezTo>
                  <a:pt x="1382912" y="123902"/>
                  <a:pt x="1396494" y="117476"/>
                  <a:pt x="1410076" y="117476"/>
                </a:cubicBezTo>
                <a:close/>
                <a:moveTo>
                  <a:pt x="1348164" y="117476"/>
                </a:moveTo>
                <a:cubicBezTo>
                  <a:pt x="1361746" y="117476"/>
                  <a:pt x="1370389" y="123902"/>
                  <a:pt x="1367919" y="130327"/>
                </a:cubicBezTo>
                <a:cubicBezTo>
                  <a:pt x="1364215" y="138038"/>
                  <a:pt x="1350633" y="144464"/>
                  <a:pt x="1337051" y="144464"/>
                </a:cubicBezTo>
                <a:cubicBezTo>
                  <a:pt x="1323469" y="144464"/>
                  <a:pt x="1314826" y="138038"/>
                  <a:pt x="1318530" y="130327"/>
                </a:cubicBezTo>
                <a:cubicBezTo>
                  <a:pt x="1322234" y="123902"/>
                  <a:pt x="1335816" y="117476"/>
                  <a:pt x="1348164" y="117476"/>
                </a:cubicBezTo>
                <a:close/>
                <a:moveTo>
                  <a:pt x="1287700" y="117476"/>
                </a:moveTo>
                <a:cubicBezTo>
                  <a:pt x="1301366" y="117476"/>
                  <a:pt x="1310063" y="123902"/>
                  <a:pt x="1306336" y="130327"/>
                </a:cubicBezTo>
                <a:cubicBezTo>
                  <a:pt x="1302609" y="138038"/>
                  <a:pt x="1288942" y="144464"/>
                  <a:pt x="1275276" y="144464"/>
                </a:cubicBezTo>
                <a:cubicBezTo>
                  <a:pt x="1261610" y="144464"/>
                  <a:pt x="1252913" y="138038"/>
                  <a:pt x="1256640" y="130327"/>
                </a:cubicBezTo>
                <a:cubicBezTo>
                  <a:pt x="1260367" y="123902"/>
                  <a:pt x="1274034" y="117476"/>
                  <a:pt x="1287700" y="117476"/>
                </a:cubicBezTo>
                <a:close/>
                <a:moveTo>
                  <a:pt x="1226754" y="117476"/>
                </a:moveTo>
                <a:cubicBezTo>
                  <a:pt x="1240800" y="117476"/>
                  <a:pt x="1249739" y="123902"/>
                  <a:pt x="1245908" y="130327"/>
                </a:cubicBezTo>
                <a:cubicBezTo>
                  <a:pt x="1242077" y="138038"/>
                  <a:pt x="1228031" y="144464"/>
                  <a:pt x="1213985" y="144464"/>
                </a:cubicBezTo>
                <a:cubicBezTo>
                  <a:pt x="1199939" y="144464"/>
                  <a:pt x="1191001" y="138038"/>
                  <a:pt x="1194832" y="130327"/>
                </a:cubicBezTo>
                <a:cubicBezTo>
                  <a:pt x="1198662" y="123902"/>
                  <a:pt x="1212708" y="117476"/>
                  <a:pt x="1226754" y="117476"/>
                </a:cubicBezTo>
                <a:close/>
                <a:moveTo>
                  <a:pt x="1166118" y="117476"/>
                </a:moveTo>
                <a:cubicBezTo>
                  <a:pt x="1180164" y="117476"/>
                  <a:pt x="1187826" y="123902"/>
                  <a:pt x="1183995" y="130327"/>
                </a:cubicBezTo>
                <a:cubicBezTo>
                  <a:pt x="1180164" y="138038"/>
                  <a:pt x="1166118" y="144464"/>
                  <a:pt x="1152072" y="144464"/>
                </a:cubicBezTo>
                <a:cubicBezTo>
                  <a:pt x="1138026" y="144464"/>
                  <a:pt x="1129088" y="138038"/>
                  <a:pt x="1132919" y="130327"/>
                </a:cubicBezTo>
                <a:cubicBezTo>
                  <a:pt x="1136749" y="123902"/>
                  <a:pt x="1152072" y="117476"/>
                  <a:pt x="1166118" y="117476"/>
                </a:cubicBezTo>
                <a:close/>
                <a:moveTo>
                  <a:pt x="1104792" y="117476"/>
                </a:moveTo>
                <a:cubicBezTo>
                  <a:pt x="1118459" y="117476"/>
                  <a:pt x="1125913" y="123902"/>
                  <a:pt x="1122186" y="130327"/>
                </a:cubicBezTo>
                <a:cubicBezTo>
                  <a:pt x="1118459" y="138038"/>
                  <a:pt x="1104792" y="144464"/>
                  <a:pt x="1091126" y="144464"/>
                </a:cubicBezTo>
                <a:cubicBezTo>
                  <a:pt x="1077460" y="144464"/>
                  <a:pt x="1068763" y="138038"/>
                  <a:pt x="1073732" y="130327"/>
                </a:cubicBezTo>
                <a:cubicBezTo>
                  <a:pt x="1077460" y="123902"/>
                  <a:pt x="1091126" y="117476"/>
                  <a:pt x="1104792" y="117476"/>
                </a:cubicBezTo>
                <a:close/>
                <a:moveTo>
                  <a:pt x="982430" y="117476"/>
                </a:moveTo>
                <a:cubicBezTo>
                  <a:pt x="996177" y="117476"/>
                  <a:pt x="1003676" y="123902"/>
                  <a:pt x="999927" y="130327"/>
                </a:cubicBezTo>
                <a:cubicBezTo>
                  <a:pt x="994928" y="138038"/>
                  <a:pt x="981180" y="144464"/>
                  <a:pt x="967433" y="144464"/>
                </a:cubicBezTo>
                <a:cubicBezTo>
                  <a:pt x="953686" y="144464"/>
                  <a:pt x="944938" y="138038"/>
                  <a:pt x="949937" y="130327"/>
                </a:cubicBezTo>
                <a:cubicBezTo>
                  <a:pt x="953686" y="123902"/>
                  <a:pt x="968683" y="117476"/>
                  <a:pt x="982430" y="117476"/>
                </a:cubicBezTo>
                <a:close/>
                <a:moveTo>
                  <a:pt x="920518" y="117476"/>
                </a:moveTo>
                <a:cubicBezTo>
                  <a:pt x="934265" y="117476"/>
                  <a:pt x="941764" y="123902"/>
                  <a:pt x="938015" y="130327"/>
                </a:cubicBezTo>
                <a:cubicBezTo>
                  <a:pt x="933016" y="138038"/>
                  <a:pt x="919268" y="144464"/>
                  <a:pt x="905521" y="144464"/>
                </a:cubicBezTo>
                <a:cubicBezTo>
                  <a:pt x="891774" y="144464"/>
                  <a:pt x="883026" y="138038"/>
                  <a:pt x="888025" y="130327"/>
                </a:cubicBezTo>
                <a:cubicBezTo>
                  <a:pt x="891774" y="123902"/>
                  <a:pt x="906771" y="117476"/>
                  <a:pt x="920518" y="117476"/>
                </a:cubicBezTo>
                <a:close/>
                <a:moveTo>
                  <a:pt x="860193" y="117476"/>
                </a:moveTo>
                <a:cubicBezTo>
                  <a:pt x="872691" y="117476"/>
                  <a:pt x="881439" y="123902"/>
                  <a:pt x="876440" y="130327"/>
                </a:cubicBezTo>
                <a:cubicBezTo>
                  <a:pt x="871441" y="138038"/>
                  <a:pt x="857694" y="144464"/>
                  <a:pt x="843947" y="144464"/>
                </a:cubicBezTo>
                <a:cubicBezTo>
                  <a:pt x="830199" y="144464"/>
                  <a:pt x="822701" y="138038"/>
                  <a:pt x="826450" y="130327"/>
                </a:cubicBezTo>
                <a:cubicBezTo>
                  <a:pt x="831449" y="123902"/>
                  <a:pt x="846446" y="117476"/>
                  <a:pt x="860193" y="117476"/>
                </a:cubicBezTo>
                <a:close/>
                <a:moveTo>
                  <a:pt x="799293" y="117476"/>
                </a:moveTo>
                <a:cubicBezTo>
                  <a:pt x="813412" y="117476"/>
                  <a:pt x="821113" y="123902"/>
                  <a:pt x="815979" y="130327"/>
                </a:cubicBezTo>
                <a:cubicBezTo>
                  <a:pt x="812128" y="138038"/>
                  <a:pt x="796726" y="144464"/>
                  <a:pt x="781324" y="144464"/>
                </a:cubicBezTo>
                <a:cubicBezTo>
                  <a:pt x="767205" y="144464"/>
                  <a:pt x="760788" y="138038"/>
                  <a:pt x="764638" y="130327"/>
                </a:cubicBezTo>
                <a:cubicBezTo>
                  <a:pt x="769772" y="123902"/>
                  <a:pt x="785175" y="117476"/>
                  <a:pt x="799293" y="117476"/>
                </a:cubicBezTo>
                <a:close/>
                <a:moveTo>
                  <a:pt x="4342797" y="117475"/>
                </a:moveTo>
                <a:cubicBezTo>
                  <a:pt x="4356544" y="117475"/>
                  <a:pt x="4370291" y="123901"/>
                  <a:pt x="4375290" y="130326"/>
                </a:cubicBezTo>
                <a:cubicBezTo>
                  <a:pt x="4380289" y="138037"/>
                  <a:pt x="4372791" y="144463"/>
                  <a:pt x="4359044" y="144463"/>
                </a:cubicBezTo>
                <a:cubicBezTo>
                  <a:pt x="4345296" y="144463"/>
                  <a:pt x="4330299" y="138037"/>
                  <a:pt x="4325300" y="130326"/>
                </a:cubicBezTo>
                <a:cubicBezTo>
                  <a:pt x="4321551" y="123901"/>
                  <a:pt x="4329050" y="117475"/>
                  <a:pt x="4342797" y="117475"/>
                </a:cubicBezTo>
                <a:close/>
                <a:moveTo>
                  <a:pt x="4281459" y="117475"/>
                </a:moveTo>
                <a:cubicBezTo>
                  <a:pt x="4295578" y="117475"/>
                  <a:pt x="4310980" y="123901"/>
                  <a:pt x="4314830" y="130326"/>
                </a:cubicBezTo>
                <a:cubicBezTo>
                  <a:pt x="4319964" y="138037"/>
                  <a:pt x="4312263" y="144463"/>
                  <a:pt x="4298145" y="144463"/>
                </a:cubicBezTo>
                <a:cubicBezTo>
                  <a:pt x="4284026" y="144463"/>
                  <a:pt x="4268624" y="138037"/>
                  <a:pt x="4263490" y="130326"/>
                </a:cubicBezTo>
                <a:cubicBezTo>
                  <a:pt x="4259639" y="123901"/>
                  <a:pt x="4267340" y="117475"/>
                  <a:pt x="4281459" y="117475"/>
                </a:cubicBezTo>
                <a:close/>
                <a:moveTo>
                  <a:pt x="4098197" y="117475"/>
                </a:moveTo>
                <a:cubicBezTo>
                  <a:pt x="4111863" y="117475"/>
                  <a:pt x="4126772" y="123901"/>
                  <a:pt x="4130499" y="130326"/>
                </a:cubicBezTo>
                <a:cubicBezTo>
                  <a:pt x="4134226" y="138037"/>
                  <a:pt x="4126772" y="144463"/>
                  <a:pt x="4113106" y="144463"/>
                </a:cubicBezTo>
                <a:cubicBezTo>
                  <a:pt x="4099439" y="144463"/>
                  <a:pt x="4084531" y="138037"/>
                  <a:pt x="4080803" y="130326"/>
                </a:cubicBezTo>
                <a:cubicBezTo>
                  <a:pt x="4077076" y="123901"/>
                  <a:pt x="4084531" y="117475"/>
                  <a:pt x="4098197" y="117475"/>
                </a:cubicBezTo>
                <a:close/>
                <a:moveTo>
                  <a:pt x="4037527" y="117475"/>
                </a:moveTo>
                <a:cubicBezTo>
                  <a:pt x="4049951" y="117475"/>
                  <a:pt x="4064860" y="123901"/>
                  <a:pt x="4068587" y="130326"/>
                </a:cubicBezTo>
                <a:cubicBezTo>
                  <a:pt x="4072314" y="138037"/>
                  <a:pt x="4064860" y="144463"/>
                  <a:pt x="4051194" y="144463"/>
                </a:cubicBezTo>
                <a:cubicBezTo>
                  <a:pt x="4037527" y="144463"/>
                  <a:pt x="4022619" y="138037"/>
                  <a:pt x="4018891" y="130326"/>
                </a:cubicBezTo>
                <a:cubicBezTo>
                  <a:pt x="4015164" y="123901"/>
                  <a:pt x="4023861" y="117475"/>
                  <a:pt x="4037527" y="117475"/>
                </a:cubicBezTo>
                <a:close/>
                <a:moveTo>
                  <a:pt x="2082572" y="117475"/>
                </a:moveTo>
                <a:cubicBezTo>
                  <a:pt x="2096708" y="117475"/>
                  <a:pt x="2106989" y="123901"/>
                  <a:pt x="2105704" y="130326"/>
                </a:cubicBezTo>
                <a:cubicBezTo>
                  <a:pt x="2104419" y="138037"/>
                  <a:pt x="2091568" y="144463"/>
                  <a:pt x="2077431" y="144463"/>
                </a:cubicBezTo>
                <a:cubicBezTo>
                  <a:pt x="2063295" y="144463"/>
                  <a:pt x="2053014" y="138037"/>
                  <a:pt x="2054299" y="130326"/>
                </a:cubicBezTo>
                <a:cubicBezTo>
                  <a:pt x="2055584" y="123901"/>
                  <a:pt x="2068436" y="117475"/>
                  <a:pt x="2082572" y="117475"/>
                </a:cubicBezTo>
                <a:close/>
                <a:moveTo>
                  <a:pt x="2021378" y="117475"/>
                </a:moveTo>
                <a:cubicBezTo>
                  <a:pt x="2035098" y="117475"/>
                  <a:pt x="2045077" y="123901"/>
                  <a:pt x="2043830" y="130326"/>
                </a:cubicBezTo>
                <a:cubicBezTo>
                  <a:pt x="2042582" y="138037"/>
                  <a:pt x="2030109" y="144463"/>
                  <a:pt x="2016388" y="144463"/>
                </a:cubicBezTo>
                <a:cubicBezTo>
                  <a:pt x="2002668" y="144463"/>
                  <a:pt x="1992689" y="138037"/>
                  <a:pt x="1993936" y="130326"/>
                </a:cubicBezTo>
                <a:cubicBezTo>
                  <a:pt x="1995184" y="123901"/>
                  <a:pt x="2007657" y="117475"/>
                  <a:pt x="2021378" y="117475"/>
                </a:cubicBezTo>
                <a:close/>
                <a:moveTo>
                  <a:pt x="1960712" y="117475"/>
                </a:moveTo>
                <a:cubicBezTo>
                  <a:pt x="1974433" y="117475"/>
                  <a:pt x="1983164" y="123901"/>
                  <a:pt x="1981917" y="130326"/>
                </a:cubicBezTo>
                <a:cubicBezTo>
                  <a:pt x="1980669" y="138037"/>
                  <a:pt x="1968196" y="144463"/>
                  <a:pt x="1954475" y="144463"/>
                </a:cubicBezTo>
                <a:cubicBezTo>
                  <a:pt x="1940755" y="144463"/>
                  <a:pt x="1930776" y="138037"/>
                  <a:pt x="1932023" y="130326"/>
                </a:cubicBezTo>
                <a:cubicBezTo>
                  <a:pt x="1934518" y="123901"/>
                  <a:pt x="1946991" y="117475"/>
                  <a:pt x="1960712" y="117475"/>
                </a:cubicBezTo>
                <a:close/>
                <a:moveTo>
                  <a:pt x="1898990" y="117475"/>
                </a:moveTo>
                <a:cubicBezTo>
                  <a:pt x="1912797" y="117475"/>
                  <a:pt x="1922839" y="123901"/>
                  <a:pt x="1920329" y="130326"/>
                </a:cubicBezTo>
                <a:cubicBezTo>
                  <a:pt x="1919073" y="138037"/>
                  <a:pt x="1906521" y="144463"/>
                  <a:pt x="1892714" y="144463"/>
                </a:cubicBezTo>
                <a:cubicBezTo>
                  <a:pt x="1878906" y="144463"/>
                  <a:pt x="1868864" y="138037"/>
                  <a:pt x="1871375" y="130326"/>
                </a:cubicBezTo>
                <a:cubicBezTo>
                  <a:pt x="1872630" y="123901"/>
                  <a:pt x="1885182" y="117475"/>
                  <a:pt x="1898990" y="117475"/>
                </a:cubicBezTo>
                <a:close/>
                <a:moveTo>
                  <a:pt x="1837076" y="117475"/>
                </a:moveTo>
                <a:cubicBezTo>
                  <a:pt x="1850884" y="117475"/>
                  <a:pt x="1860926" y="123901"/>
                  <a:pt x="1859671" y="130326"/>
                </a:cubicBezTo>
                <a:cubicBezTo>
                  <a:pt x="1857160" y="138037"/>
                  <a:pt x="1844608" y="144463"/>
                  <a:pt x="1830800" y="144463"/>
                </a:cubicBezTo>
                <a:cubicBezTo>
                  <a:pt x="1816993" y="144463"/>
                  <a:pt x="1806951" y="138037"/>
                  <a:pt x="1809461" y="130326"/>
                </a:cubicBezTo>
                <a:cubicBezTo>
                  <a:pt x="1810717" y="123901"/>
                  <a:pt x="1823269" y="117475"/>
                  <a:pt x="1837076" y="117475"/>
                </a:cubicBezTo>
                <a:close/>
                <a:moveTo>
                  <a:pt x="1776420" y="117475"/>
                </a:moveTo>
                <a:cubicBezTo>
                  <a:pt x="1790227" y="117475"/>
                  <a:pt x="1799014" y="123901"/>
                  <a:pt x="1797759" y="130326"/>
                </a:cubicBezTo>
                <a:cubicBezTo>
                  <a:pt x="1795248" y="138037"/>
                  <a:pt x="1782696" y="144463"/>
                  <a:pt x="1768888" y="144463"/>
                </a:cubicBezTo>
                <a:cubicBezTo>
                  <a:pt x="1755081" y="144463"/>
                  <a:pt x="1745039" y="138037"/>
                  <a:pt x="1747549" y="130326"/>
                </a:cubicBezTo>
                <a:cubicBezTo>
                  <a:pt x="1750060" y="123901"/>
                  <a:pt x="1762612" y="117475"/>
                  <a:pt x="1776420" y="117475"/>
                </a:cubicBezTo>
                <a:close/>
                <a:moveTo>
                  <a:pt x="1715381" y="117475"/>
                </a:moveTo>
                <a:cubicBezTo>
                  <a:pt x="1728875" y="117475"/>
                  <a:pt x="1738689" y="123901"/>
                  <a:pt x="1736235" y="130326"/>
                </a:cubicBezTo>
                <a:cubicBezTo>
                  <a:pt x="1733782" y="138037"/>
                  <a:pt x="1721515" y="144463"/>
                  <a:pt x="1708021" y="144463"/>
                </a:cubicBezTo>
                <a:cubicBezTo>
                  <a:pt x="1694528" y="144463"/>
                  <a:pt x="1684714" y="138037"/>
                  <a:pt x="1687167" y="130326"/>
                </a:cubicBezTo>
                <a:cubicBezTo>
                  <a:pt x="1689621" y="123901"/>
                  <a:pt x="1701888" y="117475"/>
                  <a:pt x="1715381" y="117475"/>
                </a:cubicBezTo>
                <a:close/>
                <a:moveTo>
                  <a:pt x="1655634" y="117475"/>
                </a:moveTo>
                <a:cubicBezTo>
                  <a:pt x="1668262" y="117475"/>
                  <a:pt x="1678364" y="123901"/>
                  <a:pt x="1675838" y="130326"/>
                </a:cubicBezTo>
                <a:cubicBezTo>
                  <a:pt x="1673313" y="138037"/>
                  <a:pt x="1660685" y="144463"/>
                  <a:pt x="1646794" y="144463"/>
                </a:cubicBezTo>
                <a:cubicBezTo>
                  <a:pt x="1632903" y="144463"/>
                  <a:pt x="1622801" y="138037"/>
                  <a:pt x="1625326" y="130326"/>
                </a:cubicBezTo>
                <a:cubicBezTo>
                  <a:pt x="1627852" y="123901"/>
                  <a:pt x="1641743" y="117475"/>
                  <a:pt x="1655634" y="117475"/>
                </a:cubicBezTo>
                <a:close/>
                <a:moveTo>
                  <a:pt x="1043093" y="117475"/>
                </a:moveTo>
                <a:cubicBezTo>
                  <a:pt x="1056841" y="117475"/>
                  <a:pt x="1065589" y="123901"/>
                  <a:pt x="1061840" y="130326"/>
                </a:cubicBezTo>
                <a:cubicBezTo>
                  <a:pt x="1056841" y="138037"/>
                  <a:pt x="1043093" y="144463"/>
                  <a:pt x="1029346" y="144463"/>
                </a:cubicBezTo>
                <a:cubicBezTo>
                  <a:pt x="1015599" y="144463"/>
                  <a:pt x="1006851" y="138037"/>
                  <a:pt x="1011850" y="130326"/>
                </a:cubicBezTo>
                <a:cubicBezTo>
                  <a:pt x="1015599" y="123901"/>
                  <a:pt x="1029346" y="117475"/>
                  <a:pt x="1043093" y="117475"/>
                </a:cubicBezTo>
                <a:close/>
                <a:moveTo>
                  <a:pt x="3779261" y="87313"/>
                </a:moveTo>
                <a:cubicBezTo>
                  <a:pt x="3793231" y="87313"/>
                  <a:pt x="3807201" y="92393"/>
                  <a:pt x="3809741" y="100013"/>
                </a:cubicBezTo>
                <a:cubicBezTo>
                  <a:pt x="3813551" y="106363"/>
                  <a:pt x="3804661" y="112713"/>
                  <a:pt x="3790691" y="112713"/>
                </a:cubicBezTo>
                <a:cubicBezTo>
                  <a:pt x="3776721" y="112713"/>
                  <a:pt x="3762751" y="106363"/>
                  <a:pt x="3760211" y="100013"/>
                </a:cubicBezTo>
                <a:cubicBezTo>
                  <a:pt x="3756401" y="92393"/>
                  <a:pt x="3765291" y="87313"/>
                  <a:pt x="3779261" y="87313"/>
                </a:cubicBezTo>
                <a:close/>
                <a:moveTo>
                  <a:pt x="3295913" y="87313"/>
                </a:moveTo>
                <a:cubicBezTo>
                  <a:pt x="3308386" y="87313"/>
                  <a:pt x="3320859" y="92393"/>
                  <a:pt x="3323354" y="100013"/>
                </a:cubicBezTo>
                <a:cubicBezTo>
                  <a:pt x="3324601" y="106363"/>
                  <a:pt x="3315870" y="112713"/>
                  <a:pt x="3302149" y="112713"/>
                </a:cubicBezTo>
                <a:cubicBezTo>
                  <a:pt x="3288429" y="112713"/>
                  <a:pt x="3275955" y="106363"/>
                  <a:pt x="3274708" y="100013"/>
                </a:cubicBezTo>
                <a:cubicBezTo>
                  <a:pt x="3272213" y="92393"/>
                  <a:pt x="3282192" y="87313"/>
                  <a:pt x="3295913" y="87313"/>
                </a:cubicBezTo>
                <a:close/>
                <a:moveTo>
                  <a:pt x="3235588" y="87313"/>
                </a:moveTo>
                <a:cubicBezTo>
                  <a:pt x="3248061" y="87313"/>
                  <a:pt x="3260534" y="92393"/>
                  <a:pt x="3263029" y="100013"/>
                </a:cubicBezTo>
                <a:cubicBezTo>
                  <a:pt x="3264276" y="106363"/>
                  <a:pt x="3254298" y="112713"/>
                  <a:pt x="3240577" y="112713"/>
                </a:cubicBezTo>
                <a:cubicBezTo>
                  <a:pt x="3226856" y="112713"/>
                  <a:pt x="3215630" y="106363"/>
                  <a:pt x="3213136" y="100013"/>
                </a:cubicBezTo>
                <a:cubicBezTo>
                  <a:pt x="3211888" y="92393"/>
                  <a:pt x="3221867" y="87313"/>
                  <a:pt x="3235588" y="87313"/>
                </a:cubicBezTo>
                <a:close/>
                <a:moveTo>
                  <a:pt x="2087475" y="87313"/>
                </a:moveTo>
                <a:cubicBezTo>
                  <a:pt x="2101530" y="87313"/>
                  <a:pt x="2111752" y="92393"/>
                  <a:pt x="2110474" y="100013"/>
                </a:cubicBezTo>
                <a:cubicBezTo>
                  <a:pt x="2109197" y="106363"/>
                  <a:pt x="2097697" y="112713"/>
                  <a:pt x="2083641" y="112713"/>
                </a:cubicBezTo>
                <a:cubicBezTo>
                  <a:pt x="2069586" y="112713"/>
                  <a:pt x="2059364" y="106363"/>
                  <a:pt x="2060642" y="100013"/>
                </a:cubicBezTo>
                <a:cubicBezTo>
                  <a:pt x="2061920" y="92393"/>
                  <a:pt x="2073419" y="87313"/>
                  <a:pt x="2087475" y="87313"/>
                </a:cubicBezTo>
                <a:close/>
                <a:moveTo>
                  <a:pt x="2027009" y="87313"/>
                </a:moveTo>
                <a:cubicBezTo>
                  <a:pt x="2041145" y="87313"/>
                  <a:pt x="2051426" y="92393"/>
                  <a:pt x="2050141" y="100013"/>
                </a:cubicBezTo>
                <a:cubicBezTo>
                  <a:pt x="2048856" y="106363"/>
                  <a:pt x="2036005" y="112713"/>
                  <a:pt x="2021868" y="112713"/>
                </a:cubicBezTo>
                <a:cubicBezTo>
                  <a:pt x="2007732" y="112713"/>
                  <a:pt x="1997451" y="106363"/>
                  <a:pt x="1998736" y="100013"/>
                </a:cubicBezTo>
                <a:cubicBezTo>
                  <a:pt x="2001306" y="92393"/>
                  <a:pt x="2012873" y="87313"/>
                  <a:pt x="2027009" y="87313"/>
                </a:cubicBezTo>
                <a:close/>
                <a:moveTo>
                  <a:pt x="1966684" y="87313"/>
                </a:moveTo>
                <a:cubicBezTo>
                  <a:pt x="1980820" y="87313"/>
                  <a:pt x="1991101" y="92393"/>
                  <a:pt x="1989816" y="100013"/>
                </a:cubicBezTo>
                <a:cubicBezTo>
                  <a:pt x="1987246" y="106363"/>
                  <a:pt x="1975680" y="112713"/>
                  <a:pt x="1961543" y="112713"/>
                </a:cubicBezTo>
                <a:cubicBezTo>
                  <a:pt x="1947407" y="112713"/>
                  <a:pt x="1937126" y="106363"/>
                  <a:pt x="1938411" y="100013"/>
                </a:cubicBezTo>
                <a:cubicBezTo>
                  <a:pt x="1939696" y="92393"/>
                  <a:pt x="1952548" y="87313"/>
                  <a:pt x="1966684" y="87313"/>
                </a:cubicBezTo>
                <a:close/>
                <a:moveTo>
                  <a:pt x="1906927" y="87313"/>
                </a:moveTo>
                <a:cubicBezTo>
                  <a:pt x="1920734" y="87313"/>
                  <a:pt x="1930776" y="92393"/>
                  <a:pt x="1928266" y="100013"/>
                </a:cubicBezTo>
                <a:cubicBezTo>
                  <a:pt x="1927010" y="106363"/>
                  <a:pt x="1914458" y="112713"/>
                  <a:pt x="1900651" y="112713"/>
                </a:cubicBezTo>
                <a:cubicBezTo>
                  <a:pt x="1886843" y="112713"/>
                  <a:pt x="1876801" y="106363"/>
                  <a:pt x="1879312" y="100013"/>
                </a:cubicBezTo>
                <a:cubicBezTo>
                  <a:pt x="1880567" y="92393"/>
                  <a:pt x="1893119" y="87313"/>
                  <a:pt x="1906927" y="87313"/>
                </a:cubicBezTo>
                <a:close/>
                <a:moveTo>
                  <a:pt x="1846412" y="87313"/>
                </a:moveTo>
                <a:cubicBezTo>
                  <a:pt x="1860133" y="87313"/>
                  <a:pt x="1868864" y="92393"/>
                  <a:pt x="1867617" y="100013"/>
                </a:cubicBezTo>
                <a:cubicBezTo>
                  <a:pt x="1866369" y="106363"/>
                  <a:pt x="1853896" y="112713"/>
                  <a:pt x="1840175" y="112713"/>
                </a:cubicBezTo>
                <a:cubicBezTo>
                  <a:pt x="1826455" y="112713"/>
                  <a:pt x="1816476" y="106363"/>
                  <a:pt x="1818971" y="100013"/>
                </a:cubicBezTo>
                <a:cubicBezTo>
                  <a:pt x="1820218" y="92393"/>
                  <a:pt x="1832691" y="87313"/>
                  <a:pt x="1846412" y="87313"/>
                </a:cubicBezTo>
                <a:close/>
                <a:moveTo>
                  <a:pt x="1786087" y="87313"/>
                </a:moveTo>
                <a:cubicBezTo>
                  <a:pt x="1799808" y="87313"/>
                  <a:pt x="1808539" y="92393"/>
                  <a:pt x="1807292" y="100013"/>
                </a:cubicBezTo>
                <a:cubicBezTo>
                  <a:pt x="1804797" y="106363"/>
                  <a:pt x="1792324" y="112713"/>
                  <a:pt x="1778603" y="112713"/>
                </a:cubicBezTo>
                <a:cubicBezTo>
                  <a:pt x="1764882" y="112713"/>
                  <a:pt x="1756151" y="106363"/>
                  <a:pt x="1757398" y="100013"/>
                </a:cubicBezTo>
                <a:cubicBezTo>
                  <a:pt x="1759893" y="92393"/>
                  <a:pt x="1772366" y="87313"/>
                  <a:pt x="1786087" y="87313"/>
                </a:cubicBezTo>
                <a:close/>
                <a:moveTo>
                  <a:pt x="1725620" y="87313"/>
                </a:moveTo>
                <a:cubicBezTo>
                  <a:pt x="1739427" y="87313"/>
                  <a:pt x="1748214" y="92393"/>
                  <a:pt x="1745703" y="100013"/>
                </a:cubicBezTo>
                <a:cubicBezTo>
                  <a:pt x="1744448" y="106363"/>
                  <a:pt x="1730641" y="112713"/>
                  <a:pt x="1718088" y="112713"/>
                </a:cubicBezTo>
                <a:cubicBezTo>
                  <a:pt x="1704281" y="112713"/>
                  <a:pt x="1694239" y="106363"/>
                  <a:pt x="1696749" y="100013"/>
                </a:cubicBezTo>
                <a:cubicBezTo>
                  <a:pt x="1699260" y="92393"/>
                  <a:pt x="1711812" y="87313"/>
                  <a:pt x="1725620" y="87313"/>
                </a:cubicBezTo>
                <a:close/>
                <a:moveTo>
                  <a:pt x="1665295" y="87313"/>
                </a:moveTo>
                <a:cubicBezTo>
                  <a:pt x="1679102" y="87313"/>
                  <a:pt x="1687889" y="92393"/>
                  <a:pt x="1685378" y="100013"/>
                </a:cubicBezTo>
                <a:cubicBezTo>
                  <a:pt x="1682868" y="106363"/>
                  <a:pt x="1670316" y="112713"/>
                  <a:pt x="1656508" y="112713"/>
                </a:cubicBezTo>
                <a:cubicBezTo>
                  <a:pt x="1642701" y="112713"/>
                  <a:pt x="1633914" y="106363"/>
                  <a:pt x="1636424" y="100013"/>
                </a:cubicBezTo>
                <a:cubicBezTo>
                  <a:pt x="1638935" y="92393"/>
                  <a:pt x="1651487" y="87313"/>
                  <a:pt x="1665295" y="87313"/>
                </a:cubicBezTo>
                <a:close/>
                <a:moveTo>
                  <a:pt x="1604834" y="87313"/>
                </a:moveTo>
                <a:cubicBezTo>
                  <a:pt x="1618724" y="87313"/>
                  <a:pt x="1627564" y="92393"/>
                  <a:pt x="1625038" y="100013"/>
                </a:cubicBezTo>
                <a:cubicBezTo>
                  <a:pt x="1622513" y="106363"/>
                  <a:pt x="1608622" y="112713"/>
                  <a:pt x="1595994" y="112713"/>
                </a:cubicBezTo>
                <a:cubicBezTo>
                  <a:pt x="1582103" y="112713"/>
                  <a:pt x="1572001" y="106363"/>
                  <a:pt x="1574526" y="100013"/>
                </a:cubicBezTo>
                <a:cubicBezTo>
                  <a:pt x="1578315" y="92393"/>
                  <a:pt x="1590943" y="87313"/>
                  <a:pt x="1604834" y="87313"/>
                </a:cubicBezTo>
                <a:close/>
                <a:moveTo>
                  <a:pt x="1544509" y="87313"/>
                </a:moveTo>
                <a:cubicBezTo>
                  <a:pt x="1558399" y="87313"/>
                  <a:pt x="1567239" y="92393"/>
                  <a:pt x="1564713" y="100013"/>
                </a:cubicBezTo>
                <a:cubicBezTo>
                  <a:pt x="1562188" y="106363"/>
                  <a:pt x="1548297" y="112713"/>
                  <a:pt x="1534406" y="112713"/>
                </a:cubicBezTo>
                <a:cubicBezTo>
                  <a:pt x="1520515" y="112713"/>
                  <a:pt x="1511676" y="106363"/>
                  <a:pt x="1514201" y="100013"/>
                </a:cubicBezTo>
                <a:cubicBezTo>
                  <a:pt x="1516727" y="92393"/>
                  <a:pt x="1530618" y="87313"/>
                  <a:pt x="1544509" y="87313"/>
                </a:cubicBezTo>
                <a:close/>
                <a:moveTo>
                  <a:pt x="1181476" y="87313"/>
                </a:moveTo>
                <a:cubicBezTo>
                  <a:pt x="1195058" y="87313"/>
                  <a:pt x="1203701" y="92393"/>
                  <a:pt x="1199997" y="100013"/>
                </a:cubicBezTo>
                <a:cubicBezTo>
                  <a:pt x="1196292" y="106363"/>
                  <a:pt x="1182710" y="112713"/>
                  <a:pt x="1169128" y="112713"/>
                </a:cubicBezTo>
                <a:cubicBezTo>
                  <a:pt x="1155546" y="112713"/>
                  <a:pt x="1148138" y="106363"/>
                  <a:pt x="1150607" y="100013"/>
                </a:cubicBezTo>
                <a:cubicBezTo>
                  <a:pt x="1154312" y="92393"/>
                  <a:pt x="1167894" y="87313"/>
                  <a:pt x="1181476" y="87313"/>
                </a:cubicBezTo>
                <a:close/>
                <a:moveTo>
                  <a:pt x="1121013" y="87313"/>
                </a:moveTo>
                <a:cubicBezTo>
                  <a:pt x="1134679" y="87313"/>
                  <a:pt x="1143376" y="92393"/>
                  <a:pt x="1139649" y="100013"/>
                </a:cubicBezTo>
                <a:cubicBezTo>
                  <a:pt x="1135922" y="106363"/>
                  <a:pt x="1121013" y="112713"/>
                  <a:pt x="1107347" y="112713"/>
                </a:cubicBezTo>
                <a:cubicBezTo>
                  <a:pt x="1093680" y="112713"/>
                  <a:pt x="1086226" y="106363"/>
                  <a:pt x="1089953" y="100013"/>
                </a:cubicBezTo>
                <a:cubicBezTo>
                  <a:pt x="1093680" y="92393"/>
                  <a:pt x="1107347" y="87313"/>
                  <a:pt x="1121013" y="87313"/>
                </a:cubicBezTo>
                <a:close/>
                <a:moveTo>
                  <a:pt x="1060473" y="87313"/>
                </a:moveTo>
                <a:cubicBezTo>
                  <a:pt x="1074055" y="87313"/>
                  <a:pt x="1081464" y="92393"/>
                  <a:pt x="1077760" y="100013"/>
                </a:cubicBezTo>
                <a:cubicBezTo>
                  <a:pt x="1074055" y="106363"/>
                  <a:pt x="1060473" y="112713"/>
                  <a:pt x="1046891" y="112713"/>
                </a:cubicBezTo>
                <a:cubicBezTo>
                  <a:pt x="1033309" y="112713"/>
                  <a:pt x="1025901" y="106363"/>
                  <a:pt x="1029605" y="100013"/>
                </a:cubicBezTo>
                <a:cubicBezTo>
                  <a:pt x="1033309" y="92393"/>
                  <a:pt x="1046891" y="87313"/>
                  <a:pt x="1060473" y="87313"/>
                </a:cubicBezTo>
                <a:close/>
                <a:moveTo>
                  <a:pt x="1000017" y="87313"/>
                </a:moveTo>
                <a:cubicBezTo>
                  <a:pt x="1013684" y="87313"/>
                  <a:pt x="1021138" y="92393"/>
                  <a:pt x="1017411" y="100013"/>
                </a:cubicBezTo>
                <a:cubicBezTo>
                  <a:pt x="1013684" y="106363"/>
                  <a:pt x="998775" y="112713"/>
                  <a:pt x="985109" y="112713"/>
                </a:cubicBezTo>
                <a:cubicBezTo>
                  <a:pt x="971442" y="112713"/>
                  <a:pt x="963988" y="106363"/>
                  <a:pt x="968957" y="100013"/>
                </a:cubicBezTo>
                <a:cubicBezTo>
                  <a:pt x="972685" y="92393"/>
                  <a:pt x="986351" y="87313"/>
                  <a:pt x="1000017" y="87313"/>
                </a:cubicBezTo>
                <a:close/>
                <a:moveTo>
                  <a:pt x="939692" y="87313"/>
                </a:moveTo>
                <a:cubicBezTo>
                  <a:pt x="953359" y="87313"/>
                  <a:pt x="960813" y="92393"/>
                  <a:pt x="957086" y="100013"/>
                </a:cubicBezTo>
                <a:cubicBezTo>
                  <a:pt x="952116" y="106363"/>
                  <a:pt x="938450" y="112713"/>
                  <a:pt x="924784" y="112713"/>
                </a:cubicBezTo>
                <a:cubicBezTo>
                  <a:pt x="911117" y="112713"/>
                  <a:pt x="903663" y="106363"/>
                  <a:pt x="907390" y="100013"/>
                </a:cubicBezTo>
                <a:cubicBezTo>
                  <a:pt x="912360" y="92393"/>
                  <a:pt x="926026" y="87313"/>
                  <a:pt x="939692" y="87313"/>
                </a:cubicBezTo>
                <a:close/>
                <a:moveTo>
                  <a:pt x="879243" y="87313"/>
                </a:moveTo>
                <a:cubicBezTo>
                  <a:pt x="892990" y="87313"/>
                  <a:pt x="900489" y="92393"/>
                  <a:pt x="895490" y="100013"/>
                </a:cubicBezTo>
                <a:cubicBezTo>
                  <a:pt x="891741" y="106363"/>
                  <a:pt x="876744" y="112713"/>
                  <a:pt x="862997" y="112713"/>
                </a:cubicBezTo>
                <a:cubicBezTo>
                  <a:pt x="849249" y="112713"/>
                  <a:pt x="841751" y="106363"/>
                  <a:pt x="846750" y="100013"/>
                </a:cubicBezTo>
                <a:cubicBezTo>
                  <a:pt x="851749" y="92393"/>
                  <a:pt x="865496" y="87313"/>
                  <a:pt x="879243" y="87313"/>
                </a:cubicBezTo>
                <a:close/>
                <a:moveTo>
                  <a:pt x="2152562" y="57150"/>
                </a:moveTo>
                <a:cubicBezTo>
                  <a:pt x="2166617" y="57150"/>
                  <a:pt x="2176839" y="62497"/>
                  <a:pt x="2175561" y="70518"/>
                </a:cubicBezTo>
                <a:cubicBezTo>
                  <a:pt x="2174284" y="77203"/>
                  <a:pt x="2162784" y="82550"/>
                  <a:pt x="2148728" y="82550"/>
                </a:cubicBezTo>
                <a:cubicBezTo>
                  <a:pt x="2134673" y="82550"/>
                  <a:pt x="2124451" y="77203"/>
                  <a:pt x="2125729" y="70518"/>
                </a:cubicBezTo>
                <a:cubicBezTo>
                  <a:pt x="2127007" y="62497"/>
                  <a:pt x="2138506" y="57150"/>
                  <a:pt x="2152562" y="57150"/>
                </a:cubicBezTo>
                <a:close/>
                <a:moveTo>
                  <a:pt x="2093515" y="57150"/>
                </a:moveTo>
                <a:cubicBezTo>
                  <a:pt x="2106292" y="57150"/>
                  <a:pt x="2116514" y="62497"/>
                  <a:pt x="2115236" y="70518"/>
                </a:cubicBezTo>
                <a:cubicBezTo>
                  <a:pt x="2113959" y="77203"/>
                  <a:pt x="2102459" y="82550"/>
                  <a:pt x="2088403" y="82550"/>
                </a:cubicBezTo>
                <a:cubicBezTo>
                  <a:pt x="2074348" y="82550"/>
                  <a:pt x="2064126" y="77203"/>
                  <a:pt x="2065404" y="70518"/>
                </a:cubicBezTo>
                <a:cubicBezTo>
                  <a:pt x="2066682" y="62497"/>
                  <a:pt x="2079459" y="57150"/>
                  <a:pt x="2093515" y="57150"/>
                </a:cubicBezTo>
                <a:close/>
                <a:moveTo>
                  <a:pt x="2033359" y="57150"/>
                </a:moveTo>
                <a:cubicBezTo>
                  <a:pt x="2047495" y="57150"/>
                  <a:pt x="2057776" y="62497"/>
                  <a:pt x="2056491" y="70518"/>
                </a:cubicBezTo>
                <a:cubicBezTo>
                  <a:pt x="2055206" y="77203"/>
                  <a:pt x="2042355" y="82550"/>
                  <a:pt x="2028218" y="82550"/>
                </a:cubicBezTo>
                <a:cubicBezTo>
                  <a:pt x="2014082" y="82550"/>
                  <a:pt x="2003801" y="77203"/>
                  <a:pt x="2006371" y="70518"/>
                </a:cubicBezTo>
                <a:cubicBezTo>
                  <a:pt x="2007656" y="62497"/>
                  <a:pt x="2019223" y="57150"/>
                  <a:pt x="2033359" y="57150"/>
                </a:cubicBezTo>
                <a:close/>
                <a:moveTo>
                  <a:pt x="1974453" y="57150"/>
                </a:moveTo>
                <a:cubicBezTo>
                  <a:pt x="1987230" y="57150"/>
                  <a:pt x="1997452" y="62497"/>
                  <a:pt x="1996174" y="70518"/>
                </a:cubicBezTo>
                <a:cubicBezTo>
                  <a:pt x="1994897" y="77203"/>
                  <a:pt x="1982119" y="82550"/>
                  <a:pt x="1968064" y="82550"/>
                </a:cubicBezTo>
                <a:cubicBezTo>
                  <a:pt x="1954008" y="82550"/>
                  <a:pt x="1945064" y="77203"/>
                  <a:pt x="1946342" y="70518"/>
                </a:cubicBezTo>
                <a:cubicBezTo>
                  <a:pt x="1947620" y="62497"/>
                  <a:pt x="1960397" y="57150"/>
                  <a:pt x="1974453" y="57150"/>
                </a:cubicBezTo>
                <a:close/>
                <a:moveTo>
                  <a:pt x="1914128" y="57150"/>
                </a:moveTo>
                <a:cubicBezTo>
                  <a:pt x="1928183" y="57150"/>
                  <a:pt x="1937127" y="62497"/>
                  <a:pt x="1935849" y="70518"/>
                </a:cubicBezTo>
                <a:cubicBezTo>
                  <a:pt x="1934572" y="77203"/>
                  <a:pt x="1921794" y="82550"/>
                  <a:pt x="1907739" y="82550"/>
                </a:cubicBezTo>
                <a:cubicBezTo>
                  <a:pt x="1893683" y="82550"/>
                  <a:pt x="1884739" y="77203"/>
                  <a:pt x="1886017" y="70518"/>
                </a:cubicBezTo>
                <a:cubicBezTo>
                  <a:pt x="1888572" y="62497"/>
                  <a:pt x="1900072" y="57150"/>
                  <a:pt x="1914128" y="57150"/>
                </a:cubicBezTo>
                <a:close/>
                <a:moveTo>
                  <a:pt x="1854350" y="57150"/>
                </a:moveTo>
                <a:cubicBezTo>
                  <a:pt x="1866823" y="57150"/>
                  <a:pt x="1876802" y="62497"/>
                  <a:pt x="1874307" y="70518"/>
                </a:cubicBezTo>
                <a:cubicBezTo>
                  <a:pt x="1873060" y="77203"/>
                  <a:pt x="1860587" y="82550"/>
                  <a:pt x="1846866" y="82550"/>
                </a:cubicBezTo>
                <a:cubicBezTo>
                  <a:pt x="1833145" y="82550"/>
                  <a:pt x="1824414" y="77203"/>
                  <a:pt x="1825661" y="70518"/>
                </a:cubicBezTo>
                <a:cubicBezTo>
                  <a:pt x="1828156" y="62497"/>
                  <a:pt x="1840629" y="57150"/>
                  <a:pt x="1854350" y="57150"/>
                </a:cubicBezTo>
                <a:close/>
                <a:moveTo>
                  <a:pt x="1794025" y="57150"/>
                </a:moveTo>
                <a:cubicBezTo>
                  <a:pt x="1807746" y="57150"/>
                  <a:pt x="1816477" y="62497"/>
                  <a:pt x="1815230" y="70518"/>
                </a:cubicBezTo>
                <a:cubicBezTo>
                  <a:pt x="1812735" y="77203"/>
                  <a:pt x="1800262" y="82550"/>
                  <a:pt x="1786541" y="82550"/>
                </a:cubicBezTo>
                <a:cubicBezTo>
                  <a:pt x="1772820" y="82550"/>
                  <a:pt x="1764089" y="77203"/>
                  <a:pt x="1766584" y="70518"/>
                </a:cubicBezTo>
                <a:cubicBezTo>
                  <a:pt x="1767831" y="62497"/>
                  <a:pt x="1780304" y="57150"/>
                  <a:pt x="1794025" y="57150"/>
                </a:cubicBezTo>
                <a:close/>
                <a:moveTo>
                  <a:pt x="1733889" y="57150"/>
                </a:moveTo>
                <a:cubicBezTo>
                  <a:pt x="1747697" y="57150"/>
                  <a:pt x="1757739" y="62497"/>
                  <a:pt x="1755228" y="70518"/>
                </a:cubicBezTo>
                <a:cubicBezTo>
                  <a:pt x="1752718" y="77203"/>
                  <a:pt x="1740166" y="82550"/>
                  <a:pt x="1726358" y="82550"/>
                </a:cubicBezTo>
                <a:cubicBezTo>
                  <a:pt x="1712551" y="82550"/>
                  <a:pt x="1703764" y="77203"/>
                  <a:pt x="1706274" y="70518"/>
                </a:cubicBezTo>
                <a:cubicBezTo>
                  <a:pt x="1708785" y="62497"/>
                  <a:pt x="1721337" y="57150"/>
                  <a:pt x="1733889" y="57150"/>
                </a:cubicBezTo>
                <a:close/>
                <a:moveTo>
                  <a:pt x="1674820" y="57150"/>
                </a:moveTo>
                <a:cubicBezTo>
                  <a:pt x="1688627" y="57150"/>
                  <a:pt x="1697414" y="62497"/>
                  <a:pt x="1694903" y="70518"/>
                </a:cubicBezTo>
                <a:cubicBezTo>
                  <a:pt x="1692393" y="77203"/>
                  <a:pt x="1679841" y="82550"/>
                  <a:pt x="1666033" y="82550"/>
                </a:cubicBezTo>
                <a:cubicBezTo>
                  <a:pt x="1653481" y="82550"/>
                  <a:pt x="1643439" y="77203"/>
                  <a:pt x="1645949" y="70518"/>
                </a:cubicBezTo>
                <a:cubicBezTo>
                  <a:pt x="1648460" y="62497"/>
                  <a:pt x="1661012" y="57150"/>
                  <a:pt x="1674820" y="57150"/>
                </a:cubicBezTo>
                <a:close/>
                <a:moveTo>
                  <a:pt x="1614495" y="57150"/>
                </a:moveTo>
                <a:cubicBezTo>
                  <a:pt x="1628302" y="57150"/>
                  <a:pt x="1637089" y="62497"/>
                  <a:pt x="1634578" y="70518"/>
                </a:cubicBezTo>
                <a:cubicBezTo>
                  <a:pt x="1632068" y="77203"/>
                  <a:pt x="1619516" y="82550"/>
                  <a:pt x="1605708" y="82550"/>
                </a:cubicBezTo>
                <a:cubicBezTo>
                  <a:pt x="1593156" y="82550"/>
                  <a:pt x="1583114" y="77203"/>
                  <a:pt x="1585624" y="70518"/>
                </a:cubicBezTo>
                <a:cubicBezTo>
                  <a:pt x="1588135" y="62497"/>
                  <a:pt x="1601942" y="57150"/>
                  <a:pt x="1614495" y="57150"/>
                </a:cubicBezTo>
                <a:close/>
                <a:moveTo>
                  <a:pt x="2039679" y="28575"/>
                </a:moveTo>
                <a:cubicBezTo>
                  <a:pt x="2052379" y="28575"/>
                  <a:pt x="2062539" y="33588"/>
                  <a:pt x="2061269" y="39855"/>
                </a:cubicBezTo>
                <a:cubicBezTo>
                  <a:pt x="2059999" y="46121"/>
                  <a:pt x="2048569" y="52388"/>
                  <a:pt x="2034599" y="52388"/>
                </a:cubicBezTo>
                <a:cubicBezTo>
                  <a:pt x="2020629" y="52388"/>
                  <a:pt x="2011739" y="46121"/>
                  <a:pt x="2013009" y="39855"/>
                </a:cubicBezTo>
                <a:cubicBezTo>
                  <a:pt x="2014279" y="33588"/>
                  <a:pt x="2025709" y="28575"/>
                  <a:pt x="2039679" y="28575"/>
                </a:cubicBezTo>
                <a:close/>
                <a:moveTo>
                  <a:pt x="1980803" y="28575"/>
                </a:moveTo>
                <a:cubicBezTo>
                  <a:pt x="1993580" y="28575"/>
                  <a:pt x="2003802" y="33588"/>
                  <a:pt x="2002524" y="39855"/>
                </a:cubicBezTo>
                <a:cubicBezTo>
                  <a:pt x="2001247" y="46121"/>
                  <a:pt x="1988469" y="52388"/>
                  <a:pt x="1975691" y="52388"/>
                </a:cubicBezTo>
                <a:cubicBezTo>
                  <a:pt x="1961636" y="52388"/>
                  <a:pt x="1951414" y="46121"/>
                  <a:pt x="1952692" y="39855"/>
                </a:cubicBezTo>
                <a:cubicBezTo>
                  <a:pt x="1955247" y="33588"/>
                  <a:pt x="1966747" y="28575"/>
                  <a:pt x="1980803" y="28575"/>
                </a:cubicBezTo>
                <a:close/>
                <a:moveTo>
                  <a:pt x="1921174" y="28575"/>
                </a:moveTo>
                <a:cubicBezTo>
                  <a:pt x="1933564" y="28575"/>
                  <a:pt x="1943476" y="33588"/>
                  <a:pt x="1942237" y="39855"/>
                </a:cubicBezTo>
                <a:cubicBezTo>
                  <a:pt x="1940998" y="46121"/>
                  <a:pt x="1928608" y="52388"/>
                  <a:pt x="1914979" y="52388"/>
                </a:cubicBezTo>
                <a:cubicBezTo>
                  <a:pt x="1901349" y="52388"/>
                  <a:pt x="1892676" y="46121"/>
                  <a:pt x="1893915" y="39855"/>
                </a:cubicBezTo>
                <a:cubicBezTo>
                  <a:pt x="1896393" y="33588"/>
                  <a:pt x="1907544" y="28575"/>
                  <a:pt x="1921174" y="28575"/>
                </a:cubicBezTo>
                <a:close/>
                <a:moveTo>
                  <a:pt x="1862437" y="28575"/>
                </a:moveTo>
                <a:cubicBezTo>
                  <a:pt x="1874827" y="28575"/>
                  <a:pt x="1884739" y="33588"/>
                  <a:pt x="1883500" y="39855"/>
                </a:cubicBezTo>
                <a:cubicBezTo>
                  <a:pt x="1881022" y="46121"/>
                  <a:pt x="1868632" y="52388"/>
                  <a:pt x="1856242" y="52388"/>
                </a:cubicBezTo>
                <a:cubicBezTo>
                  <a:pt x="1842612" y="52388"/>
                  <a:pt x="1833939" y="46121"/>
                  <a:pt x="1835178" y="39855"/>
                </a:cubicBezTo>
                <a:cubicBezTo>
                  <a:pt x="1837656" y="33588"/>
                  <a:pt x="1848807" y="28575"/>
                  <a:pt x="1862437" y="28575"/>
                </a:cubicBezTo>
                <a:close/>
                <a:moveTo>
                  <a:pt x="1803550" y="28575"/>
                </a:moveTo>
                <a:cubicBezTo>
                  <a:pt x="1816023" y="28575"/>
                  <a:pt x="1826002" y="33588"/>
                  <a:pt x="1823507" y="39855"/>
                </a:cubicBezTo>
                <a:cubicBezTo>
                  <a:pt x="1822260" y="46121"/>
                  <a:pt x="1809787" y="52388"/>
                  <a:pt x="1796066" y="52388"/>
                </a:cubicBezTo>
                <a:cubicBezTo>
                  <a:pt x="1783593" y="52388"/>
                  <a:pt x="1773614" y="46121"/>
                  <a:pt x="1776109" y="39855"/>
                </a:cubicBezTo>
                <a:cubicBezTo>
                  <a:pt x="1777356" y="33588"/>
                  <a:pt x="1789829" y="28575"/>
                  <a:pt x="1803550" y="28575"/>
                </a:cubicBezTo>
                <a:close/>
                <a:moveTo>
                  <a:pt x="1744812" y="28575"/>
                </a:moveTo>
                <a:cubicBezTo>
                  <a:pt x="1757285" y="28575"/>
                  <a:pt x="1767264" y="33588"/>
                  <a:pt x="1764769" y="39855"/>
                </a:cubicBezTo>
                <a:cubicBezTo>
                  <a:pt x="1763522" y="46121"/>
                  <a:pt x="1751049" y="52388"/>
                  <a:pt x="1737328" y="52388"/>
                </a:cubicBezTo>
                <a:cubicBezTo>
                  <a:pt x="1723607" y="52388"/>
                  <a:pt x="1714876" y="46121"/>
                  <a:pt x="1717371" y="39855"/>
                </a:cubicBezTo>
                <a:cubicBezTo>
                  <a:pt x="1718618" y="33588"/>
                  <a:pt x="1731091" y="28575"/>
                  <a:pt x="1744812" y="28575"/>
                </a:cubicBezTo>
                <a:close/>
                <a:moveTo>
                  <a:pt x="2045890" y="0"/>
                </a:moveTo>
                <a:cubicBezTo>
                  <a:pt x="2058667" y="0"/>
                  <a:pt x="2068889" y="4939"/>
                  <a:pt x="2067611" y="11113"/>
                </a:cubicBezTo>
                <a:cubicBezTo>
                  <a:pt x="2066334" y="17286"/>
                  <a:pt x="2053556" y="22225"/>
                  <a:pt x="2040778" y="22225"/>
                </a:cubicBezTo>
                <a:cubicBezTo>
                  <a:pt x="2026723" y="22225"/>
                  <a:pt x="2016501" y="17286"/>
                  <a:pt x="2019057" y="11113"/>
                </a:cubicBezTo>
                <a:cubicBezTo>
                  <a:pt x="2020334" y="4939"/>
                  <a:pt x="2031834" y="0"/>
                  <a:pt x="2045890" y="0"/>
                </a:cubicBezTo>
                <a:close/>
                <a:moveTo>
                  <a:pt x="1987291" y="0"/>
                </a:moveTo>
                <a:cubicBezTo>
                  <a:pt x="2001261" y="0"/>
                  <a:pt x="2010151" y="4939"/>
                  <a:pt x="2008881" y="11113"/>
                </a:cubicBezTo>
                <a:cubicBezTo>
                  <a:pt x="2007611" y="17286"/>
                  <a:pt x="1994911" y="22225"/>
                  <a:pt x="1982211" y="22225"/>
                </a:cubicBezTo>
                <a:cubicBezTo>
                  <a:pt x="1968241" y="22225"/>
                  <a:pt x="1959351" y="17286"/>
                  <a:pt x="1960621" y="11113"/>
                </a:cubicBezTo>
                <a:cubicBezTo>
                  <a:pt x="1961891" y="4939"/>
                  <a:pt x="1974591" y="0"/>
                  <a:pt x="1987291" y="0"/>
                </a:cubicBezTo>
                <a:close/>
                <a:moveTo>
                  <a:pt x="1929112" y="0"/>
                </a:moveTo>
                <a:cubicBezTo>
                  <a:pt x="1941502" y="0"/>
                  <a:pt x="1951414" y="4939"/>
                  <a:pt x="1948936" y="11113"/>
                </a:cubicBezTo>
                <a:cubicBezTo>
                  <a:pt x="1947697" y="17286"/>
                  <a:pt x="1936546" y="22225"/>
                  <a:pt x="1922917" y="22225"/>
                </a:cubicBezTo>
                <a:cubicBezTo>
                  <a:pt x="1909287" y="22225"/>
                  <a:pt x="1900614" y="17286"/>
                  <a:pt x="1901853" y="11113"/>
                </a:cubicBezTo>
                <a:cubicBezTo>
                  <a:pt x="1904331" y="4939"/>
                  <a:pt x="1915482" y="0"/>
                  <a:pt x="1929112" y="0"/>
                </a:cubicBezTo>
                <a:close/>
                <a:moveTo>
                  <a:pt x="1870374" y="0"/>
                </a:moveTo>
                <a:cubicBezTo>
                  <a:pt x="1884003" y="0"/>
                  <a:pt x="1892676" y="4939"/>
                  <a:pt x="1891437" y="11113"/>
                </a:cubicBezTo>
                <a:cubicBezTo>
                  <a:pt x="1888959" y="17286"/>
                  <a:pt x="1877808" y="22225"/>
                  <a:pt x="1864179" y="22225"/>
                </a:cubicBezTo>
                <a:cubicBezTo>
                  <a:pt x="1850549" y="22225"/>
                  <a:pt x="1841876" y="17286"/>
                  <a:pt x="1844354" y="11113"/>
                </a:cubicBezTo>
                <a:cubicBezTo>
                  <a:pt x="1845593" y="4939"/>
                  <a:pt x="1857983" y="0"/>
                  <a:pt x="1870374" y="0"/>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pPr>
              <a:defRPr/>
            </a:pPr>
            <a:endParaRPr lang="en-US">
              <a:solidFill>
                <a:prstClr val="black"/>
              </a:solidFill>
            </a:endParaRPr>
          </a:p>
        </p:txBody>
      </p:sp>
      <p:sp>
        <p:nvSpPr>
          <p:cNvPr id="90" name="Teardrop 89">
            <a:extLst>
              <a:ext uri="{FF2B5EF4-FFF2-40B4-BE49-F238E27FC236}">
                <a16:creationId xmlns:a16="http://schemas.microsoft.com/office/drawing/2014/main" id="{ED3BF671-13AE-4B74-8634-14999B38CD1E}"/>
              </a:ext>
            </a:extLst>
          </p:cNvPr>
          <p:cNvSpPr/>
          <p:nvPr/>
        </p:nvSpPr>
        <p:spPr>
          <a:xfrm rot="8100000">
            <a:off x="7684818" y="17536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91" name="TextBox 90">
            <a:extLst>
              <a:ext uri="{FF2B5EF4-FFF2-40B4-BE49-F238E27FC236}">
                <a16:creationId xmlns:a16="http://schemas.microsoft.com/office/drawing/2014/main" id="{E5F83684-56DB-4B23-9A46-A03E69F3A6F7}"/>
              </a:ext>
            </a:extLst>
          </p:cNvPr>
          <p:cNvSpPr txBox="1"/>
          <p:nvPr/>
        </p:nvSpPr>
        <p:spPr>
          <a:xfrm>
            <a:off x="6989461" y="1602887"/>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NEPAL</a:t>
            </a:r>
          </a:p>
        </p:txBody>
      </p:sp>
      <p:sp>
        <p:nvSpPr>
          <p:cNvPr id="92" name="TextBox 91">
            <a:extLst>
              <a:ext uri="{FF2B5EF4-FFF2-40B4-BE49-F238E27FC236}">
                <a16:creationId xmlns:a16="http://schemas.microsoft.com/office/drawing/2014/main" id="{45B25866-42CB-4AFD-8389-4C01D371E557}"/>
              </a:ext>
            </a:extLst>
          </p:cNvPr>
          <p:cNvSpPr txBox="1"/>
          <p:nvPr/>
        </p:nvSpPr>
        <p:spPr>
          <a:xfrm>
            <a:off x="6299296" y="2165089"/>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DUBAI</a:t>
            </a:r>
          </a:p>
        </p:txBody>
      </p:sp>
      <p:sp>
        <p:nvSpPr>
          <p:cNvPr id="93" name="TextBox 92">
            <a:extLst>
              <a:ext uri="{FF2B5EF4-FFF2-40B4-BE49-F238E27FC236}">
                <a16:creationId xmlns:a16="http://schemas.microsoft.com/office/drawing/2014/main" id="{B5A6CD0F-ACCD-4AC1-8720-924A3962E1D0}"/>
              </a:ext>
            </a:extLst>
          </p:cNvPr>
          <p:cNvSpPr txBox="1"/>
          <p:nvPr/>
        </p:nvSpPr>
        <p:spPr>
          <a:xfrm>
            <a:off x="5920691" y="2419854"/>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OMAN</a:t>
            </a:r>
          </a:p>
        </p:txBody>
      </p:sp>
      <p:sp>
        <p:nvSpPr>
          <p:cNvPr id="94" name="TextBox 93">
            <a:extLst>
              <a:ext uri="{FF2B5EF4-FFF2-40B4-BE49-F238E27FC236}">
                <a16:creationId xmlns:a16="http://schemas.microsoft.com/office/drawing/2014/main" id="{9E2A84F7-5634-41A9-B2DC-B074A63EDECF}"/>
              </a:ext>
            </a:extLst>
          </p:cNvPr>
          <p:cNvSpPr txBox="1"/>
          <p:nvPr/>
        </p:nvSpPr>
        <p:spPr>
          <a:xfrm>
            <a:off x="7373128" y="2256194"/>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BANLADESH</a:t>
            </a:r>
          </a:p>
        </p:txBody>
      </p:sp>
      <p:sp>
        <p:nvSpPr>
          <p:cNvPr id="95" name="TextBox 94">
            <a:extLst>
              <a:ext uri="{FF2B5EF4-FFF2-40B4-BE49-F238E27FC236}">
                <a16:creationId xmlns:a16="http://schemas.microsoft.com/office/drawing/2014/main" id="{F7C05E3D-AED8-48B5-B851-49AC89E7F8AB}"/>
              </a:ext>
            </a:extLst>
          </p:cNvPr>
          <p:cNvSpPr txBox="1"/>
          <p:nvPr/>
        </p:nvSpPr>
        <p:spPr>
          <a:xfrm>
            <a:off x="7728675" y="2780313"/>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MALAYSIA</a:t>
            </a:r>
          </a:p>
        </p:txBody>
      </p:sp>
      <p:sp>
        <p:nvSpPr>
          <p:cNvPr id="96" name="TextBox 95">
            <a:extLst>
              <a:ext uri="{FF2B5EF4-FFF2-40B4-BE49-F238E27FC236}">
                <a16:creationId xmlns:a16="http://schemas.microsoft.com/office/drawing/2014/main" id="{E6BF4CEC-F9C8-49C5-AE8C-A9F770D5EE12}"/>
              </a:ext>
            </a:extLst>
          </p:cNvPr>
          <p:cNvSpPr txBox="1"/>
          <p:nvPr/>
        </p:nvSpPr>
        <p:spPr>
          <a:xfrm>
            <a:off x="8479121" y="2594594"/>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PHILIPPINES</a:t>
            </a:r>
          </a:p>
        </p:txBody>
      </p:sp>
      <p:sp>
        <p:nvSpPr>
          <p:cNvPr id="97" name="TextBox 96">
            <a:extLst>
              <a:ext uri="{FF2B5EF4-FFF2-40B4-BE49-F238E27FC236}">
                <a16:creationId xmlns:a16="http://schemas.microsoft.com/office/drawing/2014/main" id="{893EF63C-EFA2-41CA-8D54-36A0156C3F01}"/>
              </a:ext>
            </a:extLst>
          </p:cNvPr>
          <p:cNvSpPr txBox="1"/>
          <p:nvPr/>
        </p:nvSpPr>
        <p:spPr>
          <a:xfrm>
            <a:off x="8348016" y="2991162"/>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SINGAPORE</a:t>
            </a:r>
          </a:p>
        </p:txBody>
      </p:sp>
      <p:sp>
        <p:nvSpPr>
          <p:cNvPr id="98" name="TextBox 97">
            <a:extLst>
              <a:ext uri="{FF2B5EF4-FFF2-40B4-BE49-F238E27FC236}">
                <a16:creationId xmlns:a16="http://schemas.microsoft.com/office/drawing/2014/main" id="{B4367A72-CCD5-4AD8-9A01-F1D83C07969F}"/>
              </a:ext>
            </a:extLst>
          </p:cNvPr>
          <p:cNvSpPr txBox="1"/>
          <p:nvPr/>
        </p:nvSpPr>
        <p:spPr>
          <a:xfrm>
            <a:off x="6558405" y="2865512"/>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MALDIVES</a:t>
            </a:r>
          </a:p>
        </p:txBody>
      </p:sp>
      <p:sp>
        <p:nvSpPr>
          <p:cNvPr id="99" name="TextBox 98">
            <a:extLst>
              <a:ext uri="{FF2B5EF4-FFF2-40B4-BE49-F238E27FC236}">
                <a16:creationId xmlns:a16="http://schemas.microsoft.com/office/drawing/2014/main" id="{9E4BAE27-B215-41C6-AAB8-58E85574B165}"/>
              </a:ext>
            </a:extLst>
          </p:cNvPr>
          <p:cNvSpPr txBox="1"/>
          <p:nvPr/>
        </p:nvSpPr>
        <p:spPr>
          <a:xfrm>
            <a:off x="7084107" y="2639605"/>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SRILANKA</a:t>
            </a:r>
          </a:p>
        </p:txBody>
      </p:sp>
      <p:sp>
        <p:nvSpPr>
          <p:cNvPr id="100" name="TextBox 99">
            <a:extLst>
              <a:ext uri="{FF2B5EF4-FFF2-40B4-BE49-F238E27FC236}">
                <a16:creationId xmlns:a16="http://schemas.microsoft.com/office/drawing/2014/main" id="{7266F9DA-EA15-41D1-AA5A-DF0781711BBE}"/>
              </a:ext>
            </a:extLst>
          </p:cNvPr>
          <p:cNvSpPr txBox="1"/>
          <p:nvPr/>
        </p:nvSpPr>
        <p:spPr>
          <a:xfrm>
            <a:off x="8068484" y="1995125"/>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MYANMAR</a:t>
            </a:r>
          </a:p>
        </p:txBody>
      </p:sp>
      <p:sp>
        <p:nvSpPr>
          <p:cNvPr id="101" name="TextBox 100">
            <a:extLst>
              <a:ext uri="{FF2B5EF4-FFF2-40B4-BE49-F238E27FC236}">
                <a16:creationId xmlns:a16="http://schemas.microsoft.com/office/drawing/2014/main" id="{824C5012-289E-4D34-B48A-C9E12A065CD6}"/>
              </a:ext>
            </a:extLst>
          </p:cNvPr>
          <p:cNvSpPr txBox="1"/>
          <p:nvPr/>
        </p:nvSpPr>
        <p:spPr>
          <a:xfrm>
            <a:off x="7613618" y="1753599"/>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BHUTAN</a:t>
            </a:r>
          </a:p>
        </p:txBody>
      </p:sp>
      <p:sp>
        <p:nvSpPr>
          <p:cNvPr id="102" name="TextBox 101">
            <a:extLst>
              <a:ext uri="{FF2B5EF4-FFF2-40B4-BE49-F238E27FC236}">
                <a16:creationId xmlns:a16="http://schemas.microsoft.com/office/drawing/2014/main" id="{9665D98E-F442-4F77-B286-276FAF879359}"/>
              </a:ext>
            </a:extLst>
          </p:cNvPr>
          <p:cNvSpPr txBox="1"/>
          <p:nvPr/>
        </p:nvSpPr>
        <p:spPr>
          <a:xfrm>
            <a:off x="3615555" y="2322679"/>
            <a:ext cx="1514421" cy="135550"/>
          </a:xfrm>
          <a:prstGeom prst="rect">
            <a:avLst/>
          </a:prstGeom>
          <a:noFill/>
        </p:spPr>
        <p:txBody>
          <a:bodyPr wrap="square" lIns="0" tIns="0" rIns="0" bIns="0" rtlCol="0">
            <a:spAutoFit/>
          </a:bodyPr>
          <a:lstStyle/>
          <a:p>
            <a:pPr algn="ctr">
              <a:lnSpc>
                <a:spcPts val="1100"/>
              </a:lnSpc>
              <a:spcAft>
                <a:spcPts val="1200"/>
              </a:spcAft>
              <a:defRPr/>
            </a:pPr>
            <a:r>
              <a:rPr lang="en-US" sz="900" b="1" cap="all" spc="20" dirty="0">
                <a:solidFill>
                  <a:srgbClr val="ED7D31"/>
                </a:solidFill>
                <a:latin typeface="Open Sans" charset="0"/>
                <a:ea typeface="Open Sans" charset="0"/>
                <a:cs typeface="Open Sans" charset="0"/>
              </a:rPr>
              <a:t>TUNISIA</a:t>
            </a:r>
          </a:p>
        </p:txBody>
      </p:sp>
      <p:sp>
        <p:nvSpPr>
          <p:cNvPr id="103" name="Teardrop 102">
            <a:extLst>
              <a:ext uri="{FF2B5EF4-FFF2-40B4-BE49-F238E27FC236}">
                <a16:creationId xmlns:a16="http://schemas.microsoft.com/office/drawing/2014/main" id="{6A39342C-B5D6-4FAA-8CE8-CA4B140CC34C}"/>
              </a:ext>
            </a:extLst>
          </p:cNvPr>
          <p:cNvSpPr/>
          <p:nvPr/>
        </p:nvSpPr>
        <p:spPr>
          <a:xfrm rot="8100000">
            <a:off x="7879997" y="17784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4" name="Teardrop 103">
            <a:extLst>
              <a:ext uri="{FF2B5EF4-FFF2-40B4-BE49-F238E27FC236}">
                <a16:creationId xmlns:a16="http://schemas.microsoft.com/office/drawing/2014/main" id="{76EF1F59-AAD2-4B7E-99CB-69F2A585B24C}"/>
              </a:ext>
            </a:extLst>
          </p:cNvPr>
          <p:cNvSpPr/>
          <p:nvPr/>
        </p:nvSpPr>
        <p:spPr>
          <a:xfrm rot="8100000">
            <a:off x="7993411" y="202655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5" name="Teardrop 104">
            <a:extLst>
              <a:ext uri="{FF2B5EF4-FFF2-40B4-BE49-F238E27FC236}">
                <a16:creationId xmlns:a16="http://schemas.microsoft.com/office/drawing/2014/main" id="{D5C8DF8D-A166-4B90-9129-E8232B09E8EE}"/>
              </a:ext>
            </a:extLst>
          </p:cNvPr>
          <p:cNvSpPr/>
          <p:nvPr/>
        </p:nvSpPr>
        <p:spPr>
          <a:xfrm rot="8100000">
            <a:off x="7846935" y="2412227"/>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6" name="Teardrop 105">
            <a:extLst>
              <a:ext uri="{FF2B5EF4-FFF2-40B4-BE49-F238E27FC236}">
                <a16:creationId xmlns:a16="http://schemas.microsoft.com/office/drawing/2014/main" id="{30D1EE32-8EAA-40B3-8F8C-72F04D91D931}"/>
              </a:ext>
            </a:extLst>
          </p:cNvPr>
          <p:cNvSpPr/>
          <p:nvPr/>
        </p:nvSpPr>
        <p:spPr>
          <a:xfrm rot="8100000">
            <a:off x="9134528" y="237803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7" name="Teardrop 106">
            <a:extLst>
              <a:ext uri="{FF2B5EF4-FFF2-40B4-BE49-F238E27FC236}">
                <a16:creationId xmlns:a16="http://schemas.microsoft.com/office/drawing/2014/main" id="{FD2D4E5C-3CAB-4B5B-BCB6-E52209656173}"/>
              </a:ext>
            </a:extLst>
          </p:cNvPr>
          <p:cNvSpPr/>
          <p:nvPr/>
        </p:nvSpPr>
        <p:spPr>
          <a:xfrm rot="8100000">
            <a:off x="6976310" y="1971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8" name="Teardrop 107">
            <a:extLst>
              <a:ext uri="{FF2B5EF4-FFF2-40B4-BE49-F238E27FC236}">
                <a16:creationId xmlns:a16="http://schemas.microsoft.com/office/drawing/2014/main" id="{DD6B306C-19D1-4FBF-974F-FECEA3EFA9A8}"/>
              </a:ext>
            </a:extLst>
          </p:cNvPr>
          <p:cNvSpPr/>
          <p:nvPr/>
        </p:nvSpPr>
        <p:spPr>
          <a:xfrm rot="8100000">
            <a:off x="8377317" y="251824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09" name="Teardrop 108">
            <a:extLst>
              <a:ext uri="{FF2B5EF4-FFF2-40B4-BE49-F238E27FC236}">
                <a16:creationId xmlns:a16="http://schemas.microsoft.com/office/drawing/2014/main" id="{FBD25BF3-439D-44DD-85D2-B191FDDA566C}"/>
              </a:ext>
            </a:extLst>
          </p:cNvPr>
          <p:cNvSpPr/>
          <p:nvPr/>
        </p:nvSpPr>
        <p:spPr>
          <a:xfrm rot="8100000">
            <a:off x="8969535" y="275710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0" name="Teardrop 109">
            <a:extLst>
              <a:ext uri="{FF2B5EF4-FFF2-40B4-BE49-F238E27FC236}">
                <a16:creationId xmlns:a16="http://schemas.microsoft.com/office/drawing/2014/main" id="{ABF16577-0A96-4079-90CC-18FA672E10DB}"/>
              </a:ext>
            </a:extLst>
          </p:cNvPr>
          <p:cNvSpPr/>
          <p:nvPr/>
        </p:nvSpPr>
        <p:spPr>
          <a:xfrm rot="8100000">
            <a:off x="7188362" y="26112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1" name="Teardrop 110">
            <a:extLst>
              <a:ext uri="{FF2B5EF4-FFF2-40B4-BE49-F238E27FC236}">
                <a16:creationId xmlns:a16="http://schemas.microsoft.com/office/drawing/2014/main" id="{5855AFD5-1BDB-4756-88B1-5F100EF8F37F}"/>
              </a:ext>
            </a:extLst>
          </p:cNvPr>
          <p:cNvSpPr/>
          <p:nvPr/>
        </p:nvSpPr>
        <p:spPr>
          <a:xfrm rot="8100000">
            <a:off x="6656842" y="221938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2" name="Teardrop 111">
            <a:extLst>
              <a:ext uri="{FF2B5EF4-FFF2-40B4-BE49-F238E27FC236}">
                <a16:creationId xmlns:a16="http://schemas.microsoft.com/office/drawing/2014/main" id="{9D9CE016-3EAC-4A3C-9BD8-27DB2CA5F78D}"/>
              </a:ext>
            </a:extLst>
          </p:cNvPr>
          <p:cNvSpPr/>
          <p:nvPr/>
        </p:nvSpPr>
        <p:spPr>
          <a:xfrm rot="8100000">
            <a:off x="8313606" y="19539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3" name="Teardrop 112">
            <a:extLst>
              <a:ext uri="{FF2B5EF4-FFF2-40B4-BE49-F238E27FC236}">
                <a16:creationId xmlns:a16="http://schemas.microsoft.com/office/drawing/2014/main" id="{36884080-E797-4865-8B74-CC327BAAD5E5}"/>
              </a:ext>
            </a:extLst>
          </p:cNvPr>
          <p:cNvSpPr/>
          <p:nvPr/>
        </p:nvSpPr>
        <p:spPr>
          <a:xfrm rot="8100000">
            <a:off x="4262880" y="2050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4" name="Teardrop 113">
            <a:extLst>
              <a:ext uri="{FF2B5EF4-FFF2-40B4-BE49-F238E27FC236}">
                <a16:creationId xmlns:a16="http://schemas.microsoft.com/office/drawing/2014/main" id="{5535FF34-F9F0-4F2F-BDF6-72E22BF20778}"/>
              </a:ext>
            </a:extLst>
          </p:cNvPr>
          <p:cNvSpPr/>
          <p:nvPr/>
        </p:nvSpPr>
        <p:spPr>
          <a:xfrm rot="8100000">
            <a:off x="7614848" y="2002935"/>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5" name="Teardrop 114">
            <a:extLst>
              <a:ext uri="{FF2B5EF4-FFF2-40B4-BE49-F238E27FC236}">
                <a16:creationId xmlns:a16="http://schemas.microsoft.com/office/drawing/2014/main" id="{101F97BB-EEDD-40A3-AB63-34D794A9CCAA}"/>
              </a:ext>
            </a:extLst>
          </p:cNvPr>
          <p:cNvSpPr/>
          <p:nvPr/>
        </p:nvSpPr>
        <p:spPr>
          <a:xfrm rot="8100000">
            <a:off x="6775307" y="3583477"/>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6" name="TextBox 115">
            <a:extLst>
              <a:ext uri="{FF2B5EF4-FFF2-40B4-BE49-F238E27FC236}">
                <a16:creationId xmlns:a16="http://schemas.microsoft.com/office/drawing/2014/main" id="{605FE640-8603-4DC8-81F2-0AC9252179D3}"/>
              </a:ext>
            </a:extLst>
          </p:cNvPr>
          <p:cNvSpPr txBox="1"/>
          <p:nvPr/>
        </p:nvSpPr>
        <p:spPr>
          <a:xfrm>
            <a:off x="6843250" y="3484037"/>
            <a:ext cx="1285061" cy="369332"/>
          </a:xfrm>
          <a:prstGeom prst="rect">
            <a:avLst/>
          </a:prstGeom>
          <a:noFill/>
        </p:spPr>
        <p:txBody>
          <a:bodyPr wrap="square" rtlCol="0">
            <a:spAutoFit/>
          </a:bodyPr>
          <a:lstStyle/>
          <a:p>
            <a:pPr>
              <a:defRPr/>
            </a:pPr>
            <a:r>
              <a:rPr lang="en-US" dirty="0">
                <a:solidFill>
                  <a:prstClr val="black"/>
                </a:solidFill>
              </a:rPr>
              <a:t> - </a:t>
            </a:r>
            <a:r>
              <a:rPr lang="en-US" sz="1050" dirty="0">
                <a:solidFill>
                  <a:srgbClr val="203864"/>
                </a:solidFill>
              </a:rPr>
              <a:t>Headquarters</a:t>
            </a:r>
          </a:p>
        </p:txBody>
      </p:sp>
      <p:sp>
        <p:nvSpPr>
          <p:cNvPr id="117" name="Teardrop 116">
            <a:extLst>
              <a:ext uri="{FF2B5EF4-FFF2-40B4-BE49-F238E27FC236}">
                <a16:creationId xmlns:a16="http://schemas.microsoft.com/office/drawing/2014/main" id="{04544E56-0306-4A18-B94E-EDD849FC7974}"/>
              </a:ext>
            </a:extLst>
          </p:cNvPr>
          <p:cNvSpPr/>
          <p:nvPr/>
        </p:nvSpPr>
        <p:spPr>
          <a:xfrm rot="8100000">
            <a:off x="6763054" y="388528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endParaRPr>
          </a:p>
        </p:txBody>
      </p:sp>
      <p:sp>
        <p:nvSpPr>
          <p:cNvPr id="118" name="TextBox 117">
            <a:extLst>
              <a:ext uri="{FF2B5EF4-FFF2-40B4-BE49-F238E27FC236}">
                <a16:creationId xmlns:a16="http://schemas.microsoft.com/office/drawing/2014/main" id="{731F6455-0E32-4F85-BB4D-B424DDC974DE}"/>
              </a:ext>
            </a:extLst>
          </p:cNvPr>
          <p:cNvSpPr txBox="1"/>
          <p:nvPr/>
        </p:nvSpPr>
        <p:spPr>
          <a:xfrm>
            <a:off x="6831528" y="3814158"/>
            <a:ext cx="2743498" cy="369332"/>
          </a:xfrm>
          <a:prstGeom prst="rect">
            <a:avLst/>
          </a:prstGeom>
          <a:noFill/>
        </p:spPr>
        <p:txBody>
          <a:bodyPr wrap="square" rtlCol="0">
            <a:spAutoFit/>
          </a:bodyPr>
          <a:lstStyle/>
          <a:p>
            <a:pPr>
              <a:defRPr/>
            </a:pPr>
            <a:r>
              <a:rPr lang="en-US" dirty="0">
                <a:solidFill>
                  <a:prstClr val="black"/>
                </a:solidFill>
              </a:rPr>
              <a:t> - </a:t>
            </a:r>
            <a:r>
              <a:rPr lang="en-US" sz="1050" dirty="0">
                <a:solidFill>
                  <a:srgbClr val="203864"/>
                </a:solidFill>
              </a:rPr>
              <a:t>Cohesive global reach</a:t>
            </a:r>
          </a:p>
        </p:txBody>
      </p:sp>
      <p:sp>
        <p:nvSpPr>
          <p:cNvPr id="119" name="Teardrop 118">
            <a:extLst>
              <a:ext uri="{FF2B5EF4-FFF2-40B4-BE49-F238E27FC236}">
                <a16:creationId xmlns:a16="http://schemas.microsoft.com/office/drawing/2014/main" id="{101F97BB-EEDD-40A3-AB63-34D794A9CCAA}"/>
              </a:ext>
            </a:extLst>
          </p:cNvPr>
          <p:cNvSpPr/>
          <p:nvPr/>
        </p:nvSpPr>
        <p:spPr>
          <a:xfrm rot="8100000">
            <a:off x="860351" y="6287902"/>
            <a:ext cx="15575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120" name="TextBox 119">
            <a:extLst>
              <a:ext uri="{FF2B5EF4-FFF2-40B4-BE49-F238E27FC236}">
                <a16:creationId xmlns:a16="http://schemas.microsoft.com/office/drawing/2014/main" id="{605FE640-8603-4DC8-81F2-0AC9252179D3}"/>
              </a:ext>
            </a:extLst>
          </p:cNvPr>
          <p:cNvSpPr txBox="1"/>
          <p:nvPr/>
        </p:nvSpPr>
        <p:spPr>
          <a:xfrm>
            <a:off x="953924" y="6245525"/>
            <a:ext cx="4349596" cy="276999"/>
          </a:xfrm>
          <a:prstGeom prst="rect">
            <a:avLst/>
          </a:prstGeom>
          <a:noFill/>
        </p:spPr>
        <p:txBody>
          <a:bodyPr wrap="square" rtlCol="0">
            <a:spAutoFit/>
          </a:bodyPr>
          <a:lstStyle/>
          <a:p>
            <a:pPr>
              <a:defRPr/>
            </a:pPr>
            <a:r>
              <a:rPr lang="en-US" sz="1200" dirty="0">
                <a:solidFill>
                  <a:prstClr val="black"/>
                </a:solidFill>
              </a:rPr>
              <a:t> </a:t>
            </a:r>
            <a:r>
              <a:rPr lang="en-US" sz="800" dirty="0">
                <a:solidFill>
                  <a:srgbClr val="203864"/>
                </a:solidFill>
              </a:rPr>
              <a:t>CS-4, 5 &amp; 6, 4th Floor, Ansal Plaza, Sector 3 Vaishali, Ghaziabad (Uttar Pradesh.) 201010 </a:t>
            </a:r>
          </a:p>
        </p:txBody>
      </p:sp>
      <p:pic>
        <p:nvPicPr>
          <p:cNvPr id="73" name="Picture 72" descr="A close up of a sign&#10;&#10;Description generated with very high confidence">
            <a:extLst>
              <a:ext uri="{FF2B5EF4-FFF2-40B4-BE49-F238E27FC236}">
                <a16:creationId xmlns:a16="http://schemas.microsoft.com/office/drawing/2014/main" id="{8485418E-716A-4C3D-87E4-F451E4D2F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260" r="18813"/>
          <a:stretch/>
        </p:blipFill>
        <p:spPr>
          <a:xfrm>
            <a:off x="8113041" y="5253354"/>
            <a:ext cx="515574" cy="552773"/>
          </a:xfrm>
          <a:prstGeom prst="rect">
            <a:avLst/>
          </a:prstGeom>
          <a:effectLst>
            <a:reflection stA="99000" endPos="25000" dist="50800" dir="5400000" sy="-100000" algn="bl" rotWithShape="0"/>
          </a:effectLst>
        </p:spPr>
      </p:pic>
      <p:pic>
        <p:nvPicPr>
          <p:cNvPr id="74" name="Picture 73"/>
          <p:cNvPicPr>
            <a:picLocks noChangeAspect="1"/>
          </p:cNvPicPr>
          <p:nvPr/>
        </p:nvPicPr>
        <p:blipFill rotWithShape="1">
          <a:blip r:embed="rId12" cstate="print">
            <a:extLst>
              <a:ext uri="{28A0092B-C50C-407E-A947-70E740481C1C}">
                <a14:useLocalDpi xmlns:a14="http://schemas.microsoft.com/office/drawing/2010/main" val="0"/>
              </a:ext>
            </a:extLst>
          </a:blip>
          <a:srcRect b="9567"/>
          <a:stretch/>
        </p:blipFill>
        <p:spPr>
          <a:xfrm>
            <a:off x="8887549" y="5178413"/>
            <a:ext cx="407508" cy="682764"/>
          </a:xfrm>
          <a:prstGeom prst="rect">
            <a:avLst/>
          </a:prstGeom>
          <a:effectLst>
            <a:reflection stA="99000" endPos="14000" dist="50800" dir="5400000" sy="-100000" algn="bl" rotWithShape="0"/>
          </a:effectLst>
        </p:spPr>
      </p:pic>
      <p:sp>
        <p:nvSpPr>
          <p:cNvPr id="76" name="Teardrop 75">
            <a:extLst>
              <a:ext uri="{FF2B5EF4-FFF2-40B4-BE49-F238E27FC236}">
                <a16:creationId xmlns:a16="http://schemas.microsoft.com/office/drawing/2014/main" id="{101F97BB-EEDD-40A3-AB63-34D794A9CCAA}"/>
              </a:ext>
            </a:extLst>
          </p:cNvPr>
          <p:cNvSpPr/>
          <p:nvPr/>
        </p:nvSpPr>
        <p:spPr>
          <a:xfrm rot="8100000">
            <a:off x="5323446" y="6290300"/>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77" name="Teardrop 76">
            <a:extLst>
              <a:ext uri="{FF2B5EF4-FFF2-40B4-BE49-F238E27FC236}">
                <a16:creationId xmlns:a16="http://schemas.microsoft.com/office/drawing/2014/main" id="{101F97BB-EEDD-40A3-AB63-34D794A9CCAA}"/>
              </a:ext>
            </a:extLst>
          </p:cNvPr>
          <p:cNvSpPr/>
          <p:nvPr/>
        </p:nvSpPr>
        <p:spPr>
          <a:xfrm rot="8100000">
            <a:off x="7819966" y="1985120"/>
            <a:ext cx="128721" cy="132555"/>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78" name="TextBox 77">
            <a:extLst>
              <a:ext uri="{FF2B5EF4-FFF2-40B4-BE49-F238E27FC236}">
                <a16:creationId xmlns:a16="http://schemas.microsoft.com/office/drawing/2014/main" id="{605FE640-8603-4DC8-81F2-0AC9252179D3}"/>
              </a:ext>
            </a:extLst>
          </p:cNvPr>
          <p:cNvSpPr txBox="1"/>
          <p:nvPr/>
        </p:nvSpPr>
        <p:spPr>
          <a:xfrm>
            <a:off x="5449724" y="6251621"/>
            <a:ext cx="4349596" cy="276999"/>
          </a:xfrm>
          <a:prstGeom prst="rect">
            <a:avLst/>
          </a:prstGeom>
          <a:noFill/>
        </p:spPr>
        <p:txBody>
          <a:bodyPr wrap="square" rtlCol="0">
            <a:spAutoFit/>
          </a:bodyPr>
          <a:lstStyle/>
          <a:p>
            <a:pPr>
              <a:defRPr/>
            </a:pPr>
            <a:r>
              <a:rPr lang="en-US" sz="1200" dirty="0">
                <a:solidFill>
                  <a:prstClr val="black"/>
                </a:solidFill>
              </a:rPr>
              <a:t> </a:t>
            </a:r>
            <a:r>
              <a:rPr lang="en-US" sz="800" dirty="0">
                <a:solidFill>
                  <a:srgbClr val="203864"/>
                </a:solidFill>
              </a:rPr>
              <a:t>169, FIE, 1st Floor Patparganj Industrial Area, Delhi-110092, India</a:t>
            </a:r>
          </a:p>
        </p:txBody>
      </p:sp>
      <p:sp>
        <p:nvSpPr>
          <p:cNvPr id="79" name="Teardrop 78">
            <a:extLst>
              <a:ext uri="{FF2B5EF4-FFF2-40B4-BE49-F238E27FC236}">
                <a16:creationId xmlns:a16="http://schemas.microsoft.com/office/drawing/2014/main" id="{101F97BB-EEDD-40A3-AB63-34D794A9CCAA}"/>
              </a:ext>
            </a:extLst>
          </p:cNvPr>
          <p:cNvSpPr/>
          <p:nvPr/>
        </p:nvSpPr>
        <p:spPr>
          <a:xfrm rot="8100000">
            <a:off x="8174462" y="3581836"/>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200" dirty="0">
              <a:solidFill>
                <a:prstClr val="white"/>
              </a:solidFill>
            </a:endParaRPr>
          </a:p>
        </p:txBody>
      </p:sp>
      <p:sp>
        <p:nvSpPr>
          <p:cNvPr id="80" name="TextBox 79">
            <a:extLst>
              <a:ext uri="{FF2B5EF4-FFF2-40B4-BE49-F238E27FC236}">
                <a16:creationId xmlns:a16="http://schemas.microsoft.com/office/drawing/2014/main" id="{605FE640-8603-4DC8-81F2-0AC9252179D3}"/>
              </a:ext>
            </a:extLst>
          </p:cNvPr>
          <p:cNvSpPr txBox="1"/>
          <p:nvPr/>
        </p:nvSpPr>
        <p:spPr>
          <a:xfrm>
            <a:off x="8248378" y="3484037"/>
            <a:ext cx="2148350" cy="369332"/>
          </a:xfrm>
          <a:prstGeom prst="rect">
            <a:avLst/>
          </a:prstGeom>
          <a:noFill/>
        </p:spPr>
        <p:txBody>
          <a:bodyPr wrap="square" rtlCol="0">
            <a:spAutoFit/>
          </a:bodyPr>
          <a:lstStyle/>
          <a:p>
            <a:pPr>
              <a:defRPr/>
            </a:pPr>
            <a:r>
              <a:rPr lang="en-US" dirty="0">
                <a:solidFill>
                  <a:prstClr val="black"/>
                </a:solidFill>
              </a:rPr>
              <a:t> - </a:t>
            </a:r>
            <a:r>
              <a:rPr lang="en-US" sz="1050" dirty="0">
                <a:solidFill>
                  <a:srgbClr val="203864"/>
                </a:solidFill>
              </a:rPr>
              <a:t>Registered Office</a:t>
            </a:r>
          </a:p>
        </p:txBody>
      </p:sp>
      <p:sp>
        <p:nvSpPr>
          <p:cNvPr id="81" name="TextBox 80">
            <a:extLst>
              <a:ext uri="{FF2B5EF4-FFF2-40B4-BE49-F238E27FC236}">
                <a16:creationId xmlns:a16="http://schemas.microsoft.com/office/drawing/2014/main" id="{F8474F4D-E766-4467-B965-57A6C28519E1}"/>
              </a:ext>
            </a:extLst>
          </p:cNvPr>
          <p:cNvSpPr txBox="1"/>
          <p:nvPr/>
        </p:nvSpPr>
        <p:spPr>
          <a:xfrm>
            <a:off x="8868945" y="1838606"/>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rPr>
              <a:t>Enterprise</a:t>
            </a:r>
            <a:endParaRPr lang="en-US" sz="1050" b="1" dirty="0">
              <a:solidFill>
                <a:prstClr val="white"/>
              </a:solidFill>
              <a:cs typeface="Arial" panose="020B0604020202020204" pitchFamily="34" charset="0"/>
            </a:endParaRPr>
          </a:p>
        </p:txBody>
      </p:sp>
    </p:spTree>
    <p:extLst>
      <p:ext uri="{BB962C8B-B14F-4D97-AF65-F5344CB8AC3E}">
        <p14:creationId xmlns:p14="http://schemas.microsoft.com/office/powerpoint/2010/main" val="3747530041"/>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睿云联智能对讲"/>
          <p:cNvPicPr>
            <a:picLocks noChangeAspect="1"/>
          </p:cNvPicPr>
          <p:nvPr/>
        </p:nvPicPr>
        <p:blipFill>
          <a:blip r:embed="rId2"/>
          <a:srcRect r="51526" b="-15709"/>
          <a:stretch>
            <a:fillRect/>
          </a:stretch>
        </p:blipFill>
        <p:spPr>
          <a:xfrm>
            <a:off x="506095" y="6384925"/>
            <a:ext cx="1371600" cy="191770"/>
          </a:xfrm>
          <a:prstGeom prst="rect">
            <a:avLst/>
          </a:prstGeom>
        </p:spPr>
      </p:pic>
      <p:grpSp>
        <p:nvGrpSpPr>
          <p:cNvPr id="10" name="组合 9"/>
          <p:cNvGrpSpPr/>
          <p:nvPr/>
        </p:nvGrpSpPr>
        <p:grpSpPr>
          <a:xfrm>
            <a:off x="530225" y="240665"/>
            <a:ext cx="7069455" cy="583565"/>
            <a:chOff x="835" y="379"/>
            <a:chExt cx="9004" cy="919"/>
          </a:xfrm>
        </p:grpSpPr>
        <p:sp>
          <p:nvSpPr>
            <p:cNvPr id="11" name="矩形 10"/>
            <p:cNvSpPr/>
            <p:nvPr/>
          </p:nvSpPr>
          <p:spPr>
            <a:xfrm>
              <a:off x="835" y="608"/>
              <a:ext cx="133" cy="509"/>
            </a:xfrm>
            <a:prstGeom prst="rect">
              <a:avLst/>
            </a:prstGeom>
            <a:solidFill>
              <a:srgbClr val="00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prstClr val="white"/>
                </a:solidFill>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966" y="379"/>
              <a:ext cx="8873" cy="919"/>
            </a:xfrm>
            <a:prstGeom prst="rect">
              <a:avLst/>
            </a:prstGeom>
            <a:noFill/>
          </p:spPr>
          <p:txBody>
            <a:bodyPr wrap="square" rtlCol="0">
              <a:spAutoFit/>
            </a:bodyPr>
            <a:lstStyle/>
            <a:p>
              <a:r>
                <a:rPr lang="en-US" altLang="zh-CN" sz="3200" b="1" dirty="0">
                  <a:solidFill>
                    <a:srgbClr val="2B395E"/>
                  </a:solidFill>
                  <a:latin typeface="微软雅黑" panose="020B0503020204020204" charset="-122"/>
                  <a:ea typeface="微软雅黑" panose="020B0503020204020204" charset="-122"/>
                  <a:cs typeface="微软雅黑" panose="020B0503020204020204" charset="-122"/>
                </a:rPr>
                <a:t>Integration with Akuvox System</a:t>
              </a:r>
            </a:p>
          </p:txBody>
        </p:sp>
      </p:grpSp>
      <p:pic>
        <p:nvPicPr>
          <p:cNvPr id="28" name="图片 27" descr="AKUVOX_01"/>
          <p:cNvPicPr>
            <a:picLocks noChangeAspect="1"/>
          </p:cNvPicPr>
          <p:nvPr/>
        </p:nvPicPr>
        <p:blipFill>
          <a:blip r:embed="rId3"/>
          <a:stretch>
            <a:fillRect/>
          </a:stretch>
        </p:blipFill>
        <p:spPr>
          <a:xfrm>
            <a:off x="10274300" y="313690"/>
            <a:ext cx="1452245" cy="478155"/>
          </a:xfrm>
          <a:prstGeom prst="rect">
            <a:avLst/>
          </a:prstGeom>
        </p:spPr>
      </p:pic>
      <p:sp>
        <p:nvSpPr>
          <p:cNvPr id="2" name="矩形 1"/>
          <p:cNvSpPr/>
          <p:nvPr/>
        </p:nvSpPr>
        <p:spPr>
          <a:xfrm>
            <a:off x="1068070" y="1079500"/>
            <a:ext cx="450215" cy="515556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prstClr val="black"/>
              </a:solidFill>
            </a:endParaRPr>
          </a:p>
        </p:txBody>
      </p:sp>
      <p:sp>
        <p:nvSpPr>
          <p:cNvPr id="4" name="矩形 3"/>
          <p:cNvSpPr/>
          <p:nvPr/>
        </p:nvSpPr>
        <p:spPr>
          <a:xfrm>
            <a:off x="8488680" y="5828665"/>
            <a:ext cx="450215" cy="406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prstClr val="black"/>
              </a:solidFill>
            </a:endParaRPr>
          </a:p>
        </p:txBody>
      </p:sp>
      <p:pic>
        <p:nvPicPr>
          <p:cNvPr id="6" name="图片 5" descr="DCIM"/>
          <p:cNvPicPr>
            <a:picLocks noChangeAspect="1"/>
          </p:cNvPicPr>
          <p:nvPr/>
        </p:nvPicPr>
        <p:blipFill>
          <a:blip r:embed="rId4"/>
          <a:stretch>
            <a:fillRect/>
          </a:stretch>
        </p:blipFill>
        <p:spPr>
          <a:xfrm>
            <a:off x="406241" y="1712787"/>
            <a:ext cx="2224087" cy="2965929"/>
          </a:xfrm>
          <a:prstGeom prst="rect">
            <a:avLst/>
          </a:prstGeom>
        </p:spPr>
      </p:pic>
      <p:sp>
        <p:nvSpPr>
          <p:cNvPr id="7" name="文本框 6"/>
          <p:cNvSpPr txBox="1"/>
          <p:nvPr/>
        </p:nvSpPr>
        <p:spPr>
          <a:xfrm>
            <a:off x="5083629" y="1395730"/>
            <a:ext cx="6949200" cy="3600986"/>
          </a:xfrm>
          <a:prstGeom prst="rect">
            <a:avLst/>
          </a:prstGeom>
          <a:noFill/>
        </p:spPr>
        <p:txBody>
          <a:bodyPr wrap="square" rtlCol="0">
            <a:spAutoFit/>
          </a:bodyPr>
          <a:lstStyle/>
          <a:p>
            <a:pPr>
              <a:lnSpc>
                <a:spcPct val="200000"/>
              </a:lnSpc>
              <a:buSzPct val="100000"/>
              <a:buFont typeface="Wingdings" panose="05000000000000000000" pitchFamily="2" charset="2"/>
              <a:buChar char="l"/>
            </a:pPr>
            <a:r>
              <a:rPr lang="en-US" altLang="zh-CN" dirty="0">
                <a:solidFill>
                  <a:prstClr val="black"/>
                </a:solidFill>
                <a:latin typeface="微软雅黑" panose="020B0503020204020204" charset="-122"/>
                <a:ea typeface="微软雅黑" panose="020B0503020204020204" charset="-122"/>
                <a:sym typeface="+mn-ea"/>
              </a:rPr>
              <a:t> </a:t>
            </a:r>
            <a:r>
              <a:rPr lang="en-US" altLang="zh-CN" sz="1600" dirty="0">
                <a:solidFill>
                  <a:prstClr val="black"/>
                </a:solidFill>
                <a:ea typeface="微软雅黑" panose="020B0503020204020204" charset="-122"/>
                <a:sym typeface="+mn-ea"/>
              </a:rPr>
              <a:t>Full intergration with Akuvox intercom system</a:t>
            </a:r>
          </a:p>
          <a:p>
            <a:pPr>
              <a:lnSpc>
                <a:spcPct val="200000"/>
              </a:lnSpc>
              <a:buSzPct val="100000"/>
              <a:buFont typeface="Wingdings" panose="05000000000000000000" pitchFamily="2" charset="2"/>
              <a:buChar char="l"/>
            </a:pPr>
            <a:r>
              <a:rPr lang="en-US" altLang="zh-CN" sz="1600" dirty="0">
                <a:solidFill>
                  <a:prstClr val="black"/>
                </a:solidFill>
                <a:ea typeface="微软雅黑" panose="020B0503020204020204" charset="-122"/>
                <a:sym typeface="+mn-ea"/>
              </a:rPr>
              <a:t>  Effectively control visitors' path and reduce security risk</a:t>
            </a:r>
          </a:p>
          <a:p>
            <a:pPr>
              <a:lnSpc>
                <a:spcPct val="200000"/>
              </a:lnSpc>
              <a:buSzPct val="100000"/>
              <a:buFont typeface="Wingdings" panose="05000000000000000000" pitchFamily="2" charset="2"/>
              <a:buChar char="l"/>
            </a:pPr>
            <a:r>
              <a:rPr lang="en-US" altLang="zh-CN" sz="1600" dirty="0">
                <a:solidFill>
                  <a:prstClr val="black"/>
                </a:solidFill>
                <a:ea typeface="微软雅黑" panose="020B0503020204020204" charset="-122"/>
                <a:sym typeface="+mn-ea"/>
              </a:rPr>
              <a:t>  </a:t>
            </a:r>
            <a:r>
              <a:rPr lang="en-US" altLang="zh-CN" sz="1600" dirty="0">
                <a:solidFill>
                  <a:prstClr val="black"/>
                </a:solidFill>
                <a:sym typeface="+mn-ea"/>
              </a:rPr>
              <a:t>Convenient for the residents to get in and out without cards to avoid residents</a:t>
            </a:r>
          </a:p>
          <a:p>
            <a:pPr>
              <a:lnSpc>
                <a:spcPct val="200000"/>
              </a:lnSpc>
              <a:buSzPct val="100000"/>
            </a:pPr>
            <a:r>
              <a:rPr lang="en-US" altLang="zh-CN" sz="1600" dirty="0">
                <a:solidFill>
                  <a:prstClr val="black"/>
                </a:solidFill>
                <a:sym typeface="+mn-ea"/>
              </a:rPr>
              <a:t>     unable to get in or out due to forgetting their cards</a:t>
            </a:r>
          </a:p>
          <a:p>
            <a:pPr>
              <a:lnSpc>
                <a:spcPct val="200000"/>
              </a:lnSpc>
              <a:buSzPct val="100000"/>
              <a:buFont typeface="Wingdings" panose="05000000000000000000" pitchFamily="2" charset="2"/>
              <a:buChar char="l"/>
            </a:pPr>
            <a:r>
              <a:rPr lang="en-US" altLang="zh-CN" sz="1600" dirty="0">
                <a:solidFill>
                  <a:prstClr val="black"/>
                </a:solidFill>
                <a:sym typeface="+mn-ea"/>
              </a:rPr>
              <a:t> Not need for property staff to prepare temporary cards for visitors</a:t>
            </a:r>
          </a:p>
          <a:p>
            <a:pPr>
              <a:lnSpc>
                <a:spcPct val="200000"/>
              </a:lnSpc>
              <a:buSzPct val="100000"/>
              <a:buFont typeface="Wingdings" panose="05000000000000000000" pitchFamily="2" charset="2"/>
              <a:buChar char="l"/>
            </a:pPr>
            <a:r>
              <a:rPr lang="en-US" altLang="zh-CN" sz="1600" dirty="0">
                <a:solidFill>
                  <a:prstClr val="black"/>
                </a:solidFill>
                <a:sym typeface="Arial" panose="020B0604020202020204" pitchFamily="34" charset="0"/>
              </a:rPr>
              <a:t> Easy to use and just need minimum training for property staff</a:t>
            </a:r>
            <a:endParaRPr lang="en-US" altLang="zh-CN" sz="1600" dirty="0">
              <a:solidFill>
                <a:prstClr val="black"/>
              </a:solidFill>
              <a:sym typeface="+mn-ea"/>
            </a:endParaRPr>
          </a:p>
          <a:p>
            <a:pPr>
              <a:lnSpc>
                <a:spcPct val="200000"/>
              </a:lnSpc>
              <a:buSzPct val="100000"/>
              <a:buFont typeface="Wingdings" panose="05000000000000000000" pitchFamily="2" charset="2"/>
              <a:buChar char="l"/>
            </a:pPr>
            <a:r>
              <a:rPr lang="en-US" altLang="zh-CN" sz="1600" dirty="0">
                <a:solidFill>
                  <a:prstClr val="black"/>
                </a:solidFill>
                <a:ea typeface="微软雅黑" panose="020B0503020204020204" charset="-122"/>
                <a:sym typeface="+mn-ea"/>
              </a:rPr>
              <a:t> </a:t>
            </a:r>
            <a:r>
              <a:rPr lang="en-US" altLang="zh-CN" sz="1600" dirty="0">
                <a:solidFill>
                  <a:prstClr val="black"/>
                </a:solidFill>
                <a:sym typeface="+mn-ea"/>
              </a:rPr>
              <a:t>Maintain and upgrade the devices remotely</a:t>
            </a:r>
            <a:endParaRPr lang="en-US" altLang="zh-CN" sz="1600" dirty="0">
              <a:solidFill>
                <a:prstClr val="black"/>
              </a:solidFill>
              <a:ea typeface="微软雅黑" panose="020B0503020204020204" charset="-122"/>
              <a:cs typeface="微软雅黑" panose="020B0503020204020204" charset="-122"/>
              <a:sym typeface="+mn-ea"/>
            </a:endParaRPr>
          </a:p>
        </p:txBody>
      </p:sp>
      <p:grpSp>
        <p:nvGrpSpPr>
          <p:cNvPr id="13" name="Group 12"/>
          <p:cNvGrpSpPr/>
          <p:nvPr/>
        </p:nvGrpSpPr>
        <p:grpSpPr>
          <a:xfrm>
            <a:off x="0" y="5956065"/>
            <a:ext cx="12192000" cy="901933"/>
            <a:chOff x="0" y="4467050"/>
            <a:chExt cx="9144000" cy="676450"/>
          </a:xfrm>
        </p:grpSpPr>
        <p:sp>
          <p:nvSpPr>
            <p:cNvPr id="14" name="Rectangle 1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5" name="Group 14"/>
            <p:cNvGrpSpPr/>
            <p:nvPr userDrawn="1"/>
          </p:nvGrpSpPr>
          <p:grpSpPr>
            <a:xfrm>
              <a:off x="114300" y="4487369"/>
              <a:ext cx="8910322" cy="599050"/>
              <a:chOff x="114300" y="4487369"/>
              <a:chExt cx="8910322" cy="599050"/>
            </a:xfrm>
          </p:grpSpPr>
          <p:sp>
            <p:nvSpPr>
              <p:cNvPr id="16" name="TextBox 1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7" name="TextBox 1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8" name="TextBox 1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9" name="Picture 18">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0" name="Picture 19"/>
          <p:cNvPicPr>
            <a:picLocks noChangeAspect="1"/>
          </p:cNvPicPr>
          <p:nvPr/>
        </p:nvPicPr>
        <p:blipFill rotWithShape="1">
          <a:blip r:embed="rId6">
            <a:extLst>
              <a:ext uri="{28A0092B-C50C-407E-A947-70E740481C1C}">
                <a14:useLocalDpi xmlns:a14="http://schemas.microsoft.com/office/drawing/2010/main" val="0"/>
              </a:ext>
            </a:extLst>
          </a:blip>
          <a:srcRect b="5323"/>
          <a:stretch/>
        </p:blipFill>
        <p:spPr>
          <a:xfrm>
            <a:off x="1877695" y="1858892"/>
            <a:ext cx="3223629" cy="2819824"/>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4903" y="4067701"/>
            <a:ext cx="599021" cy="599021"/>
          </a:xfrm>
          <a:prstGeom prst="rect">
            <a:avLst/>
          </a:prstGeom>
        </p:spPr>
      </p:pic>
      <p:sp>
        <p:nvSpPr>
          <p:cNvPr id="3" name="TextBox 2"/>
          <p:cNvSpPr txBox="1"/>
          <p:nvPr/>
        </p:nvSpPr>
        <p:spPr>
          <a:xfrm>
            <a:off x="3149250" y="4827432"/>
            <a:ext cx="967129" cy="369332"/>
          </a:xfrm>
          <a:prstGeom prst="rect">
            <a:avLst/>
          </a:prstGeom>
          <a:noFill/>
        </p:spPr>
        <p:txBody>
          <a:bodyPr wrap="square" rtlCol="0">
            <a:spAutoFit/>
          </a:bodyPr>
          <a:lstStyle/>
          <a:p>
            <a:r>
              <a:rPr lang="en-IN" b="1" dirty="0">
                <a:solidFill>
                  <a:prstClr val="black"/>
                </a:solidFill>
              </a:rPr>
              <a:t>X912</a:t>
            </a:r>
          </a:p>
        </p:txBody>
      </p:sp>
    </p:spTree>
    <p:extLst>
      <p:ext uri="{BB962C8B-B14F-4D97-AF65-F5344CB8AC3E}">
        <p14:creationId xmlns:p14="http://schemas.microsoft.com/office/powerpoint/2010/main" val="12456690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流程图: 可选过程 2"/>
          <p:cNvSpPr/>
          <p:nvPr/>
        </p:nvSpPr>
        <p:spPr>
          <a:xfrm>
            <a:off x="200025" y="138430"/>
            <a:ext cx="5490845" cy="644525"/>
          </a:xfrm>
          <a:prstGeom prst="flowChartAlternateProcess">
            <a:avLst/>
          </a:prstGeom>
          <a:solidFill>
            <a:schemeClr val="bg1">
              <a:alpha val="100000"/>
            </a:schemeClr>
          </a:solidFill>
          <a:ln w="9525">
            <a:noFill/>
          </a:ln>
        </p:spPr>
        <p:txBody>
          <a:bodyPr vert="horz" wrap="square" anchor="b"/>
          <a:lstStyle/>
          <a:p>
            <a:r>
              <a:rPr lang="en-US" altLang="zh-CN" sz="3100" b="1" dirty="0">
                <a:solidFill>
                  <a:srgbClr val="44546A"/>
                </a:solidFill>
                <a:latin typeface="Arial" panose="020B0604020202020204" pitchFamily="34" charset="0"/>
                <a:ea typeface="微软雅黑" panose="020B0503020204020204" charset="-122"/>
                <a:sym typeface="Arial" panose="020B0604020202020204" pitchFamily="34" charset="0"/>
              </a:rPr>
              <a:t>Features</a:t>
            </a:r>
          </a:p>
        </p:txBody>
      </p:sp>
      <p:pic>
        <p:nvPicPr>
          <p:cNvPr id="2" name="图片 1"/>
          <p:cNvPicPr>
            <a:picLocks noChangeAspect="1"/>
          </p:cNvPicPr>
          <p:nvPr/>
        </p:nvPicPr>
        <p:blipFill>
          <a:blip r:embed="rId3"/>
          <a:stretch>
            <a:fillRect/>
          </a:stretch>
        </p:blipFill>
        <p:spPr>
          <a:xfrm flipH="1">
            <a:off x="2161540" y="1757045"/>
            <a:ext cx="1002665" cy="1002665"/>
          </a:xfrm>
          <a:prstGeom prst="rect">
            <a:avLst/>
          </a:prstGeom>
        </p:spPr>
      </p:pic>
      <p:sp>
        <p:nvSpPr>
          <p:cNvPr id="4" name="文本框 3"/>
          <p:cNvSpPr txBox="1"/>
          <p:nvPr/>
        </p:nvSpPr>
        <p:spPr>
          <a:xfrm>
            <a:off x="1268095" y="2759710"/>
            <a:ext cx="5819140" cy="414020"/>
          </a:xfrm>
          <a:prstGeom prst="rect">
            <a:avLst/>
          </a:prstGeom>
          <a:noFill/>
        </p:spPr>
        <p:txBody>
          <a:bodyPr wrap="square" rtlCol="0">
            <a:spAutoFit/>
          </a:bodyPr>
          <a:lstStyle/>
          <a:p>
            <a:pPr>
              <a:lnSpc>
                <a:spcPct val="150000"/>
              </a:lnSpc>
              <a:buSzPct val="100000"/>
              <a:buFont typeface="Wingdings" panose="05000000000000000000" pitchFamily="2" charset="2"/>
              <a:buChar char="l"/>
            </a:pPr>
            <a:r>
              <a:rPr lang="en-US" altLang="zh-CN" sz="1400" dirty="0">
                <a:solidFill>
                  <a:prstClr val="black"/>
                </a:solidFill>
                <a:latin typeface="微软雅黑" panose="020B0503020204020204" charset="-122"/>
                <a:ea typeface="微软雅黑" panose="020B0503020204020204" charset="-122"/>
                <a:sym typeface="+mn-ea"/>
              </a:rPr>
              <a:t> </a:t>
            </a:r>
            <a:r>
              <a:rPr sz="1400" dirty="0">
                <a:solidFill>
                  <a:prstClr val="black"/>
                </a:solidFill>
                <a:latin typeface="微软雅黑" panose="020B0503020204020204" charset="-122"/>
                <a:ea typeface="微软雅黑" panose="020B0503020204020204" charset="-122"/>
                <a:sym typeface="+mn-ea"/>
              </a:rPr>
              <a:t>Unlock </a:t>
            </a:r>
            <a:r>
              <a:rPr lang="en-US" sz="1400" dirty="0">
                <a:solidFill>
                  <a:prstClr val="black"/>
                </a:solidFill>
                <a:latin typeface="微软雅黑" panose="020B0503020204020204" charset="-122"/>
                <a:ea typeface="微软雅黑" panose="020B0503020204020204" charset="-122"/>
                <a:sym typeface="+mn-ea"/>
              </a:rPr>
              <a:t>with</a:t>
            </a:r>
            <a:r>
              <a:rPr sz="1400" dirty="0">
                <a:solidFill>
                  <a:prstClr val="black"/>
                </a:solidFill>
                <a:latin typeface="微软雅黑" panose="020B0503020204020204" charset="-122"/>
                <a:ea typeface="微软雅黑" panose="020B0503020204020204" charset="-122"/>
                <a:sym typeface="+mn-ea"/>
              </a:rPr>
              <a:t> card / password / </a:t>
            </a:r>
            <a:r>
              <a:rPr lang="en-US" sz="1400" dirty="0">
                <a:solidFill>
                  <a:prstClr val="black"/>
                </a:solidFill>
                <a:latin typeface="微软雅黑" panose="020B0503020204020204" charset="-122"/>
                <a:ea typeface="微软雅黑" panose="020B0503020204020204" charset="-122"/>
                <a:sym typeface="+mn-ea"/>
              </a:rPr>
              <a:t>face id</a:t>
            </a:r>
            <a:r>
              <a:rPr sz="1400" dirty="0">
                <a:solidFill>
                  <a:prstClr val="black"/>
                </a:solidFill>
                <a:latin typeface="微软雅黑" panose="020B0503020204020204" charset="-122"/>
                <a:ea typeface="微软雅黑" panose="020B0503020204020204" charset="-122"/>
                <a:sym typeface="+mn-ea"/>
              </a:rPr>
              <a:t> </a:t>
            </a:r>
            <a:r>
              <a:rPr lang="en-US" sz="1400" dirty="0">
                <a:solidFill>
                  <a:prstClr val="black"/>
                </a:solidFill>
                <a:latin typeface="微软雅黑" panose="020B0503020204020204" charset="-122"/>
                <a:ea typeface="微软雅黑" panose="020B0503020204020204" charset="-122"/>
                <a:sym typeface="+mn-ea"/>
              </a:rPr>
              <a:t>on doorphone</a:t>
            </a:r>
          </a:p>
        </p:txBody>
      </p:sp>
      <p:sp>
        <p:nvSpPr>
          <p:cNvPr id="8" name="右箭头 7"/>
          <p:cNvSpPr/>
          <p:nvPr/>
        </p:nvSpPr>
        <p:spPr>
          <a:xfrm>
            <a:off x="5327650" y="1990725"/>
            <a:ext cx="1007745" cy="53530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右箭头 13"/>
          <p:cNvSpPr/>
          <p:nvPr/>
        </p:nvSpPr>
        <p:spPr>
          <a:xfrm>
            <a:off x="5327650" y="3594100"/>
            <a:ext cx="1007745" cy="53530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文本框 19"/>
          <p:cNvSpPr txBox="1"/>
          <p:nvPr/>
        </p:nvSpPr>
        <p:spPr>
          <a:xfrm>
            <a:off x="1132205" y="930275"/>
            <a:ext cx="5635625" cy="1060450"/>
          </a:xfrm>
          <a:prstGeom prst="rect">
            <a:avLst/>
          </a:prstGeom>
          <a:noFill/>
        </p:spPr>
        <p:txBody>
          <a:bodyPr wrap="square" rtlCol="0">
            <a:spAutoFit/>
          </a:bodyPr>
          <a:lstStyle/>
          <a:p>
            <a:pPr>
              <a:lnSpc>
                <a:spcPct val="150000"/>
              </a:lnSpc>
              <a:buSzPct val="100000"/>
              <a:buFont typeface="Wingdings" panose="05000000000000000000" pitchFamily="2" charset="2"/>
              <a:buNone/>
            </a:pPr>
            <a:r>
              <a:rPr lang="en-US" sz="1400" b="1" dirty="0">
                <a:solidFill>
                  <a:prstClr val="black"/>
                </a:solidFill>
                <a:latin typeface="微软雅黑" panose="020B0503020204020204" charset="-122"/>
                <a:ea typeface="微软雅黑" panose="020B0503020204020204" charset="-122"/>
                <a:sym typeface="+mn-ea"/>
              </a:rPr>
              <a:t>Various ways to unlock elevator buttons for residents</a:t>
            </a:r>
          </a:p>
          <a:p>
            <a:pPr>
              <a:lnSpc>
                <a:spcPct val="150000"/>
              </a:lnSpc>
              <a:buSzPct val="100000"/>
              <a:buFont typeface="Wingdings" panose="05000000000000000000" pitchFamily="2" charset="2"/>
              <a:buChar char="l"/>
            </a:pPr>
            <a:endParaRPr lang="zh-CN" altLang="en-US" sz="1400" dirty="0">
              <a:solidFill>
                <a:prstClr val="black"/>
              </a:solidFill>
              <a:latin typeface="微软雅黑" panose="020B0503020204020204" charset="-122"/>
              <a:ea typeface="微软雅黑" panose="020B0503020204020204" charset="-122"/>
              <a:sym typeface="+mn-ea"/>
            </a:endParaRPr>
          </a:p>
          <a:p>
            <a:pPr>
              <a:lnSpc>
                <a:spcPct val="150000"/>
              </a:lnSpc>
              <a:buSzPct val="100000"/>
              <a:buFont typeface="Wingdings" panose="05000000000000000000" pitchFamily="2" charset="2"/>
              <a:buChar char="l"/>
            </a:pPr>
            <a:endParaRPr lang="zh-CN" altLang="en-US" sz="1400" dirty="0">
              <a:solidFill>
                <a:prstClr val="black"/>
              </a:solidFill>
              <a:latin typeface="微软雅黑" panose="020B0503020204020204" charset="-122"/>
              <a:ea typeface="微软雅黑" panose="020B0503020204020204" charset="-122"/>
              <a:sym typeface="+mn-ea"/>
            </a:endParaRPr>
          </a:p>
        </p:txBody>
      </p:sp>
      <p:pic>
        <p:nvPicPr>
          <p:cNvPr id="10251" name="图片 4"/>
          <p:cNvPicPr>
            <a:picLocks noChangeAspect="1"/>
          </p:cNvPicPr>
          <p:nvPr/>
        </p:nvPicPr>
        <p:blipFill>
          <a:blip r:embed="rId4"/>
          <a:stretch>
            <a:fillRect/>
          </a:stretch>
        </p:blipFill>
        <p:spPr>
          <a:xfrm>
            <a:off x="3284855" y="4947920"/>
            <a:ext cx="359410" cy="723900"/>
          </a:xfrm>
          <a:prstGeom prst="rect">
            <a:avLst/>
          </a:prstGeom>
          <a:noFill/>
          <a:ln w="9525">
            <a:noFill/>
          </a:ln>
        </p:spPr>
      </p:pic>
      <p:pic>
        <p:nvPicPr>
          <p:cNvPr id="12296" name="图片 8" descr="timg"/>
          <p:cNvPicPr>
            <a:picLocks noChangeAspect="1"/>
          </p:cNvPicPr>
          <p:nvPr/>
        </p:nvPicPr>
        <p:blipFill>
          <a:blip r:embed="rId5"/>
          <a:srcRect r="43064" b="48099"/>
          <a:stretch>
            <a:fillRect/>
          </a:stretch>
        </p:blipFill>
        <p:spPr>
          <a:xfrm>
            <a:off x="3094355" y="5246370"/>
            <a:ext cx="549910" cy="702310"/>
          </a:xfrm>
          <a:prstGeom prst="rect">
            <a:avLst/>
          </a:prstGeom>
          <a:noFill/>
          <a:ln w="9525">
            <a:noFill/>
          </a:ln>
        </p:spPr>
      </p:pic>
      <p:sp>
        <p:nvSpPr>
          <p:cNvPr id="19" name="文本框 18"/>
          <p:cNvSpPr txBox="1"/>
          <p:nvPr/>
        </p:nvSpPr>
        <p:spPr>
          <a:xfrm>
            <a:off x="1268095" y="4416425"/>
            <a:ext cx="4117975" cy="414020"/>
          </a:xfrm>
          <a:prstGeom prst="rect">
            <a:avLst/>
          </a:prstGeom>
          <a:noFill/>
        </p:spPr>
        <p:txBody>
          <a:bodyPr wrap="square" rtlCol="0">
            <a:spAutoFit/>
          </a:bodyPr>
          <a:lstStyle/>
          <a:p>
            <a:pPr>
              <a:lnSpc>
                <a:spcPct val="150000"/>
              </a:lnSpc>
              <a:buSzPct val="100000"/>
              <a:buFont typeface="Wingdings" panose="05000000000000000000" pitchFamily="2" charset="2"/>
              <a:buChar char="l"/>
            </a:pPr>
            <a:r>
              <a:rPr lang="en-US" altLang="zh-CN" sz="1400" dirty="0">
                <a:solidFill>
                  <a:prstClr val="black"/>
                </a:solidFill>
                <a:latin typeface="微软雅黑" panose="020B0503020204020204" charset="-122"/>
                <a:ea typeface="微软雅黑" panose="020B0503020204020204" charset="-122"/>
                <a:sym typeface="+mn-ea"/>
              </a:rPr>
              <a:t> Swipe card/NFC/Enter pin code</a:t>
            </a:r>
          </a:p>
        </p:txBody>
      </p:sp>
      <p:sp>
        <p:nvSpPr>
          <p:cNvPr id="21" name="文本框 20"/>
          <p:cNvSpPr txBox="1"/>
          <p:nvPr/>
        </p:nvSpPr>
        <p:spPr>
          <a:xfrm>
            <a:off x="1268095" y="5819775"/>
            <a:ext cx="4117975" cy="414020"/>
          </a:xfrm>
          <a:prstGeom prst="rect">
            <a:avLst/>
          </a:prstGeom>
          <a:noFill/>
        </p:spPr>
        <p:txBody>
          <a:bodyPr wrap="square" rtlCol="0">
            <a:spAutoFit/>
          </a:bodyPr>
          <a:lstStyle/>
          <a:p>
            <a:pPr>
              <a:lnSpc>
                <a:spcPct val="150000"/>
              </a:lnSpc>
              <a:buSzPct val="100000"/>
              <a:buFont typeface="Wingdings" panose="05000000000000000000" pitchFamily="2" charset="2"/>
              <a:buChar char="l"/>
            </a:pPr>
            <a:r>
              <a:rPr lang="en-US" altLang="zh-CN" sz="1400" dirty="0">
                <a:solidFill>
                  <a:prstClr val="black"/>
                </a:solidFill>
                <a:latin typeface="微软雅黑" panose="020B0503020204020204" charset="-122"/>
                <a:ea typeface="微软雅黑" panose="020B0503020204020204" charset="-122"/>
                <a:sym typeface="+mn-ea"/>
              </a:rPr>
              <a:t> Using Smartplus app</a:t>
            </a:r>
            <a:endParaRPr lang="zh-CN" altLang="en-US" sz="1400" dirty="0">
              <a:solidFill>
                <a:prstClr val="black"/>
              </a:solidFill>
              <a:latin typeface="微软雅黑" panose="020B0503020204020204" charset="-122"/>
              <a:ea typeface="微软雅黑" panose="020B0503020204020204" charset="-122"/>
              <a:sym typeface="+mn-ea"/>
            </a:endParaRPr>
          </a:p>
        </p:txBody>
      </p:sp>
      <p:sp>
        <p:nvSpPr>
          <p:cNvPr id="22" name="右箭头 21"/>
          <p:cNvSpPr/>
          <p:nvPr/>
        </p:nvSpPr>
        <p:spPr>
          <a:xfrm>
            <a:off x="5327650" y="5041900"/>
            <a:ext cx="1007745" cy="53530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23" name="图片 22"/>
          <p:cNvPicPr>
            <a:picLocks noChangeAspect="1"/>
          </p:cNvPicPr>
          <p:nvPr/>
        </p:nvPicPr>
        <p:blipFill>
          <a:blip r:embed="rId6"/>
          <a:stretch>
            <a:fillRect/>
          </a:stretch>
        </p:blipFill>
        <p:spPr>
          <a:xfrm>
            <a:off x="7868285" y="2113280"/>
            <a:ext cx="2856865" cy="1895475"/>
          </a:xfrm>
          <a:prstGeom prst="rect">
            <a:avLst/>
          </a:prstGeom>
        </p:spPr>
      </p:pic>
      <p:sp>
        <p:nvSpPr>
          <p:cNvPr id="24" name="文本框 23"/>
          <p:cNvSpPr txBox="1"/>
          <p:nvPr/>
        </p:nvSpPr>
        <p:spPr>
          <a:xfrm>
            <a:off x="6901815" y="4278630"/>
            <a:ext cx="4789170" cy="414020"/>
          </a:xfrm>
          <a:prstGeom prst="rect">
            <a:avLst/>
          </a:prstGeom>
          <a:noFill/>
        </p:spPr>
        <p:txBody>
          <a:bodyPr wrap="square" rtlCol="0">
            <a:spAutoFit/>
          </a:bodyPr>
          <a:lstStyle/>
          <a:p>
            <a:pPr>
              <a:lnSpc>
                <a:spcPct val="150000"/>
              </a:lnSpc>
              <a:buSzPct val="100000"/>
              <a:buFont typeface="Wingdings" panose="05000000000000000000" pitchFamily="2" charset="2"/>
              <a:buChar char="l"/>
            </a:pPr>
            <a:r>
              <a:rPr lang="en-US" altLang="zh-CN" sz="1400" dirty="0">
                <a:solidFill>
                  <a:prstClr val="black"/>
                </a:solidFill>
                <a:latin typeface="微软雅黑" panose="020B0503020204020204" charset="-122"/>
                <a:ea typeface="微软雅黑" panose="020B0503020204020204" charset="-122"/>
                <a:sym typeface="+mn-ea"/>
              </a:rPr>
              <a:t>Floor button would be unlocked with a time limit</a:t>
            </a:r>
          </a:p>
        </p:txBody>
      </p:sp>
      <p:pic>
        <p:nvPicPr>
          <p:cNvPr id="25" name="图片 24"/>
          <p:cNvPicPr>
            <a:picLocks noChangeAspect="1"/>
          </p:cNvPicPr>
          <p:nvPr/>
        </p:nvPicPr>
        <p:blipFill>
          <a:blip r:embed="rId7"/>
          <a:srcRect l="26768" t="49021" r="59057" b="7360"/>
          <a:stretch>
            <a:fillRect/>
          </a:stretch>
        </p:blipFill>
        <p:spPr>
          <a:xfrm>
            <a:off x="3835400" y="3226435"/>
            <a:ext cx="1016635" cy="1270635"/>
          </a:xfrm>
          <a:prstGeom prst="rect">
            <a:avLst/>
          </a:prstGeom>
        </p:spPr>
      </p:pic>
      <p:pic>
        <p:nvPicPr>
          <p:cNvPr id="26" name="图片 25"/>
          <p:cNvPicPr>
            <a:picLocks noChangeAspect="1"/>
          </p:cNvPicPr>
          <p:nvPr/>
        </p:nvPicPr>
        <p:blipFill>
          <a:blip r:embed="rId7"/>
          <a:srcRect l="44963" t="43397" r="40862" b="12984"/>
          <a:stretch>
            <a:fillRect/>
          </a:stretch>
        </p:blipFill>
        <p:spPr>
          <a:xfrm>
            <a:off x="2818765" y="3226435"/>
            <a:ext cx="1016635" cy="1270635"/>
          </a:xfrm>
          <a:prstGeom prst="rect">
            <a:avLst/>
          </a:prstGeom>
        </p:spPr>
      </p:pic>
      <p:pic>
        <p:nvPicPr>
          <p:cNvPr id="27" name="图片 26"/>
          <p:cNvPicPr>
            <a:picLocks noChangeAspect="1"/>
          </p:cNvPicPr>
          <p:nvPr/>
        </p:nvPicPr>
        <p:blipFill>
          <a:blip r:embed="rId7"/>
          <a:srcRect l="61803" t="44923" r="24022" b="11458"/>
          <a:stretch>
            <a:fillRect/>
          </a:stretch>
        </p:blipFill>
        <p:spPr>
          <a:xfrm>
            <a:off x="1685925" y="3226435"/>
            <a:ext cx="1016635" cy="1270635"/>
          </a:xfrm>
          <a:prstGeom prst="rect">
            <a:avLst/>
          </a:prstGeom>
        </p:spPr>
      </p:pic>
      <p:pic>
        <p:nvPicPr>
          <p:cNvPr id="28" name="Picture 27"/>
          <p:cNvPicPr>
            <a:picLocks noChangeAspect="1"/>
          </p:cNvPicPr>
          <p:nvPr/>
        </p:nvPicPr>
        <p:blipFill rotWithShape="1">
          <a:blip r:embed="rId8" cstate="print">
            <a:extLst>
              <a:ext uri="{28A0092B-C50C-407E-A947-70E740481C1C}">
                <a14:useLocalDpi xmlns:a14="http://schemas.microsoft.com/office/drawing/2010/main" val="0"/>
              </a:ext>
            </a:extLst>
          </a:blip>
          <a:srcRect b="5323"/>
          <a:stretch/>
        </p:blipFill>
        <p:spPr>
          <a:xfrm>
            <a:off x="2858719" y="1554237"/>
            <a:ext cx="1334821" cy="1167616"/>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98074" y="1876525"/>
            <a:ext cx="599021" cy="599021"/>
          </a:xfrm>
          <a:prstGeom prst="rect">
            <a:avLst/>
          </a:prstGeom>
        </p:spPr>
      </p:pic>
    </p:spTree>
    <p:extLst>
      <p:ext uri="{BB962C8B-B14F-4D97-AF65-F5344CB8AC3E}">
        <p14:creationId xmlns:p14="http://schemas.microsoft.com/office/powerpoint/2010/main" val="403215522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999"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890306"/>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2" y="1939931"/>
            <a:ext cx="6435578" cy="2044516"/>
          </a:xfrm>
          <a:prstGeom prst="rect">
            <a:avLst/>
          </a:prstGeom>
        </p:spPr>
        <p:txBody>
          <a:bodyPr vert="horz" wrap="square" lIns="0" tIns="195943" rIns="0" bIns="0" rtlCol="0">
            <a:spAutoFit/>
          </a:bodyPr>
          <a:lstStyle/>
          <a:p>
            <a:pPr marL="12724" marR="5090">
              <a:lnSpc>
                <a:spcPts val="7214"/>
              </a:lnSpc>
              <a:spcBef>
                <a:spcPts val="1543"/>
              </a:spcBef>
            </a:pPr>
            <a:r>
              <a:rPr sz="6000" dirty="0">
                <a:latin typeface="Roboto Medium" pitchFamily="2" charset="0"/>
                <a:ea typeface="Roboto Medium" pitchFamily="2" charset="0"/>
              </a:rPr>
              <a:t>Smart Intercom  Technologies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Tree>
    <p:extLst>
      <p:ext uri="{BB962C8B-B14F-4D97-AF65-F5344CB8AC3E}">
        <p14:creationId xmlns:p14="http://schemas.microsoft.com/office/powerpoint/2010/main" val="4207172706"/>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639454" y="1580735"/>
            <a:ext cx="6552546" cy="4979312"/>
          </a:xfrm>
          <a:prstGeom prst="rect">
            <a:avLst/>
          </a:prstGeom>
        </p:spPr>
      </p:pic>
      <p:sp>
        <p:nvSpPr>
          <p:cNvPr id="3" name="object 3"/>
          <p:cNvSpPr txBox="1">
            <a:spLocks noGrp="1"/>
          </p:cNvSpPr>
          <p:nvPr>
            <p:ph type="title"/>
          </p:nvPr>
        </p:nvSpPr>
        <p:spPr>
          <a:xfrm>
            <a:off x="688304" y="516949"/>
            <a:ext cx="7494743" cy="567874"/>
          </a:xfrm>
          <a:prstGeom prst="rect">
            <a:avLst/>
          </a:prstGeom>
        </p:spPr>
        <p:txBody>
          <a:bodyPr vert="horz" wrap="square" lIns="0" tIns="12724" rIns="0" bIns="0" rtlCol="0">
            <a:spAutoFit/>
          </a:bodyPr>
          <a:lstStyle/>
          <a:p>
            <a:pPr marL="12724">
              <a:spcBef>
                <a:spcPts val="100"/>
              </a:spcBef>
            </a:pPr>
            <a:r>
              <a:rPr sz="3607" b="1" dirty="0">
                <a:solidFill>
                  <a:srgbClr val="221815"/>
                </a:solidFill>
                <a:latin typeface="Roboto Medium" pitchFamily="2" charset="0"/>
                <a:ea typeface="Roboto Medium" pitchFamily="2" charset="0"/>
                <a:cs typeface="Gill Sans MT"/>
              </a:rPr>
              <a:t>Smart Intercom Technologies-AI</a:t>
            </a:r>
            <a:endParaRPr sz="3607" dirty="0">
              <a:latin typeface="Roboto Medium" pitchFamily="2" charset="0"/>
              <a:ea typeface="Roboto Medium" pitchFamily="2" charset="0"/>
              <a:cs typeface="Gill Sans MT"/>
            </a:endParaRPr>
          </a:p>
        </p:txBody>
      </p:sp>
      <p:sp>
        <p:nvSpPr>
          <p:cNvPr id="4" name="object 4"/>
          <p:cNvSpPr txBox="1"/>
          <p:nvPr/>
        </p:nvSpPr>
        <p:spPr>
          <a:xfrm>
            <a:off x="688304" y="1251820"/>
            <a:ext cx="2958228" cy="346081"/>
          </a:xfrm>
          <a:prstGeom prst="rect">
            <a:avLst/>
          </a:prstGeom>
        </p:spPr>
        <p:txBody>
          <a:bodyPr vert="horz" wrap="square" lIns="0" tIns="12724" rIns="0" bIns="0" rtlCol="0">
            <a:spAutoFit/>
          </a:bodyPr>
          <a:lstStyle/>
          <a:p>
            <a:pPr marL="12724">
              <a:spcBef>
                <a:spcPts val="100"/>
              </a:spcBef>
            </a:pPr>
            <a:r>
              <a:rPr sz="2104" b="1" kern="0" dirty="0">
                <a:solidFill>
                  <a:srgbClr val="221815"/>
                </a:solidFill>
                <a:latin typeface="Roboto Light" pitchFamily="2" charset="0"/>
                <a:cs typeface="Gill Sans MT"/>
              </a:rPr>
              <a:t>Leading AI Technologies</a:t>
            </a:r>
            <a:endParaRPr sz="2104" kern="0" dirty="0">
              <a:solidFill>
                <a:sysClr val="windowText" lastClr="000000"/>
              </a:solidFill>
              <a:latin typeface="Roboto Light" pitchFamily="2" charset="0"/>
              <a:cs typeface="Gill Sans MT"/>
            </a:endParaRPr>
          </a:p>
        </p:txBody>
      </p:sp>
      <p:sp>
        <p:nvSpPr>
          <p:cNvPr id="5" name="object 5"/>
          <p:cNvSpPr txBox="1"/>
          <p:nvPr/>
        </p:nvSpPr>
        <p:spPr>
          <a:xfrm>
            <a:off x="1504087" y="2104259"/>
            <a:ext cx="3439815" cy="2135650"/>
          </a:xfrm>
          <a:prstGeom prst="rect">
            <a:avLst/>
          </a:prstGeom>
        </p:spPr>
        <p:txBody>
          <a:bodyPr vert="horz" wrap="square" lIns="0" tIns="12724" rIns="0" bIns="0" rtlCol="0">
            <a:spAutoFit/>
          </a:bodyPr>
          <a:lstStyle/>
          <a:p>
            <a:pPr marL="12724">
              <a:spcBef>
                <a:spcPts val="100"/>
              </a:spcBef>
            </a:pPr>
            <a:r>
              <a:rPr sz="1202" b="1" kern="0" dirty="0">
                <a:solidFill>
                  <a:srgbClr val="221815"/>
                </a:solidFill>
                <a:latin typeface="Roboto Light" pitchFamily="2" charset="0"/>
                <a:cs typeface="Gill Sans MT"/>
              </a:rPr>
              <a:t>Facial recognition door entry</a:t>
            </a:r>
            <a:endParaRPr sz="1202" kern="0" dirty="0">
              <a:solidFill>
                <a:sysClr val="windowText" lastClr="000000"/>
              </a:solidFill>
              <a:latin typeface="Roboto Light" pitchFamily="2" charset="0"/>
              <a:cs typeface="Gill Sans MT"/>
            </a:endParaRPr>
          </a:p>
          <a:p>
            <a:pPr marL="12724" marR="209948">
              <a:lnSpc>
                <a:spcPct val="150000"/>
              </a:lnSpc>
              <a:spcBef>
                <a:spcPts val="105"/>
              </a:spcBef>
            </a:pPr>
            <a:r>
              <a:rPr sz="1002" kern="0" dirty="0">
                <a:solidFill>
                  <a:srgbClr val="221815"/>
                </a:solidFill>
                <a:latin typeface="Arial Narrow"/>
                <a:cs typeface="Arial Narrow"/>
              </a:rPr>
              <a:t>Your face is your identity. The underlying anti-spoofing  </a:t>
            </a:r>
            <a:r>
              <a:rPr sz="1002" kern="0" dirty="0">
                <a:solidFill>
                  <a:srgbClr val="221815"/>
                </a:solidFill>
                <a:latin typeface="Roboto Light" pitchFamily="2" charset="0"/>
                <a:cs typeface="Gill Sans MT"/>
              </a:rPr>
              <a:t>liveness detection algorithm makes it hard to be fooled by  photos or videos.</a:t>
            </a:r>
            <a:endParaRPr sz="1002" kern="0" dirty="0">
              <a:solidFill>
                <a:sysClr val="windowText" lastClr="000000"/>
              </a:solidFill>
              <a:latin typeface="Roboto Light" pitchFamily="2" charset="0"/>
              <a:cs typeface="Gill Sans MT"/>
            </a:endParaRPr>
          </a:p>
          <a:p>
            <a:endParaRPr sz="1102" kern="0" dirty="0">
              <a:solidFill>
                <a:sysClr val="windowText" lastClr="000000"/>
              </a:solidFill>
              <a:latin typeface="Roboto Light" pitchFamily="2" charset="0"/>
              <a:cs typeface="Gill Sans MT"/>
            </a:endParaRPr>
          </a:p>
          <a:p>
            <a:pPr>
              <a:spcBef>
                <a:spcPts val="20"/>
              </a:spcBef>
            </a:pPr>
            <a:endParaRPr sz="1202" kern="0" dirty="0">
              <a:solidFill>
                <a:sysClr val="windowText" lastClr="000000"/>
              </a:solidFill>
              <a:latin typeface="Roboto Light" pitchFamily="2" charset="0"/>
              <a:cs typeface="Gill Sans MT"/>
            </a:endParaRPr>
          </a:p>
          <a:p>
            <a:pPr marL="12724"/>
            <a:r>
              <a:rPr sz="1202" b="1" kern="0" dirty="0">
                <a:solidFill>
                  <a:srgbClr val="221815"/>
                </a:solidFill>
                <a:latin typeface="Roboto Light" pitchFamily="2" charset="0"/>
                <a:cs typeface="Gill Sans MT"/>
              </a:rPr>
              <a:t>Offline voice control</a:t>
            </a:r>
            <a:endParaRPr sz="1202" kern="0" dirty="0">
              <a:solidFill>
                <a:sysClr val="windowText" lastClr="000000"/>
              </a:solidFill>
              <a:latin typeface="Roboto Light" pitchFamily="2" charset="0"/>
              <a:cs typeface="Gill Sans MT"/>
            </a:endParaRPr>
          </a:p>
          <a:p>
            <a:pPr marL="12724" marR="5090">
              <a:lnSpc>
                <a:spcPct val="150000"/>
              </a:lnSpc>
              <a:spcBef>
                <a:spcPts val="105"/>
              </a:spcBef>
            </a:pPr>
            <a:r>
              <a:rPr sz="1002" kern="0" dirty="0">
                <a:solidFill>
                  <a:srgbClr val="221815"/>
                </a:solidFill>
                <a:latin typeface="Roboto Light" pitchFamily="2" charset="0"/>
                <a:cs typeface="Gill Sans MT"/>
              </a:rPr>
              <a:t>Use your voice to control intercom devices.The voice data are  processed directly on the device, faster and securer  compared with an online method.</a:t>
            </a:r>
            <a:endParaRPr sz="1002" kern="0" dirty="0">
              <a:solidFill>
                <a:sysClr val="windowText" lastClr="000000"/>
              </a:solidFill>
              <a:latin typeface="Roboto Light" pitchFamily="2" charset="0"/>
              <a:cs typeface="Gill Sans MT"/>
            </a:endParaRPr>
          </a:p>
        </p:txBody>
      </p:sp>
      <p:sp>
        <p:nvSpPr>
          <p:cNvPr id="6" name="object 6"/>
          <p:cNvSpPr txBox="1"/>
          <p:nvPr/>
        </p:nvSpPr>
        <p:spPr>
          <a:xfrm>
            <a:off x="1504087" y="4631689"/>
            <a:ext cx="3532473" cy="904486"/>
          </a:xfrm>
          <a:prstGeom prst="rect">
            <a:avLst/>
          </a:prstGeom>
        </p:spPr>
        <p:txBody>
          <a:bodyPr vert="horz" wrap="square" lIns="0" tIns="12724" rIns="0" bIns="0" rtlCol="0">
            <a:spAutoFit/>
          </a:bodyPr>
          <a:lstStyle/>
          <a:p>
            <a:pPr marL="12724">
              <a:spcBef>
                <a:spcPts val="100"/>
              </a:spcBef>
            </a:pPr>
            <a:r>
              <a:rPr sz="1202" b="1" kern="0" dirty="0">
                <a:solidFill>
                  <a:srgbClr val="221815"/>
                </a:solidFill>
                <a:latin typeface="Roboto Light" pitchFamily="2" charset="0"/>
                <a:cs typeface="Gill Sans MT"/>
              </a:rPr>
              <a:t>Fall detection</a:t>
            </a:r>
            <a:endParaRPr sz="1202" kern="0" dirty="0">
              <a:solidFill>
                <a:sysClr val="windowText" lastClr="000000"/>
              </a:solidFill>
              <a:latin typeface="Roboto Light" pitchFamily="2" charset="0"/>
              <a:cs typeface="Gill Sans MT"/>
            </a:endParaRPr>
          </a:p>
          <a:p>
            <a:pPr marL="12724" marR="5090">
              <a:lnSpc>
                <a:spcPct val="150000"/>
              </a:lnSpc>
              <a:spcBef>
                <a:spcPts val="105"/>
              </a:spcBef>
            </a:pPr>
            <a:r>
              <a:rPr sz="1002" kern="0" spc="20" dirty="0">
                <a:solidFill>
                  <a:srgbClr val="221815"/>
                </a:solidFill>
                <a:latin typeface="Roboto Light" pitchFamily="2" charset="0"/>
                <a:cs typeface="Gill Sans MT"/>
              </a:rPr>
              <a:t>Exploring</a:t>
            </a:r>
            <a:r>
              <a:rPr sz="1002" kern="0" spc="-4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the</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synergy</a:t>
            </a:r>
            <a:r>
              <a:rPr sz="1002" kern="0" spc="-3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of</a:t>
            </a:r>
            <a:r>
              <a:rPr sz="1002" kern="0" spc="-35" dirty="0">
                <a:solidFill>
                  <a:srgbClr val="221815"/>
                </a:solidFill>
                <a:latin typeface="Roboto Light" pitchFamily="2" charset="0"/>
                <a:cs typeface="Gill Sans MT"/>
              </a:rPr>
              <a:t> </a:t>
            </a:r>
            <a:r>
              <a:rPr sz="1002" kern="0" spc="75" dirty="0">
                <a:solidFill>
                  <a:srgbClr val="221815"/>
                </a:solidFill>
                <a:latin typeface="Roboto Light" pitchFamily="2" charset="0"/>
                <a:cs typeface="Gill Sans MT"/>
              </a:rPr>
              <a:t>image</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recognition</a:t>
            </a:r>
            <a:r>
              <a:rPr sz="1002" kern="0" spc="-3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technique</a:t>
            </a:r>
            <a:r>
              <a:rPr sz="1002" kern="0" spc="-35"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deep </a:t>
            </a:r>
            <a:r>
              <a:rPr sz="1002" kern="0" spc="-266"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neural</a:t>
            </a:r>
            <a:r>
              <a:rPr sz="1002" kern="0" spc="-35"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networks,</a:t>
            </a:r>
            <a:r>
              <a:rPr sz="1002" kern="0" spc="-35" dirty="0">
                <a:solidFill>
                  <a:srgbClr val="221815"/>
                </a:solidFill>
                <a:latin typeface="Roboto Light" pitchFamily="2" charset="0"/>
                <a:cs typeface="Gill Sans MT"/>
              </a:rPr>
              <a:t> </a:t>
            </a:r>
            <a:r>
              <a:rPr sz="1002" kern="0" dirty="0">
                <a:solidFill>
                  <a:srgbClr val="221815"/>
                </a:solidFill>
                <a:latin typeface="Roboto Light" pitchFamily="2" charset="0"/>
                <a:cs typeface="Gill Sans MT"/>
              </a:rPr>
              <a:t>Akuvox</a:t>
            </a:r>
            <a:r>
              <a:rPr sz="1002" kern="0" spc="-4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empowers</a:t>
            </a:r>
            <a:r>
              <a:rPr sz="1002" kern="0" spc="-3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intercoms</a:t>
            </a:r>
            <a:r>
              <a:rPr sz="1002" kern="0" spc="-3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30"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increase</a:t>
            </a:r>
            <a:r>
              <a:rPr lang="en-IN" sz="1002" kern="0" dirty="0">
                <a:solidFill>
                  <a:sysClr val="windowText" lastClr="000000"/>
                </a:solidFill>
                <a:latin typeface="Roboto Light" pitchFamily="2" charset="0"/>
                <a:cs typeface="Gill Sans MT"/>
              </a:rPr>
              <a:t> </a:t>
            </a:r>
            <a:r>
              <a:rPr sz="1002" kern="0" spc="45" dirty="0">
                <a:solidFill>
                  <a:srgbClr val="221815"/>
                </a:solidFill>
                <a:latin typeface="Roboto Light" pitchFamily="2" charset="0"/>
                <a:cs typeface="Gill Sans MT"/>
              </a:rPr>
              <a:t>in-home</a:t>
            </a:r>
            <a:r>
              <a:rPr sz="1002" kern="0" spc="-40" dirty="0">
                <a:solidFill>
                  <a:srgbClr val="221815"/>
                </a:solidFill>
                <a:latin typeface="Roboto Light" pitchFamily="2" charset="0"/>
                <a:cs typeface="Gill Sans MT"/>
              </a:rPr>
              <a:t> </a:t>
            </a:r>
            <a:r>
              <a:rPr sz="1002" kern="0" spc="55" dirty="0">
                <a:solidFill>
                  <a:srgbClr val="221815"/>
                </a:solidFill>
                <a:latin typeface="Roboto Light" pitchFamily="2" charset="0"/>
                <a:cs typeface="Gill Sans MT"/>
              </a:rPr>
              <a:t>safety</a:t>
            </a:r>
            <a:r>
              <a:rPr sz="1002" kern="0" spc="-35" dirty="0">
                <a:solidFill>
                  <a:srgbClr val="221815"/>
                </a:solidFill>
                <a:latin typeface="Roboto Light" pitchFamily="2" charset="0"/>
                <a:cs typeface="Gill Sans MT"/>
              </a:rPr>
              <a:t> </a:t>
            </a:r>
            <a:r>
              <a:rPr sz="1002" kern="0" dirty="0">
                <a:solidFill>
                  <a:srgbClr val="221815"/>
                </a:solidFill>
                <a:latin typeface="Roboto Light" pitchFamily="2" charset="0"/>
                <a:cs typeface="Gill Sans MT"/>
              </a:rPr>
              <a:t>for</a:t>
            </a:r>
            <a:r>
              <a:rPr sz="1002" kern="0" spc="-4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older</a:t>
            </a:r>
            <a:r>
              <a:rPr sz="1002" kern="0" spc="-35"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individuals.</a:t>
            </a:r>
            <a:endParaRPr sz="1002" kern="0" dirty="0">
              <a:solidFill>
                <a:sysClr val="windowText" lastClr="000000"/>
              </a:solidFill>
              <a:latin typeface="Roboto Light" pitchFamily="2" charset="0"/>
              <a:cs typeface="Gill Sans MT"/>
            </a:endParaRPr>
          </a:p>
        </p:txBody>
      </p:sp>
      <p:sp>
        <p:nvSpPr>
          <p:cNvPr id="7" name="object 7"/>
          <p:cNvSpPr/>
          <p:nvPr/>
        </p:nvSpPr>
        <p:spPr>
          <a:xfrm>
            <a:off x="738043" y="2139047"/>
            <a:ext cx="480950" cy="480314"/>
          </a:xfrm>
          <a:custGeom>
            <a:avLst/>
            <a:gdLst/>
            <a:ahLst/>
            <a:cxnLst/>
            <a:rect l="l" t="t" r="r" b="b"/>
            <a:pathLst>
              <a:path w="480059" h="479425">
                <a:moveTo>
                  <a:pt x="126606" y="453745"/>
                </a:moveTo>
                <a:lnTo>
                  <a:pt x="25488" y="453745"/>
                </a:lnTo>
                <a:lnTo>
                  <a:pt x="25488" y="352615"/>
                </a:lnTo>
                <a:lnTo>
                  <a:pt x="12" y="352615"/>
                </a:lnTo>
                <a:lnTo>
                  <a:pt x="12" y="453745"/>
                </a:lnTo>
                <a:lnTo>
                  <a:pt x="0" y="479196"/>
                </a:lnTo>
                <a:lnTo>
                  <a:pt x="25488" y="479196"/>
                </a:lnTo>
                <a:lnTo>
                  <a:pt x="126606" y="479196"/>
                </a:lnTo>
                <a:lnTo>
                  <a:pt x="126606" y="453745"/>
                </a:lnTo>
                <a:close/>
              </a:path>
              <a:path w="480059" h="479425">
                <a:moveTo>
                  <a:pt x="126606" y="12"/>
                </a:moveTo>
                <a:lnTo>
                  <a:pt x="25488" y="12"/>
                </a:lnTo>
                <a:lnTo>
                  <a:pt x="12" y="0"/>
                </a:lnTo>
                <a:lnTo>
                  <a:pt x="0" y="25488"/>
                </a:lnTo>
                <a:lnTo>
                  <a:pt x="12" y="126580"/>
                </a:lnTo>
                <a:lnTo>
                  <a:pt x="25488" y="126580"/>
                </a:lnTo>
                <a:lnTo>
                  <a:pt x="25488" y="25488"/>
                </a:lnTo>
                <a:lnTo>
                  <a:pt x="126606" y="25488"/>
                </a:lnTo>
                <a:lnTo>
                  <a:pt x="126606" y="12"/>
                </a:lnTo>
                <a:close/>
              </a:path>
              <a:path w="480059" h="479425">
                <a:moveTo>
                  <a:pt x="415582" y="418490"/>
                </a:moveTo>
                <a:lnTo>
                  <a:pt x="408838" y="371983"/>
                </a:lnTo>
                <a:lnTo>
                  <a:pt x="390410" y="329641"/>
                </a:lnTo>
                <a:lnTo>
                  <a:pt x="361556" y="293547"/>
                </a:lnTo>
                <a:lnTo>
                  <a:pt x="336613" y="275374"/>
                </a:lnTo>
                <a:lnTo>
                  <a:pt x="359714" y="241147"/>
                </a:lnTo>
                <a:lnTo>
                  <a:pt x="369938" y="190639"/>
                </a:lnTo>
                <a:lnTo>
                  <a:pt x="359714" y="140119"/>
                </a:lnTo>
                <a:lnTo>
                  <a:pt x="342734" y="114960"/>
                </a:lnTo>
                <a:lnTo>
                  <a:pt x="342734" y="190639"/>
                </a:lnTo>
                <a:lnTo>
                  <a:pt x="334657" y="230581"/>
                </a:lnTo>
                <a:lnTo>
                  <a:pt x="312623" y="263232"/>
                </a:lnTo>
                <a:lnTo>
                  <a:pt x="281533" y="284200"/>
                </a:lnTo>
                <a:lnTo>
                  <a:pt x="278917" y="285470"/>
                </a:lnTo>
                <a:lnTo>
                  <a:pt x="240030" y="293344"/>
                </a:lnTo>
                <a:lnTo>
                  <a:pt x="201129" y="285470"/>
                </a:lnTo>
                <a:lnTo>
                  <a:pt x="198513" y="284200"/>
                </a:lnTo>
                <a:lnTo>
                  <a:pt x="167436" y="263232"/>
                </a:lnTo>
                <a:lnTo>
                  <a:pt x="145415" y="230581"/>
                </a:lnTo>
                <a:lnTo>
                  <a:pt x="137325" y="190639"/>
                </a:lnTo>
                <a:lnTo>
                  <a:pt x="145415" y="150698"/>
                </a:lnTo>
                <a:lnTo>
                  <a:pt x="167436" y="118046"/>
                </a:lnTo>
                <a:lnTo>
                  <a:pt x="200088" y="96012"/>
                </a:lnTo>
                <a:lnTo>
                  <a:pt x="240030" y="87934"/>
                </a:lnTo>
                <a:lnTo>
                  <a:pt x="279971" y="96012"/>
                </a:lnTo>
                <a:lnTo>
                  <a:pt x="312623" y="118046"/>
                </a:lnTo>
                <a:lnTo>
                  <a:pt x="334657" y="150698"/>
                </a:lnTo>
                <a:lnTo>
                  <a:pt x="342734" y="190639"/>
                </a:lnTo>
                <a:lnTo>
                  <a:pt x="342734" y="114960"/>
                </a:lnTo>
                <a:lnTo>
                  <a:pt x="331851" y="98818"/>
                </a:lnTo>
                <a:lnTo>
                  <a:pt x="315709" y="87934"/>
                </a:lnTo>
                <a:lnTo>
                  <a:pt x="290550" y="70954"/>
                </a:lnTo>
                <a:lnTo>
                  <a:pt x="240030" y="60731"/>
                </a:lnTo>
                <a:lnTo>
                  <a:pt x="189509" y="70954"/>
                </a:lnTo>
                <a:lnTo>
                  <a:pt x="148221" y="98818"/>
                </a:lnTo>
                <a:lnTo>
                  <a:pt x="120345" y="140119"/>
                </a:lnTo>
                <a:lnTo>
                  <a:pt x="110121" y="190639"/>
                </a:lnTo>
                <a:lnTo>
                  <a:pt x="120345" y="241147"/>
                </a:lnTo>
                <a:lnTo>
                  <a:pt x="143446" y="275374"/>
                </a:lnTo>
                <a:lnTo>
                  <a:pt x="118516" y="293547"/>
                </a:lnTo>
                <a:lnTo>
                  <a:pt x="89662" y="329641"/>
                </a:lnTo>
                <a:lnTo>
                  <a:pt x="71234" y="371995"/>
                </a:lnTo>
                <a:lnTo>
                  <a:pt x="64477" y="418490"/>
                </a:lnTo>
                <a:lnTo>
                  <a:pt x="91681" y="418490"/>
                </a:lnTo>
                <a:lnTo>
                  <a:pt x="96850" y="381393"/>
                </a:lnTo>
                <a:lnTo>
                  <a:pt x="110832" y="347319"/>
                </a:lnTo>
                <a:lnTo>
                  <a:pt x="132740" y="317779"/>
                </a:lnTo>
                <a:lnTo>
                  <a:pt x="161696" y="294259"/>
                </a:lnTo>
                <a:lnTo>
                  <a:pt x="179425" y="305536"/>
                </a:lnTo>
                <a:lnTo>
                  <a:pt x="187706" y="309092"/>
                </a:lnTo>
                <a:lnTo>
                  <a:pt x="189509" y="310299"/>
                </a:lnTo>
                <a:lnTo>
                  <a:pt x="191465" y="310705"/>
                </a:lnTo>
                <a:lnTo>
                  <a:pt x="198640" y="313766"/>
                </a:lnTo>
                <a:lnTo>
                  <a:pt x="218973" y="318820"/>
                </a:lnTo>
                <a:lnTo>
                  <a:pt x="240030" y="320535"/>
                </a:lnTo>
                <a:lnTo>
                  <a:pt x="261086" y="318820"/>
                </a:lnTo>
                <a:lnTo>
                  <a:pt x="281406" y="313766"/>
                </a:lnTo>
                <a:lnTo>
                  <a:pt x="288569" y="310705"/>
                </a:lnTo>
                <a:lnTo>
                  <a:pt x="290550" y="310299"/>
                </a:lnTo>
                <a:lnTo>
                  <a:pt x="292354" y="309079"/>
                </a:lnTo>
                <a:lnTo>
                  <a:pt x="300634" y="305536"/>
                </a:lnTo>
                <a:lnTo>
                  <a:pt x="318363" y="294259"/>
                </a:lnTo>
                <a:lnTo>
                  <a:pt x="347332" y="317779"/>
                </a:lnTo>
                <a:lnTo>
                  <a:pt x="369239" y="347319"/>
                </a:lnTo>
                <a:lnTo>
                  <a:pt x="383209" y="381393"/>
                </a:lnTo>
                <a:lnTo>
                  <a:pt x="388366" y="418490"/>
                </a:lnTo>
                <a:lnTo>
                  <a:pt x="415582" y="418490"/>
                </a:lnTo>
                <a:close/>
              </a:path>
              <a:path w="480059" h="479425">
                <a:moveTo>
                  <a:pt x="477710" y="0"/>
                </a:moveTo>
                <a:lnTo>
                  <a:pt x="452234" y="0"/>
                </a:lnTo>
                <a:lnTo>
                  <a:pt x="351129" y="12"/>
                </a:lnTo>
                <a:lnTo>
                  <a:pt x="351129" y="25488"/>
                </a:lnTo>
                <a:lnTo>
                  <a:pt x="452234" y="25488"/>
                </a:lnTo>
                <a:lnTo>
                  <a:pt x="452234" y="126580"/>
                </a:lnTo>
                <a:lnTo>
                  <a:pt x="477710" y="126580"/>
                </a:lnTo>
                <a:lnTo>
                  <a:pt x="477710" y="25488"/>
                </a:lnTo>
                <a:lnTo>
                  <a:pt x="477710" y="12"/>
                </a:lnTo>
                <a:close/>
              </a:path>
              <a:path w="480059" h="479425">
                <a:moveTo>
                  <a:pt x="480060" y="352615"/>
                </a:moveTo>
                <a:lnTo>
                  <a:pt x="454583" y="352615"/>
                </a:lnTo>
                <a:lnTo>
                  <a:pt x="454583" y="453745"/>
                </a:lnTo>
                <a:lnTo>
                  <a:pt x="353466" y="453745"/>
                </a:lnTo>
                <a:lnTo>
                  <a:pt x="353466" y="479196"/>
                </a:lnTo>
                <a:lnTo>
                  <a:pt x="454583" y="479196"/>
                </a:lnTo>
                <a:lnTo>
                  <a:pt x="480060" y="479196"/>
                </a:lnTo>
                <a:lnTo>
                  <a:pt x="480060" y="453745"/>
                </a:lnTo>
                <a:lnTo>
                  <a:pt x="480060" y="352615"/>
                </a:lnTo>
                <a:close/>
              </a:path>
            </a:pathLst>
          </a:custGeom>
          <a:solidFill>
            <a:srgbClr val="4B9ACE"/>
          </a:solidFill>
        </p:spPr>
        <p:txBody>
          <a:bodyPr wrap="square" lIns="0" tIns="0" rIns="0" bIns="0" rtlCol="0"/>
          <a:lstStyle/>
          <a:p>
            <a:endParaRPr sz="1803" kern="0">
              <a:solidFill>
                <a:sysClr val="windowText" lastClr="000000"/>
              </a:solidFill>
            </a:endParaRPr>
          </a:p>
        </p:txBody>
      </p:sp>
      <p:sp>
        <p:nvSpPr>
          <p:cNvPr id="8" name="object 8"/>
          <p:cNvSpPr/>
          <p:nvPr/>
        </p:nvSpPr>
        <p:spPr>
          <a:xfrm>
            <a:off x="773922" y="3449699"/>
            <a:ext cx="409699" cy="393158"/>
          </a:xfrm>
          <a:custGeom>
            <a:avLst/>
            <a:gdLst/>
            <a:ahLst/>
            <a:cxnLst/>
            <a:rect l="l" t="t" r="r" b="b"/>
            <a:pathLst>
              <a:path w="408940" h="392429">
                <a:moveTo>
                  <a:pt x="296672" y="67716"/>
                </a:moveTo>
                <a:lnTo>
                  <a:pt x="288318" y="69411"/>
                </a:lnTo>
                <a:lnTo>
                  <a:pt x="281482" y="74026"/>
                </a:lnTo>
                <a:lnTo>
                  <a:pt x="276865" y="80859"/>
                </a:lnTo>
                <a:lnTo>
                  <a:pt x="275170" y="89204"/>
                </a:lnTo>
                <a:lnTo>
                  <a:pt x="275170" y="306349"/>
                </a:lnTo>
                <a:lnTo>
                  <a:pt x="276865" y="314691"/>
                </a:lnTo>
                <a:lnTo>
                  <a:pt x="281482" y="321529"/>
                </a:lnTo>
                <a:lnTo>
                  <a:pt x="288318" y="326151"/>
                </a:lnTo>
                <a:lnTo>
                  <a:pt x="296672" y="327850"/>
                </a:lnTo>
                <a:lnTo>
                  <a:pt x="305017" y="326151"/>
                </a:lnTo>
                <a:lnTo>
                  <a:pt x="311850" y="321529"/>
                </a:lnTo>
                <a:lnTo>
                  <a:pt x="316465" y="314691"/>
                </a:lnTo>
                <a:lnTo>
                  <a:pt x="318160" y="306349"/>
                </a:lnTo>
                <a:lnTo>
                  <a:pt x="318160" y="89204"/>
                </a:lnTo>
                <a:lnTo>
                  <a:pt x="316465" y="80859"/>
                </a:lnTo>
                <a:lnTo>
                  <a:pt x="311850" y="74026"/>
                </a:lnTo>
                <a:lnTo>
                  <a:pt x="305017" y="69411"/>
                </a:lnTo>
                <a:lnTo>
                  <a:pt x="296672" y="67716"/>
                </a:lnTo>
                <a:close/>
              </a:path>
              <a:path w="408940" h="392429">
                <a:moveTo>
                  <a:pt x="386956" y="131140"/>
                </a:moveTo>
                <a:lnTo>
                  <a:pt x="378615" y="132835"/>
                </a:lnTo>
                <a:lnTo>
                  <a:pt x="371782" y="137450"/>
                </a:lnTo>
                <a:lnTo>
                  <a:pt x="367164" y="144282"/>
                </a:lnTo>
                <a:lnTo>
                  <a:pt x="365467" y="152628"/>
                </a:lnTo>
                <a:lnTo>
                  <a:pt x="365467" y="250444"/>
                </a:lnTo>
                <a:lnTo>
                  <a:pt x="367164" y="258793"/>
                </a:lnTo>
                <a:lnTo>
                  <a:pt x="371782" y="265634"/>
                </a:lnTo>
                <a:lnTo>
                  <a:pt x="378615" y="270258"/>
                </a:lnTo>
                <a:lnTo>
                  <a:pt x="386956" y="271957"/>
                </a:lnTo>
                <a:lnTo>
                  <a:pt x="395303" y="270258"/>
                </a:lnTo>
                <a:lnTo>
                  <a:pt x="402140" y="265634"/>
                </a:lnTo>
                <a:lnTo>
                  <a:pt x="406760" y="258793"/>
                </a:lnTo>
                <a:lnTo>
                  <a:pt x="408457" y="250444"/>
                </a:lnTo>
                <a:lnTo>
                  <a:pt x="408457" y="152628"/>
                </a:lnTo>
                <a:lnTo>
                  <a:pt x="406760" y="144282"/>
                </a:lnTo>
                <a:lnTo>
                  <a:pt x="402140" y="137450"/>
                </a:lnTo>
                <a:lnTo>
                  <a:pt x="395303" y="132835"/>
                </a:lnTo>
                <a:lnTo>
                  <a:pt x="386956" y="131140"/>
                </a:lnTo>
                <a:close/>
              </a:path>
              <a:path w="408940" h="392429">
                <a:moveTo>
                  <a:pt x="21488" y="131140"/>
                </a:moveTo>
                <a:lnTo>
                  <a:pt x="13142" y="132835"/>
                </a:lnTo>
                <a:lnTo>
                  <a:pt x="6310" y="137450"/>
                </a:lnTo>
                <a:lnTo>
                  <a:pt x="1694" y="144282"/>
                </a:lnTo>
                <a:lnTo>
                  <a:pt x="0" y="152628"/>
                </a:lnTo>
                <a:lnTo>
                  <a:pt x="0" y="250444"/>
                </a:lnTo>
                <a:lnTo>
                  <a:pt x="1694" y="258793"/>
                </a:lnTo>
                <a:lnTo>
                  <a:pt x="6310" y="265634"/>
                </a:lnTo>
                <a:lnTo>
                  <a:pt x="13142" y="270258"/>
                </a:lnTo>
                <a:lnTo>
                  <a:pt x="21488" y="271957"/>
                </a:lnTo>
                <a:lnTo>
                  <a:pt x="30441" y="270258"/>
                </a:lnTo>
                <a:lnTo>
                  <a:pt x="37476" y="265634"/>
                </a:lnTo>
                <a:lnTo>
                  <a:pt x="41889" y="258793"/>
                </a:lnTo>
                <a:lnTo>
                  <a:pt x="42976" y="250444"/>
                </a:lnTo>
                <a:lnTo>
                  <a:pt x="42976" y="152628"/>
                </a:lnTo>
                <a:lnTo>
                  <a:pt x="41281" y="144282"/>
                </a:lnTo>
                <a:lnTo>
                  <a:pt x="36666" y="137450"/>
                </a:lnTo>
                <a:lnTo>
                  <a:pt x="29834" y="132835"/>
                </a:lnTo>
                <a:lnTo>
                  <a:pt x="21488" y="131140"/>
                </a:lnTo>
                <a:close/>
              </a:path>
              <a:path w="408940" h="392429">
                <a:moveTo>
                  <a:pt x="112852" y="68795"/>
                </a:moveTo>
                <a:lnTo>
                  <a:pt x="104511" y="70490"/>
                </a:lnTo>
                <a:lnTo>
                  <a:pt x="97678" y="75106"/>
                </a:lnTo>
                <a:lnTo>
                  <a:pt x="93060" y="81938"/>
                </a:lnTo>
                <a:lnTo>
                  <a:pt x="91363" y="90284"/>
                </a:lnTo>
                <a:lnTo>
                  <a:pt x="91363" y="307428"/>
                </a:lnTo>
                <a:lnTo>
                  <a:pt x="93060" y="315769"/>
                </a:lnTo>
                <a:lnTo>
                  <a:pt x="97678" y="322602"/>
                </a:lnTo>
                <a:lnTo>
                  <a:pt x="104511" y="327220"/>
                </a:lnTo>
                <a:lnTo>
                  <a:pt x="112852" y="328917"/>
                </a:lnTo>
                <a:lnTo>
                  <a:pt x="121199" y="327220"/>
                </a:lnTo>
                <a:lnTo>
                  <a:pt x="128036" y="322602"/>
                </a:lnTo>
                <a:lnTo>
                  <a:pt x="132656" y="315769"/>
                </a:lnTo>
                <a:lnTo>
                  <a:pt x="134353" y="307428"/>
                </a:lnTo>
                <a:lnTo>
                  <a:pt x="134353" y="90284"/>
                </a:lnTo>
                <a:lnTo>
                  <a:pt x="132656" y="81938"/>
                </a:lnTo>
                <a:lnTo>
                  <a:pt x="128036" y="75106"/>
                </a:lnTo>
                <a:lnTo>
                  <a:pt x="121199" y="70490"/>
                </a:lnTo>
                <a:lnTo>
                  <a:pt x="112852" y="68795"/>
                </a:lnTo>
                <a:close/>
              </a:path>
              <a:path w="408940" h="392429">
                <a:moveTo>
                  <a:pt x="204228" y="0"/>
                </a:moveTo>
                <a:lnTo>
                  <a:pt x="195881" y="1694"/>
                </a:lnTo>
                <a:lnTo>
                  <a:pt x="189044" y="6310"/>
                </a:lnTo>
                <a:lnTo>
                  <a:pt x="184424" y="13142"/>
                </a:lnTo>
                <a:lnTo>
                  <a:pt x="182727" y="21488"/>
                </a:lnTo>
                <a:lnTo>
                  <a:pt x="182727" y="370840"/>
                </a:lnTo>
                <a:lnTo>
                  <a:pt x="184424" y="379187"/>
                </a:lnTo>
                <a:lnTo>
                  <a:pt x="189044" y="386024"/>
                </a:lnTo>
                <a:lnTo>
                  <a:pt x="195881" y="390644"/>
                </a:lnTo>
                <a:lnTo>
                  <a:pt x="204228" y="392341"/>
                </a:lnTo>
                <a:lnTo>
                  <a:pt x="212569" y="390644"/>
                </a:lnTo>
                <a:lnTo>
                  <a:pt x="219402" y="386024"/>
                </a:lnTo>
                <a:lnTo>
                  <a:pt x="224020" y="379187"/>
                </a:lnTo>
                <a:lnTo>
                  <a:pt x="225717" y="370840"/>
                </a:lnTo>
                <a:lnTo>
                  <a:pt x="225717" y="21488"/>
                </a:lnTo>
                <a:lnTo>
                  <a:pt x="224020" y="13142"/>
                </a:lnTo>
                <a:lnTo>
                  <a:pt x="219402" y="6310"/>
                </a:lnTo>
                <a:lnTo>
                  <a:pt x="212569" y="1694"/>
                </a:lnTo>
                <a:lnTo>
                  <a:pt x="204228" y="0"/>
                </a:lnTo>
                <a:close/>
              </a:path>
            </a:pathLst>
          </a:custGeom>
          <a:solidFill>
            <a:srgbClr val="4B9ACE"/>
          </a:solidFill>
        </p:spPr>
        <p:txBody>
          <a:bodyPr wrap="square" lIns="0" tIns="0" rIns="0" bIns="0" rtlCol="0"/>
          <a:lstStyle/>
          <a:p>
            <a:endParaRPr sz="1803" kern="0">
              <a:solidFill>
                <a:sysClr val="windowText" lastClr="000000"/>
              </a:solidFill>
            </a:endParaRPr>
          </a:p>
        </p:txBody>
      </p:sp>
      <p:sp>
        <p:nvSpPr>
          <p:cNvPr id="9" name="object 9"/>
          <p:cNvSpPr/>
          <p:nvPr/>
        </p:nvSpPr>
        <p:spPr>
          <a:xfrm>
            <a:off x="758549" y="4685093"/>
            <a:ext cx="463774" cy="502581"/>
          </a:xfrm>
          <a:custGeom>
            <a:avLst/>
            <a:gdLst/>
            <a:ahLst/>
            <a:cxnLst/>
            <a:rect l="l" t="t" r="r" b="b"/>
            <a:pathLst>
              <a:path w="462915" h="501650">
                <a:moveTo>
                  <a:pt x="176966" y="262890"/>
                </a:moveTo>
                <a:lnTo>
                  <a:pt x="133228" y="262890"/>
                </a:lnTo>
                <a:lnTo>
                  <a:pt x="137381" y="264160"/>
                </a:lnTo>
                <a:lnTo>
                  <a:pt x="143719" y="265430"/>
                </a:lnTo>
                <a:lnTo>
                  <a:pt x="151761" y="269240"/>
                </a:lnTo>
                <a:lnTo>
                  <a:pt x="162296" y="276860"/>
                </a:lnTo>
                <a:lnTo>
                  <a:pt x="175283" y="288290"/>
                </a:lnTo>
                <a:lnTo>
                  <a:pt x="190683" y="303530"/>
                </a:lnTo>
                <a:lnTo>
                  <a:pt x="202596" y="314960"/>
                </a:lnTo>
                <a:lnTo>
                  <a:pt x="231768" y="345440"/>
                </a:lnTo>
                <a:lnTo>
                  <a:pt x="238550" y="351790"/>
                </a:lnTo>
                <a:lnTo>
                  <a:pt x="243880" y="358140"/>
                </a:lnTo>
                <a:lnTo>
                  <a:pt x="268395" y="400050"/>
                </a:lnTo>
                <a:lnTo>
                  <a:pt x="280002" y="466090"/>
                </a:lnTo>
                <a:lnTo>
                  <a:pt x="279990" y="467360"/>
                </a:lnTo>
                <a:lnTo>
                  <a:pt x="280453" y="473710"/>
                </a:lnTo>
                <a:lnTo>
                  <a:pt x="312907" y="501650"/>
                </a:lnTo>
                <a:lnTo>
                  <a:pt x="323589" y="501650"/>
                </a:lnTo>
                <a:lnTo>
                  <a:pt x="340860" y="497840"/>
                </a:lnTo>
                <a:lnTo>
                  <a:pt x="354342" y="488950"/>
                </a:lnTo>
                <a:lnTo>
                  <a:pt x="358370" y="482600"/>
                </a:lnTo>
                <a:lnTo>
                  <a:pt x="311867" y="482600"/>
                </a:lnTo>
                <a:lnTo>
                  <a:pt x="306837" y="478790"/>
                </a:lnTo>
                <a:lnTo>
                  <a:pt x="301630" y="473710"/>
                </a:lnTo>
                <a:lnTo>
                  <a:pt x="300360" y="469900"/>
                </a:lnTo>
                <a:lnTo>
                  <a:pt x="300665" y="467360"/>
                </a:lnTo>
                <a:lnTo>
                  <a:pt x="300373" y="463550"/>
                </a:lnTo>
                <a:lnTo>
                  <a:pt x="299535" y="457200"/>
                </a:lnTo>
                <a:lnTo>
                  <a:pt x="297897" y="443230"/>
                </a:lnTo>
                <a:lnTo>
                  <a:pt x="295911" y="430530"/>
                </a:lnTo>
                <a:lnTo>
                  <a:pt x="286541" y="387350"/>
                </a:lnTo>
                <a:lnTo>
                  <a:pt x="266451" y="349250"/>
                </a:lnTo>
                <a:lnTo>
                  <a:pt x="261227" y="345440"/>
                </a:lnTo>
                <a:lnTo>
                  <a:pt x="256149" y="340360"/>
                </a:lnTo>
                <a:lnTo>
                  <a:pt x="251246" y="335280"/>
                </a:lnTo>
                <a:lnTo>
                  <a:pt x="246551" y="331470"/>
                </a:lnTo>
                <a:lnTo>
                  <a:pt x="220825" y="303530"/>
                </a:lnTo>
                <a:lnTo>
                  <a:pt x="208997" y="292100"/>
                </a:lnTo>
                <a:lnTo>
                  <a:pt x="205161" y="288290"/>
                </a:lnTo>
                <a:lnTo>
                  <a:pt x="187349" y="271780"/>
                </a:lnTo>
                <a:lnTo>
                  <a:pt x="176966" y="262890"/>
                </a:lnTo>
                <a:close/>
              </a:path>
              <a:path w="462915" h="501650">
                <a:moveTo>
                  <a:pt x="325379" y="313690"/>
                </a:moveTo>
                <a:lnTo>
                  <a:pt x="312972" y="313690"/>
                </a:lnTo>
                <a:lnTo>
                  <a:pt x="309492" y="316230"/>
                </a:lnTo>
                <a:lnTo>
                  <a:pt x="306495" y="323850"/>
                </a:lnTo>
                <a:lnTo>
                  <a:pt x="307638" y="328930"/>
                </a:lnTo>
                <a:lnTo>
                  <a:pt x="310838" y="331470"/>
                </a:lnTo>
                <a:lnTo>
                  <a:pt x="316768" y="340360"/>
                </a:lnTo>
                <a:lnTo>
                  <a:pt x="336809" y="383540"/>
                </a:lnTo>
                <a:lnTo>
                  <a:pt x="345780" y="436880"/>
                </a:lnTo>
                <a:lnTo>
                  <a:pt x="346004" y="457200"/>
                </a:lnTo>
                <a:lnTo>
                  <a:pt x="344130" y="467360"/>
                </a:lnTo>
                <a:lnTo>
                  <a:pt x="339184" y="474980"/>
                </a:lnTo>
                <a:lnTo>
                  <a:pt x="331495" y="478790"/>
                </a:lnTo>
                <a:lnTo>
                  <a:pt x="321379" y="481330"/>
                </a:lnTo>
                <a:lnTo>
                  <a:pt x="311867" y="482600"/>
                </a:lnTo>
                <a:lnTo>
                  <a:pt x="358370" y="482600"/>
                </a:lnTo>
                <a:lnTo>
                  <a:pt x="363204" y="474980"/>
                </a:lnTo>
                <a:lnTo>
                  <a:pt x="366616" y="458470"/>
                </a:lnTo>
                <a:lnTo>
                  <a:pt x="366354" y="435610"/>
                </a:lnTo>
                <a:lnTo>
                  <a:pt x="364459" y="414020"/>
                </a:lnTo>
                <a:lnTo>
                  <a:pt x="361071" y="393700"/>
                </a:lnTo>
                <a:lnTo>
                  <a:pt x="356329" y="377190"/>
                </a:lnTo>
                <a:lnTo>
                  <a:pt x="355351" y="373380"/>
                </a:lnTo>
                <a:lnTo>
                  <a:pt x="354259" y="370840"/>
                </a:lnTo>
                <a:lnTo>
                  <a:pt x="353065" y="368300"/>
                </a:lnTo>
                <a:lnTo>
                  <a:pt x="337584" y="339090"/>
                </a:lnTo>
                <a:lnTo>
                  <a:pt x="371991" y="339090"/>
                </a:lnTo>
                <a:lnTo>
                  <a:pt x="370690" y="337820"/>
                </a:lnTo>
                <a:lnTo>
                  <a:pt x="353942" y="323850"/>
                </a:lnTo>
                <a:lnTo>
                  <a:pt x="350919" y="322580"/>
                </a:lnTo>
                <a:lnTo>
                  <a:pt x="347338" y="321310"/>
                </a:lnTo>
                <a:lnTo>
                  <a:pt x="343667" y="318770"/>
                </a:lnTo>
                <a:lnTo>
                  <a:pt x="339896" y="317500"/>
                </a:lnTo>
                <a:lnTo>
                  <a:pt x="332809" y="314960"/>
                </a:lnTo>
                <a:lnTo>
                  <a:pt x="325379" y="313690"/>
                </a:lnTo>
                <a:close/>
              </a:path>
              <a:path w="462915" h="501650">
                <a:moveTo>
                  <a:pt x="371991" y="339090"/>
                </a:moveTo>
                <a:lnTo>
                  <a:pt x="337584" y="339090"/>
                </a:lnTo>
                <a:lnTo>
                  <a:pt x="364775" y="359410"/>
                </a:lnTo>
                <a:lnTo>
                  <a:pt x="371504" y="367030"/>
                </a:lnTo>
                <a:lnTo>
                  <a:pt x="377261" y="373380"/>
                </a:lnTo>
                <a:lnTo>
                  <a:pt x="382000" y="381000"/>
                </a:lnTo>
                <a:lnTo>
                  <a:pt x="392292" y="398780"/>
                </a:lnTo>
                <a:lnTo>
                  <a:pt x="402016" y="405130"/>
                </a:lnTo>
                <a:lnTo>
                  <a:pt x="413252" y="408940"/>
                </a:lnTo>
                <a:lnTo>
                  <a:pt x="424401" y="408940"/>
                </a:lnTo>
                <a:lnTo>
                  <a:pt x="456918" y="388620"/>
                </a:lnTo>
                <a:lnTo>
                  <a:pt x="416718" y="388620"/>
                </a:lnTo>
                <a:lnTo>
                  <a:pt x="407193" y="387350"/>
                </a:lnTo>
                <a:lnTo>
                  <a:pt x="404780" y="379730"/>
                </a:lnTo>
                <a:lnTo>
                  <a:pt x="396490" y="365760"/>
                </a:lnTo>
                <a:lnTo>
                  <a:pt x="385000" y="351790"/>
                </a:lnTo>
                <a:lnTo>
                  <a:pt x="371991" y="339090"/>
                </a:lnTo>
                <a:close/>
              </a:path>
              <a:path w="462915" h="501650">
                <a:moveTo>
                  <a:pt x="350952" y="78740"/>
                </a:moveTo>
                <a:lnTo>
                  <a:pt x="317480" y="78740"/>
                </a:lnTo>
                <a:lnTo>
                  <a:pt x="322916" y="80010"/>
                </a:lnTo>
                <a:lnTo>
                  <a:pt x="327958" y="83820"/>
                </a:lnTo>
                <a:lnTo>
                  <a:pt x="334994" y="91440"/>
                </a:lnTo>
                <a:lnTo>
                  <a:pt x="338784" y="100330"/>
                </a:lnTo>
                <a:lnTo>
                  <a:pt x="339213" y="109220"/>
                </a:lnTo>
                <a:lnTo>
                  <a:pt x="336162" y="118110"/>
                </a:lnTo>
                <a:lnTo>
                  <a:pt x="307701" y="161290"/>
                </a:lnTo>
                <a:lnTo>
                  <a:pt x="264216" y="203200"/>
                </a:lnTo>
                <a:lnTo>
                  <a:pt x="261816" y="204470"/>
                </a:lnTo>
                <a:lnTo>
                  <a:pt x="260457" y="208280"/>
                </a:lnTo>
                <a:lnTo>
                  <a:pt x="260508" y="214630"/>
                </a:lnTo>
                <a:lnTo>
                  <a:pt x="261930" y="217170"/>
                </a:lnTo>
                <a:lnTo>
                  <a:pt x="264318" y="218440"/>
                </a:lnTo>
                <a:lnTo>
                  <a:pt x="267239" y="220980"/>
                </a:lnTo>
                <a:lnTo>
                  <a:pt x="271862" y="224790"/>
                </a:lnTo>
                <a:lnTo>
                  <a:pt x="277996" y="228600"/>
                </a:lnTo>
                <a:lnTo>
                  <a:pt x="285566" y="233680"/>
                </a:lnTo>
                <a:lnTo>
                  <a:pt x="293269" y="238760"/>
                </a:lnTo>
                <a:lnTo>
                  <a:pt x="308857" y="246380"/>
                </a:lnTo>
                <a:lnTo>
                  <a:pt x="337652" y="259080"/>
                </a:lnTo>
                <a:lnTo>
                  <a:pt x="362857" y="274320"/>
                </a:lnTo>
                <a:lnTo>
                  <a:pt x="417620" y="318770"/>
                </a:lnTo>
                <a:lnTo>
                  <a:pt x="441191" y="355600"/>
                </a:lnTo>
                <a:lnTo>
                  <a:pt x="442537" y="370840"/>
                </a:lnTo>
                <a:lnTo>
                  <a:pt x="437673" y="382270"/>
                </a:lnTo>
                <a:lnTo>
                  <a:pt x="433888" y="387350"/>
                </a:lnTo>
                <a:lnTo>
                  <a:pt x="427513" y="388620"/>
                </a:lnTo>
                <a:lnTo>
                  <a:pt x="456918" y="388620"/>
                </a:lnTo>
                <a:lnTo>
                  <a:pt x="462335" y="377190"/>
                </a:lnTo>
                <a:lnTo>
                  <a:pt x="461344" y="353060"/>
                </a:lnTo>
                <a:lnTo>
                  <a:pt x="450969" y="327660"/>
                </a:lnTo>
                <a:lnTo>
                  <a:pt x="400322" y="275590"/>
                </a:lnTo>
                <a:lnTo>
                  <a:pt x="346476" y="241300"/>
                </a:lnTo>
                <a:lnTo>
                  <a:pt x="316883" y="227330"/>
                </a:lnTo>
                <a:lnTo>
                  <a:pt x="309339" y="223520"/>
                </a:lnTo>
                <a:lnTo>
                  <a:pt x="301986" y="219710"/>
                </a:lnTo>
                <a:lnTo>
                  <a:pt x="287254" y="210820"/>
                </a:lnTo>
                <a:lnTo>
                  <a:pt x="299992" y="198120"/>
                </a:lnTo>
                <a:lnTo>
                  <a:pt x="305783" y="193040"/>
                </a:lnTo>
                <a:lnTo>
                  <a:pt x="311422" y="186690"/>
                </a:lnTo>
                <a:lnTo>
                  <a:pt x="339765" y="154940"/>
                </a:lnTo>
                <a:lnTo>
                  <a:pt x="359624" y="111760"/>
                </a:lnTo>
                <a:lnTo>
                  <a:pt x="358685" y="95250"/>
                </a:lnTo>
                <a:lnTo>
                  <a:pt x="352136" y="80010"/>
                </a:lnTo>
                <a:lnTo>
                  <a:pt x="350952" y="78740"/>
                </a:lnTo>
                <a:close/>
              </a:path>
              <a:path w="462915" h="501650">
                <a:moveTo>
                  <a:pt x="109987" y="0"/>
                </a:moveTo>
                <a:lnTo>
                  <a:pt x="73944" y="10160"/>
                </a:lnTo>
                <a:lnTo>
                  <a:pt x="45446" y="33020"/>
                </a:lnTo>
                <a:lnTo>
                  <a:pt x="27331" y="64770"/>
                </a:lnTo>
                <a:lnTo>
                  <a:pt x="22434" y="101600"/>
                </a:lnTo>
                <a:lnTo>
                  <a:pt x="27628" y="125730"/>
                </a:lnTo>
                <a:lnTo>
                  <a:pt x="38982" y="148590"/>
                </a:lnTo>
                <a:lnTo>
                  <a:pt x="55727" y="167640"/>
                </a:lnTo>
                <a:lnTo>
                  <a:pt x="77094" y="180340"/>
                </a:lnTo>
                <a:lnTo>
                  <a:pt x="88270" y="185420"/>
                </a:lnTo>
                <a:lnTo>
                  <a:pt x="78364" y="193040"/>
                </a:lnTo>
                <a:lnTo>
                  <a:pt x="37678" y="228600"/>
                </a:lnTo>
                <a:lnTo>
                  <a:pt x="5251" y="267970"/>
                </a:lnTo>
                <a:lnTo>
                  <a:pt x="0" y="280670"/>
                </a:lnTo>
                <a:lnTo>
                  <a:pt x="504" y="294640"/>
                </a:lnTo>
                <a:lnTo>
                  <a:pt x="30639" y="326390"/>
                </a:lnTo>
                <a:lnTo>
                  <a:pt x="37885" y="327660"/>
                </a:lnTo>
                <a:lnTo>
                  <a:pt x="45357" y="327660"/>
                </a:lnTo>
                <a:lnTo>
                  <a:pt x="83152" y="308610"/>
                </a:lnTo>
                <a:lnTo>
                  <a:pt x="84243" y="307340"/>
                </a:lnTo>
                <a:lnTo>
                  <a:pt x="41611" y="307340"/>
                </a:lnTo>
                <a:lnTo>
                  <a:pt x="32721" y="306070"/>
                </a:lnTo>
                <a:lnTo>
                  <a:pt x="29342" y="303530"/>
                </a:lnTo>
                <a:lnTo>
                  <a:pt x="23938" y="297180"/>
                </a:lnTo>
                <a:lnTo>
                  <a:pt x="20805" y="290830"/>
                </a:lnTo>
                <a:lnTo>
                  <a:pt x="20163" y="284480"/>
                </a:lnTo>
                <a:lnTo>
                  <a:pt x="22230" y="279400"/>
                </a:lnTo>
                <a:lnTo>
                  <a:pt x="59346" y="236220"/>
                </a:lnTo>
                <a:lnTo>
                  <a:pt x="103891" y="200660"/>
                </a:lnTo>
                <a:lnTo>
                  <a:pt x="118662" y="194310"/>
                </a:lnTo>
                <a:lnTo>
                  <a:pt x="126256" y="191770"/>
                </a:lnTo>
                <a:lnTo>
                  <a:pt x="129977" y="191770"/>
                </a:lnTo>
                <a:lnTo>
                  <a:pt x="136721" y="190500"/>
                </a:lnTo>
                <a:lnTo>
                  <a:pt x="155588" y="187960"/>
                </a:lnTo>
                <a:lnTo>
                  <a:pt x="174224" y="184150"/>
                </a:lnTo>
                <a:lnTo>
                  <a:pt x="192574" y="179070"/>
                </a:lnTo>
                <a:lnTo>
                  <a:pt x="210584" y="172720"/>
                </a:lnTo>
                <a:lnTo>
                  <a:pt x="218355" y="170180"/>
                </a:lnTo>
                <a:lnTo>
                  <a:pt x="220860" y="168910"/>
                </a:lnTo>
                <a:lnTo>
                  <a:pt x="121443" y="168910"/>
                </a:lnTo>
                <a:lnTo>
                  <a:pt x="106964" y="167640"/>
                </a:lnTo>
                <a:lnTo>
                  <a:pt x="68192" y="151130"/>
                </a:lnTo>
                <a:lnTo>
                  <a:pt x="45375" y="114300"/>
                </a:lnTo>
                <a:lnTo>
                  <a:pt x="42995" y="100330"/>
                </a:lnTo>
                <a:lnTo>
                  <a:pt x="46857" y="71120"/>
                </a:lnTo>
                <a:lnTo>
                  <a:pt x="61023" y="45720"/>
                </a:lnTo>
                <a:lnTo>
                  <a:pt x="83275" y="29210"/>
                </a:lnTo>
                <a:lnTo>
                  <a:pt x="111397" y="20320"/>
                </a:lnTo>
                <a:lnTo>
                  <a:pt x="171094" y="20320"/>
                </a:lnTo>
                <a:lnTo>
                  <a:pt x="146275" y="5080"/>
                </a:lnTo>
                <a:lnTo>
                  <a:pt x="109987" y="0"/>
                </a:lnTo>
                <a:close/>
              </a:path>
              <a:path w="462915" h="501650">
                <a:moveTo>
                  <a:pt x="134105" y="242570"/>
                </a:moveTo>
                <a:lnTo>
                  <a:pt x="123284" y="242570"/>
                </a:lnTo>
                <a:lnTo>
                  <a:pt x="118839" y="243840"/>
                </a:lnTo>
                <a:lnTo>
                  <a:pt x="114394" y="246380"/>
                </a:lnTo>
                <a:lnTo>
                  <a:pt x="109573" y="248920"/>
                </a:lnTo>
                <a:lnTo>
                  <a:pt x="69284" y="293370"/>
                </a:lnTo>
                <a:lnTo>
                  <a:pt x="68751" y="294640"/>
                </a:lnTo>
                <a:lnTo>
                  <a:pt x="67976" y="294640"/>
                </a:lnTo>
                <a:lnTo>
                  <a:pt x="62035" y="299720"/>
                </a:lnTo>
                <a:lnTo>
                  <a:pt x="56151" y="303530"/>
                </a:lnTo>
                <a:lnTo>
                  <a:pt x="50340" y="306070"/>
                </a:lnTo>
                <a:lnTo>
                  <a:pt x="44621" y="307340"/>
                </a:lnTo>
                <a:lnTo>
                  <a:pt x="84243" y="307340"/>
                </a:lnTo>
                <a:lnTo>
                  <a:pt x="107139" y="280670"/>
                </a:lnTo>
                <a:lnTo>
                  <a:pt x="115317" y="270510"/>
                </a:lnTo>
                <a:lnTo>
                  <a:pt x="119506" y="266700"/>
                </a:lnTo>
                <a:lnTo>
                  <a:pt x="122560" y="265430"/>
                </a:lnTo>
                <a:lnTo>
                  <a:pt x="123767" y="265430"/>
                </a:lnTo>
                <a:lnTo>
                  <a:pt x="125647" y="264160"/>
                </a:lnTo>
                <a:lnTo>
                  <a:pt x="127615" y="262890"/>
                </a:lnTo>
                <a:lnTo>
                  <a:pt x="176966" y="262890"/>
                </a:lnTo>
                <a:lnTo>
                  <a:pt x="172516" y="259080"/>
                </a:lnTo>
                <a:lnTo>
                  <a:pt x="160131" y="250190"/>
                </a:lnTo>
                <a:lnTo>
                  <a:pt x="149662" y="246380"/>
                </a:lnTo>
                <a:lnTo>
                  <a:pt x="140975" y="243840"/>
                </a:lnTo>
                <a:lnTo>
                  <a:pt x="134105" y="242570"/>
                </a:lnTo>
                <a:close/>
              </a:path>
              <a:path w="462915" h="501650">
                <a:moveTo>
                  <a:pt x="171094" y="20320"/>
                </a:moveTo>
                <a:lnTo>
                  <a:pt x="111435" y="20320"/>
                </a:lnTo>
                <a:lnTo>
                  <a:pt x="139716" y="24130"/>
                </a:lnTo>
                <a:lnTo>
                  <a:pt x="163899" y="39370"/>
                </a:lnTo>
                <a:lnTo>
                  <a:pt x="181262" y="60960"/>
                </a:lnTo>
                <a:lnTo>
                  <a:pt x="189083" y="88900"/>
                </a:lnTo>
                <a:lnTo>
                  <a:pt x="185435" y="118110"/>
                </a:lnTo>
                <a:lnTo>
                  <a:pt x="171527" y="143510"/>
                </a:lnTo>
                <a:lnTo>
                  <a:pt x="149487" y="160020"/>
                </a:lnTo>
                <a:lnTo>
                  <a:pt x="121443" y="168910"/>
                </a:lnTo>
                <a:lnTo>
                  <a:pt x="220860" y="168910"/>
                </a:lnTo>
                <a:lnTo>
                  <a:pt x="225869" y="166370"/>
                </a:lnTo>
                <a:lnTo>
                  <a:pt x="233030" y="162560"/>
                </a:lnTo>
                <a:lnTo>
                  <a:pt x="235270" y="161290"/>
                </a:lnTo>
                <a:lnTo>
                  <a:pt x="186607" y="161290"/>
                </a:lnTo>
                <a:lnTo>
                  <a:pt x="197198" y="142240"/>
                </a:lnTo>
                <a:lnTo>
                  <a:pt x="203368" y="129540"/>
                </a:lnTo>
                <a:lnTo>
                  <a:pt x="207522" y="115570"/>
                </a:lnTo>
                <a:lnTo>
                  <a:pt x="209616" y="101600"/>
                </a:lnTo>
                <a:lnTo>
                  <a:pt x="209606" y="87630"/>
                </a:lnTo>
                <a:lnTo>
                  <a:pt x="199572" y="52070"/>
                </a:lnTo>
                <a:lnTo>
                  <a:pt x="177299" y="24130"/>
                </a:lnTo>
                <a:lnTo>
                  <a:pt x="171094" y="20320"/>
                </a:lnTo>
                <a:close/>
              </a:path>
              <a:path w="462915" h="501650">
                <a:moveTo>
                  <a:pt x="318645" y="58420"/>
                </a:moveTo>
                <a:lnTo>
                  <a:pt x="311054" y="58420"/>
                </a:lnTo>
                <a:lnTo>
                  <a:pt x="301955" y="59690"/>
                </a:lnTo>
                <a:lnTo>
                  <a:pt x="293487" y="63500"/>
                </a:lnTo>
                <a:lnTo>
                  <a:pt x="285804" y="69850"/>
                </a:lnTo>
                <a:lnTo>
                  <a:pt x="279063" y="77470"/>
                </a:lnTo>
                <a:lnTo>
                  <a:pt x="272260" y="87630"/>
                </a:lnTo>
                <a:lnTo>
                  <a:pt x="264372" y="99060"/>
                </a:lnTo>
                <a:lnTo>
                  <a:pt x="255431" y="110490"/>
                </a:lnTo>
                <a:lnTo>
                  <a:pt x="239985" y="128270"/>
                </a:lnTo>
                <a:lnTo>
                  <a:pt x="234384" y="134620"/>
                </a:lnTo>
                <a:lnTo>
                  <a:pt x="227958" y="142240"/>
                </a:lnTo>
                <a:lnTo>
                  <a:pt x="224186" y="144780"/>
                </a:lnTo>
                <a:lnTo>
                  <a:pt x="217493" y="148590"/>
                </a:lnTo>
                <a:lnTo>
                  <a:pt x="186607" y="161290"/>
                </a:lnTo>
                <a:lnTo>
                  <a:pt x="235270" y="161290"/>
                </a:lnTo>
                <a:lnTo>
                  <a:pt x="241991" y="157480"/>
                </a:lnTo>
                <a:lnTo>
                  <a:pt x="243426" y="154940"/>
                </a:lnTo>
                <a:lnTo>
                  <a:pt x="247943" y="151130"/>
                </a:lnTo>
                <a:lnTo>
                  <a:pt x="280822" y="110490"/>
                </a:lnTo>
                <a:lnTo>
                  <a:pt x="296106" y="88900"/>
                </a:lnTo>
                <a:lnTo>
                  <a:pt x="301656" y="81280"/>
                </a:lnTo>
                <a:lnTo>
                  <a:pt x="307930" y="78740"/>
                </a:lnTo>
                <a:lnTo>
                  <a:pt x="350952" y="78740"/>
                </a:lnTo>
                <a:lnTo>
                  <a:pt x="340289" y="67310"/>
                </a:lnTo>
                <a:lnTo>
                  <a:pt x="333362" y="63500"/>
                </a:lnTo>
                <a:lnTo>
                  <a:pt x="326114" y="59690"/>
                </a:lnTo>
                <a:lnTo>
                  <a:pt x="318645" y="58420"/>
                </a:lnTo>
                <a:close/>
              </a:path>
            </a:pathLst>
          </a:custGeom>
          <a:solidFill>
            <a:srgbClr val="4B9ACE"/>
          </a:solidFill>
        </p:spPr>
        <p:txBody>
          <a:bodyPr wrap="square" lIns="0" tIns="0" rIns="0" bIns="0" rtlCol="0"/>
          <a:lstStyle/>
          <a:p>
            <a:endParaRPr sz="1803" kern="0">
              <a:solidFill>
                <a:sysClr val="windowText" lastClr="000000"/>
              </a:solidFill>
            </a:endParaRPr>
          </a:p>
        </p:txBody>
      </p:sp>
      <p:grpSp>
        <p:nvGrpSpPr>
          <p:cNvPr id="10" name="Group 9"/>
          <p:cNvGrpSpPr/>
          <p:nvPr/>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2940957570"/>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008181" y="1218044"/>
            <a:ext cx="4284944" cy="4588777"/>
          </a:xfrm>
          <a:prstGeom prst="rect">
            <a:avLst/>
          </a:prstGeom>
        </p:spPr>
      </p:pic>
      <p:sp>
        <p:nvSpPr>
          <p:cNvPr id="3" name="object 3"/>
          <p:cNvSpPr txBox="1">
            <a:spLocks noGrp="1"/>
          </p:cNvSpPr>
          <p:nvPr>
            <p:ph type="title"/>
          </p:nvPr>
        </p:nvSpPr>
        <p:spPr>
          <a:xfrm>
            <a:off x="657403" y="418099"/>
            <a:ext cx="9021565" cy="567874"/>
          </a:xfrm>
          <a:prstGeom prst="rect">
            <a:avLst/>
          </a:prstGeom>
        </p:spPr>
        <p:txBody>
          <a:bodyPr vert="horz" wrap="square" lIns="0" tIns="12724" rIns="0" bIns="0" rtlCol="0">
            <a:spAutoFit/>
          </a:bodyPr>
          <a:lstStyle/>
          <a:p>
            <a:pPr marL="12724">
              <a:spcBef>
                <a:spcPts val="100"/>
              </a:spcBef>
            </a:pPr>
            <a:r>
              <a:rPr sz="3607" b="1" dirty="0">
                <a:solidFill>
                  <a:srgbClr val="221815"/>
                </a:solidFill>
                <a:latin typeface="Roboto Medium" pitchFamily="2" charset="0"/>
                <a:ea typeface="Roboto Medium" pitchFamily="2" charset="0"/>
                <a:cs typeface="Gill Sans MT"/>
              </a:rPr>
              <a:t>Smart Intercom Technologies-Cloud</a:t>
            </a:r>
            <a:endParaRPr sz="3607" dirty="0">
              <a:latin typeface="Roboto Medium" pitchFamily="2" charset="0"/>
              <a:ea typeface="Roboto Medium" pitchFamily="2" charset="0"/>
              <a:cs typeface="Gill Sans MT"/>
            </a:endParaRPr>
          </a:p>
        </p:txBody>
      </p:sp>
      <p:sp>
        <p:nvSpPr>
          <p:cNvPr id="4" name="object 4"/>
          <p:cNvSpPr txBox="1"/>
          <p:nvPr/>
        </p:nvSpPr>
        <p:spPr>
          <a:xfrm>
            <a:off x="10595321" y="1567294"/>
            <a:ext cx="760247" cy="105309"/>
          </a:xfrm>
          <a:prstGeom prst="rect">
            <a:avLst/>
          </a:prstGeom>
        </p:spPr>
        <p:txBody>
          <a:bodyPr vert="horz" wrap="square" lIns="0" tIns="12724" rIns="0" bIns="0" rtlCol="0">
            <a:spAutoFit/>
          </a:bodyPr>
          <a:lstStyle/>
          <a:p>
            <a:pPr marL="12724">
              <a:spcBef>
                <a:spcPts val="100"/>
              </a:spcBef>
            </a:pPr>
            <a:r>
              <a:rPr sz="601" kern="0" spc="55" dirty="0">
                <a:solidFill>
                  <a:srgbClr val="040000"/>
                </a:solidFill>
                <a:latin typeface="Roboto Light" pitchFamily="2" charset="0"/>
                <a:cs typeface="Gill Sans MT"/>
              </a:rPr>
              <a:t>SmartPlus</a:t>
            </a:r>
            <a:r>
              <a:rPr sz="601" kern="0" spc="-30" dirty="0">
                <a:solidFill>
                  <a:srgbClr val="040000"/>
                </a:solidFill>
                <a:latin typeface="Roboto Light" pitchFamily="2" charset="0"/>
                <a:cs typeface="Gill Sans MT"/>
              </a:rPr>
              <a:t> </a:t>
            </a:r>
            <a:r>
              <a:rPr sz="601" kern="0" spc="30" dirty="0">
                <a:solidFill>
                  <a:srgbClr val="040000"/>
                </a:solidFill>
                <a:latin typeface="Roboto Light" pitchFamily="2" charset="0"/>
                <a:cs typeface="Gill Sans MT"/>
              </a:rPr>
              <a:t>App</a:t>
            </a:r>
            <a:endParaRPr sz="601" kern="0" dirty="0">
              <a:solidFill>
                <a:sysClr val="windowText" lastClr="000000"/>
              </a:solidFill>
              <a:latin typeface="Roboto Light" pitchFamily="2" charset="0"/>
              <a:cs typeface="Gill Sans MT"/>
            </a:endParaRPr>
          </a:p>
        </p:txBody>
      </p:sp>
      <p:sp>
        <p:nvSpPr>
          <p:cNvPr id="5" name="object 5"/>
          <p:cNvSpPr txBox="1"/>
          <p:nvPr/>
        </p:nvSpPr>
        <p:spPr>
          <a:xfrm>
            <a:off x="718708" y="2378331"/>
            <a:ext cx="4183759" cy="2801817"/>
          </a:xfrm>
          <a:prstGeom prst="rect">
            <a:avLst/>
          </a:prstGeom>
        </p:spPr>
        <p:txBody>
          <a:bodyPr vert="horz" wrap="square" lIns="0" tIns="12724" rIns="0" bIns="0" rtlCol="0">
            <a:spAutoFit/>
          </a:bodyPr>
          <a:lstStyle/>
          <a:p>
            <a:pPr marL="12724" marR="5090">
              <a:lnSpc>
                <a:spcPct val="150000"/>
              </a:lnSpc>
              <a:spcBef>
                <a:spcPts val="100"/>
              </a:spcBef>
            </a:pPr>
            <a:r>
              <a:rPr sz="1002" kern="0" dirty="0">
                <a:solidFill>
                  <a:srgbClr val="221815"/>
                </a:solidFill>
                <a:latin typeface="Roboto Light" pitchFamily="2" charset="0"/>
                <a:cs typeface="Gill Sans MT"/>
              </a:rPr>
              <a:t>Akuvox </a:t>
            </a:r>
            <a:r>
              <a:rPr sz="1002" kern="0" spc="55" dirty="0">
                <a:solidFill>
                  <a:srgbClr val="221815"/>
                </a:solidFill>
                <a:latin typeface="Roboto Light" pitchFamily="2" charset="0"/>
                <a:cs typeface="Gill Sans MT"/>
              </a:rPr>
              <a:t>SmartPlus, </a:t>
            </a:r>
            <a:r>
              <a:rPr sz="1002" kern="0" spc="110" dirty="0">
                <a:solidFill>
                  <a:srgbClr val="221815"/>
                </a:solidFill>
                <a:latin typeface="Roboto Light" pitchFamily="2" charset="0"/>
                <a:cs typeface="Gill Sans MT"/>
              </a:rPr>
              <a:t>a </a:t>
            </a:r>
            <a:r>
              <a:rPr sz="1002" kern="0" spc="50" dirty="0">
                <a:solidFill>
                  <a:srgbClr val="221815"/>
                </a:solidFill>
                <a:latin typeface="Roboto Light" pitchFamily="2" charset="0"/>
                <a:cs typeface="Gill Sans MT"/>
              </a:rPr>
              <a:t>smart </a:t>
            </a:r>
            <a:r>
              <a:rPr sz="1002" kern="0" spc="60" dirty="0">
                <a:solidFill>
                  <a:srgbClr val="221815"/>
                </a:solidFill>
                <a:latin typeface="Roboto Light" pitchFamily="2" charset="0"/>
                <a:cs typeface="Gill Sans MT"/>
              </a:rPr>
              <a:t>cloud-based </a:t>
            </a:r>
            <a:r>
              <a:rPr sz="1002" kern="0" spc="20" dirty="0">
                <a:solidFill>
                  <a:srgbClr val="221815"/>
                </a:solidFill>
                <a:latin typeface="Roboto Light" pitchFamily="2" charset="0"/>
                <a:cs typeface="Gill Sans MT"/>
              </a:rPr>
              <a:t>intercom </a:t>
            </a:r>
            <a:r>
              <a:rPr sz="1002" kern="0" spc="25" dirty="0">
                <a:solidFill>
                  <a:srgbClr val="221815"/>
                </a:solidFill>
                <a:latin typeface="Roboto Light" pitchFamily="2" charset="0"/>
                <a:cs typeface="Gill Sans MT"/>
              </a:rPr>
              <a:t>service, </a:t>
            </a:r>
            <a:r>
              <a:rPr sz="1002" kern="0" spc="45" dirty="0">
                <a:solidFill>
                  <a:srgbClr val="221815"/>
                </a:solidFill>
                <a:latin typeface="Roboto Light" pitchFamily="2" charset="0"/>
                <a:cs typeface="Gill Sans MT"/>
              </a:rPr>
              <a:t>allows </a:t>
            </a:r>
            <a:r>
              <a:rPr sz="1002" kern="0" spc="50"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Akuvox's</a:t>
            </a:r>
            <a:r>
              <a:rPr sz="1002" kern="0" spc="-4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intercom</a:t>
            </a:r>
            <a:r>
              <a:rPr sz="1002" kern="0" spc="-35"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90" dirty="0">
                <a:solidFill>
                  <a:srgbClr val="221815"/>
                </a:solidFill>
                <a:latin typeface="Roboto Light" pitchFamily="2" charset="0"/>
                <a:cs typeface="Gill Sans MT"/>
              </a:rPr>
              <a:t>access</a:t>
            </a:r>
            <a:r>
              <a:rPr sz="1002" kern="0" spc="-35" dirty="0">
                <a:solidFill>
                  <a:srgbClr val="221815"/>
                </a:solidFill>
                <a:latin typeface="Roboto Light" pitchFamily="2" charset="0"/>
                <a:cs typeface="Gill Sans MT"/>
              </a:rPr>
              <a:t> </a:t>
            </a:r>
            <a:r>
              <a:rPr sz="1002" kern="0" spc="10" dirty="0">
                <a:solidFill>
                  <a:srgbClr val="221815"/>
                </a:solidFill>
                <a:latin typeface="Roboto Light" pitchFamily="2" charset="0"/>
                <a:cs typeface="Gill Sans MT"/>
              </a:rPr>
              <a:t>control</a:t>
            </a:r>
            <a:r>
              <a:rPr sz="1002" kern="0" spc="-35"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devices</a:t>
            </a:r>
            <a:r>
              <a:rPr sz="1002" kern="0" spc="-4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4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link,</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communicate, </a:t>
            </a:r>
            <a:r>
              <a:rPr sz="1002" kern="0" spc="-26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interact</a:t>
            </a:r>
            <a:r>
              <a:rPr sz="1002" kern="0" spc="-3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intelligently</a:t>
            </a:r>
            <a:r>
              <a:rPr sz="1002" kern="0" spc="-3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with</a:t>
            </a:r>
            <a:r>
              <a:rPr sz="1002" kern="0" spc="-30" dirty="0">
                <a:solidFill>
                  <a:srgbClr val="221815"/>
                </a:solidFill>
                <a:latin typeface="Roboto Light" pitchFamily="2" charset="0"/>
                <a:cs typeface="Gill Sans MT"/>
              </a:rPr>
              <a:t> </a:t>
            </a:r>
            <a:r>
              <a:rPr sz="1002" kern="0" spc="30" dirty="0">
                <a:solidFill>
                  <a:srgbClr val="221815"/>
                </a:solidFill>
                <a:latin typeface="Roboto Light" pitchFamily="2" charset="0"/>
                <a:cs typeface="Gill Sans MT"/>
              </a:rPr>
              <a:t>one</a:t>
            </a:r>
            <a:r>
              <a:rPr sz="1002" kern="0" spc="-3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another</a:t>
            </a:r>
            <a:r>
              <a:rPr sz="1002" kern="0" spc="-3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without</a:t>
            </a:r>
            <a:r>
              <a:rPr sz="1002" kern="0" spc="-3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any</a:t>
            </a:r>
            <a:r>
              <a:rPr sz="1002" kern="0" spc="-30" dirty="0">
                <a:solidFill>
                  <a:srgbClr val="221815"/>
                </a:solidFill>
                <a:latin typeface="Roboto Light" pitchFamily="2" charset="0"/>
                <a:cs typeface="Gill Sans MT"/>
              </a:rPr>
              <a:t> </a:t>
            </a:r>
            <a:r>
              <a:rPr sz="1002" kern="0" spc="55" dirty="0">
                <a:solidFill>
                  <a:srgbClr val="221815"/>
                </a:solidFill>
                <a:latin typeface="Roboto Light" pitchFamily="2" charset="0"/>
                <a:cs typeface="Gill Sans MT"/>
              </a:rPr>
              <a:t>geographical </a:t>
            </a:r>
            <a:r>
              <a:rPr sz="1002" kern="0" spc="6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restrictions,</a:t>
            </a:r>
            <a:r>
              <a:rPr sz="1002" kern="0" spc="-40" dirty="0">
                <a:solidFill>
                  <a:srgbClr val="221815"/>
                </a:solidFill>
                <a:latin typeface="Roboto Light" pitchFamily="2" charset="0"/>
                <a:cs typeface="Gill Sans MT"/>
              </a:rPr>
              <a:t> </a:t>
            </a:r>
            <a:r>
              <a:rPr sz="1002" kern="0" spc="65" dirty="0">
                <a:solidFill>
                  <a:srgbClr val="221815"/>
                </a:solidFill>
                <a:latin typeface="Roboto Light" pitchFamily="2" charset="0"/>
                <a:cs typeface="Gill Sans MT"/>
              </a:rPr>
              <a:t>making</a:t>
            </a:r>
            <a:r>
              <a:rPr sz="1002" kern="0" spc="-40" dirty="0">
                <a:solidFill>
                  <a:srgbClr val="221815"/>
                </a:solidFill>
                <a:latin typeface="Roboto Light" pitchFamily="2" charset="0"/>
                <a:cs typeface="Gill Sans MT"/>
              </a:rPr>
              <a:t> </a:t>
            </a:r>
            <a:r>
              <a:rPr sz="1002" kern="0" spc="55" dirty="0">
                <a:solidFill>
                  <a:srgbClr val="221815"/>
                </a:solidFill>
                <a:latin typeface="Roboto Light" pitchFamily="2" charset="0"/>
                <a:cs typeface="Gill Sans MT"/>
              </a:rPr>
              <a:t>buildings</a:t>
            </a:r>
            <a:r>
              <a:rPr sz="1002" kern="0" spc="-3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smarter</a:t>
            </a:r>
            <a:r>
              <a:rPr sz="1002" kern="0" spc="-35"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securer.</a:t>
            </a:r>
            <a:endParaRPr lang="en-IN" sz="1002" kern="0" spc="15" dirty="0">
              <a:solidFill>
                <a:srgbClr val="221815"/>
              </a:solidFill>
              <a:latin typeface="Roboto Light" pitchFamily="2" charset="0"/>
              <a:cs typeface="Gill Sans MT"/>
            </a:endParaRPr>
          </a:p>
          <a:p>
            <a:pPr marL="12724" marR="5090">
              <a:lnSpc>
                <a:spcPct val="150000"/>
              </a:lnSpc>
              <a:spcBef>
                <a:spcPts val="100"/>
              </a:spcBef>
            </a:pPr>
            <a:endParaRPr sz="1002" kern="0" dirty="0">
              <a:solidFill>
                <a:sysClr val="windowText" lastClr="000000"/>
              </a:solidFill>
              <a:latin typeface="Roboto Light" pitchFamily="2" charset="0"/>
              <a:cs typeface="Gill Sans MT"/>
            </a:endParaRPr>
          </a:p>
          <a:p>
            <a:pPr marL="194043" marR="344188">
              <a:lnSpc>
                <a:spcPct val="150000"/>
              </a:lnSpc>
            </a:pPr>
            <a:r>
              <a:rPr sz="1002" b="1" kern="0" spc="-25" dirty="0">
                <a:solidFill>
                  <a:srgbClr val="221815"/>
                </a:solidFill>
                <a:latin typeface="Roboto Light" pitchFamily="2" charset="0"/>
                <a:cs typeface="Gill Sans MT"/>
              </a:rPr>
              <a:t>Mobili</a:t>
            </a:r>
            <a:r>
              <a:rPr sz="1002" b="1" kern="0" spc="-20" dirty="0">
                <a:solidFill>
                  <a:srgbClr val="221815"/>
                </a:solidFill>
                <a:latin typeface="Roboto Light" pitchFamily="2" charset="0"/>
                <a:cs typeface="Gill Sans MT"/>
              </a:rPr>
              <a:t>t</a:t>
            </a:r>
            <a:r>
              <a:rPr sz="1002" b="1" kern="0" dirty="0">
                <a:solidFill>
                  <a:srgbClr val="221815"/>
                </a:solidFill>
                <a:latin typeface="Roboto Light" pitchFamily="2" charset="0"/>
                <a:cs typeface="Gill Sans MT"/>
              </a:rPr>
              <a:t>y</a:t>
            </a:r>
            <a:r>
              <a:rPr sz="1002" b="1" kern="0" spc="-190" dirty="0">
                <a:solidFill>
                  <a:srgbClr val="221815"/>
                </a:solidFill>
                <a:latin typeface="Roboto Light" pitchFamily="2" charset="0"/>
                <a:cs typeface="Gill Sans MT"/>
              </a:rPr>
              <a:t> </a:t>
            </a:r>
            <a:r>
              <a:rPr sz="1002" b="1" kern="0" spc="10" dirty="0">
                <a:solidFill>
                  <a:srgbClr val="221815"/>
                </a:solidFill>
                <a:latin typeface="Roboto Light" pitchFamily="2" charset="0"/>
                <a:cs typeface="Gill Sans MT"/>
              </a:rPr>
              <a:t>:</a:t>
            </a:r>
            <a:r>
              <a:rPr sz="1002" b="1" kern="0" spc="-35" dirty="0">
                <a:solidFill>
                  <a:srgbClr val="221815"/>
                </a:solidFill>
                <a:latin typeface="Roboto Light" pitchFamily="2" charset="0"/>
                <a:cs typeface="Gill Sans MT"/>
              </a:rPr>
              <a:t> </a:t>
            </a:r>
            <a:r>
              <a:rPr lang="en-IN" sz="1002" b="1" kern="0" spc="-35" dirty="0">
                <a:solidFill>
                  <a:srgbClr val="221815"/>
                </a:solidFill>
                <a:latin typeface="Roboto Light" pitchFamily="2" charset="0"/>
                <a:cs typeface="Gill Sans MT"/>
              </a:rPr>
              <a:t> </a:t>
            </a:r>
            <a:r>
              <a:rPr lang="en-IN" sz="1002" kern="0" dirty="0">
                <a:solidFill>
                  <a:srgbClr val="221815"/>
                </a:solidFill>
                <a:latin typeface="Roboto Light" pitchFamily="2" charset="0"/>
                <a:cs typeface="Gill Sans MT"/>
              </a:rPr>
              <a:t>I</a:t>
            </a:r>
            <a:r>
              <a:rPr sz="1002" kern="0" dirty="0" err="1">
                <a:solidFill>
                  <a:srgbClr val="221815"/>
                </a:solidFill>
                <a:latin typeface="Roboto Light" pitchFamily="2" charset="0"/>
                <a:cs typeface="Gill Sans MT"/>
              </a:rPr>
              <a:t>nte</a:t>
            </a:r>
            <a:r>
              <a:rPr sz="1002" kern="0" spc="-5" dirty="0" err="1">
                <a:solidFill>
                  <a:srgbClr val="221815"/>
                </a:solidFill>
                <a:latin typeface="Roboto Light" pitchFamily="2" charset="0"/>
                <a:cs typeface="Gill Sans MT"/>
              </a:rPr>
              <a:t>r</a:t>
            </a:r>
            <a:r>
              <a:rPr sz="1002" kern="0" spc="65" dirty="0" err="1">
                <a:solidFill>
                  <a:srgbClr val="221815"/>
                </a:solidFill>
                <a:latin typeface="Roboto Light" pitchFamily="2" charset="0"/>
                <a:cs typeface="Gill Sans MT"/>
              </a:rPr>
              <a:t>m</a:t>
            </a:r>
            <a:r>
              <a:rPr sz="1002" kern="0" spc="-35"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building</a:t>
            </a:r>
            <a:r>
              <a:rPr sz="1002" kern="0" spc="-35" dirty="0">
                <a:solidFill>
                  <a:srgbClr val="221815"/>
                </a:solidFill>
                <a:latin typeface="Roboto Light" pitchFamily="2" charset="0"/>
                <a:cs typeface="Gill Sans MT"/>
              </a:rPr>
              <a:t> </a:t>
            </a:r>
            <a:r>
              <a:rPr sz="1002" kern="0" spc="90" dirty="0">
                <a:solidFill>
                  <a:srgbClr val="221815"/>
                </a:solidFill>
                <a:latin typeface="Roboto Light" pitchFamily="2" charset="0"/>
                <a:cs typeface="Gill Sans MT"/>
              </a:rPr>
              <a:t>access</a:t>
            </a:r>
            <a:r>
              <a:rPr sz="1002" kern="0" spc="-35"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anywhe</a:t>
            </a:r>
            <a:r>
              <a:rPr sz="1002" kern="0" spc="15" dirty="0">
                <a:solidFill>
                  <a:srgbClr val="221815"/>
                </a:solidFill>
                <a:latin typeface="Roboto Light" pitchFamily="2" charset="0"/>
                <a:cs typeface="Gill Sans MT"/>
              </a:rPr>
              <a:t>r</a:t>
            </a:r>
            <a:r>
              <a:rPr sz="1002" kern="0" dirty="0">
                <a:solidFill>
                  <a:srgbClr val="221815"/>
                </a:solidFill>
                <a:latin typeface="Roboto Light" pitchFamily="2" charset="0"/>
                <a:cs typeface="Gill Sans MT"/>
              </a:rPr>
              <a:t>e,</a:t>
            </a:r>
            <a:r>
              <a:rPr sz="1002" kern="0" spc="-35"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anytime  </a:t>
            </a:r>
            <a:r>
              <a:rPr lang="en-IN" sz="1002" kern="0" spc="65" dirty="0">
                <a:solidFill>
                  <a:srgbClr val="221815"/>
                </a:solidFill>
                <a:latin typeface="Roboto Light" pitchFamily="2" charset="0"/>
                <a:cs typeface="Gill Sans MT"/>
              </a:rPr>
              <a:t>co</a:t>
            </a:r>
            <a:endParaRPr lang="en-IN" sz="1002" kern="0" spc="45" dirty="0">
              <a:solidFill>
                <a:srgbClr val="221815"/>
              </a:solidFill>
              <a:latin typeface="Roboto Light" pitchFamily="2" charset="0"/>
              <a:cs typeface="Gill Sans MT"/>
            </a:endParaRPr>
          </a:p>
          <a:p>
            <a:pPr marL="194043" marR="344188">
              <a:lnSpc>
                <a:spcPct val="150000"/>
              </a:lnSpc>
            </a:pPr>
            <a:r>
              <a:rPr sz="1002" b="1" kern="0" spc="-25" dirty="0">
                <a:solidFill>
                  <a:srgbClr val="221815"/>
                </a:solidFill>
                <a:latin typeface="Roboto Light" pitchFamily="2" charset="0"/>
                <a:cs typeface="Gill Sans MT"/>
              </a:rPr>
              <a:t>Flexibility </a:t>
            </a:r>
            <a:r>
              <a:rPr sz="1002" b="1" kern="0" spc="10" dirty="0">
                <a:solidFill>
                  <a:srgbClr val="221815"/>
                </a:solidFill>
                <a:latin typeface="Roboto Light" pitchFamily="2" charset="0"/>
                <a:cs typeface="Gill Sans MT"/>
              </a:rPr>
              <a:t>: </a:t>
            </a:r>
            <a:r>
              <a:rPr lang="en-IN" sz="1002" kern="0" spc="15" dirty="0">
                <a:solidFill>
                  <a:srgbClr val="221815"/>
                </a:solidFill>
                <a:latin typeface="Roboto Light" pitchFamily="2" charset="0"/>
                <a:cs typeface="Gill Sans MT"/>
              </a:rPr>
              <a:t>R</a:t>
            </a:r>
            <a:r>
              <a:rPr sz="1002" kern="0" spc="15" dirty="0">
                <a:solidFill>
                  <a:srgbClr val="221815"/>
                </a:solidFill>
                <a:latin typeface="Roboto Light" pitchFamily="2" charset="0"/>
                <a:cs typeface="Gill Sans MT"/>
              </a:rPr>
              <a:t>emote </a:t>
            </a:r>
            <a:r>
              <a:rPr sz="1002" kern="0" spc="30" dirty="0">
                <a:solidFill>
                  <a:srgbClr val="221815"/>
                </a:solidFill>
                <a:latin typeface="Roboto Light" pitchFamily="2" charset="0"/>
                <a:cs typeface="Gill Sans MT"/>
              </a:rPr>
              <a:t>provisioning </a:t>
            </a:r>
            <a:r>
              <a:rPr sz="1002" kern="0" spc="70" dirty="0">
                <a:solidFill>
                  <a:srgbClr val="221815"/>
                </a:solidFill>
                <a:latin typeface="Roboto Light" pitchFamily="2" charset="0"/>
                <a:cs typeface="Gill Sans MT"/>
              </a:rPr>
              <a:t>and </a:t>
            </a:r>
            <a:r>
              <a:rPr sz="1002" kern="0" spc="50" dirty="0">
                <a:solidFill>
                  <a:srgbClr val="221815"/>
                </a:solidFill>
                <a:latin typeface="Roboto Light" pitchFamily="2" charset="0"/>
                <a:cs typeface="Gill Sans MT"/>
              </a:rPr>
              <a:t>maintenance </a:t>
            </a:r>
            <a:r>
              <a:rPr sz="1002" kern="0" dirty="0">
                <a:solidFill>
                  <a:srgbClr val="221815"/>
                </a:solidFill>
                <a:latin typeface="Roboto Light" pitchFamily="2" charset="0"/>
                <a:cs typeface="Gill Sans MT"/>
              </a:rPr>
              <a:t>for </a:t>
            </a:r>
            <a:r>
              <a:rPr sz="1002" kern="0" spc="70" dirty="0">
                <a:solidFill>
                  <a:srgbClr val="221815"/>
                </a:solidFill>
                <a:latin typeface="Roboto Light" pitchFamily="2" charset="0"/>
                <a:cs typeface="Gill Sans MT"/>
              </a:rPr>
              <a:t>any </a:t>
            </a:r>
            <a:r>
              <a:rPr sz="1002" kern="0" spc="75" dirty="0">
                <a:solidFill>
                  <a:srgbClr val="221815"/>
                </a:solidFill>
                <a:latin typeface="Roboto Light" pitchFamily="2" charset="0"/>
                <a:cs typeface="Gill Sans MT"/>
              </a:rPr>
              <a:t> </a:t>
            </a:r>
            <a:r>
              <a:rPr sz="1002" kern="0" spc="65" dirty="0">
                <a:solidFill>
                  <a:srgbClr val="221815"/>
                </a:solidFill>
                <a:latin typeface="Roboto Light" pitchFamily="2" charset="0"/>
                <a:cs typeface="Gill Sans MT"/>
              </a:rPr>
              <a:t>scale</a:t>
            </a:r>
            <a:r>
              <a:rPr sz="1002" kern="0" spc="-4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of</a:t>
            </a:r>
            <a:r>
              <a:rPr sz="1002" kern="0" spc="-35" dirty="0">
                <a:solidFill>
                  <a:srgbClr val="221815"/>
                </a:solidFill>
                <a:latin typeface="Roboto Light" pitchFamily="2" charset="0"/>
                <a:cs typeface="Gill Sans MT"/>
              </a:rPr>
              <a:t> </a:t>
            </a:r>
            <a:r>
              <a:rPr sz="1002" kern="0" spc="75" dirty="0">
                <a:solidFill>
                  <a:srgbClr val="221815"/>
                </a:solidFill>
                <a:latin typeface="Roboto Light" pitchFamily="2" charset="0"/>
                <a:cs typeface="Gill Sans MT"/>
              </a:rPr>
              <a:t>systems</a:t>
            </a:r>
            <a:endParaRPr sz="1002" kern="0" dirty="0">
              <a:solidFill>
                <a:sysClr val="windowText" lastClr="000000"/>
              </a:solidFill>
              <a:latin typeface="Roboto Light" pitchFamily="2" charset="0"/>
              <a:cs typeface="Gill Sans MT"/>
            </a:endParaRPr>
          </a:p>
          <a:p>
            <a:pPr marL="194679" marR="421169">
              <a:lnSpc>
                <a:spcPct val="150000"/>
              </a:lnSpc>
            </a:pPr>
            <a:r>
              <a:rPr sz="1002" b="1" kern="0" spc="-20" dirty="0">
                <a:solidFill>
                  <a:srgbClr val="221815"/>
                </a:solidFill>
                <a:latin typeface="Roboto Light" pitchFamily="2" charset="0"/>
                <a:cs typeface="Gill Sans MT"/>
              </a:rPr>
              <a:t>Stability</a:t>
            </a:r>
            <a:r>
              <a:rPr sz="1002" b="1" kern="0" spc="-190" dirty="0">
                <a:solidFill>
                  <a:srgbClr val="221815"/>
                </a:solidFill>
                <a:latin typeface="Roboto Light" pitchFamily="2" charset="0"/>
                <a:cs typeface="Gill Sans MT"/>
              </a:rPr>
              <a:t> </a:t>
            </a:r>
            <a:r>
              <a:rPr sz="1002" b="1" kern="0" spc="10" dirty="0">
                <a:solidFill>
                  <a:srgbClr val="221815"/>
                </a:solidFill>
                <a:latin typeface="Roboto Light" pitchFamily="2" charset="0"/>
                <a:cs typeface="Gill Sans MT"/>
              </a:rPr>
              <a:t>:</a:t>
            </a:r>
            <a:r>
              <a:rPr sz="1002" b="1" kern="0" spc="-35" dirty="0">
                <a:solidFill>
                  <a:srgbClr val="221815"/>
                </a:solidFill>
                <a:latin typeface="Roboto Light" pitchFamily="2" charset="0"/>
                <a:cs typeface="Gill Sans MT"/>
              </a:rPr>
              <a:t> </a:t>
            </a:r>
            <a:r>
              <a:rPr sz="1002" kern="0" spc="65" dirty="0">
                <a:solidFill>
                  <a:srgbClr val="221815"/>
                </a:solidFill>
                <a:latin typeface="Roboto Light" pitchFamily="2" charset="0"/>
                <a:cs typeface="Gill Sans MT"/>
              </a:rPr>
              <a:t>24/7</a:t>
            </a:r>
            <a:r>
              <a:rPr sz="1002" kern="0" spc="-3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self-monitoring</a:t>
            </a:r>
            <a:r>
              <a:rPr sz="1002" kern="0" spc="-40"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with</a:t>
            </a:r>
            <a:r>
              <a:rPr sz="1002" kern="0" spc="-30" dirty="0">
                <a:solidFill>
                  <a:srgbClr val="221815"/>
                </a:solidFill>
                <a:latin typeface="Roboto Light" pitchFamily="2" charset="0"/>
                <a:cs typeface="Gill Sans MT"/>
              </a:rPr>
              <a:t> </a:t>
            </a:r>
            <a:r>
              <a:rPr sz="1002" kern="0" spc="-10" dirty="0">
                <a:solidFill>
                  <a:srgbClr val="221815"/>
                </a:solidFill>
                <a:latin typeface="Roboto Light" pitchFamily="2" charset="0"/>
                <a:cs typeface="Gill Sans MT"/>
              </a:rPr>
              <a:t>&gt;1</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million</a:t>
            </a:r>
            <a:r>
              <a:rPr sz="1002" kern="0" spc="-4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monitoring </a:t>
            </a:r>
            <a:r>
              <a:rPr sz="1002" kern="0" spc="-260"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tests</a:t>
            </a:r>
            <a:r>
              <a:rPr sz="1002" kern="0" spc="-40" dirty="0">
                <a:solidFill>
                  <a:srgbClr val="221815"/>
                </a:solidFill>
                <a:latin typeface="Roboto Light" pitchFamily="2" charset="0"/>
                <a:cs typeface="Gill Sans MT"/>
              </a:rPr>
              <a:t> </a:t>
            </a:r>
            <a:r>
              <a:rPr sz="1002" kern="0" spc="10" dirty="0">
                <a:solidFill>
                  <a:srgbClr val="221815"/>
                </a:solidFill>
                <a:latin typeface="Roboto Light" pitchFamily="2" charset="0"/>
                <a:cs typeface="Gill Sans MT"/>
              </a:rPr>
              <a:t>per</a:t>
            </a:r>
            <a:r>
              <a:rPr sz="1002" kern="0" spc="-35"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month</a:t>
            </a:r>
            <a:r>
              <a:rPr sz="1002" kern="0" spc="-40"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at</a:t>
            </a:r>
            <a:r>
              <a:rPr sz="1002" kern="0" spc="-35" dirty="0">
                <a:solidFill>
                  <a:srgbClr val="221815"/>
                </a:solidFill>
                <a:latin typeface="Roboto Light" pitchFamily="2" charset="0"/>
                <a:cs typeface="Gill Sans MT"/>
              </a:rPr>
              <a:t> </a:t>
            </a:r>
            <a:r>
              <a:rPr sz="1002" kern="0" spc="110" dirty="0">
                <a:solidFill>
                  <a:srgbClr val="221815"/>
                </a:solidFill>
                <a:latin typeface="Roboto Light" pitchFamily="2" charset="0"/>
                <a:cs typeface="Gill Sans MT"/>
              </a:rPr>
              <a:t>a</a:t>
            </a:r>
            <a:r>
              <a:rPr sz="1002" kern="0" spc="-35"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99.99%</a:t>
            </a:r>
            <a:r>
              <a:rPr sz="1002" kern="0" spc="-45" dirty="0">
                <a:solidFill>
                  <a:srgbClr val="221815"/>
                </a:solidFill>
                <a:latin typeface="Roboto Light" pitchFamily="2" charset="0"/>
                <a:cs typeface="Gill Sans MT"/>
              </a:rPr>
              <a:t> </a:t>
            </a:r>
            <a:r>
              <a:rPr sz="1002" kern="0" spc="80" dirty="0">
                <a:solidFill>
                  <a:srgbClr val="221815"/>
                </a:solidFill>
                <a:latin typeface="Roboto Light" pitchFamily="2" charset="0"/>
                <a:cs typeface="Gill Sans MT"/>
              </a:rPr>
              <a:t>success</a:t>
            </a:r>
            <a:r>
              <a:rPr sz="1002" kern="0" spc="-40"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rate</a:t>
            </a:r>
            <a:endParaRPr sz="1002" kern="0" dirty="0">
              <a:solidFill>
                <a:sysClr val="windowText" lastClr="000000"/>
              </a:solidFill>
              <a:latin typeface="Roboto Light" pitchFamily="2" charset="0"/>
              <a:cs typeface="Gill Sans MT"/>
            </a:endParaRPr>
          </a:p>
          <a:p>
            <a:pPr marL="194679" marR="339734">
              <a:lnSpc>
                <a:spcPct val="150000"/>
              </a:lnSpc>
            </a:pPr>
            <a:r>
              <a:rPr sz="1002" b="1" kern="0" dirty="0">
                <a:solidFill>
                  <a:srgbClr val="221815"/>
                </a:solidFill>
                <a:latin typeface="Roboto Light" pitchFamily="2" charset="0"/>
                <a:cs typeface="Gill Sans MT"/>
              </a:rPr>
              <a:t>Security : </a:t>
            </a:r>
            <a:r>
              <a:rPr lang="en-IN" sz="1002" b="1" kern="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triple</a:t>
            </a:r>
            <a:r>
              <a:rPr sz="1002" kern="0" spc="-30"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data</a:t>
            </a:r>
            <a:r>
              <a:rPr sz="1002" kern="0" spc="-35"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backup</a:t>
            </a:r>
            <a:r>
              <a:rPr sz="1002" kern="0" spc="-3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mechanism</a:t>
            </a:r>
            <a:r>
              <a:rPr sz="1002" kern="0" spc="-40"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ensuring</a:t>
            </a:r>
            <a:r>
              <a:rPr sz="1002" kern="0" spc="-30"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99.999% </a:t>
            </a:r>
            <a:r>
              <a:rPr sz="1002" kern="0" spc="-266"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data</a:t>
            </a:r>
            <a:r>
              <a:rPr sz="1002" kern="0" spc="-40"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reliability</a:t>
            </a:r>
            <a:endParaRPr sz="1002" kern="0" dirty="0">
              <a:solidFill>
                <a:sysClr val="windowText" lastClr="000000"/>
              </a:solidFill>
              <a:latin typeface="Roboto Light" pitchFamily="2" charset="0"/>
              <a:cs typeface="Gill Sans MT"/>
            </a:endParaRPr>
          </a:p>
        </p:txBody>
      </p:sp>
      <p:grpSp>
        <p:nvGrpSpPr>
          <p:cNvPr id="10" name="object 10"/>
          <p:cNvGrpSpPr/>
          <p:nvPr/>
        </p:nvGrpSpPr>
        <p:grpSpPr>
          <a:xfrm>
            <a:off x="8130402" y="1482755"/>
            <a:ext cx="1678873" cy="2228532"/>
            <a:chOff x="5892953" y="1887297"/>
            <a:chExt cx="1675764" cy="2224405"/>
          </a:xfrm>
        </p:grpSpPr>
        <p:pic>
          <p:nvPicPr>
            <p:cNvPr id="11" name="object 11"/>
            <p:cNvPicPr/>
            <p:nvPr/>
          </p:nvPicPr>
          <p:blipFill>
            <a:blip r:embed="rId3" cstate="print"/>
            <a:stretch>
              <a:fillRect/>
            </a:stretch>
          </p:blipFill>
          <p:spPr>
            <a:xfrm>
              <a:off x="5892953" y="3147423"/>
              <a:ext cx="1161036" cy="693953"/>
            </a:xfrm>
            <a:prstGeom prst="rect">
              <a:avLst/>
            </a:prstGeom>
          </p:spPr>
        </p:pic>
        <p:pic>
          <p:nvPicPr>
            <p:cNvPr id="12" name="object 12"/>
            <p:cNvPicPr/>
            <p:nvPr/>
          </p:nvPicPr>
          <p:blipFill>
            <a:blip r:embed="rId4" cstate="print"/>
            <a:stretch>
              <a:fillRect/>
            </a:stretch>
          </p:blipFill>
          <p:spPr>
            <a:xfrm>
              <a:off x="6717341" y="3933162"/>
              <a:ext cx="312150" cy="178266"/>
            </a:xfrm>
            <a:prstGeom prst="rect">
              <a:avLst/>
            </a:prstGeom>
          </p:spPr>
        </p:pic>
        <p:pic>
          <p:nvPicPr>
            <p:cNvPr id="13" name="object 13"/>
            <p:cNvPicPr/>
            <p:nvPr/>
          </p:nvPicPr>
          <p:blipFill>
            <a:blip r:embed="rId5" cstate="print"/>
            <a:stretch>
              <a:fillRect/>
            </a:stretch>
          </p:blipFill>
          <p:spPr>
            <a:xfrm>
              <a:off x="7251508" y="3687520"/>
              <a:ext cx="124058" cy="70796"/>
            </a:xfrm>
            <a:prstGeom prst="rect">
              <a:avLst/>
            </a:prstGeom>
          </p:spPr>
        </p:pic>
        <p:pic>
          <p:nvPicPr>
            <p:cNvPr id="14" name="object 14"/>
            <p:cNvPicPr/>
            <p:nvPr/>
          </p:nvPicPr>
          <p:blipFill>
            <a:blip r:embed="rId6" cstate="print"/>
            <a:stretch>
              <a:fillRect/>
            </a:stretch>
          </p:blipFill>
          <p:spPr>
            <a:xfrm>
              <a:off x="7293208" y="1887297"/>
              <a:ext cx="275099" cy="210435"/>
            </a:xfrm>
            <a:prstGeom prst="rect">
              <a:avLst/>
            </a:prstGeom>
          </p:spPr>
        </p:pic>
      </p:grpSp>
      <p:sp>
        <p:nvSpPr>
          <p:cNvPr id="15" name="object 15"/>
          <p:cNvSpPr txBox="1"/>
          <p:nvPr/>
        </p:nvSpPr>
        <p:spPr>
          <a:xfrm>
            <a:off x="699935" y="1960504"/>
            <a:ext cx="4446885" cy="346081"/>
          </a:xfrm>
          <a:prstGeom prst="rect">
            <a:avLst/>
          </a:prstGeom>
        </p:spPr>
        <p:txBody>
          <a:bodyPr vert="horz" wrap="square" lIns="0" tIns="12724" rIns="0" bIns="0" rtlCol="0">
            <a:spAutoFit/>
          </a:bodyPr>
          <a:lstStyle/>
          <a:p>
            <a:pPr marL="12724">
              <a:spcBef>
                <a:spcPts val="100"/>
              </a:spcBef>
            </a:pPr>
            <a:r>
              <a:rPr sz="2104" b="1" kern="0" dirty="0">
                <a:solidFill>
                  <a:srgbClr val="221815"/>
                </a:solidFill>
                <a:latin typeface="Roboto Light" pitchFamily="2" charset="0"/>
                <a:cs typeface="Gill Sans MT"/>
              </a:rPr>
              <a:t>Smart Cloud-based Intercom Service</a:t>
            </a:r>
            <a:endParaRPr sz="2104" kern="0" dirty="0">
              <a:solidFill>
                <a:sysClr val="windowText" lastClr="000000"/>
              </a:solidFill>
              <a:latin typeface="Roboto Light" pitchFamily="2" charset="0"/>
              <a:cs typeface="Gill Sans MT"/>
            </a:endParaRPr>
          </a:p>
        </p:txBody>
      </p:sp>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4806" y="281518"/>
            <a:ext cx="1533717" cy="464497"/>
          </a:xfrm>
          <a:prstGeom prst="rect">
            <a:avLst/>
          </a:prstGeom>
        </p:spPr>
      </p:pic>
    </p:spTree>
    <p:extLst>
      <p:ext uri="{BB962C8B-B14F-4D97-AF65-F5344CB8AC3E}">
        <p14:creationId xmlns:p14="http://schemas.microsoft.com/office/powerpoint/2010/main" val="3012181284"/>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90119" y="3757779"/>
            <a:ext cx="1055419" cy="613912"/>
          </a:xfrm>
          <a:custGeom>
            <a:avLst/>
            <a:gdLst/>
            <a:ahLst/>
            <a:cxnLst/>
            <a:rect l="l" t="t" r="r" b="b"/>
            <a:pathLst>
              <a:path w="1053465" h="612775">
                <a:moveTo>
                  <a:pt x="1047368" y="0"/>
                </a:moveTo>
                <a:lnTo>
                  <a:pt x="812" y="604227"/>
                </a:lnTo>
                <a:lnTo>
                  <a:pt x="0" y="607301"/>
                </a:lnTo>
                <a:lnTo>
                  <a:pt x="2311" y="611327"/>
                </a:lnTo>
                <a:lnTo>
                  <a:pt x="4000" y="612228"/>
                </a:lnTo>
                <a:lnTo>
                  <a:pt x="5753" y="612228"/>
                </a:lnTo>
                <a:lnTo>
                  <a:pt x="7467" y="612012"/>
                </a:lnTo>
                <a:lnTo>
                  <a:pt x="1052398" y="8712"/>
                </a:lnTo>
                <a:lnTo>
                  <a:pt x="1053223" y="5626"/>
                </a:lnTo>
                <a:lnTo>
                  <a:pt x="1050442" y="825"/>
                </a:lnTo>
                <a:lnTo>
                  <a:pt x="1047368" y="0"/>
                </a:lnTo>
                <a:close/>
              </a:path>
            </a:pathLst>
          </a:custGeom>
          <a:solidFill>
            <a:srgbClr val="E6E6E5"/>
          </a:solidFill>
        </p:spPr>
        <p:txBody>
          <a:bodyPr wrap="square" lIns="0" tIns="0" rIns="0" bIns="0" rtlCol="0"/>
          <a:lstStyle/>
          <a:p>
            <a:endParaRPr sz="1803" kern="0">
              <a:solidFill>
                <a:sysClr val="windowText" lastClr="000000"/>
              </a:solidFill>
            </a:endParaRPr>
          </a:p>
        </p:txBody>
      </p:sp>
      <p:grpSp>
        <p:nvGrpSpPr>
          <p:cNvPr id="3" name="object 3"/>
          <p:cNvGrpSpPr/>
          <p:nvPr/>
        </p:nvGrpSpPr>
        <p:grpSpPr>
          <a:xfrm>
            <a:off x="7453424" y="1599473"/>
            <a:ext cx="4064458" cy="4017238"/>
            <a:chOff x="5080905" y="2228335"/>
            <a:chExt cx="3716654" cy="3673475"/>
          </a:xfrm>
        </p:grpSpPr>
        <p:sp>
          <p:nvSpPr>
            <p:cNvPr id="4" name="object 4"/>
            <p:cNvSpPr/>
            <p:nvPr/>
          </p:nvSpPr>
          <p:spPr>
            <a:xfrm>
              <a:off x="5594870" y="2515895"/>
              <a:ext cx="3066415" cy="3282315"/>
            </a:xfrm>
            <a:custGeom>
              <a:avLst/>
              <a:gdLst/>
              <a:ahLst/>
              <a:cxnLst/>
              <a:rect l="l" t="t" r="r" b="b"/>
              <a:pathLst>
                <a:path w="3066415" h="3282315">
                  <a:moveTo>
                    <a:pt x="1133767" y="1817941"/>
                  </a:moveTo>
                  <a:lnTo>
                    <a:pt x="1132941" y="1814868"/>
                  </a:lnTo>
                  <a:lnTo>
                    <a:pt x="132892" y="1237488"/>
                  </a:lnTo>
                  <a:lnTo>
                    <a:pt x="129806" y="1238313"/>
                  </a:lnTo>
                  <a:lnTo>
                    <a:pt x="127038" y="1243126"/>
                  </a:lnTo>
                  <a:lnTo>
                    <a:pt x="127850" y="1246200"/>
                  </a:lnTo>
                  <a:lnTo>
                    <a:pt x="1126286" y="1822640"/>
                  </a:lnTo>
                  <a:lnTo>
                    <a:pt x="1128014" y="1822856"/>
                  </a:lnTo>
                  <a:lnTo>
                    <a:pt x="1129753" y="1822856"/>
                  </a:lnTo>
                  <a:lnTo>
                    <a:pt x="1131455" y="1821967"/>
                  </a:lnTo>
                  <a:lnTo>
                    <a:pt x="1133767" y="1817941"/>
                  </a:lnTo>
                  <a:close/>
                </a:path>
                <a:path w="3066415" h="3282315">
                  <a:moveTo>
                    <a:pt x="1378508" y="1742198"/>
                  </a:moveTo>
                  <a:lnTo>
                    <a:pt x="1375727" y="1737372"/>
                  </a:lnTo>
                  <a:lnTo>
                    <a:pt x="1372654" y="1736559"/>
                  </a:lnTo>
                  <a:lnTo>
                    <a:pt x="196811" y="2413635"/>
                  </a:lnTo>
                  <a:lnTo>
                    <a:pt x="5867" y="2303386"/>
                  </a:lnTo>
                  <a:lnTo>
                    <a:pt x="2781" y="2304211"/>
                  </a:lnTo>
                  <a:lnTo>
                    <a:pt x="0" y="2309025"/>
                  </a:lnTo>
                  <a:lnTo>
                    <a:pt x="825" y="2312098"/>
                  </a:lnTo>
                  <a:lnTo>
                    <a:pt x="195072" y="2424252"/>
                  </a:lnTo>
                  <a:lnTo>
                    <a:pt x="196811" y="2424480"/>
                  </a:lnTo>
                  <a:lnTo>
                    <a:pt x="198551" y="2424252"/>
                  </a:lnTo>
                  <a:lnTo>
                    <a:pt x="1377670" y="1745284"/>
                  </a:lnTo>
                  <a:lnTo>
                    <a:pt x="1378508" y="1742198"/>
                  </a:lnTo>
                  <a:close/>
                </a:path>
                <a:path w="3066415" h="3282315">
                  <a:moveTo>
                    <a:pt x="2993758" y="340741"/>
                  </a:moveTo>
                  <a:lnTo>
                    <a:pt x="2992945" y="337667"/>
                  </a:lnTo>
                  <a:lnTo>
                    <a:pt x="2408072" y="0"/>
                  </a:lnTo>
                  <a:lnTo>
                    <a:pt x="2406167" y="0"/>
                  </a:lnTo>
                  <a:lnTo>
                    <a:pt x="1343507" y="613537"/>
                  </a:lnTo>
                  <a:lnTo>
                    <a:pt x="1030198" y="432638"/>
                  </a:lnTo>
                  <a:lnTo>
                    <a:pt x="1267307" y="295490"/>
                  </a:lnTo>
                  <a:lnTo>
                    <a:pt x="1268260" y="293827"/>
                  </a:lnTo>
                  <a:lnTo>
                    <a:pt x="1268260" y="290233"/>
                  </a:lnTo>
                  <a:lnTo>
                    <a:pt x="1267307" y="288569"/>
                  </a:lnTo>
                  <a:lnTo>
                    <a:pt x="855294" y="50711"/>
                  </a:lnTo>
                  <a:lnTo>
                    <a:pt x="853376" y="50711"/>
                  </a:lnTo>
                  <a:lnTo>
                    <a:pt x="364998" y="332676"/>
                  </a:lnTo>
                  <a:lnTo>
                    <a:pt x="274739" y="280555"/>
                  </a:lnTo>
                  <a:lnTo>
                    <a:pt x="272808" y="280555"/>
                  </a:lnTo>
                  <a:lnTo>
                    <a:pt x="11087" y="431673"/>
                  </a:lnTo>
                  <a:lnTo>
                    <a:pt x="10248" y="434746"/>
                  </a:lnTo>
                  <a:lnTo>
                    <a:pt x="13030" y="439547"/>
                  </a:lnTo>
                  <a:lnTo>
                    <a:pt x="16129" y="440372"/>
                  </a:lnTo>
                  <a:lnTo>
                    <a:pt x="273761" y="291617"/>
                  </a:lnTo>
                  <a:lnTo>
                    <a:pt x="364045" y="343738"/>
                  </a:lnTo>
                  <a:lnTo>
                    <a:pt x="365963" y="343738"/>
                  </a:lnTo>
                  <a:lnTo>
                    <a:pt x="854341" y="61772"/>
                  </a:lnTo>
                  <a:lnTo>
                    <a:pt x="1253185" y="292049"/>
                  </a:lnTo>
                  <a:lnTo>
                    <a:pt x="1016076" y="429183"/>
                  </a:lnTo>
                  <a:lnTo>
                    <a:pt x="1015111" y="430834"/>
                  </a:lnTo>
                  <a:lnTo>
                    <a:pt x="1015111" y="434428"/>
                  </a:lnTo>
                  <a:lnTo>
                    <a:pt x="1016076" y="436092"/>
                  </a:lnTo>
                  <a:lnTo>
                    <a:pt x="1333449" y="619340"/>
                  </a:lnTo>
                  <a:lnTo>
                    <a:pt x="1016901" y="802093"/>
                  </a:lnTo>
                  <a:lnTo>
                    <a:pt x="854341" y="708215"/>
                  </a:lnTo>
                  <a:lnTo>
                    <a:pt x="852424" y="708215"/>
                  </a:lnTo>
                  <a:lnTo>
                    <a:pt x="627761" y="837933"/>
                  </a:lnTo>
                  <a:lnTo>
                    <a:pt x="626948" y="841006"/>
                  </a:lnTo>
                  <a:lnTo>
                    <a:pt x="629259" y="845032"/>
                  </a:lnTo>
                  <a:lnTo>
                    <a:pt x="630948" y="845934"/>
                  </a:lnTo>
                  <a:lnTo>
                    <a:pt x="632701" y="845934"/>
                  </a:lnTo>
                  <a:lnTo>
                    <a:pt x="634415" y="845705"/>
                  </a:lnTo>
                  <a:lnTo>
                    <a:pt x="853376" y="719277"/>
                  </a:lnTo>
                  <a:lnTo>
                    <a:pt x="1015949" y="813155"/>
                  </a:lnTo>
                  <a:lnTo>
                    <a:pt x="1017866" y="813155"/>
                  </a:lnTo>
                  <a:lnTo>
                    <a:pt x="1343507" y="625144"/>
                  </a:lnTo>
                  <a:lnTo>
                    <a:pt x="2239416" y="1142403"/>
                  </a:lnTo>
                  <a:lnTo>
                    <a:pt x="1560728" y="1534236"/>
                  </a:lnTo>
                  <a:lnTo>
                    <a:pt x="1559915" y="1537309"/>
                  </a:lnTo>
                  <a:lnTo>
                    <a:pt x="1562227" y="1541335"/>
                  </a:lnTo>
                  <a:lnTo>
                    <a:pt x="1563916" y="1542224"/>
                  </a:lnTo>
                  <a:lnTo>
                    <a:pt x="1565656" y="1542224"/>
                  </a:lnTo>
                  <a:lnTo>
                    <a:pt x="1567383" y="1542008"/>
                  </a:lnTo>
                  <a:lnTo>
                    <a:pt x="2253551" y="1145844"/>
                  </a:lnTo>
                  <a:lnTo>
                    <a:pt x="2254504" y="1144193"/>
                  </a:lnTo>
                  <a:lnTo>
                    <a:pt x="2254504" y="1140599"/>
                  </a:lnTo>
                  <a:lnTo>
                    <a:pt x="2253551" y="1138936"/>
                  </a:lnTo>
                  <a:lnTo>
                    <a:pt x="1353566" y="619340"/>
                  </a:lnTo>
                  <a:lnTo>
                    <a:pt x="2407120" y="11061"/>
                  </a:lnTo>
                  <a:lnTo>
                    <a:pt x="2987903" y="346367"/>
                  </a:lnTo>
                  <a:lnTo>
                    <a:pt x="2990977" y="345541"/>
                  </a:lnTo>
                  <a:lnTo>
                    <a:pt x="2993758" y="340741"/>
                  </a:lnTo>
                  <a:close/>
                </a:path>
                <a:path w="3066415" h="3282315">
                  <a:moveTo>
                    <a:pt x="3066211" y="2364841"/>
                  </a:moveTo>
                  <a:lnTo>
                    <a:pt x="3065399" y="2361768"/>
                  </a:lnTo>
                  <a:lnTo>
                    <a:pt x="2659240" y="2127288"/>
                  </a:lnTo>
                  <a:lnTo>
                    <a:pt x="2657335" y="2127288"/>
                  </a:lnTo>
                  <a:lnTo>
                    <a:pt x="2407996" y="2271242"/>
                  </a:lnTo>
                  <a:lnTo>
                    <a:pt x="1531988" y="1765452"/>
                  </a:lnTo>
                  <a:lnTo>
                    <a:pt x="1528902" y="1766290"/>
                  </a:lnTo>
                  <a:lnTo>
                    <a:pt x="1526120" y="1771103"/>
                  </a:lnTo>
                  <a:lnTo>
                    <a:pt x="1526933" y="1774164"/>
                  </a:lnTo>
                  <a:lnTo>
                    <a:pt x="1908276" y="1994344"/>
                  </a:lnTo>
                  <a:lnTo>
                    <a:pt x="1434592" y="2267813"/>
                  </a:lnTo>
                  <a:lnTo>
                    <a:pt x="1433766" y="2270887"/>
                  </a:lnTo>
                  <a:lnTo>
                    <a:pt x="1436090" y="2274913"/>
                  </a:lnTo>
                  <a:lnTo>
                    <a:pt x="1437779" y="2275814"/>
                  </a:lnTo>
                  <a:lnTo>
                    <a:pt x="1439519" y="2275814"/>
                  </a:lnTo>
                  <a:lnTo>
                    <a:pt x="1441246" y="2275598"/>
                  </a:lnTo>
                  <a:lnTo>
                    <a:pt x="1918347" y="2000161"/>
                  </a:lnTo>
                  <a:lnTo>
                    <a:pt x="2397709" y="2276919"/>
                  </a:lnTo>
                  <a:lnTo>
                    <a:pt x="1010158" y="3078022"/>
                  </a:lnTo>
                  <a:lnTo>
                    <a:pt x="684568" y="2885554"/>
                  </a:lnTo>
                  <a:lnTo>
                    <a:pt x="682625" y="2885554"/>
                  </a:lnTo>
                  <a:lnTo>
                    <a:pt x="100304" y="3221761"/>
                  </a:lnTo>
                  <a:lnTo>
                    <a:pt x="99491" y="3224834"/>
                  </a:lnTo>
                  <a:lnTo>
                    <a:pt x="101803" y="3228860"/>
                  </a:lnTo>
                  <a:lnTo>
                    <a:pt x="103492" y="3229762"/>
                  </a:lnTo>
                  <a:lnTo>
                    <a:pt x="105232" y="3229762"/>
                  </a:lnTo>
                  <a:lnTo>
                    <a:pt x="106959" y="3229533"/>
                  </a:lnTo>
                  <a:lnTo>
                    <a:pt x="683539" y="2896654"/>
                  </a:lnTo>
                  <a:lnTo>
                    <a:pt x="1009129" y="3089097"/>
                  </a:lnTo>
                  <a:lnTo>
                    <a:pt x="1011072" y="3089110"/>
                  </a:lnTo>
                  <a:lnTo>
                    <a:pt x="1173746" y="2995193"/>
                  </a:lnTo>
                  <a:lnTo>
                    <a:pt x="1669808" y="3281578"/>
                  </a:lnTo>
                  <a:lnTo>
                    <a:pt x="1671523" y="3281807"/>
                  </a:lnTo>
                  <a:lnTo>
                    <a:pt x="1673263" y="3281807"/>
                  </a:lnTo>
                  <a:lnTo>
                    <a:pt x="1674952" y="3280905"/>
                  </a:lnTo>
                  <a:lnTo>
                    <a:pt x="1677276" y="3276879"/>
                  </a:lnTo>
                  <a:lnTo>
                    <a:pt x="1676463" y="3273806"/>
                  </a:lnTo>
                  <a:lnTo>
                    <a:pt x="1183830" y="2989376"/>
                  </a:lnTo>
                  <a:lnTo>
                    <a:pt x="1832521" y="2614841"/>
                  </a:lnTo>
                  <a:lnTo>
                    <a:pt x="1832686" y="2615425"/>
                  </a:lnTo>
                  <a:lnTo>
                    <a:pt x="2490508" y="2995231"/>
                  </a:lnTo>
                  <a:lnTo>
                    <a:pt x="2492425" y="2995231"/>
                  </a:lnTo>
                  <a:lnTo>
                    <a:pt x="2661170" y="2897797"/>
                  </a:lnTo>
                  <a:lnTo>
                    <a:pt x="2880576" y="3024479"/>
                  </a:lnTo>
                  <a:lnTo>
                    <a:pt x="2882290" y="3024708"/>
                  </a:lnTo>
                  <a:lnTo>
                    <a:pt x="2884043" y="3024695"/>
                  </a:lnTo>
                  <a:lnTo>
                    <a:pt x="2885732" y="3023806"/>
                  </a:lnTo>
                  <a:lnTo>
                    <a:pt x="2888043" y="3019780"/>
                  </a:lnTo>
                  <a:lnTo>
                    <a:pt x="2887230" y="3016707"/>
                  </a:lnTo>
                  <a:lnTo>
                    <a:pt x="2662123" y="2886735"/>
                  </a:lnTo>
                  <a:lnTo>
                    <a:pt x="2660218" y="2886735"/>
                  </a:lnTo>
                  <a:lnTo>
                    <a:pt x="2491473" y="2984169"/>
                  </a:lnTo>
                  <a:lnTo>
                    <a:pt x="1842160" y="2609278"/>
                  </a:lnTo>
                  <a:lnTo>
                    <a:pt x="2317915" y="2334590"/>
                  </a:lnTo>
                  <a:lnTo>
                    <a:pt x="2318270" y="2334679"/>
                  </a:lnTo>
                  <a:lnTo>
                    <a:pt x="2658287" y="2138349"/>
                  </a:lnTo>
                  <a:lnTo>
                    <a:pt x="3058744" y="2369553"/>
                  </a:lnTo>
                  <a:lnTo>
                    <a:pt x="3060458" y="2369769"/>
                  </a:lnTo>
                  <a:lnTo>
                    <a:pt x="3062198" y="2369769"/>
                  </a:lnTo>
                  <a:lnTo>
                    <a:pt x="3063900" y="2368867"/>
                  </a:lnTo>
                  <a:lnTo>
                    <a:pt x="3066211" y="2364841"/>
                  </a:lnTo>
                  <a:close/>
                </a:path>
              </a:pathLst>
            </a:custGeom>
            <a:solidFill>
              <a:srgbClr val="E6E6E5"/>
            </a:solidFill>
          </p:spPr>
          <p:txBody>
            <a:bodyPr wrap="square" lIns="0" tIns="0" rIns="0" bIns="0" rtlCol="0"/>
            <a:lstStyle/>
            <a:p>
              <a:endParaRPr sz="1803" kern="0">
                <a:solidFill>
                  <a:sysClr val="windowText" lastClr="000000"/>
                </a:solidFill>
              </a:endParaRPr>
            </a:p>
          </p:txBody>
        </p:sp>
        <p:pic>
          <p:nvPicPr>
            <p:cNvPr id="5" name="object 5"/>
            <p:cNvPicPr/>
            <p:nvPr/>
          </p:nvPicPr>
          <p:blipFill>
            <a:blip r:embed="rId2" cstate="print"/>
            <a:stretch>
              <a:fillRect/>
            </a:stretch>
          </p:blipFill>
          <p:spPr>
            <a:xfrm>
              <a:off x="7590336" y="3418863"/>
              <a:ext cx="166687" cy="100380"/>
            </a:xfrm>
            <a:prstGeom prst="rect">
              <a:avLst/>
            </a:prstGeom>
          </p:spPr>
        </p:pic>
        <p:pic>
          <p:nvPicPr>
            <p:cNvPr id="6" name="object 6"/>
            <p:cNvPicPr/>
            <p:nvPr/>
          </p:nvPicPr>
          <p:blipFill>
            <a:blip r:embed="rId3" cstate="print"/>
            <a:stretch>
              <a:fillRect/>
            </a:stretch>
          </p:blipFill>
          <p:spPr>
            <a:xfrm>
              <a:off x="6370107" y="2942154"/>
              <a:ext cx="251840" cy="149542"/>
            </a:xfrm>
            <a:prstGeom prst="rect">
              <a:avLst/>
            </a:prstGeom>
          </p:spPr>
        </p:pic>
        <p:sp>
          <p:nvSpPr>
            <p:cNvPr id="7" name="object 7"/>
            <p:cNvSpPr/>
            <p:nvPr/>
          </p:nvSpPr>
          <p:spPr>
            <a:xfrm>
              <a:off x="6114709" y="4741071"/>
              <a:ext cx="257175" cy="153035"/>
            </a:xfrm>
            <a:custGeom>
              <a:avLst/>
              <a:gdLst/>
              <a:ahLst/>
              <a:cxnLst/>
              <a:rect l="l" t="t" r="r" b="b"/>
              <a:pathLst>
                <a:path w="257175" h="153035">
                  <a:moveTo>
                    <a:pt x="5867" y="0"/>
                  </a:moveTo>
                  <a:lnTo>
                    <a:pt x="2768" y="838"/>
                  </a:lnTo>
                  <a:lnTo>
                    <a:pt x="0" y="5626"/>
                  </a:lnTo>
                  <a:lnTo>
                    <a:pt x="825" y="8712"/>
                  </a:lnTo>
                  <a:lnTo>
                    <a:pt x="249415" y="152234"/>
                  </a:lnTo>
                  <a:lnTo>
                    <a:pt x="251129" y="152450"/>
                  </a:lnTo>
                  <a:lnTo>
                    <a:pt x="252869" y="152450"/>
                  </a:lnTo>
                  <a:lnTo>
                    <a:pt x="254571" y="151549"/>
                  </a:lnTo>
                  <a:lnTo>
                    <a:pt x="256882" y="147523"/>
                  </a:lnTo>
                  <a:lnTo>
                    <a:pt x="256057" y="144449"/>
                  </a:lnTo>
                  <a:lnTo>
                    <a:pt x="5867" y="0"/>
                  </a:lnTo>
                  <a:close/>
                </a:path>
              </a:pathLst>
            </a:custGeom>
            <a:solidFill>
              <a:srgbClr val="E6E6E5"/>
            </a:solidFill>
          </p:spPr>
          <p:txBody>
            <a:bodyPr wrap="square" lIns="0" tIns="0" rIns="0" bIns="0" rtlCol="0"/>
            <a:lstStyle/>
            <a:p>
              <a:endParaRPr sz="1803" kern="0">
                <a:solidFill>
                  <a:sysClr val="windowText" lastClr="000000"/>
                </a:solidFill>
              </a:endParaRPr>
            </a:p>
          </p:txBody>
        </p:sp>
        <p:pic>
          <p:nvPicPr>
            <p:cNvPr id="8" name="object 8"/>
            <p:cNvPicPr/>
            <p:nvPr/>
          </p:nvPicPr>
          <p:blipFill>
            <a:blip r:embed="rId4" cstate="print"/>
            <a:stretch>
              <a:fillRect/>
            </a:stretch>
          </p:blipFill>
          <p:spPr>
            <a:xfrm>
              <a:off x="6849730" y="2706313"/>
              <a:ext cx="180314" cy="108254"/>
            </a:xfrm>
            <a:prstGeom prst="rect">
              <a:avLst/>
            </a:prstGeom>
          </p:spPr>
        </p:pic>
        <p:pic>
          <p:nvPicPr>
            <p:cNvPr id="9" name="object 9"/>
            <p:cNvPicPr/>
            <p:nvPr/>
          </p:nvPicPr>
          <p:blipFill>
            <a:blip r:embed="rId5" cstate="print"/>
            <a:stretch>
              <a:fillRect/>
            </a:stretch>
          </p:blipFill>
          <p:spPr>
            <a:xfrm>
              <a:off x="7171951" y="5072105"/>
              <a:ext cx="174129" cy="104686"/>
            </a:xfrm>
            <a:prstGeom prst="rect">
              <a:avLst/>
            </a:prstGeom>
          </p:spPr>
        </p:pic>
        <p:pic>
          <p:nvPicPr>
            <p:cNvPr id="10" name="object 10"/>
            <p:cNvPicPr/>
            <p:nvPr/>
          </p:nvPicPr>
          <p:blipFill>
            <a:blip r:embed="rId6" cstate="print"/>
            <a:stretch>
              <a:fillRect/>
            </a:stretch>
          </p:blipFill>
          <p:spPr>
            <a:xfrm>
              <a:off x="5950704" y="2846636"/>
              <a:ext cx="180022" cy="108089"/>
            </a:xfrm>
            <a:prstGeom prst="rect">
              <a:avLst/>
            </a:prstGeom>
          </p:spPr>
        </p:pic>
        <p:pic>
          <p:nvPicPr>
            <p:cNvPr id="11" name="object 11"/>
            <p:cNvPicPr/>
            <p:nvPr/>
          </p:nvPicPr>
          <p:blipFill>
            <a:blip r:embed="rId7" cstate="print"/>
            <a:stretch>
              <a:fillRect/>
            </a:stretch>
          </p:blipFill>
          <p:spPr>
            <a:xfrm>
              <a:off x="7350145" y="2894584"/>
              <a:ext cx="175348" cy="105410"/>
            </a:xfrm>
            <a:prstGeom prst="rect">
              <a:avLst/>
            </a:prstGeom>
          </p:spPr>
        </p:pic>
        <p:sp>
          <p:nvSpPr>
            <p:cNvPr id="12" name="object 12"/>
            <p:cNvSpPr/>
            <p:nvPr/>
          </p:nvSpPr>
          <p:spPr>
            <a:xfrm>
              <a:off x="5788749" y="2977794"/>
              <a:ext cx="2795905" cy="1208405"/>
            </a:xfrm>
            <a:custGeom>
              <a:avLst/>
              <a:gdLst/>
              <a:ahLst/>
              <a:cxnLst/>
              <a:rect l="l" t="t" r="r" b="b"/>
              <a:pathLst>
                <a:path w="2795904" h="1208404">
                  <a:moveTo>
                    <a:pt x="333514" y="1008938"/>
                  </a:moveTo>
                  <a:lnTo>
                    <a:pt x="330733" y="1004125"/>
                  </a:lnTo>
                  <a:lnTo>
                    <a:pt x="327647" y="1003312"/>
                  </a:lnTo>
                  <a:lnTo>
                    <a:pt x="825" y="1192009"/>
                  </a:lnTo>
                  <a:lnTo>
                    <a:pt x="0" y="1195082"/>
                  </a:lnTo>
                  <a:lnTo>
                    <a:pt x="2324" y="1199108"/>
                  </a:lnTo>
                  <a:lnTo>
                    <a:pt x="4013" y="1200010"/>
                  </a:lnTo>
                  <a:lnTo>
                    <a:pt x="5753" y="1200010"/>
                  </a:lnTo>
                  <a:lnTo>
                    <a:pt x="7480" y="1199781"/>
                  </a:lnTo>
                  <a:lnTo>
                    <a:pt x="332689" y="1012024"/>
                  </a:lnTo>
                  <a:lnTo>
                    <a:pt x="333514" y="1008938"/>
                  </a:lnTo>
                  <a:close/>
                </a:path>
                <a:path w="2795904" h="1208404">
                  <a:moveTo>
                    <a:pt x="619569" y="109728"/>
                  </a:moveTo>
                  <a:lnTo>
                    <a:pt x="615175" y="100520"/>
                  </a:lnTo>
                  <a:lnTo>
                    <a:pt x="601713" y="93726"/>
                  </a:lnTo>
                  <a:lnTo>
                    <a:pt x="583349" y="91084"/>
                  </a:lnTo>
                  <a:lnTo>
                    <a:pt x="570687" y="92379"/>
                  </a:lnTo>
                  <a:lnTo>
                    <a:pt x="558990" y="95999"/>
                  </a:lnTo>
                  <a:lnTo>
                    <a:pt x="550392" y="101536"/>
                  </a:lnTo>
                  <a:lnTo>
                    <a:pt x="547052" y="108585"/>
                  </a:lnTo>
                  <a:lnTo>
                    <a:pt x="553593" y="118173"/>
                  </a:lnTo>
                  <a:lnTo>
                    <a:pt x="569798" y="124612"/>
                  </a:lnTo>
                  <a:lnTo>
                    <a:pt x="590537" y="125806"/>
                  </a:lnTo>
                  <a:lnTo>
                    <a:pt x="610717" y="119659"/>
                  </a:lnTo>
                  <a:lnTo>
                    <a:pt x="619569" y="109728"/>
                  </a:lnTo>
                  <a:close/>
                </a:path>
                <a:path w="2795904" h="1208404">
                  <a:moveTo>
                    <a:pt x="694715" y="253758"/>
                  </a:moveTo>
                  <a:lnTo>
                    <a:pt x="690321" y="244551"/>
                  </a:lnTo>
                  <a:lnTo>
                    <a:pt x="676859" y="237756"/>
                  </a:lnTo>
                  <a:lnTo>
                    <a:pt x="658495" y="235115"/>
                  </a:lnTo>
                  <a:lnTo>
                    <a:pt x="645833" y="236410"/>
                  </a:lnTo>
                  <a:lnTo>
                    <a:pt x="634136" y="240030"/>
                  </a:lnTo>
                  <a:lnTo>
                    <a:pt x="625538" y="245567"/>
                  </a:lnTo>
                  <a:lnTo>
                    <a:pt x="622198" y="252615"/>
                  </a:lnTo>
                  <a:lnTo>
                    <a:pt x="628738" y="262204"/>
                  </a:lnTo>
                  <a:lnTo>
                    <a:pt x="644944" y="268643"/>
                  </a:lnTo>
                  <a:lnTo>
                    <a:pt x="665683" y="269836"/>
                  </a:lnTo>
                  <a:lnTo>
                    <a:pt x="685863" y="263690"/>
                  </a:lnTo>
                  <a:lnTo>
                    <a:pt x="694715" y="253758"/>
                  </a:lnTo>
                  <a:close/>
                </a:path>
                <a:path w="2795904" h="1208404">
                  <a:moveTo>
                    <a:pt x="857364" y="347662"/>
                  </a:moveTo>
                  <a:lnTo>
                    <a:pt x="852970" y="338455"/>
                  </a:lnTo>
                  <a:lnTo>
                    <a:pt x="839508" y="331673"/>
                  </a:lnTo>
                  <a:lnTo>
                    <a:pt x="821156" y="329031"/>
                  </a:lnTo>
                  <a:lnTo>
                    <a:pt x="808482" y="330327"/>
                  </a:lnTo>
                  <a:lnTo>
                    <a:pt x="796785" y="333933"/>
                  </a:lnTo>
                  <a:lnTo>
                    <a:pt x="788200" y="339471"/>
                  </a:lnTo>
                  <a:lnTo>
                    <a:pt x="784860" y="346532"/>
                  </a:lnTo>
                  <a:lnTo>
                    <a:pt x="791400" y="356120"/>
                  </a:lnTo>
                  <a:lnTo>
                    <a:pt x="807593" y="362546"/>
                  </a:lnTo>
                  <a:lnTo>
                    <a:pt x="828344" y="363740"/>
                  </a:lnTo>
                  <a:lnTo>
                    <a:pt x="848525" y="357593"/>
                  </a:lnTo>
                  <a:lnTo>
                    <a:pt x="857364" y="347662"/>
                  </a:lnTo>
                  <a:close/>
                </a:path>
                <a:path w="2795904" h="1208404">
                  <a:moveTo>
                    <a:pt x="1185621" y="158153"/>
                  </a:moveTo>
                  <a:lnTo>
                    <a:pt x="1181227" y="148932"/>
                  </a:lnTo>
                  <a:lnTo>
                    <a:pt x="1167765" y="142151"/>
                  </a:lnTo>
                  <a:lnTo>
                    <a:pt x="1149413" y="139509"/>
                  </a:lnTo>
                  <a:lnTo>
                    <a:pt x="1136738" y="140804"/>
                  </a:lnTo>
                  <a:lnTo>
                    <a:pt x="1125042" y="144424"/>
                  </a:lnTo>
                  <a:lnTo>
                    <a:pt x="1116444" y="149948"/>
                  </a:lnTo>
                  <a:lnTo>
                    <a:pt x="1113116" y="157010"/>
                  </a:lnTo>
                  <a:lnTo>
                    <a:pt x="1119644" y="166598"/>
                  </a:lnTo>
                  <a:lnTo>
                    <a:pt x="1135849" y="173037"/>
                  </a:lnTo>
                  <a:lnTo>
                    <a:pt x="1156589" y="174231"/>
                  </a:lnTo>
                  <a:lnTo>
                    <a:pt x="1176782" y="168084"/>
                  </a:lnTo>
                  <a:lnTo>
                    <a:pt x="1185621" y="158153"/>
                  </a:lnTo>
                  <a:close/>
                </a:path>
                <a:path w="2795904" h="1208404">
                  <a:moveTo>
                    <a:pt x="1767141" y="15278"/>
                  </a:moveTo>
                  <a:lnTo>
                    <a:pt x="1754098" y="4330"/>
                  </a:lnTo>
                  <a:lnTo>
                    <a:pt x="1729587" y="0"/>
                  </a:lnTo>
                  <a:lnTo>
                    <a:pt x="1703806" y="6489"/>
                  </a:lnTo>
                  <a:lnTo>
                    <a:pt x="1695259" y="19812"/>
                  </a:lnTo>
                  <a:lnTo>
                    <a:pt x="1708277" y="30772"/>
                  </a:lnTo>
                  <a:lnTo>
                    <a:pt x="1732737" y="35128"/>
                  </a:lnTo>
                  <a:lnTo>
                    <a:pt x="1758518" y="28625"/>
                  </a:lnTo>
                  <a:lnTo>
                    <a:pt x="1767141" y="15278"/>
                  </a:lnTo>
                  <a:close/>
                </a:path>
                <a:path w="2795904" h="1208404">
                  <a:moveTo>
                    <a:pt x="2795676" y="1203058"/>
                  </a:moveTo>
                  <a:lnTo>
                    <a:pt x="2794851" y="1199984"/>
                  </a:lnTo>
                  <a:lnTo>
                    <a:pt x="2469807" y="1012304"/>
                  </a:lnTo>
                  <a:lnTo>
                    <a:pt x="2466721" y="1013142"/>
                  </a:lnTo>
                  <a:lnTo>
                    <a:pt x="2463939" y="1017943"/>
                  </a:lnTo>
                  <a:lnTo>
                    <a:pt x="2464765" y="1021029"/>
                  </a:lnTo>
                  <a:lnTo>
                    <a:pt x="2788208" y="1207770"/>
                  </a:lnTo>
                  <a:lnTo>
                    <a:pt x="2789923" y="1207985"/>
                  </a:lnTo>
                  <a:lnTo>
                    <a:pt x="2791663" y="1207985"/>
                  </a:lnTo>
                  <a:lnTo>
                    <a:pt x="2793352" y="1207084"/>
                  </a:lnTo>
                  <a:lnTo>
                    <a:pt x="2795676" y="1203058"/>
                  </a:lnTo>
                  <a:close/>
                </a:path>
              </a:pathLst>
            </a:custGeom>
            <a:solidFill>
              <a:srgbClr val="E6E6E5"/>
            </a:solidFill>
          </p:spPr>
          <p:txBody>
            <a:bodyPr wrap="square" lIns="0" tIns="0" rIns="0" bIns="0" rtlCol="0"/>
            <a:lstStyle/>
            <a:p>
              <a:endParaRPr sz="1803" kern="0">
                <a:solidFill>
                  <a:sysClr val="windowText" lastClr="000000"/>
                </a:solidFill>
              </a:endParaRPr>
            </a:p>
          </p:txBody>
        </p:sp>
        <p:pic>
          <p:nvPicPr>
            <p:cNvPr id="13" name="object 13"/>
            <p:cNvPicPr/>
            <p:nvPr/>
          </p:nvPicPr>
          <p:blipFill>
            <a:blip r:embed="rId8" cstate="print"/>
            <a:stretch>
              <a:fillRect/>
            </a:stretch>
          </p:blipFill>
          <p:spPr>
            <a:xfrm>
              <a:off x="8416314" y="2945699"/>
              <a:ext cx="279762" cy="161023"/>
            </a:xfrm>
            <a:prstGeom prst="rect">
              <a:avLst/>
            </a:prstGeom>
          </p:spPr>
        </p:pic>
        <p:sp>
          <p:nvSpPr>
            <p:cNvPr id="14" name="object 14"/>
            <p:cNvSpPr/>
            <p:nvPr/>
          </p:nvSpPr>
          <p:spPr>
            <a:xfrm>
              <a:off x="6330848" y="3639527"/>
              <a:ext cx="2376170" cy="1455420"/>
            </a:xfrm>
            <a:custGeom>
              <a:avLst/>
              <a:gdLst/>
              <a:ahLst/>
              <a:cxnLst/>
              <a:rect l="l" t="t" r="r" b="b"/>
              <a:pathLst>
                <a:path w="2376170" h="1455420">
                  <a:moveTo>
                    <a:pt x="71805" y="1249311"/>
                  </a:moveTo>
                  <a:lnTo>
                    <a:pt x="58788" y="1238364"/>
                  </a:lnTo>
                  <a:lnTo>
                    <a:pt x="34315" y="1234020"/>
                  </a:lnTo>
                  <a:lnTo>
                    <a:pt x="8534" y="1240497"/>
                  </a:lnTo>
                  <a:lnTo>
                    <a:pt x="0" y="1253845"/>
                  </a:lnTo>
                  <a:lnTo>
                    <a:pt x="13017" y="1264793"/>
                  </a:lnTo>
                  <a:lnTo>
                    <a:pt x="37477" y="1269136"/>
                  </a:lnTo>
                  <a:lnTo>
                    <a:pt x="63271" y="1262659"/>
                  </a:lnTo>
                  <a:lnTo>
                    <a:pt x="71805" y="1249311"/>
                  </a:lnTo>
                  <a:close/>
                </a:path>
                <a:path w="2376170" h="1455420">
                  <a:moveTo>
                    <a:pt x="886536" y="1435455"/>
                  </a:moveTo>
                  <a:lnTo>
                    <a:pt x="873506" y="1424508"/>
                  </a:lnTo>
                  <a:lnTo>
                    <a:pt x="849045" y="1420177"/>
                  </a:lnTo>
                  <a:lnTo>
                    <a:pt x="823277" y="1426654"/>
                  </a:lnTo>
                  <a:lnTo>
                    <a:pt x="814743" y="1439989"/>
                  </a:lnTo>
                  <a:lnTo>
                    <a:pt x="827747" y="1450949"/>
                  </a:lnTo>
                  <a:lnTo>
                    <a:pt x="852208" y="1455293"/>
                  </a:lnTo>
                  <a:lnTo>
                    <a:pt x="878001" y="1448803"/>
                  </a:lnTo>
                  <a:lnTo>
                    <a:pt x="886536" y="1435455"/>
                  </a:lnTo>
                  <a:close/>
                </a:path>
                <a:path w="2376170" h="1455420">
                  <a:moveTo>
                    <a:pt x="1138389" y="1295425"/>
                  </a:moveTo>
                  <a:lnTo>
                    <a:pt x="1125359" y="1284478"/>
                  </a:lnTo>
                  <a:lnTo>
                    <a:pt x="1100899" y="1280134"/>
                  </a:lnTo>
                  <a:lnTo>
                    <a:pt x="1090333" y="1282801"/>
                  </a:lnTo>
                  <a:lnTo>
                    <a:pt x="856297" y="1147660"/>
                  </a:lnTo>
                  <a:lnTo>
                    <a:pt x="853224" y="1148499"/>
                  </a:lnTo>
                  <a:lnTo>
                    <a:pt x="850442" y="1153299"/>
                  </a:lnTo>
                  <a:lnTo>
                    <a:pt x="851255" y="1156385"/>
                  </a:lnTo>
                  <a:lnTo>
                    <a:pt x="1076325" y="1286332"/>
                  </a:lnTo>
                  <a:lnTo>
                    <a:pt x="1075118" y="1286624"/>
                  </a:lnTo>
                  <a:lnTo>
                    <a:pt x="1066584" y="1299959"/>
                  </a:lnTo>
                  <a:lnTo>
                    <a:pt x="1079588" y="1310906"/>
                  </a:lnTo>
                  <a:lnTo>
                    <a:pt x="1104049" y="1315250"/>
                  </a:lnTo>
                  <a:lnTo>
                    <a:pt x="1129842" y="1308773"/>
                  </a:lnTo>
                  <a:lnTo>
                    <a:pt x="1138389" y="1295425"/>
                  </a:lnTo>
                  <a:close/>
                </a:path>
                <a:path w="2376170" h="1455420">
                  <a:moveTo>
                    <a:pt x="1539468" y="15303"/>
                  </a:moveTo>
                  <a:lnTo>
                    <a:pt x="1526451" y="4343"/>
                  </a:lnTo>
                  <a:lnTo>
                    <a:pt x="1501990" y="0"/>
                  </a:lnTo>
                  <a:lnTo>
                    <a:pt x="1476209" y="6489"/>
                  </a:lnTo>
                  <a:lnTo>
                    <a:pt x="1467662" y="19824"/>
                  </a:lnTo>
                  <a:lnTo>
                    <a:pt x="1480680" y="30772"/>
                  </a:lnTo>
                  <a:lnTo>
                    <a:pt x="1505140" y="35115"/>
                  </a:lnTo>
                  <a:lnTo>
                    <a:pt x="1530921" y="28638"/>
                  </a:lnTo>
                  <a:lnTo>
                    <a:pt x="1539468" y="15303"/>
                  </a:lnTo>
                  <a:close/>
                </a:path>
                <a:path w="2376170" h="1455420">
                  <a:moveTo>
                    <a:pt x="1701876" y="1148080"/>
                  </a:moveTo>
                  <a:lnTo>
                    <a:pt x="1688846" y="1137132"/>
                  </a:lnTo>
                  <a:lnTo>
                    <a:pt x="1664385" y="1132789"/>
                  </a:lnTo>
                  <a:lnTo>
                    <a:pt x="1638604" y="1139266"/>
                  </a:lnTo>
                  <a:lnTo>
                    <a:pt x="1630070" y="1152613"/>
                  </a:lnTo>
                  <a:lnTo>
                    <a:pt x="1643075" y="1163561"/>
                  </a:lnTo>
                  <a:lnTo>
                    <a:pt x="1667535" y="1167917"/>
                  </a:lnTo>
                  <a:lnTo>
                    <a:pt x="1693329" y="1161427"/>
                  </a:lnTo>
                  <a:lnTo>
                    <a:pt x="1701876" y="1148080"/>
                  </a:lnTo>
                  <a:close/>
                </a:path>
                <a:path w="2376170" h="1455420">
                  <a:moveTo>
                    <a:pt x="2287549" y="537489"/>
                  </a:moveTo>
                  <a:lnTo>
                    <a:pt x="2274544" y="526529"/>
                  </a:lnTo>
                  <a:lnTo>
                    <a:pt x="2250097" y="522185"/>
                  </a:lnTo>
                  <a:lnTo>
                    <a:pt x="2224303" y="528662"/>
                  </a:lnTo>
                  <a:lnTo>
                    <a:pt x="2215756" y="541997"/>
                  </a:lnTo>
                  <a:lnTo>
                    <a:pt x="2228773" y="552958"/>
                  </a:lnTo>
                  <a:lnTo>
                    <a:pt x="2253234" y="557301"/>
                  </a:lnTo>
                  <a:lnTo>
                    <a:pt x="2279015" y="550824"/>
                  </a:lnTo>
                  <a:lnTo>
                    <a:pt x="2287549" y="537489"/>
                  </a:lnTo>
                  <a:close/>
                </a:path>
                <a:path w="2376170" h="1455420">
                  <a:moveTo>
                    <a:pt x="2375776" y="113233"/>
                  </a:moveTo>
                  <a:lnTo>
                    <a:pt x="2362720" y="102285"/>
                  </a:lnTo>
                  <a:lnTo>
                    <a:pt x="2338222" y="97955"/>
                  </a:lnTo>
                  <a:lnTo>
                    <a:pt x="2312454" y="104444"/>
                  </a:lnTo>
                  <a:lnTo>
                    <a:pt x="2303907" y="117767"/>
                  </a:lnTo>
                  <a:lnTo>
                    <a:pt x="2316924" y="128727"/>
                  </a:lnTo>
                  <a:lnTo>
                    <a:pt x="2341372" y="133083"/>
                  </a:lnTo>
                  <a:lnTo>
                    <a:pt x="2367165" y="126593"/>
                  </a:lnTo>
                  <a:lnTo>
                    <a:pt x="2375776" y="113233"/>
                  </a:lnTo>
                  <a:close/>
                </a:path>
              </a:pathLst>
            </a:custGeom>
            <a:solidFill>
              <a:srgbClr val="E6E6E5"/>
            </a:solidFill>
          </p:spPr>
          <p:txBody>
            <a:bodyPr wrap="square" lIns="0" tIns="0" rIns="0" bIns="0" rtlCol="0"/>
            <a:lstStyle/>
            <a:p>
              <a:endParaRPr sz="1803" kern="0">
                <a:solidFill>
                  <a:sysClr val="windowText" lastClr="000000"/>
                </a:solidFill>
              </a:endParaRPr>
            </a:p>
          </p:txBody>
        </p:sp>
        <p:pic>
          <p:nvPicPr>
            <p:cNvPr id="15" name="object 15"/>
            <p:cNvPicPr/>
            <p:nvPr/>
          </p:nvPicPr>
          <p:blipFill>
            <a:blip r:embed="rId9" cstate="print"/>
            <a:stretch>
              <a:fillRect/>
            </a:stretch>
          </p:blipFill>
          <p:spPr>
            <a:xfrm>
              <a:off x="7755479" y="4927906"/>
              <a:ext cx="206902" cy="120804"/>
            </a:xfrm>
            <a:prstGeom prst="rect">
              <a:avLst/>
            </a:prstGeom>
          </p:spPr>
        </p:pic>
        <p:sp>
          <p:nvSpPr>
            <p:cNvPr id="16" name="object 16"/>
            <p:cNvSpPr/>
            <p:nvPr/>
          </p:nvSpPr>
          <p:spPr>
            <a:xfrm>
              <a:off x="5755805" y="2506916"/>
              <a:ext cx="2364105" cy="3112770"/>
            </a:xfrm>
            <a:custGeom>
              <a:avLst/>
              <a:gdLst/>
              <a:ahLst/>
              <a:cxnLst/>
              <a:rect l="l" t="t" r="r" b="b"/>
              <a:pathLst>
                <a:path w="2364104" h="3112770">
                  <a:moveTo>
                    <a:pt x="71805" y="1667624"/>
                  </a:moveTo>
                  <a:lnTo>
                    <a:pt x="58775" y="1656676"/>
                  </a:lnTo>
                  <a:lnTo>
                    <a:pt x="34302" y="1652320"/>
                  </a:lnTo>
                  <a:lnTo>
                    <a:pt x="8534" y="1658810"/>
                  </a:lnTo>
                  <a:lnTo>
                    <a:pt x="0" y="1672132"/>
                  </a:lnTo>
                  <a:lnTo>
                    <a:pt x="13017" y="1683092"/>
                  </a:lnTo>
                  <a:lnTo>
                    <a:pt x="37477" y="1687449"/>
                  </a:lnTo>
                  <a:lnTo>
                    <a:pt x="63258" y="1680946"/>
                  </a:lnTo>
                  <a:lnTo>
                    <a:pt x="71805" y="1667624"/>
                  </a:lnTo>
                  <a:close/>
                </a:path>
                <a:path w="2364104" h="3112770">
                  <a:moveTo>
                    <a:pt x="149123" y="292798"/>
                  </a:moveTo>
                  <a:lnTo>
                    <a:pt x="136093" y="281851"/>
                  </a:lnTo>
                  <a:lnTo>
                    <a:pt x="111633" y="277495"/>
                  </a:lnTo>
                  <a:lnTo>
                    <a:pt x="85864" y="283972"/>
                  </a:lnTo>
                  <a:lnTo>
                    <a:pt x="77330" y="297294"/>
                  </a:lnTo>
                  <a:lnTo>
                    <a:pt x="90335" y="308267"/>
                  </a:lnTo>
                  <a:lnTo>
                    <a:pt x="114795" y="312623"/>
                  </a:lnTo>
                  <a:lnTo>
                    <a:pt x="140589" y="306120"/>
                  </a:lnTo>
                  <a:lnTo>
                    <a:pt x="149123" y="292798"/>
                  </a:lnTo>
                  <a:close/>
                </a:path>
                <a:path w="2364104" h="3112770">
                  <a:moveTo>
                    <a:pt x="404622" y="440296"/>
                  </a:moveTo>
                  <a:lnTo>
                    <a:pt x="391591" y="429348"/>
                  </a:lnTo>
                  <a:lnTo>
                    <a:pt x="367118" y="425005"/>
                  </a:lnTo>
                  <a:lnTo>
                    <a:pt x="341350" y="431482"/>
                  </a:lnTo>
                  <a:lnTo>
                    <a:pt x="332816" y="444804"/>
                  </a:lnTo>
                  <a:lnTo>
                    <a:pt x="345833" y="455764"/>
                  </a:lnTo>
                  <a:lnTo>
                    <a:pt x="370293" y="460121"/>
                  </a:lnTo>
                  <a:lnTo>
                    <a:pt x="396074" y="453618"/>
                  </a:lnTo>
                  <a:lnTo>
                    <a:pt x="404622" y="440296"/>
                  </a:lnTo>
                  <a:close/>
                </a:path>
                <a:path w="2364104" h="3112770">
                  <a:moveTo>
                    <a:pt x="729691" y="66319"/>
                  </a:moveTo>
                  <a:lnTo>
                    <a:pt x="716661" y="55372"/>
                  </a:lnTo>
                  <a:lnTo>
                    <a:pt x="692200" y="51015"/>
                  </a:lnTo>
                  <a:lnTo>
                    <a:pt x="666432" y="57505"/>
                  </a:lnTo>
                  <a:lnTo>
                    <a:pt x="657898" y="70827"/>
                  </a:lnTo>
                  <a:lnTo>
                    <a:pt x="670902" y="81788"/>
                  </a:lnTo>
                  <a:lnTo>
                    <a:pt x="695363" y="86144"/>
                  </a:lnTo>
                  <a:lnTo>
                    <a:pt x="721156" y="79641"/>
                  </a:lnTo>
                  <a:lnTo>
                    <a:pt x="729691" y="66319"/>
                  </a:lnTo>
                  <a:close/>
                </a:path>
                <a:path w="2364104" h="3112770">
                  <a:moveTo>
                    <a:pt x="887006" y="3097403"/>
                  </a:moveTo>
                  <a:lnTo>
                    <a:pt x="878471" y="3084080"/>
                  </a:lnTo>
                  <a:lnTo>
                    <a:pt x="852716" y="3077603"/>
                  </a:lnTo>
                  <a:lnTo>
                    <a:pt x="828243" y="3081947"/>
                  </a:lnTo>
                  <a:lnTo>
                    <a:pt x="815200" y="3092894"/>
                  </a:lnTo>
                  <a:lnTo>
                    <a:pt x="823747" y="3106216"/>
                  </a:lnTo>
                  <a:lnTo>
                    <a:pt x="849503" y="3112693"/>
                  </a:lnTo>
                  <a:lnTo>
                    <a:pt x="873975" y="3108350"/>
                  </a:lnTo>
                  <a:lnTo>
                    <a:pt x="887006" y="3097403"/>
                  </a:lnTo>
                  <a:close/>
                </a:path>
                <a:path w="2364104" h="3112770">
                  <a:moveTo>
                    <a:pt x="1190815" y="2335060"/>
                  </a:moveTo>
                  <a:lnTo>
                    <a:pt x="1188034" y="2330246"/>
                  </a:lnTo>
                  <a:lnTo>
                    <a:pt x="1184948" y="2329421"/>
                  </a:lnTo>
                  <a:lnTo>
                    <a:pt x="620877" y="2655112"/>
                  </a:lnTo>
                  <a:lnTo>
                    <a:pt x="607301" y="2652687"/>
                  </a:lnTo>
                  <a:lnTo>
                    <a:pt x="581533" y="2659164"/>
                  </a:lnTo>
                  <a:lnTo>
                    <a:pt x="572985" y="2672499"/>
                  </a:lnTo>
                  <a:lnTo>
                    <a:pt x="586003" y="2683459"/>
                  </a:lnTo>
                  <a:lnTo>
                    <a:pt x="610463" y="2687815"/>
                  </a:lnTo>
                  <a:lnTo>
                    <a:pt x="636257" y="2681313"/>
                  </a:lnTo>
                  <a:lnTo>
                    <a:pt x="644791" y="2667990"/>
                  </a:lnTo>
                  <a:lnTo>
                    <a:pt x="634149" y="2659062"/>
                  </a:lnTo>
                  <a:lnTo>
                    <a:pt x="1189977" y="2338133"/>
                  </a:lnTo>
                  <a:lnTo>
                    <a:pt x="1190815" y="2335060"/>
                  </a:lnTo>
                  <a:close/>
                </a:path>
                <a:path w="2364104" h="3112770">
                  <a:moveTo>
                    <a:pt x="2283625" y="15290"/>
                  </a:moveTo>
                  <a:lnTo>
                    <a:pt x="2270595" y="4343"/>
                  </a:lnTo>
                  <a:lnTo>
                    <a:pt x="2246122" y="0"/>
                  </a:lnTo>
                  <a:lnTo>
                    <a:pt x="2220366" y="6477"/>
                  </a:lnTo>
                  <a:lnTo>
                    <a:pt x="2211819" y="19799"/>
                  </a:lnTo>
                  <a:lnTo>
                    <a:pt x="2224836" y="30759"/>
                  </a:lnTo>
                  <a:lnTo>
                    <a:pt x="2249297" y="35115"/>
                  </a:lnTo>
                  <a:lnTo>
                    <a:pt x="2275090" y="28613"/>
                  </a:lnTo>
                  <a:lnTo>
                    <a:pt x="2283625" y="15290"/>
                  </a:lnTo>
                  <a:close/>
                </a:path>
                <a:path w="2364104" h="3112770">
                  <a:moveTo>
                    <a:pt x="2364041" y="2994063"/>
                  </a:moveTo>
                  <a:lnTo>
                    <a:pt x="2351024" y="2983115"/>
                  </a:lnTo>
                  <a:lnTo>
                    <a:pt x="2326551" y="2978772"/>
                  </a:lnTo>
                  <a:lnTo>
                    <a:pt x="2300782" y="2985262"/>
                  </a:lnTo>
                  <a:lnTo>
                    <a:pt x="2292235" y="2998597"/>
                  </a:lnTo>
                  <a:lnTo>
                    <a:pt x="2305253" y="3009557"/>
                  </a:lnTo>
                  <a:lnTo>
                    <a:pt x="2329713" y="3013900"/>
                  </a:lnTo>
                  <a:lnTo>
                    <a:pt x="2355507" y="3007410"/>
                  </a:lnTo>
                  <a:lnTo>
                    <a:pt x="2364041" y="2994063"/>
                  </a:lnTo>
                  <a:close/>
                </a:path>
              </a:pathLst>
            </a:custGeom>
            <a:solidFill>
              <a:srgbClr val="E6E6E5"/>
            </a:solidFill>
          </p:spPr>
          <p:txBody>
            <a:bodyPr wrap="square" lIns="0" tIns="0" rIns="0" bIns="0" rtlCol="0"/>
            <a:lstStyle/>
            <a:p>
              <a:endParaRPr sz="1803" kern="0">
                <a:solidFill>
                  <a:sysClr val="windowText" lastClr="000000"/>
                </a:solidFill>
              </a:endParaRPr>
            </a:p>
          </p:txBody>
        </p:sp>
        <p:sp>
          <p:nvSpPr>
            <p:cNvPr id="17" name="object 17"/>
            <p:cNvSpPr/>
            <p:nvPr/>
          </p:nvSpPr>
          <p:spPr>
            <a:xfrm>
              <a:off x="5080901" y="2842196"/>
              <a:ext cx="1242695" cy="2971800"/>
            </a:xfrm>
            <a:custGeom>
              <a:avLst/>
              <a:gdLst/>
              <a:ahLst/>
              <a:cxnLst/>
              <a:rect l="l" t="t" r="r" b="b"/>
              <a:pathLst>
                <a:path w="1242695" h="2971800">
                  <a:moveTo>
                    <a:pt x="573506" y="139623"/>
                  </a:moveTo>
                  <a:lnTo>
                    <a:pt x="537146" y="89154"/>
                  </a:lnTo>
                  <a:lnTo>
                    <a:pt x="485343" y="71780"/>
                  </a:lnTo>
                  <a:lnTo>
                    <a:pt x="444677" y="68364"/>
                  </a:lnTo>
                  <a:lnTo>
                    <a:pt x="411937" y="71780"/>
                  </a:lnTo>
                  <a:lnTo>
                    <a:pt x="288772" y="12"/>
                  </a:lnTo>
                  <a:lnTo>
                    <a:pt x="282143" y="0"/>
                  </a:lnTo>
                  <a:lnTo>
                    <a:pt x="128447" y="88734"/>
                  </a:lnTo>
                  <a:lnTo>
                    <a:pt x="128346" y="97396"/>
                  </a:lnTo>
                  <a:lnTo>
                    <a:pt x="294894" y="195884"/>
                  </a:lnTo>
                  <a:lnTo>
                    <a:pt x="369900" y="240055"/>
                  </a:lnTo>
                  <a:lnTo>
                    <a:pt x="369608" y="239699"/>
                  </a:lnTo>
                  <a:lnTo>
                    <a:pt x="370293" y="240284"/>
                  </a:lnTo>
                  <a:lnTo>
                    <a:pt x="371500" y="241312"/>
                  </a:lnTo>
                  <a:lnTo>
                    <a:pt x="374281" y="241744"/>
                  </a:lnTo>
                  <a:lnTo>
                    <a:pt x="378320" y="239407"/>
                  </a:lnTo>
                  <a:lnTo>
                    <a:pt x="425767" y="212013"/>
                  </a:lnTo>
                  <a:lnTo>
                    <a:pt x="457060" y="230187"/>
                  </a:lnTo>
                  <a:lnTo>
                    <a:pt x="457390" y="237959"/>
                  </a:lnTo>
                  <a:lnTo>
                    <a:pt x="460209" y="243509"/>
                  </a:lnTo>
                  <a:lnTo>
                    <a:pt x="464769" y="246151"/>
                  </a:lnTo>
                  <a:lnTo>
                    <a:pt x="475030" y="251993"/>
                  </a:lnTo>
                  <a:lnTo>
                    <a:pt x="482371" y="254787"/>
                  </a:lnTo>
                  <a:lnTo>
                    <a:pt x="494792" y="254711"/>
                  </a:lnTo>
                  <a:lnTo>
                    <a:pt x="512838" y="247535"/>
                  </a:lnTo>
                  <a:lnTo>
                    <a:pt x="537083" y="229031"/>
                  </a:lnTo>
                  <a:lnTo>
                    <a:pt x="543496" y="218059"/>
                  </a:lnTo>
                  <a:lnTo>
                    <a:pt x="542150" y="212013"/>
                  </a:lnTo>
                  <a:lnTo>
                    <a:pt x="541324" y="208280"/>
                  </a:lnTo>
                  <a:lnTo>
                    <a:pt x="534847" y="200583"/>
                  </a:lnTo>
                  <a:lnTo>
                    <a:pt x="528345" y="195859"/>
                  </a:lnTo>
                  <a:lnTo>
                    <a:pt x="527507" y="195364"/>
                  </a:lnTo>
                  <a:lnTo>
                    <a:pt x="531037" y="193725"/>
                  </a:lnTo>
                  <a:lnTo>
                    <a:pt x="534454" y="191998"/>
                  </a:lnTo>
                  <a:lnTo>
                    <a:pt x="537718" y="190093"/>
                  </a:lnTo>
                  <a:lnTo>
                    <a:pt x="564629" y="166497"/>
                  </a:lnTo>
                  <a:lnTo>
                    <a:pt x="573506" y="139623"/>
                  </a:lnTo>
                  <a:close/>
                </a:path>
                <a:path w="1242695" h="2971800">
                  <a:moveTo>
                    <a:pt x="692645" y="898067"/>
                  </a:moveTo>
                  <a:lnTo>
                    <a:pt x="690918" y="892162"/>
                  </a:lnTo>
                  <a:lnTo>
                    <a:pt x="686104" y="887742"/>
                  </a:lnTo>
                  <a:lnTo>
                    <a:pt x="440969" y="763244"/>
                  </a:lnTo>
                  <a:lnTo>
                    <a:pt x="436676" y="763371"/>
                  </a:lnTo>
                  <a:lnTo>
                    <a:pt x="433184" y="765390"/>
                  </a:lnTo>
                  <a:lnTo>
                    <a:pt x="5969" y="1012037"/>
                  </a:lnTo>
                  <a:lnTo>
                    <a:pt x="1498" y="1016571"/>
                  </a:lnTo>
                  <a:lnTo>
                    <a:pt x="0" y="1022375"/>
                  </a:lnTo>
                  <a:lnTo>
                    <a:pt x="1473" y="1028204"/>
                  </a:lnTo>
                  <a:lnTo>
                    <a:pt x="5943" y="1032725"/>
                  </a:lnTo>
                  <a:lnTo>
                    <a:pt x="200444" y="1145743"/>
                  </a:lnTo>
                  <a:lnTo>
                    <a:pt x="202869" y="1146302"/>
                  </a:lnTo>
                  <a:lnTo>
                    <a:pt x="288048" y="1139329"/>
                  </a:lnTo>
                  <a:lnTo>
                    <a:pt x="289775" y="1138796"/>
                  </a:lnTo>
                  <a:lnTo>
                    <a:pt x="686689" y="908735"/>
                  </a:lnTo>
                  <a:lnTo>
                    <a:pt x="691248" y="904049"/>
                  </a:lnTo>
                  <a:lnTo>
                    <a:pt x="692645" y="898067"/>
                  </a:lnTo>
                  <a:close/>
                </a:path>
                <a:path w="1242695" h="2971800">
                  <a:moveTo>
                    <a:pt x="809091" y="2841409"/>
                  </a:moveTo>
                  <a:lnTo>
                    <a:pt x="587679" y="2713583"/>
                  </a:lnTo>
                  <a:lnTo>
                    <a:pt x="328866" y="2863748"/>
                  </a:lnTo>
                  <a:lnTo>
                    <a:pt x="345694" y="2873540"/>
                  </a:lnTo>
                  <a:lnTo>
                    <a:pt x="322630" y="2886849"/>
                  </a:lnTo>
                  <a:lnTo>
                    <a:pt x="384517" y="2922587"/>
                  </a:lnTo>
                  <a:lnTo>
                    <a:pt x="407416" y="2909366"/>
                  </a:lnTo>
                  <a:lnTo>
                    <a:pt x="424815" y="2919476"/>
                  </a:lnTo>
                  <a:lnTo>
                    <a:pt x="401967" y="2932658"/>
                  </a:lnTo>
                  <a:lnTo>
                    <a:pt x="463854" y="2968383"/>
                  </a:lnTo>
                  <a:lnTo>
                    <a:pt x="486752" y="2955163"/>
                  </a:lnTo>
                  <a:lnTo>
                    <a:pt x="514769" y="2971444"/>
                  </a:lnTo>
                  <a:lnTo>
                    <a:pt x="595287" y="2964865"/>
                  </a:lnTo>
                  <a:lnTo>
                    <a:pt x="809091" y="2841409"/>
                  </a:lnTo>
                  <a:close/>
                </a:path>
                <a:path w="1242695" h="2971800">
                  <a:moveTo>
                    <a:pt x="1242669" y="629602"/>
                  </a:moveTo>
                  <a:lnTo>
                    <a:pt x="1084427" y="561809"/>
                  </a:lnTo>
                  <a:lnTo>
                    <a:pt x="884085" y="679691"/>
                  </a:lnTo>
                  <a:lnTo>
                    <a:pt x="925652" y="703834"/>
                  </a:lnTo>
                  <a:lnTo>
                    <a:pt x="956132" y="718553"/>
                  </a:lnTo>
                  <a:lnTo>
                    <a:pt x="988301" y="728433"/>
                  </a:lnTo>
                  <a:lnTo>
                    <a:pt x="1021600" y="733361"/>
                  </a:lnTo>
                  <a:lnTo>
                    <a:pt x="1055458" y="733183"/>
                  </a:lnTo>
                  <a:lnTo>
                    <a:pt x="1067803" y="732155"/>
                  </a:lnTo>
                  <a:lnTo>
                    <a:pt x="1242669" y="629602"/>
                  </a:lnTo>
                  <a:close/>
                </a:path>
              </a:pathLst>
            </a:custGeom>
            <a:solidFill>
              <a:srgbClr val="6E767F">
                <a:alpha val="50000"/>
              </a:srgbClr>
            </a:solidFill>
          </p:spPr>
          <p:txBody>
            <a:bodyPr wrap="square" lIns="0" tIns="0" rIns="0" bIns="0" rtlCol="0"/>
            <a:lstStyle/>
            <a:p>
              <a:endParaRPr sz="1803" kern="0">
                <a:solidFill>
                  <a:sysClr val="windowText" lastClr="000000"/>
                </a:solidFill>
              </a:endParaRPr>
            </a:p>
          </p:txBody>
        </p:sp>
        <p:pic>
          <p:nvPicPr>
            <p:cNvPr id="18" name="object 18"/>
            <p:cNvPicPr/>
            <p:nvPr/>
          </p:nvPicPr>
          <p:blipFill>
            <a:blip r:embed="rId10" cstate="print"/>
            <a:stretch>
              <a:fillRect/>
            </a:stretch>
          </p:blipFill>
          <p:spPr>
            <a:xfrm>
              <a:off x="7597096" y="3332299"/>
              <a:ext cx="237593" cy="137626"/>
            </a:xfrm>
            <a:prstGeom prst="rect">
              <a:avLst/>
            </a:prstGeom>
          </p:spPr>
        </p:pic>
        <p:sp>
          <p:nvSpPr>
            <p:cNvPr id="19" name="object 19"/>
            <p:cNvSpPr/>
            <p:nvPr/>
          </p:nvSpPr>
          <p:spPr>
            <a:xfrm>
              <a:off x="5171554" y="2544241"/>
              <a:ext cx="3597275" cy="3277235"/>
            </a:xfrm>
            <a:custGeom>
              <a:avLst/>
              <a:gdLst/>
              <a:ahLst/>
              <a:cxnLst/>
              <a:rect l="l" t="t" r="r" b="b"/>
              <a:pathLst>
                <a:path w="3597275" h="3277235">
                  <a:moveTo>
                    <a:pt x="561822" y="2229561"/>
                  </a:moveTo>
                  <a:lnTo>
                    <a:pt x="311810" y="2104923"/>
                  </a:lnTo>
                  <a:lnTo>
                    <a:pt x="0" y="2285606"/>
                  </a:lnTo>
                  <a:lnTo>
                    <a:pt x="178968" y="2389225"/>
                  </a:lnTo>
                  <a:lnTo>
                    <a:pt x="247954" y="2383599"/>
                  </a:lnTo>
                  <a:lnTo>
                    <a:pt x="363474" y="2344597"/>
                  </a:lnTo>
                  <a:lnTo>
                    <a:pt x="561822" y="2229561"/>
                  </a:lnTo>
                  <a:close/>
                </a:path>
                <a:path w="3597275" h="3277235">
                  <a:moveTo>
                    <a:pt x="2162289" y="116598"/>
                  </a:moveTo>
                  <a:lnTo>
                    <a:pt x="2151710" y="102387"/>
                  </a:lnTo>
                  <a:lnTo>
                    <a:pt x="2131682" y="93002"/>
                  </a:lnTo>
                  <a:lnTo>
                    <a:pt x="2108136" y="95592"/>
                  </a:lnTo>
                  <a:lnTo>
                    <a:pt x="2027174" y="145364"/>
                  </a:lnTo>
                  <a:lnTo>
                    <a:pt x="1972475" y="174269"/>
                  </a:lnTo>
                  <a:lnTo>
                    <a:pt x="1934933" y="183121"/>
                  </a:lnTo>
                  <a:lnTo>
                    <a:pt x="1922132" y="176872"/>
                  </a:lnTo>
                  <a:lnTo>
                    <a:pt x="1902345" y="165696"/>
                  </a:lnTo>
                  <a:lnTo>
                    <a:pt x="1876221" y="150253"/>
                  </a:lnTo>
                  <a:lnTo>
                    <a:pt x="1854060" y="158724"/>
                  </a:lnTo>
                  <a:lnTo>
                    <a:pt x="1824723" y="178130"/>
                  </a:lnTo>
                  <a:lnTo>
                    <a:pt x="1799120" y="197688"/>
                  </a:lnTo>
                  <a:lnTo>
                    <a:pt x="1791030" y="204266"/>
                  </a:lnTo>
                  <a:lnTo>
                    <a:pt x="1860905" y="90322"/>
                  </a:lnTo>
                  <a:lnTo>
                    <a:pt x="1718652" y="9042"/>
                  </a:lnTo>
                  <a:lnTo>
                    <a:pt x="1702155" y="2273"/>
                  </a:lnTo>
                  <a:lnTo>
                    <a:pt x="1684769" y="0"/>
                  </a:lnTo>
                  <a:lnTo>
                    <a:pt x="1667370" y="2235"/>
                  </a:lnTo>
                  <a:lnTo>
                    <a:pt x="1650860" y="8953"/>
                  </a:lnTo>
                  <a:lnTo>
                    <a:pt x="1485392" y="103149"/>
                  </a:lnTo>
                  <a:lnTo>
                    <a:pt x="1477035" y="111531"/>
                  </a:lnTo>
                  <a:lnTo>
                    <a:pt x="1474254" y="122326"/>
                  </a:lnTo>
                  <a:lnTo>
                    <a:pt x="1477060" y="133121"/>
                  </a:lnTo>
                  <a:lnTo>
                    <a:pt x="1485442" y="141478"/>
                  </a:lnTo>
                  <a:lnTo>
                    <a:pt x="1634832" y="225399"/>
                  </a:lnTo>
                  <a:lnTo>
                    <a:pt x="1778076" y="225399"/>
                  </a:lnTo>
                  <a:lnTo>
                    <a:pt x="1789137" y="207365"/>
                  </a:lnTo>
                  <a:lnTo>
                    <a:pt x="1838490" y="245300"/>
                  </a:lnTo>
                  <a:lnTo>
                    <a:pt x="1869198" y="263207"/>
                  </a:lnTo>
                  <a:lnTo>
                    <a:pt x="1892858" y="264858"/>
                  </a:lnTo>
                  <a:lnTo>
                    <a:pt x="1922005" y="254736"/>
                  </a:lnTo>
                  <a:lnTo>
                    <a:pt x="1977440" y="227533"/>
                  </a:lnTo>
                  <a:lnTo>
                    <a:pt x="2056307" y="184962"/>
                  </a:lnTo>
                  <a:lnTo>
                    <a:pt x="2126881" y="145707"/>
                  </a:lnTo>
                  <a:lnTo>
                    <a:pt x="2157450" y="128460"/>
                  </a:lnTo>
                  <a:lnTo>
                    <a:pt x="2162289" y="116598"/>
                  </a:lnTo>
                  <a:close/>
                </a:path>
                <a:path w="3597275" h="3277235">
                  <a:moveTo>
                    <a:pt x="3396754" y="1601381"/>
                  </a:moveTo>
                  <a:lnTo>
                    <a:pt x="3195942" y="1485430"/>
                  </a:lnTo>
                  <a:lnTo>
                    <a:pt x="3194469" y="1469796"/>
                  </a:lnTo>
                  <a:lnTo>
                    <a:pt x="3187535" y="1454556"/>
                  </a:lnTo>
                  <a:lnTo>
                    <a:pt x="3175089" y="1440243"/>
                  </a:lnTo>
                  <a:lnTo>
                    <a:pt x="3157131" y="1427378"/>
                  </a:lnTo>
                  <a:lnTo>
                    <a:pt x="3112973" y="1410449"/>
                  </a:lnTo>
                  <a:lnTo>
                    <a:pt x="3062719" y="1404810"/>
                  </a:lnTo>
                  <a:lnTo>
                    <a:pt x="3012478" y="1410449"/>
                  </a:lnTo>
                  <a:lnTo>
                    <a:pt x="2968307" y="1427378"/>
                  </a:lnTo>
                  <a:lnTo>
                    <a:pt x="2938983" y="1452880"/>
                  </a:lnTo>
                  <a:lnTo>
                    <a:pt x="2929204" y="1481886"/>
                  </a:lnTo>
                  <a:lnTo>
                    <a:pt x="2938983" y="1510906"/>
                  </a:lnTo>
                  <a:lnTo>
                    <a:pt x="2968307" y="1536395"/>
                  </a:lnTo>
                  <a:lnTo>
                    <a:pt x="2992907" y="1547609"/>
                  </a:lnTo>
                  <a:lnTo>
                    <a:pt x="3020415" y="1554988"/>
                  </a:lnTo>
                  <a:lnTo>
                    <a:pt x="3049625" y="1558544"/>
                  </a:lnTo>
                  <a:lnTo>
                    <a:pt x="3079369" y="1558302"/>
                  </a:lnTo>
                  <a:lnTo>
                    <a:pt x="3275380" y="1671459"/>
                  </a:lnTo>
                  <a:lnTo>
                    <a:pt x="3313201" y="1671396"/>
                  </a:lnTo>
                  <a:lnTo>
                    <a:pt x="3361207" y="1650936"/>
                  </a:lnTo>
                  <a:lnTo>
                    <a:pt x="3396653" y="1623225"/>
                  </a:lnTo>
                  <a:lnTo>
                    <a:pt x="3396754" y="1601381"/>
                  </a:lnTo>
                  <a:close/>
                </a:path>
                <a:path w="3597275" h="3277235">
                  <a:moveTo>
                    <a:pt x="3441941" y="3000794"/>
                  </a:moveTo>
                  <a:lnTo>
                    <a:pt x="3212007" y="2868041"/>
                  </a:lnTo>
                  <a:lnTo>
                    <a:pt x="2811322" y="3099384"/>
                  </a:lnTo>
                  <a:lnTo>
                    <a:pt x="3042615" y="3232366"/>
                  </a:lnTo>
                  <a:lnTo>
                    <a:pt x="3196526" y="3142500"/>
                  </a:lnTo>
                  <a:lnTo>
                    <a:pt x="3267659" y="3181896"/>
                  </a:lnTo>
                  <a:lnTo>
                    <a:pt x="3297402" y="3181896"/>
                  </a:lnTo>
                  <a:lnTo>
                    <a:pt x="3279521" y="3108312"/>
                  </a:lnTo>
                  <a:lnTo>
                    <a:pt x="3320885" y="3108312"/>
                  </a:lnTo>
                  <a:lnTo>
                    <a:pt x="3375672" y="3055861"/>
                  </a:lnTo>
                  <a:lnTo>
                    <a:pt x="3346577" y="3055861"/>
                  </a:lnTo>
                  <a:lnTo>
                    <a:pt x="3441941" y="3000794"/>
                  </a:lnTo>
                  <a:close/>
                </a:path>
                <a:path w="3597275" h="3277235">
                  <a:moveTo>
                    <a:pt x="3497046" y="2340216"/>
                  </a:moveTo>
                  <a:lnTo>
                    <a:pt x="3495700" y="2301036"/>
                  </a:lnTo>
                  <a:lnTo>
                    <a:pt x="3451783" y="2278291"/>
                  </a:lnTo>
                  <a:lnTo>
                    <a:pt x="3383038" y="2242680"/>
                  </a:lnTo>
                  <a:lnTo>
                    <a:pt x="3388029" y="2227656"/>
                  </a:lnTo>
                  <a:lnTo>
                    <a:pt x="3387471" y="2223719"/>
                  </a:lnTo>
                  <a:lnTo>
                    <a:pt x="3385858" y="2212467"/>
                  </a:lnTo>
                  <a:lnTo>
                    <a:pt x="3327882" y="2172944"/>
                  </a:lnTo>
                  <a:lnTo>
                    <a:pt x="3291459" y="2168842"/>
                  </a:lnTo>
                  <a:lnTo>
                    <a:pt x="3289719" y="2169045"/>
                  </a:lnTo>
                  <a:lnTo>
                    <a:pt x="3289719" y="2207158"/>
                  </a:lnTo>
                  <a:lnTo>
                    <a:pt x="3287623" y="2213394"/>
                  </a:lnTo>
                  <a:lnTo>
                    <a:pt x="3281324" y="2218880"/>
                  </a:lnTo>
                  <a:lnTo>
                    <a:pt x="3271837" y="2222512"/>
                  </a:lnTo>
                  <a:lnTo>
                    <a:pt x="3261042" y="2223719"/>
                  </a:lnTo>
                  <a:lnTo>
                    <a:pt x="3250247" y="2222512"/>
                  </a:lnTo>
                  <a:lnTo>
                    <a:pt x="3240773" y="2218880"/>
                  </a:lnTo>
                  <a:lnTo>
                    <a:pt x="3234474" y="2213394"/>
                  </a:lnTo>
                  <a:lnTo>
                    <a:pt x="3232366" y="2207158"/>
                  </a:lnTo>
                  <a:lnTo>
                    <a:pt x="3234474" y="2200935"/>
                  </a:lnTo>
                  <a:lnTo>
                    <a:pt x="3240773" y="2195461"/>
                  </a:lnTo>
                  <a:lnTo>
                    <a:pt x="3250247" y="2191816"/>
                  </a:lnTo>
                  <a:lnTo>
                    <a:pt x="3261042" y="2190597"/>
                  </a:lnTo>
                  <a:lnTo>
                    <a:pt x="3271837" y="2191816"/>
                  </a:lnTo>
                  <a:lnTo>
                    <a:pt x="3281324" y="2195461"/>
                  </a:lnTo>
                  <a:lnTo>
                    <a:pt x="3287623" y="2200935"/>
                  </a:lnTo>
                  <a:lnTo>
                    <a:pt x="3289719" y="2207158"/>
                  </a:lnTo>
                  <a:lnTo>
                    <a:pt x="3289719" y="2169045"/>
                  </a:lnTo>
                  <a:lnTo>
                    <a:pt x="3255035" y="2172944"/>
                  </a:lnTo>
                  <a:lnTo>
                    <a:pt x="3223018" y="2185225"/>
                  </a:lnTo>
                  <a:lnTo>
                    <a:pt x="3201759" y="2203704"/>
                  </a:lnTo>
                  <a:lnTo>
                    <a:pt x="3194672" y="2224722"/>
                  </a:lnTo>
                  <a:lnTo>
                    <a:pt x="3201759" y="2245753"/>
                  </a:lnTo>
                  <a:lnTo>
                    <a:pt x="3223018" y="2264245"/>
                  </a:lnTo>
                  <a:lnTo>
                    <a:pt x="3244380" y="2273566"/>
                  </a:lnTo>
                  <a:lnTo>
                    <a:pt x="3268484" y="2279015"/>
                  </a:lnTo>
                  <a:lnTo>
                    <a:pt x="3293884" y="2280589"/>
                  </a:lnTo>
                  <a:lnTo>
                    <a:pt x="3319157" y="2278291"/>
                  </a:lnTo>
                  <a:lnTo>
                    <a:pt x="3450996" y="2353754"/>
                  </a:lnTo>
                  <a:lnTo>
                    <a:pt x="3493249" y="2346947"/>
                  </a:lnTo>
                  <a:lnTo>
                    <a:pt x="3495789" y="2343874"/>
                  </a:lnTo>
                  <a:lnTo>
                    <a:pt x="3497046" y="2340216"/>
                  </a:lnTo>
                  <a:close/>
                </a:path>
                <a:path w="3597275" h="3277235">
                  <a:moveTo>
                    <a:pt x="3572992" y="309600"/>
                  </a:moveTo>
                  <a:lnTo>
                    <a:pt x="3292119" y="172554"/>
                  </a:lnTo>
                  <a:lnTo>
                    <a:pt x="2910725" y="392125"/>
                  </a:lnTo>
                  <a:lnTo>
                    <a:pt x="3101200" y="501535"/>
                  </a:lnTo>
                  <a:lnTo>
                    <a:pt x="3241306" y="501853"/>
                  </a:lnTo>
                  <a:lnTo>
                    <a:pt x="3572992" y="309600"/>
                  </a:lnTo>
                  <a:close/>
                </a:path>
                <a:path w="3597275" h="3277235">
                  <a:moveTo>
                    <a:pt x="3597211" y="3129064"/>
                  </a:moveTo>
                  <a:lnTo>
                    <a:pt x="3512756" y="3080283"/>
                  </a:lnTo>
                  <a:lnTo>
                    <a:pt x="3509251" y="3080283"/>
                  </a:lnTo>
                  <a:lnTo>
                    <a:pt x="3254946" y="3227120"/>
                  </a:lnTo>
                  <a:lnTo>
                    <a:pt x="3254946" y="3229140"/>
                  </a:lnTo>
                  <a:lnTo>
                    <a:pt x="3337255" y="3276650"/>
                  </a:lnTo>
                  <a:lnTo>
                    <a:pt x="3370097" y="3276650"/>
                  </a:lnTo>
                  <a:lnTo>
                    <a:pt x="3595052" y="3132328"/>
                  </a:lnTo>
                  <a:lnTo>
                    <a:pt x="3597211" y="3131070"/>
                  </a:lnTo>
                  <a:lnTo>
                    <a:pt x="3597211" y="3129064"/>
                  </a:lnTo>
                  <a:close/>
                </a:path>
              </a:pathLst>
            </a:custGeom>
            <a:solidFill>
              <a:srgbClr val="6E767F">
                <a:alpha val="50000"/>
              </a:srgbClr>
            </a:solidFill>
          </p:spPr>
          <p:txBody>
            <a:bodyPr wrap="square" lIns="0" tIns="0" rIns="0" bIns="0" rtlCol="0"/>
            <a:lstStyle/>
            <a:p>
              <a:endParaRPr sz="1803" kern="0">
                <a:solidFill>
                  <a:sysClr val="windowText" lastClr="000000"/>
                </a:solidFill>
              </a:endParaRPr>
            </a:p>
          </p:txBody>
        </p:sp>
        <p:sp>
          <p:nvSpPr>
            <p:cNvPr id="20" name="object 20"/>
            <p:cNvSpPr/>
            <p:nvPr/>
          </p:nvSpPr>
          <p:spPr>
            <a:xfrm>
              <a:off x="6156752" y="3164319"/>
              <a:ext cx="167005" cy="400685"/>
            </a:xfrm>
            <a:custGeom>
              <a:avLst/>
              <a:gdLst/>
              <a:ahLst/>
              <a:cxnLst/>
              <a:rect l="l" t="t" r="r" b="b"/>
              <a:pathLst>
                <a:path w="167004" h="400685">
                  <a:moveTo>
                    <a:pt x="166522" y="0"/>
                  </a:moveTo>
                  <a:lnTo>
                    <a:pt x="166509" y="2362"/>
                  </a:lnTo>
                  <a:lnTo>
                    <a:pt x="165544" y="4292"/>
                  </a:lnTo>
                  <a:lnTo>
                    <a:pt x="163334" y="5575"/>
                  </a:lnTo>
                  <a:lnTo>
                    <a:pt x="850" y="100012"/>
                  </a:lnTo>
                  <a:lnTo>
                    <a:pt x="0" y="400685"/>
                  </a:lnTo>
                  <a:lnTo>
                    <a:pt x="164680" y="304977"/>
                  </a:lnTo>
                  <a:lnTo>
                    <a:pt x="165671" y="303047"/>
                  </a:lnTo>
                  <a:lnTo>
                    <a:pt x="166522" y="0"/>
                  </a:lnTo>
                  <a:close/>
                </a:path>
              </a:pathLst>
            </a:custGeom>
            <a:solidFill>
              <a:srgbClr val="D0D5D5"/>
            </a:solidFill>
          </p:spPr>
          <p:txBody>
            <a:bodyPr wrap="square" lIns="0" tIns="0" rIns="0" bIns="0" rtlCol="0"/>
            <a:lstStyle/>
            <a:p>
              <a:endParaRPr sz="1803" kern="0">
                <a:solidFill>
                  <a:sysClr val="windowText" lastClr="000000"/>
                </a:solidFill>
              </a:endParaRPr>
            </a:p>
          </p:txBody>
        </p:sp>
        <p:pic>
          <p:nvPicPr>
            <p:cNvPr id="21" name="object 21"/>
            <p:cNvPicPr/>
            <p:nvPr/>
          </p:nvPicPr>
          <p:blipFill>
            <a:blip r:embed="rId11" cstate="print"/>
            <a:stretch>
              <a:fillRect/>
            </a:stretch>
          </p:blipFill>
          <p:spPr>
            <a:xfrm>
              <a:off x="6066649" y="3242437"/>
              <a:ext cx="90957" cy="323841"/>
            </a:xfrm>
            <a:prstGeom prst="rect">
              <a:avLst/>
            </a:prstGeom>
          </p:spPr>
        </p:pic>
        <p:sp>
          <p:nvSpPr>
            <p:cNvPr id="22" name="object 22"/>
            <p:cNvSpPr/>
            <p:nvPr/>
          </p:nvSpPr>
          <p:spPr>
            <a:xfrm>
              <a:off x="6067497" y="3117780"/>
              <a:ext cx="255270" cy="147955"/>
            </a:xfrm>
            <a:custGeom>
              <a:avLst/>
              <a:gdLst/>
              <a:ahLst/>
              <a:cxnLst/>
              <a:rect l="l" t="t" r="r" b="b"/>
              <a:pathLst>
                <a:path w="255270" h="147954">
                  <a:moveTo>
                    <a:pt x="214490" y="0"/>
                  </a:moveTo>
                  <a:lnTo>
                    <a:pt x="0" y="124650"/>
                  </a:lnTo>
                  <a:lnTo>
                    <a:pt x="18160" y="132770"/>
                  </a:lnTo>
                  <a:lnTo>
                    <a:pt x="45086" y="141860"/>
                  </a:lnTo>
                  <a:lnTo>
                    <a:pt x="71996" y="147819"/>
                  </a:lnTo>
                  <a:lnTo>
                    <a:pt x="90106" y="146545"/>
                  </a:lnTo>
                  <a:lnTo>
                    <a:pt x="252590" y="52120"/>
                  </a:lnTo>
                  <a:lnTo>
                    <a:pt x="254731" y="41624"/>
                  </a:lnTo>
                  <a:lnTo>
                    <a:pt x="244351" y="26055"/>
                  </a:lnTo>
                  <a:lnTo>
                    <a:pt x="228565" y="10488"/>
                  </a:lnTo>
                  <a:lnTo>
                    <a:pt x="214490" y="0"/>
                  </a:lnTo>
                  <a:close/>
                </a:path>
              </a:pathLst>
            </a:custGeom>
            <a:solidFill>
              <a:srgbClr val="F5FBFD"/>
            </a:solidFill>
          </p:spPr>
          <p:txBody>
            <a:bodyPr wrap="square" lIns="0" tIns="0" rIns="0" bIns="0" rtlCol="0"/>
            <a:lstStyle/>
            <a:p>
              <a:endParaRPr sz="1803" kern="0">
                <a:solidFill>
                  <a:sysClr val="windowText" lastClr="000000"/>
                </a:solidFill>
              </a:endParaRPr>
            </a:p>
          </p:txBody>
        </p:sp>
        <p:sp>
          <p:nvSpPr>
            <p:cNvPr id="23" name="object 23"/>
            <p:cNvSpPr/>
            <p:nvPr/>
          </p:nvSpPr>
          <p:spPr>
            <a:xfrm>
              <a:off x="6110423" y="3269565"/>
              <a:ext cx="213360" cy="260350"/>
            </a:xfrm>
            <a:custGeom>
              <a:avLst/>
              <a:gdLst/>
              <a:ahLst/>
              <a:cxnLst/>
              <a:rect l="l" t="t" r="r" b="b"/>
              <a:pathLst>
                <a:path w="213360" h="260350">
                  <a:moveTo>
                    <a:pt x="212852" y="0"/>
                  </a:moveTo>
                  <a:lnTo>
                    <a:pt x="212839" y="2362"/>
                  </a:lnTo>
                  <a:lnTo>
                    <a:pt x="211874" y="4292"/>
                  </a:lnTo>
                  <a:lnTo>
                    <a:pt x="209664" y="5575"/>
                  </a:lnTo>
                  <a:lnTo>
                    <a:pt x="47180" y="100012"/>
                  </a:lnTo>
                  <a:lnTo>
                    <a:pt x="40426" y="101756"/>
                  </a:lnTo>
                  <a:lnTo>
                    <a:pt x="30756" y="101471"/>
                  </a:lnTo>
                  <a:lnTo>
                    <a:pt x="19051" y="99564"/>
                  </a:lnTo>
                  <a:lnTo>
                    <a:pt x="3073" y="95592"/>
                  </a:lnTo>
                  <a:lnTo>
                    <a:pt x="0" y="97942"/>
                  </a:lnTo>
                  <a:lnTo>
                    <a:pt x="0" y="251599"/>
                  </a:lnTo>
                  <a:lnTo>
                    <a:pt x="1447" y="253542"/>
                  </a:lnTo>
                  <a:lnTo>
                    <a:pt x="17171" y="257589"/>
                  </a:lnTo>
                  <a:lnTo>
                    <a:pt x="29659" y="259772"/>
                  </a:lnTo>
                  <a:lnTo>
                    <a:pt x="40001" y="260211"/>
                  </a:lnTo>
                  <a:lnTo>
                    <a:pt x="47180" y="258432"/>
                  </a:lnTo>
                  <a:lnTo>
                    <a:pt x="211061" y="163195"/>
                  </a:lnTo>
                  <a:lnTo>
                    <a:pt x="211924" y="162090"/>
                  </a:lnTo>
                  <a:lnTo>
                    <a:pt x="212394" y="160820"/>
                  </a:lnTo>
                  <a:lnTo>
                    <a:pt x="212852" y="0"/>
                  </a:lnTo>
                  <a:close/>
                </a:path>
              </a:pathLst>
            </a:custGeom>
            <a:solidFill>
              <a:srgbClr val="D4E7E8"/>
            </a:solidFill>
          </p:spPr>
          <p:txBody>
            <a:bodyPr wrap="square" lIns="0" tIns="0" rIns="0" bIns="0" rtlCol="0"/>
            <a:lstStyle/>
            <a:p>
              <a:endParaRPr sz="1803" kern="0">
                <a:solidFill>
                  <a:sysClr val="windowText" lastClr="000000"/>
                </a:solidFill>
              </a:endParaRPr>
            </a:p>
          </p:txBody>
        </p:sp>
        <p:pic>
          <p:nvPicPr>
            <p:cNvPr id="24" name="object 24"/>
            <p:cNvPicPr/>
            <p:nvPr/>
          </p:nvPicPr>
          <p:blipFill>
            <a:blip r:embed="rId12" cstate="print"/>
            <a:stretch>
              <a:fillRect/>
            </a:stretch>
          </p:blipFill>
          <p:spPr>
            <a:xfrm>
              <a:off x="6902867" y="5621849"/>
              <a:ext cx="523559" cy="279551"/>
            </a:xfrm>
            <a:prstGeom prst="rect">
              <a:avLst/>
            </a:prstGeom>
          </p:spPr>
        </p:pic>
        <p:pic>
          <p:nvPicPr>
            <p:cNvPr id="25" name="object 25"/>
            <p:cNvPicPr/>
            <p:nvPr/>
          </p:nvPicPr>
          <p:blipFill>
            <a:blip r:embed="rId13" cstate="print"/>
            <a:stretch>
              <a:fillRect/>
            </a:stretch>
          </p:blipFill>
          <p:spPr>
            <a:xfrm>
              <a:off x="6110425" y="3242162"/>
              <a:ext cx="212848" cy="287619"/>
            </a:xfrm>
            <a:prstGeom prst="rect">
              <a:avLst/>
            </a:prstGeom>
          </p:spPr>
        </p:pic>
        <p:pic>
          <p:nvPicPr>
            <p:cNvPr id="26" name="object 26"/>
            <p:cNvPicPr/>
            <p:nvPr/>
          </p:nvPicPr>
          <p:blipFill>
            <a:blip r:embed="rId14" cstate="print"/>
            <a:stretch>
              <a:fillRect/>
            </a:stretch>
          </p:blipFill>
          <p:spPr>
            <a:xfrm>
              <a:off x="7674386" y="3028110"/>
              <a:ext cx="227101" cy="433525"/>
            </a:xfrm>
            <a:prstGeom prst="rect">
              <a:avLst/>
            </a:prstGeom>
          </p:spPr>
        </p:pic>
        <p:pic>
          <p:nvPicPr>
            <p:cNvPr id="27" name="object 27"/>
            <p:cNvPicPr/>
            <p:nvPr/>
          </p:nvPicPr>
          <p:blipFill>
            <a:blip r:embed="rId15" cstate="print"/>
            <a:stretch>
              <a:fillRect/>
            </a:stretch>
          </p:blipFill>
          <p:spPr>
            <a:xfrm>
              <a:off x="7746187" y="3272222"/>
              <a:ext cx="119506" cy="153398"/>
            </a:xfrm>
            <a:prstGeom prst="rect">
              <a:avLst/>
            </a:prstGeom>
          </p:spPr>
        </p:pic>
        <p:pic>
          <p:nvPicPr>
            <p:cNvPr id="28" name="object 28"/>
            <p:cNvPicPr/>
            <p:nvPr/>
          </p:nvPicPr>
          <p:blipFill>
            <a:blip r:embed="rId16" cstate="print"/>
            <a:stretch>
              <a:fillRect/>
            </a:stretch>
          </p:blipFill>
          <p:spPr>
            <a:xfrm>
              <a:off x="7769040" y="3109333"/>
              <a:ext cx="79806" cy="126542"/>
            </a:xfrm>
            <a:prstGeom prst="rect">
              <a:avLst/>
            </a:prstGeom>
          </p:spPr>
        </p:pic>
        <p:sp>
          <p:nvSpPr>
            <p:cNvPr id="29" name="object 29"/>
            <p:cNvSpPr/>
            <p:nvPr/>
          </p:nvSpPr>
          <p:spPr>
            <a:xfrm>
              <a:off x="6950069" y="5622545"/>
              <a:ext cx="485140" cy="167640"/>
            </a:xfrm>
            <a:custGeom>
              <a:avLst/>
              <a:gdLst/>
              <a:ahLst/>
              <a:cxnLst/>
              <a:rect l="l" t="t" r="r" b="b"/>
              <a:pathLst>
                <a:path w="485140" h="167639">
                  <a:moveTo>
                    <a:pt x="63" y="0"/>
                  </a:moveTo>
                  <a:lnTo>
                    <a:pt x="4217" y="52492"/>
                  </a:lnTo>
                  <a:lnTo>
                    <a:pt x="38476" y="102331"/>
                  </a:lnTo>
                  <a:lnTo>
                    <a:pt x="74409" y="127761"/>
                  </a:lnTo>
                  <a:lnTo>
                    <a:pt x="112268" y="145072"/>
                  </a:lnTo>
                  <a:lnTo>
                    <a:pt x="156781" y="158000"/>
                  </a:lnTo>
                  <a:lnTo>
                    <a:pt x="216306" y="166217"/>
                  </a:lnTo>
                  <a:lnTo>
                    <a:pt x="240220" y="167068"/>
                  </a:lnTo>
                  <a:lnTo>
                    <a:pt x="264287" y="166535"/>
                  </a:lnTo>
                  <a:lnTo>
                    <a:pt x="317665" y="160350"/>
                  </a:lnTo>
                  <a:lnTo>
                    <a:pt x="364261" y="148348"/>
                  </a:lnTo>
                  <a:lnTo>
                    <a:pt x="400265" y="133502"/>
                  </a:lnTo>
                  <a:lnTo>
                    <a:pt x="434822" y="112369"/>
                  </a:lnTo>
                  <a:lnTo>
                    <a:pt x="473354" y="69494"/>
                  </a:lnTo>
                  <a:lnTo>
                    <a:pt x="484619" y="27457"/>
                  </a:lnTo>
                  <a:lnTo>
                    <a:pt x="484695" y="1346"/>
                  </a:lnTo>
                  <a:lnTo>
                    <a:pt x="484492" y="5791"/>
                  </a:lnTo>
                  <a:lnTo>
                    <a:pt x="482003" y="21882"/>
                  </a:lnTo>
                  <a:lnTo>
                    <a:pt x="458343" y="64833"/>
                  </a:lnTo>
                  <a:lnTo>
                    <a:pt x="428396" y="90944"/>
                  </a:lnTo>
                  <a:lnTo>
                    <a:pt x="385013" y="114414"/>
                  </a:lnTo>
                  <a:lnTo>
                    <a:pt x="337972" y="129768"/>
                  </a:lnTo>
                  <a:lnTo>
                    <a:pt x="292887" y="138061"/>
                  </a:lnTo>
                  <a:lnTo>
                    <a:pt x="232029" y="140817"/>
                  </a:lnTo>
                  <a:lnTo>
                    <a:pt x="208534" y="139522"/>
                  </a:lnTo>
                  <a:lnTo>
                    <a:pt x="153873" y="131241"/>
                  </a:lnTo>
                  <a:lnTo>
                    <a:pt x="112255" y="118922"/>
                  </a:lnTo>
                  <a:lnTo>
                    <a:pt x="74485" y="101663"/>
                  </a:lnTo>
                  <a:lnTo>
                    <a:pt x="38552" y="76220"/>
                  </a:lnTo>
                  <a:lnTo>
                    <a:pt x="4288" y="26381"/>
                  </a:lnTo>
                  <a:lnTo>
                    <a:pt x="63" y="0"/>
                  </a:lnTo>
                  <a:close/>
                </a:path>
              </a:pathLst>
            </a:custGeom>
            <a:solidFill>
              <a:srgbClr val="D0D5D5"/>
            </a:solidFill>
          </p:spPr>
          <p:txBody>
            <a:bodyPr wrap="square" lIns="0" tIns="0" rIns="0" bIns="0" rtlCol="0"/>
            <a:lstStyle/>
            <a:p>
              <a:endParaRPr sz="1803" kern="0">
                <a:solidFill>
                  <a:sysClr val="windowText" lastClr="000000"/>
                </a:solidFill>
              </a:endParaRPr>
            </a:p>
          </p:txBody>
        </p:sp>
        <p:sp>
          <p:nvSpPr>
            <p:cNvPr id="30" name="object 30"/>
            <p:cNvSpPr/>
            <p:nvPr/>
          </p:nvSpPr>
          <p:spPr>
            <a:xfrm>
              <a:off x="6950167" y="5483453"/>
              <a:ext cx="485140" cy="280035"/>
            </a:xfrm>
            <a:custGeom>
              <a:avLst/>
              <a:gdLst/>
              <a:ahLst/>
              <a:cxnLst/>
              <a:rect l="l" t="t" r="r" b="b"/>
              <a:pathLst>
                <a:path w="485140" h="280035">
                  <a:moveTo>
                    <a:pt x="219163" y="0"/>
                  </a:moveTo>
                  <a:lnTo>
                    <a:pt x="166967" y="6187"/>
                  </a:lnTo>
                  <a:lnTo>
                    <a:pt x="117693" y="19117"/>
                  </a:lnTo>
                  <a:lnTo>
                    <a:pt x="73398" y="38811"/>
                  </a:lnTo>
                  <a:lnTo>
                    <a:pt x="33240" y="68331"/>
                  </a:lnTo>
                  <a:lnTo>
                    <a:pt x="8758" y="101795"/>
                  </a:lnTo>
                  <a:lnTo>
                    <a:pt x="0" y="137312"/>
                  </a:lnTo>
                  <a:lnTo>
                    <a:pt x="7011" y="172990"/>
                  </a:lnTo>
                  <a:lnTo>
                    <a:pt x="29840" y="206937"/>
                  </a:lnTo>
                  <a:lnTo>
                    <a:pt x="68533" y="237261"/>
                  </a:lnTo>
                  <a:lnTo>
                    <a:pt x="111845" y="257833"/>
                  </a:lnTo>
                  <a:lnTo>
                    <a:pt x="160465" y="271747"/>
                  </a:lnTo>
                  <a:lnTo>
                    <a:pt x="212335" y="278982"/>
                  </a:lnTo>
                  <a:lnTo>
                    <a:pt x="265397" y="279517"/>
                  </a:lnTo>
                  <a:lnTo>
                    <a:pt x="317595" y="273332"/>
                  </a:lnTo>
                  <a:lnTo>
                    <a:pt x="366870" y="260405"/>
                  </a:lnTo>
                  <a:lnTo>
                    <a:pt x="411167" y="240715"/>
                  </a:lnTo>
                  <a:lnTo>
                    <a:pt x="451325" y="211195"/>
                  </a:lnTo>
                  <a:lnTo>
                    <a:pt x="475806" y="177731"/>
                  </a:lnTo>
                  <a:lnTo>
                    <a:pt x="484565" y="142214"/>
                  </a:lnTo>
                  <a:lnTo>
                    <a:pt x="477553" y="106537"/>
                  </a:lnTo>
                  <a:lnTo>
                    <a:pt x="454724" y="72590"/>
                  </a:lnTo>
                  <a:lnTo>
                    <a:pt x="416031" y="42265"/>
                  </a:lnTo>
                  <a:lnTo>
                    <a:pt x="372715" y="21689"/>
                  </a:lnTo>
                  <a:lnTo>
                    <a:pt x="324094" y="7771"/>
                  </a:lnTo>
                  <a:lnTo>
                    <a:pt x="272224" y="535"/>
                  </a:lnTo>
                  <a:lnTo>
                    <a:pt x="219163" y="0"/>
                  </a:lnTo>
                  <a:close/>
                </a:path>
              </a:pathLst>
            </a:custGeom>
            <a:solidFill>
              <a:srgbClr val="E6ECEE"/>
            </a:solidFill>
          </p:spPr>
          <p:txBody>
            <a:bodyPr wrap="square" lIns="0" tIns="0" rIns="0" bIns="0" rtlCol="0"/>
            <a:lstStyle/>
            <a:p>
              <a:endParaRPr sz="1803" kern="0">
                <a:solidFill>
                  <a:sysClr val="windowText" lastClr="000000"/>
                </a:solidFill>
              </a:endParaRPr>
            </a:p>
          </p:txBody>
        </p:sp>
        <p:sp>
          <p:nvSpPr>
            <p:cNvPr id="31" name="object 31"/>
            <p:cNvSpPr/>
            <p:nvPr/>
          </p:nvSpPr>
          <p:spPr>
            <a:xfrm>
              <a:off x="6987781" y="5748629"/>
              <a:ext cx="410209" cy="114935"/>
            </a:xfrm>
            <a:custGeom>
              <a:avLst/>
              <a:gdLst/>
              <a:ahLst/>
              <a:cxnLst/>
              <a:rect l="l" t="t" r="r" b="b"/>
              <a:pathLst>
                <a:path w="410209" h="114935">
                  <a:moveTo>
                    <a:pt x="98132" y="97599"/>
                  </a:moveTo>
                  <a:lnTo>
                    <a:pt x="92811" y="59436"/>
                  </a:lnTo>
                  <a:lnTo>
                    <a:pt x="79959" y="55156"/>
                  </a:lnTo>
                  <a:lnTo>
                    <a:pt x="76009" y="53695"/>
                  </a:lnTo>
                  <a:lnTo>
                    <a:pt x="30289" y="29819"/>
                  </a:lnTo>
                  <a:lnTo>
                    <a:pt x="0" y="1409"/>
                  </a:lnTo>
                  <a:lnTo>
                    <a:pt x="20345" y="45897"/>
                  </a:lnTo>
                  <a:lnTo>
                    <a:pt x="55156" y="77546"/>
                  </a:lnTo>
                  <a:lnTo>
                    <a:pt x="89700" y="94640"/>
                  </a:lnTo>
                  <a:lnTo>
                    <a:pt x="98132" y="97599"/>
                  </a:lnTo>
                  <a:close/>
                </a:path>
                <a:path w="410209" h="114935">
                  <a:moveTo>
                    <a:pt x="265925" y="71335"/>
                  </a:moveTo>
                  <a:lnTo>
                    <a:pt x="257378" y="72593"/>
                  </a:lnTo>
                  <a:lnTo>
                    <a:pt x="253784" y="73050"/>
                  </a:lnTo>
                  <a:lnTo>
                    <a:pt x="231724" y="75082"/>
                  </a:lnTo>
                  <a:lnTo>
                    <a:pt x="221449" y="75577"/>
                  </a:lnTo>
                  <a:lnTo>
                    <a:pt x="211366" y="75907"/>
                  </a:lnTo>
                  <a:lnTo>
                    <a:pt x="205663" y="75895"/>
                  </a:lnTo>
                  <a:lnTo>
                    <a:pt x="166116" y="74053"/>
                  </a:lnTo>
                  <a:lnTo>
                    <a:pt x="143281" y="71183"/>
                  </a:lnTo>
                  <a:lnTo>
                    <a:pt x="146735" y="109804"/>
                  </a:lnTo>
                  <a:lnTo>
                    <a:pt x="158838" y="111658"/>
                  </a:lnTo>
                  <a:lnTo>
                    <a:pt x="193979" y="114452"/>
                  </a:lnTo>
                  <a:lnTo>
                    <a:pt x="213525" y="114490"/>
                  </a:lnTo>
                  <a:lnTo>
                    <a:pt x="231825" y="113601"/>
                  </a:lnTo>
                  <a:lnTo>
                    <a:pt x="255066" y="111048"/>
                  </a:lnTo>
                  <a:lnTo>
                    <a:pt x="262509" y="109855"/>
                  </a:lnTo>
                  <a:lnTo>
                    <a:pt x="265925" y="71335"/>
                  </a:lnTo>
                  <a:close/>
                </a:path>
                <a:path w="410209" h="114935">
                  <a:moveTo>
                    <a:pt x="409765" y="0"/>
                  </a:moveTo>
                  <a:lnTo>
                    <a:pt x="369201" y="36182"/>
                  </a:lnTo>
                  <a:lnTo>
                    <a:pt x="333730" y="53530"/>
                  </a:lnTo>
                  <a:lnTo>
                    <a:pt x="316420" y="59537"/>
                  </a:lnTo>
                  <a:lnTo>
                    <a:pt x="311086" y="97751"/>
                  </a:lnTo>
                  <a:lnTo>
                    <a:pt x="359600" y="73837"/>
                  </a:lnTo>
                  <a:lnTo>
                    <a:pt x="388772" y="45440"/>
                  </a:lnTo>
                  <a:lnTo>
                    <a:pt x="409765" y="0"/>
                  </a:lnTo>
                  <a:close/>
                </a:path>
              </a:pathLst>
            </a:custGeom>
            <a:solidFill>
              <a:srgbClr val="9FA7AB">
                <a:alpha val="69999"/>
              </a:srgbClr>
            </a:solidFill>
          </p:spPr>
          <p:txBody>
            <a:bodyPr wrap="square" lIns="0" tIns="0" rIns="0" bIns="0" rtlCol="0"/>
            <a:lstStyle/>
            <a:p>
              <a:endParaRPr sz="1803" kern="0">
                <a:solidFill>
                  <a:sysClr val="windowText" lastClr="000000"/>
                </a:solidFill>
              </a:endParaRPr>
            </a:p>
          </p:txBody>
        </p:sp>
        <p:pic>
          <p:nvPicPr>
            <p:cNvPr id="32" name="object 32"/>
            <p:cNvPicPr/>
            <p:nvPr/>
          </p:nvPicPr>
          <p:blipFill>
            <a:blip r:embed="rId17" cstate="print"/>
            <a:stretch>
              <a:fillRect/>
            </a:stretch>
          </p:blipFill>
          <p:spPr>
            <a:xfrm>
              <a:off x="7139774" y="5821184"/>
              <a:ext cx="105029" cy="35303"/>
            </a:xfrm>
            <a:prstGeom prst="rect">
              <a:avLst/>
            </a:prstGeom>
          </p:spPr>
        </p:pic>
        <p:pic>
          <p:nvPicPr>
            <p:cNvPr id="33" name="object 33"/>
            <p:cNvPicPr/>
            <p:nvPr/>
          </p:nvPicPr>
          <p:blipFill>
            <a:blip r:embed="rId18" cstate="print"/>
            <a:stretch>
              <a:fillRect/>
            </a:stretch>
          </p:blipFill>
          <p:spPr>
            <a:xfrm>
              <a:off x="7299706" y="5748623"/>
              <a:ext cx="97846" cy="91859"/>
            </a:xfrm>
            <a:prstGeom prst="rect">
              <a:avLst/>
            </a:prstGeom>
          </p:spPr>
        </p:pic>
        <p:pic>
          <p:nvPicPr>
            <p:cNvPr id="34" name="object 34"/>
            <p:cNvPicPr/>
            <p:nvPr/>
          </p:nvPicPr>
          <p:blipFill>
            <a:blip r:embed="rId19" cstate="print"/>
            <a:stretch>
              <a:fillRect/>
            </a:stretch>
          </p:blipFill>
          <p:spPr>
            <a:xfrm>
              <a:off x="6987791" y="5750024"/>
              <a:ext cx="97256" cy="89954"/>
            </a:xfrm>
            <a:prstGeom prst="rect">
              <a:avLst/>
            </a:prstGeom>
          </p:spPr>
        </p:pic>
        <p:sp>
          <p:nvSpPr>
            <p:cNvPr id="35" name="object 35"/>
            <p:cNvSpPr/>
            <p:nvPr/>
          </p:nvSpPr>
          <p:spPr>
            <a:xfrm>
              <a:off x="7178544" y="5798107"/>
              <a:ext cx="24130" cy="21590"/>
            </a:xfrm>
            <a:custGeom>
              <a:avLst/>
              <a:gdLst/>
              <a:ahLst/>
              <a:cxnLst/>
              <a:rect l="l" t="t" r="r" b="b"/>
              <a:pathLst>
                <a:path w="24129" h="21589">
                  <a:moveTo>
                    <a:pt x="18580" y="0"/>
                  </a:moveTo>
                  <a:lnTo>
                    <a:pt x="5435" y="0"/>
                  </a:lnTo>
                  <a:lnTo>
                    <a:pt x="2870" y="3467"/>
                  </a:lnTo>
                  <a:lnTo>
                    <a:pt x="0" y="9817"/>
                  </a:lnTo>
                  <a:lnTo>
                    <a:pt x="1435" y="14871"/>
                  </a:lnTo>
                  <a:lnTo>
                    <a:pt x="5867" y="19951"/>
                  </a:lnTo>
                  <a:lnTo>
                    <a:pt x="8978" y="21361"/>
                  </a:lnTo>
                  <a:lnTo>
                    <a:pt x="12001" y="21361"/>
                  </a:lnTo>
                  <a:lnTo>
                    <a:pt x="15036" y="21361"/>
                  </a:lnTo>
                  <a:lnTo>
                    <a:pt x="18148" y="19951"/>
                  </a:lnTo>
                  <a:lnTo>
                    <a:pt x="22580" y="14871"/>
                  </a:lnTo>
                  <a:lnTo>
                    <a:pt x="24015" y="9817"/>
                  </a:lnTo>
                  <a:lnTo>
                    <a:pt x="21145" y="3467"/>
                  </a:lnTo>
                  <a:lnTo>
                    <a:pt x="18580" y="0"/>
                  </a:lnTo>
                  <a:close/>
                </a:path>
              </a:pathLst>
            </a:custGeom>
            <a:solidFill>
              <a:srgbClr val="9FA7AB">
                <a:alpha val="69999"/>
              </a:srgbClr>
            </a:solidFill>
          </p:spPr>
          <p:txBody>
            <a:bodyPr wrap="square" lIns="0" tIns="0" rIns="0" bIns="0" rtlCol="0"/>
            <a:lstStyle/>
            <a:p>
              <a:endParaRPr sz="1803" kern="0">
                <a:solidFill>
                  <a:sysClr val="windowText" lastClr="000000"/>
                </a:solidFill>
              </a:endParaRPr>
            </a:p>
          </p:txBody>
        </p:sp>
        <p:sp>
          <p:nvSpPr>
            <p:cNvPr id="36" name="object 36"/>
            <p:cNvSpPr/>
            <p:nvPr/>
          </p:nvSpPr>
          <p:spPr>
            <a:xfrm>
              <a:off x="7178579" y="5800446"/>
              <a:ext cx="24130" cy="19685"/>
            </a:xfrm>
            <a:custGeom>
              <a:avLst/>
              <a:gdLst/>
              <a:ahLst/>
              <a:cxnLst/>
              <a:rect l="l" t="t" r="r" b="b"/>
              <a:pathLst>
                <a:path w="24129" h="19685">
                  <a:moveTo>
                    <a:pt x="23952" y="0"/>
                  </a:moveTo>
                  <a:lnTo>
                    <a:pt x="0" y="0"/>
                  </a:lnTo>
                  <a:lnTo>
                    <a:pt x="215" y="11391"/>
                  </a:lnTo>
                  <a:lnTo>
                    <a:pt x="6451" y="18554"/>
                  </a:lnTo>
                  <a:lnTo>
                    <a:pt x="9461" y="19685"/>
                  </a:lnTo>
                  <a:lnTo>
                    <a:pt x="14477" y="19685"/>
                  </a:lnTo>
                  <a:lnTo>
                    <a:pt x="17487" y="18554"/>
                  </a:lnTo>
                  <a:lnTo>
                    <a:pt x="19481" y="16268"/>
                  </a:lnTo>
                  <a:lnTo>
                    <a:pt x="23723" y="11391"/>
                  </a:lnTo>
                  <a:lnTo>
                    <a:pt x="23952" y="0"/>
                  </a:lnTo>
                  <a:close/>
                </a:path>
              </a:pathLst>
            </a:custGeom>
            <a:solidFill>
              <a:srgbClr val="D83530"/>
            </a:solidFill>
          </p:spPr>
          <p:txBody>
            <a:bodyPr wrap="square" lIns="0" tIns="0" rIns="0" bIns="0" rtlCol="0"/>
            <a:lstStyle/>
            <a:p>
              <a:endParaRPr sz="1803" kern="0">
                <a:solidFill>
                  <a:sysClr val="windowText" lastClr="000000"/>
                </a:solidFill>
              </a:endParaRPr>
            </a:p>
          </p:txBody>
        </p:sp>
        <p:pic>
          <p:nvPicPr>
            <p:cNvPr id="37" name="object 37"/>
            <p:cNvPicPr/>
            <p:nvPr/>
          </p:nvPicPr>
          <p:blipFill>
            <a:blip r:embed="rId20" cstate="print"/>
            <a:stretch>
              <a:fillRect/>
            </a:stretch>
          </p:blipFill>
          <p:spPr>
            <a:xfrm>
              <a:off x="7183576" y="5802759"/>
              <a:ext cx="13792" cy="7515"/>
            </a:xfrm>
            <a:prstGeom prst="rect">
              <a:avLst/>
            </a:prstGeom>
          </p:spPr>
        </p:pic>
        <p:sp>
          <p:nvSpPr>
            <p:cNvPr id="38" name="object 38"/>
            <p:cNvSpPr/>
            <p:nvPr/>
          </p:nvSpPr>
          <p:spPr>
            <a:xfrm>
              <a:off x="8191398" y="2667769"/>
              <a:ext cx="218440" cy="374015"/>
            </a:xfrm>
            <a:custGeom>
              <a:avLst/>
              <a:gdLst/>
              <a:ahLst/>
              <a:cxnLst/>
              <a:rect l="l" t="t" r="r" b="b"/>
              <a:pathLst>
                <a:path w="218440" h="374014">
                  <a:moveTo>
                    <a:pt x="0" y="0"/>
                  </a:moveTo>
                  <a:lnTo>
                    <a:pt x="711" y="247345"/>
                  </a:lnTo>
                  <a:lnTo>
                    <a:pt x="218173" y="373710"/>
                  </a:lnTo>
                  <a:lnTo>
                    <a:pt x="217462" y="126377"/>
                  </a:lnTo>
                  <a:lnTo>
                    <a:pt x="0" y="0"/>
                  </a:lnTo>
                  <a:close/>
                </a:path>
              </a:pathLst>
            </a:custGeom>
            <a:solidFill>
              <a:srgbClr val="6A787F"/>
            </a:solidFill>
          </p:spPr>
          <p:txBody>
            <a:bodyPr wrap="square" lIns="0" tIns="0" rIns="0" bIns="0" rtlCol="0"/>
            <a:lstStyle/>
            <a:p>
              <a:endParaRPr sz="1803" kern="0">
                <a:solidFill>
                  <a:sysClr val="windowText" lastClr="000000"/>
                </a:solidFill>
              </a:endParaRPr>
            </a:p>
          </p:txBody>
        </p:sp>
        <p:sp>
          <p:nvSpPr>
            <p:cNvPr id="39" name="object 39"/>
            <p:cNvSpPr/>
            <p:nvPr/>
          </p:nvSpPr>
          <p:spPr>
            <a:xfrm>
              <a:off x="8191403" y="2477147"/>
              <a:ext cx="548005" cy="317500"/>
            </a:xfrm>
            <a:custGeom>
              <a:avLst/>
              <a:gdLst/>
              <a:ahLst/>
              <a:cxnLst/>
              <a:rect l="l" t="t" r="r" b="b"/>
              <a:pathLst>
                <a:path w="548004" h="317500">
                  <a:moveTo>
                    <a:pt x="330174" y="0"/>
                  </a:moveTo>
                  <a:lnTo>
                    <a:pt x="0" y="190627"/>
                  </a:lnTo>
                  <a:lnTo>
                    <a:pt x="217462" y="317004"/>
                  </a:lnTo>
                  <a:lnTo>
                    <a:pt x="547636" y="126377"/>
                  </a:lnTo>
                  <a:lnTo>
                    <a:pt x="330174" y="0"/>
                  </a:lnTo>
                  <a:close/>
                </a:path>
              </a:pathLst>
            </a:custGeom>
            <a:solidFill>
              <a:srgbClr val="D5E9F1"/>
            </a:solidFill>
          </p:spPr>
          <p:txBody>
            <a:bodyPr wrap="square" lIns="0" tIns="0" rIns="0" bIns="0" rtlCol="0"/>
            <a:lstStyle/>
            <a:p>
              <a:endParaRPr sz="1803" kern="0">
                <a:solidFill>
                  <a:sysClr val="windowText" lastClr="000000"/>
                </a:solidFill>
              </a:endParaRPr>
            </a:p>
          </p:txBody>
        </p:sp>
        <p:pic>
          <p:nvPicPr>
            <p:cNvPr id="40" name="object 40"/>
            <p:cNvPicPr/>
            <p:nvPr/>
          </p:nvPicPr>
          <p:blipFill>
            <a:blip r:embed="rId21" cstate="print"/>
            <a:stretch>
              <a:fillRect/>
            </a:stretch>
          </p:blipFill>
          <p:spPr>
            <a:xfrm>
              <a:off x="8408873" y="2603525"/>
              <a:ext cx="330860" cy="437959"/>
            </a:xfrm>
            <a:prstGeom prst="rect">
              <a:avLst/>
            </a:prstGeom>
          </p:spPr>
        </p:pic>
        <p:pic>
          <p:nvPicPr>
            <p:cNvPr id="41" name="object 41"/>
            <p:cNvPicPr/>
            <p:nvPr/>
          </p:nvPicPr>
          <p:blipFill>
            <a:blip r:embed="rId22" cstate="print"/>
            <a:stretch>
              <a:fillRect/>
            </a:stretch>
          </p:blipFill>
          <p:spPr>
            <a:xfrm>
              <a:off x="8191400" y="2478301"/>
              <a:ext cx="548339" cy="561930"/>
            </a:xfrm>
            <a:prstGeom prst="rect">
              <a:avLst/>
            </a:prstGeom>
          </p:spPr>
        </p:pic>
        <p:sp>
          <p:nvSpPr>
            <p:cNvPr id="42" name="object 42"/>
            <p:cNvSpPr/>
            <p:nvPr/>
          </p:nvSpPr>
          <p:spPr>
            <a:xfrm>
              <a:off x="5592006" y="4376667"/>
              <a:ext cx="16510" cy="407034"/>
            </a:xfrm>
            <a:custGeom>
              <a:avLst/>
              <a:gdLst/>
              <a:ahLst/>
              <a:cxnLst/>
              <a:rect l="l" t="t" r="r" b="b"/>
              <a:pathLst>
                <a:path w="16510" h="407035">
                  <a:moveTo>
                    <a:pt x="25" y="0"/>
                  </a:moveTo>
                  <a:lnTo>
                    <a:pt x="0" y="397103"/>
                  </a:lnTo>
                  <a:lnTo>
                    <a:pt x="16167" y="406438"/>
                  </a:lnTo>
                  <a:lnTo>
                    <a:pt x="16192" y="9334"/>
                  </a:lnTo>
                  <a:lnTo>
                    <a:pt x="25" y="0"/>
                  </a:lnTo>
                  <a:close/>
                </a:path>
              </a:pathLst>
            </a:custGeom>
            <a:solidFill>
              <a:srgbClr val="797F7F"/>
            </a:solidFill>
          </p:spPr>
          <p:txBody>
            <a:bodyPr wrap="square" lIns="0" tIns="0" rIns="0" bIns="0" rtlCol="0"/>
            <a:lstStyle/>
            <a:p>
              <a:endParaRPr sz="1803" kern="0">
                <a:solidFill>
                  <a:sysClr val="windowText" lastClr="000000"/>
                </a:solidFill>
              </a:endParaRPr>
            </a:p>
          </p:txBody>
        </p:sp>
        <p:sp>
          <p:nvSpPr>
            <p:cNvPr id="43" name="object 43"/>
            <p:cNvSpPr/>
            <p:nvPr/>
          </p:nvSpPr>
          <p:spPr>
            <a:xfrm>
              <a:off x="5540872" y="4376844"/>
              <a:ext cx="195580" cy="511175"/>
            </a:xfrm>
            <a:custGeom>
              <a:avLst/>
              <a:gdLst/>
              <a:ahLst/>
              <a:cxnLst/>
              <a:rect l="l" t="t" r="r" b="b"/>
              <a:pathLst>
                <a:path w="195579" h="511175">
                  <a:moveTo>
                    <a:pt x="195529" y="0"/>
                  </a:moveTo>
                  <a:lnTo>
                    <a:pt x="12" y="113614"/>
                  </a:lnTo>
                  <a:lnTo>
                    <a:pt x="0" y="510730"/>
                  </a:lnTo>
                  <a:lnTo>
                    <a:pt x="195503" y="397103"/>
                  </a:lnTo>
                  <a:lnTo>
                    <a:pt x="195529" y="0"/>
                  </a:lnTo>
                  <a:close/>
                </a:path>
              </a:pathLst>
            </a:custGeom>
            <a:solidFill>
              <a:srgbClr val="D0D5D5"/>
            </a:solidFill>
          </p:spPr>
          <p:txBody>
            <a:bodyPr wrap="square" lIns="0" tIns="0" rIns="0" bIns="0" rtlCol="0"/>
            <a:lstStyle/>
            <a:p>
              <a:endParaRPr sz="1803" kern="0">
                <a:solidFill>
                  <a:sysClr val="windowText" lastClr="000000"/>
                </a:solidFill>
              </a:endParaRPr>
            </a:p>
          </p:txBody>
        </p:sp>
        <p:sp>
          <p:nvSpPr>
            <p:cNvPr id="44" name="object 44"/>
            <p:cNvSpPr/>
            <p:nvPr/>
          </p:nvSpPr>
          <p:spPr>
            <a:xfrm>
              <a:off x="5367833" y="4506941"/>
              <a:ext cx="33655" cy="416559"/>
            </a:xfrm>
            <a:custGeom>
              <a:avLst/>
              <a:gdLst/>
              <a:ahLst/>
              <a:cxnLst/>
              <a:rect l="l" t="t" r="r" b="b"/>
              <a:pathLst>
                <a:path w="33654" h="416560">
                  <a:moveTo>
                    <a:pt x="25" y="0"/>
                  </a:moveTo>
                  <a:lnTo>
                    <a:pt x="0" y="397103"/>
                  </a:lnTo>
                  <a:lnTo>
                    <a:pt x="33489" y="416433"/>
                  </a:lnTo>
                  <a:lnTo>
                    <a:pt x="33502" y="19316"/>
                  </a:lnTo>
                  <a:lnTo>
                    <a:pt x="25" y="0"/>
                  </a:lnTo>
                  <a:close/>
                </a:path>
              </a:pathLst>
            </a:custGeom>
            <a:solidFill>
              <a:srgbClr val="939A9A"/>
            </a:solidFill>
          </p:spPr>
          <p:txBody>
            <a:bodyPr wrap="square" lIns="0" tIns="0" rIns="0" bIns="0" rtlCol="0"/>
            <a:lstStyle/>
            <a:p>
              <a:endParaRPr sz="1803" kern="0">
                <a:solidFill>
                  <a:sysClr val="windowText" lastClr="000000"/>
                </a:solidFill>
              </a:endParaRPr>
            </a:p>
          </p:txBody>
        </p:sp>
        <p:sp>
          <p:nvSpPr>
            <p:cNvPr id="45" name="object 45"/>
            <p:cNvSpPr/>
            <p:nvPr/>
          </p:nvSpPr>
          <p:spPr>
            <a:xfrm>
              <a:off x="5426783" y="4490453"/>
              <a:ext cx="114300" cy="434975"/>
            </a:xfrm>
            <a:custGeom>
              <a:avLst/>
              <a:gdLst/>
              <a:ahLst/>
              <a:cxnLst/>
              <a:rect l="l" t="t" r="r" b="b"/>
              <a:pathLst>
                <a:path w="114300" h="434975">
                  <a:moveTo>
                    <a:pt x="114096" y="0"/>
                  </a:moveTo>
                  <a:lnTo>
                    <a:pt x="12" y="37795"/>
                  </a:lnTo>
                  <a:lnTo>
                    <a:pt x="0" y="434898"/>
                  </a:lnTo>
                  <a:lnTo>
                    <a:pt x="114084" y="397116"/>
                  </a:lnTo>
                  <a:lnTo>
                    <a:pt x="114096" y="0"/>
                  </a:lnTo>
                  <a:close/>
                </a:path>
              </a:pathLst>
            </a:custGeom>
            <a:solidFill>
              <a:srgbClr val="C3CCCC"/>
            </a:solidFill>
          </p:spPr>
          <p:txBody>
            <a:bodyPr wrap="square" lIns="0" tIns="0" rIns="0" bIns="0" rtlCol="0"/>
            <a:lstStyle/>
            <a:p>
              <a:endParaRPr sz="1803" kern="0">
                <a:solidFill>
                  <a:sysClr val="windowText" lastClr="000000"/>
                </a:solidFill>
              </a:endParaRPr>
            </a:p>
          </p:txBody>
        </p:sp>
        <p:sp>
          <p:nvSpPr>
            <p:cNvPr id="46" name="object 46"/>
            <p:cNvSpPr/>
            <p:nvPr/>
          </p:nvSpPr>
          <p:spPr>
            <a:xfrm>
              <a:off x="5401321" y="4526265"/>
              <a:ext cx="26034" cy="400685"/>
            </a:xfrm>
            <a:custGeom>
              <a:avLst/>
              <a:gdLst/>
              <a:ahLst/>
              <a:cxnLst/>
              <a:rect l="l" t="t" r="r" b="b"/>
              <a:pathLst>
                <a:path w="26035" h="400685">
                  <a:moveTo>
                    <a:pt x="12" y="0"/>
                  </a:moveTo>
                  <a:lnTo>
                    <a:pt x="0" y="397116"/>
                  </a:lnTo>
                  <a:lnTo>
                    <a:pt x="5673" y="399452"/>
                  </a:lnTo>
                  <a:lnTo>
                    <a:pt x="12165" y="400586"/>
                  </a:lnTo>
                  <a:lnTo>
                    <a:pt x="18939" y="400477"/>
                  </a:lnTo>
                  <a:lnTo>
                    <a:pt x="25463" y="399084"/>
                  </a:lnTo>
                  <a:lnTo>
                    <a:pt x="25476" y="1981"/>
                  </a:lnTo>
                  <a:lnTo>
                    <a:pt x="18957" y="3375"/>
                  </a:lnTo>
                  <a:lnTo>
                    <a:pt x="12182" y="3486"/>
                  </a:lnTo>
                  <a:lnTo>
                    <a:pt x="5688" y="2349"/>
                  </a:lnTo>
                  <a:lnTo>
                    <a:pt x="12" y="0"/>
                  </a:lnTo>
                  <a:close/>
                </a:path>
              </a:pathLst>
            </a:custGeom>
            <a:solidFill>
              <a:srgbClr val="ADB5B5"/>
            </a:solidFill>
          </p:spPr>
          <p:txBody>
            <a:bodyPr wrap="square" lIns="0" tIns="0" rIns="0" bIns="0" rtlCol="0"/>
            <a:lstStyle/>
            <a:p>
              <a:endParaRPr sz="1803" kern="0">
                <a:solidFill>
                  <a:sysClr val="windowText" lastClr="000000"/>
                </a:solidFill>
              </a:endParaRPr>
            </a:p>
          </p:txBody>
        </p:sp>
        <p:sp>
          <p:nvSpPr>
            <p:cNvPr id="47" name="object 47"/>
            <p:cNvSpPr/>
            <p:nvPr/>
          </p:nvSpPr>
          <p:spPr>
            <a:xfrm>
              <a:off x="5367855" y="4334945"/>
              <a:ext cx="368935" cy="194945"/>
            </a:xfrm>
            <a:custGeom>
              <a:avLst/>
              <a:gdLst/>
              <a:ahLst/>
              <a:cxnLst/>
              <a:rect l="l" t="t" r="r" b="b"/>
              <a:pathLst>
                <a:path w="368935" h="194945">
                  <a:moveTo>
                    <a:pt x="295960" y="0"/>
                  </a:moveTo>
                  <a:lnTo>
                    <a:pt x="224180" y="41719"/>
                  </a:lnTo>
                  <a:lnTo>
                    <a:pt x="240347" y="51066"/>
                  </a:lnTo>
                  <a:lnTo>
                    <a:pt x="106349" y="128917"/>
                  </a:lnTo>
                  <a:lnTo>
                    <a:pt x="90182" y="119583"/>
                  </a:lnTo>
                  <a:lnTo>
                    <a:pt x="0" y="171996"/>
                  </a:lnTo>
                  <a:lnTo>
                    <a:pt x="33477" y="191312"/>
                  </a:lnTo>
                  <a:lnTo>
                    <a:pt x="39152" y="193663"/>
                  </a:lnTo>
                  <a:lnTo>
                    <a:pt x="45646" y="194805"/>
                  </a:lnTo>
                  <a:lnTo>
                    <a:pt x="52422" y="194698"/>
                  </a:lnTo>
                  <a:lnTo>
                    <a:pt x="58940" y="193306"/>
                  </a:lnTo>
                  <a:lnTo>
                    <a:pt x="173024" y="155511"/>
                  </a:lnTo>
                  <a:lnTo>
                    <a:pt x="368541" y="41897"/>
                  </a:lnTo>
                  <a:lnTo>
                    <a:pt x="295960" y="0"/>
                  </a:lnTo>
                  <a:close/>
                </a:path>
              </a:pathLst>
            </a:custGeom>
            <a:solidFill>
              <a:srgbClr val="F5FBFD"/>
            </a:solidFill>
          </p:spPr>
          <p:txBody>
            <a:bodyPr wrap="square" lIns="0" tIns="0" rIns="0" bIns="0" rtlCol="0"/>
            <a:lstStyle/>
            <a:p>
              <a:endParaRPr sz="1803" kern="0">
                <a:solidFill>
                  <a:sysClr val="windowText" lastClr="000000"/>
                </a:solidFill>
              </a:endParaRPr>
            </a:p>
          </p:txBody>
        </p:sp>
        <p:sp>
          <p:nvSpPr>
            <p:cNvPr id="48" name="object 48"/>
            <p:cNvSpPr/>
            <p:nvPr/>
          </p:nvSpPr>
          <p:spPr>
            <a:xfrm>
              <a:off x="5428259" y="4430585"/>
              <a:ext cx="288925" cy="411480"/>
            </a:xfrm>
            <a:custGeom>
              <a:avLst/>
              <a:gdLst/>
              <a:ahLst/>
              <a:cxnLst/>
              <a:rect l="l" t="t" r="r" b="b"/>
              <a:pathLst>
                <a:path w="288925" h="411479">
                  <a:moveTo>
                    <a:pt x="288658" y="268693"/>
                  </a:moveTo>
                  <a:lnTo>
                    <a:pt x="112191" y="371271"/>
                  </a:lnTo>
                  <a:lnTo>
                    <a:pt x="0" y="408432"/>
                  </a:lnTo>
                  <a:lnTo>
                    <a:pt x="0" y="411340"/>
                  </a:lnTo>
                  <a:lnTo>
                    <a:pt x="113322" y="373786"/>
                  </a:lnTo>
                  <a:lnTo>
                    <a:pt x="288658" y="271881"/>
                  </a:lnTo>
                  <a:lnTo>
                    <a:pt x="288658" y="268693"/>
                  </a:lnTo>
                  <a:close/>
                </a:path>
                <a:path w="288925" h="411479">
                  <a:moveTo>
                    <a:pt x="288658" y="230670"/>
                  </a:moveTo>
                  <a:lnTo>
                    <a:pt x="112191" y="333248"/>
                  </a:lnTo>
                  <a:lnTo>
                    <a:pt x="0" y="370408"/>
                  </a:lnTo>
                  <a:lnTo>
                    <a:pt x="0" y="373316"/>
                  </a:lnTo>
                  <a:lnTo>
                    <a:pt x="113322" y="335749"/>
                  </a:lnTo>
                  <a:lnTo>
                    <a:pt x="288658" y="233857"/>
                  </a:lnTo>
                  <a:lnTo>
                    <a:pt x="288658" y="230670"/>
                  </a:lnTo>
                  <a:close/>
                </a:path>
                <a:path w="288925" h="411479">
                  <a:moveTo>
                    <a:pt x="288671" y="0"/>
                  </a:moveTo>
                  <a:lnTo>
                    <a:pt x="112191" y="102590"/>
                  </a:lnTo>
                  <a:lnTo>
                    <a:pt x="0" y="139750"/>
                  </a:lnTo>
                  <a:lnTo>
                    <a:pt x="0" y="142659"/>
                  </a:lnTo>
                  <a:lnTo>
                    <a:pt x="113322" y="105092"/>
                  </a:lnTo>
                  <a:lnTo>
                    <a:pt x="288671" y="3200"/>
                  </a:lnTo>
                  <a:lnTo>
                    <a:pt x="288671" y="0"/>
                  </a:lnTo>
                  <a:close/>
                </a:path>
              </a:pathLst>
            </a:custGeom>
            <a:solidFill>
              <a:srgbClr val="F5FBFD">
                <a:alpha val="69999"/>
              </a:srgbClr>
            </a:solidFill>
          </p:spPr>
          <p:txBody>
            <a:bodyPr wrap="square" lIns="0" tIns="0" rIns="0" bIns="0" rtlCol="0"/>
            <a:lstStyle/>
            <a:p>
              <a:endParaRPr sz="1803" kern="0">
                <a:solidFill>
                  <a:sysClr val="windowText" lastClr="000000"/>
                </a:solidFill>
              </a:endParaRPr>
            </a:p>
          </p:txBody>
        </p:sp>
        <p:sp>
          <p:nvSpPr>
            <p:cNvPr id="49" name="object 49"/>
            <p:cNvSpPr/>
            <p:nvPr/>
          </p:nvSpPr>
          <p:spPr>
            <a:xfrm>
              <a:off x="5428259" y="4428083"/>
              <a:ext cx="288925" cy="411480"/>
            </a:xfrm>
            <a:custGeom>
              <a:avLst/>
              <a:gdLst/>
              <a:ahLst/>
              <a:cxnLst/>
              <a:rect l="l" t="t" r="r" b="b"/>
              <a:pathLst>
                <a:path w="288925" h="411479">
                  <a:moveTo>
                    <a:pt x="288658" y="268681"/>
                  </a:moveTo>
                  <a:lnTo>
                    <a:pt x="112191" y="371271"/>
                  </a:lnTo>
                  <a:lnTo>
                    <a:pt x="0" y="408432"/>
                  </a:lnTo>
                  <a:lnTo>
                    <a:pt x="0" y="411340"/>
                  </a:lnTo>
                  <a:lnTo>
                    <a:pt x="113322" y="373773"/>
                  </a:lnTo>
                  <a:lnTo>
                    <a:pt x="288658" y="271881"/>
                  </a:lnTo>
                  <a:lnTo>
                    <a:pt x="288658" y="268681"/>
                  </a:lnTo>
                  <a:close/>
                </a:path>
                <a:path w="288925" h="411479">
                  <a:moveTo>
                    <a:pt x="288658" y="230657"/>
                  </a:moveTo>
                  <a:lnTo>
                    <a:pt x="112191" y="333248"/>
                  </a:lnTo>
                  <a:lnTo>
                    <a:pt x="0" y="370408"/>
                  </a:lnTo>
                  <a:lnTo>
                    <a:pt x="0" y="373316"/>
                  </a:lnTo>
                  <a:lnTo>
                    <a:pt x="113322" y="335749"/>
                  </a:lnTo>
                  <a:lnTo>
                    <a:pt x="288658" y="233857"/>
                  </a:lnTo>
                  <a:lnTo>
                    <a:pt x="288658" y="230657"/>
                  </a:lnTo>
                  <a:close/>
                </a:path>
                <a:path w="288925" h="411479">
                  <a:moveTo>
                    <a:pt x="288671" y="0"/>
                  </a:moveTo>
                  <a:lnTo>
                    <a:pt x="112191" y="102577"/>
                  </a:lnTo>
                  <a:lnTo>
                    <a:pt x="0" y="139738"/>
                  </a:lnTo>
                  <a:lnTo>
                    <a:pt x="0" y="142646"/>
                  </a:lnTo>
                  <a:lnTo>
                    <a:pt x="113322" y="105079"/>
                  </a:lnTo>
                  <a:lnTo>
                    <a:pt x="288671" y="3187"/>
                  </a:lnTo>
                  <a:lnTo>
                    <a:pt x="288671" y="0"/>
                  </a:lnTo>
                  <a:close/>
                </a:path>
              </a:pathLst>
            </a:custGeom>
            <a:solidFill>
              <a:srgbClr val="939A9A">
                <a:alpha val="69999"/>
              </a:srgbClr>
            </a:solidFill>
          </p:spPr>
          <p:txBody>
            <a:bodyPr wrap="square" lIns="0" tIns="0" rIns="0" bIns="0" rtlCol="0"/>
            <a:lstStyle/>
            <a:p>
              <a:endParaRPr sz="1803" kern="0">
                <a:solidFill>
                  <a:sysClr val="windowText" lastClr="000000"/>
                </a:solidFill>
              </a:endParaRPr>
            </a:p>
          </p:txBody>
        </p:sp>
        <p:sp>
          <p:nvSpPr>
            <p:cNvPr id="50" name="object 50"/>
            <p:cNvSpPr/>
            <p:nvPr/>
          </p:nvSpPr>
          <p:spPr>
            <a:xfrm>
              <a:off x="5557184" y="4452818"/>
              <a:ext cx="160655" cy="276225"/>
            </a:xfrm>
            <a:custGeom>
              <a:avLst/>
              <a:gdLst/>
              <a:ahLst/>
              <a:cxnLst/>
              <a:rect l="l" t="t" r="r" b="b"/>
              <a:pathLst>
                <a:path w="160654" h="276225">
                  <a:moveTo>
                    <a:pt x="160223" y="0"/>
                  </a:moveTo>
                  <a:lnTo>
                    <a:pt x="0" y="92494"/>
                  </a:lnTo>
                  <a:lnTo>
                    <a:pt x="0" y="275653"/>
                  </a:lnTo>
                  <a:lnTo>
                    <a:pt x="160223" y="183146"/>
                  </a:lnTo>
                  <a:lnTo>
                    <a:pt x="160223" y="0"/>
                  </a:lnTo>
                  <a:close/>
                </a:path>
              </a:pathLst>
            </a:custGeom>
            <a:solidFill>
              <a:srgbClr val="939A9A"/>
            </a:solidFill>
          </p:spPr>
          <p:txBody>
            <a:bodyPr wrap="square" lIns="0" tIns="0" rIns="0" bIns="0" rtlCol="0"/>
            <a:lstStyle/>
            <a:p>
              <a:endParaRPr sz="1803" kern="0">
                <a:solidFill>
                  <a:sysClr val="windowText" lastClr="000000"/>
                </a:solidFill>
              </a:endParaRPr>
            </a:p>
          </p:txBody>
        </p:sp>
        <p:sp>
          <p:nvSpPr>
            <p:cNvPr id="51" name="object 51"/>
            <p:cNvSpPr/>
            <p:nvPr/>
          </p:nvSpPr>
          <p:spPr>
            <a:xfrm>
              <a:off x="5557184" y="4452818"/>
              <a:ext cx="160655" cy="276225"/>
            </a:xfrm>
            <a:custGeom>
              <a:avLst/>
              <a:gdLst/>
              <a:ahLst/>
              <a:cxnLst/>
              <a:rect l="l" t="t" r="r" b="b"/>
              <a:pathLst>
                <a:path w="160654" h="276225">
                  <a:moveTo>
                    <a:pt x="160223" y="0"/>
                  </a:moveTo>
                  <a:lnTo>
                    <a:pt x="0" y="92494"/>
                  </a:lnTo>
                  <a:lnTo>
                    <a:pt x="0" y="275653"/>
                  </a:lnTo>
                  <a:lnTo>
                    <a:pt x="160223" y="183146"/>
                  </a:lnTo>
                  <a:lnTo>
                    <a:pt x="160223" y="0"/>
                  </a:lnTo>
                  <a:close/>
                </a:path>
              </a:pathLst>
            </a:custGeom>
            <a:solidFill>
              <a:srgbClr val="F5FBFD"/>
            </a:solidFill>
          </p:spPr>
          <p:txBody>
            <a:bodyPr wrap="square" lIns="0" tIns="0" rIns="0" bIns="0" rtlCol="0"/>
            <a:lstStyle/>
            <a:p>
              <a:endParaRPr sz="1803" kern="0">
                <a:solidFill>
                  <a:sysClr val="windowText" lastClr="000000"/>
                </a:solidFill>
              </a:endParaRPr>
            </a:p>
          </p:txBody>
        </p:sp>
        <p:pic>
          <p:nvPicPr>
            <p:cNvPr id="52" name="object 52"/>
            <p:cNvPicPr/>
            <p:nvPr/>
          </p:nvPicPr>
          <p:blipFill>
            <a:blip r:embed="rId23" cstate="print"/>
            <a:stretch>
              <a:fillRect/>
            </a:stretch>
          </p:blipFill>
          <p:spPr>
            <a:xfrm>
              <a:off x="5557184" y="4452818"/>
              <a:ext cx="160223" cy="260708"/>
            </a:xfrm>
            <a:prstGeom prst="rect">
              <a:avLst/>
            </a:prstGeom>
          </p:spPr>
        </p:pic>
        <p:pic>
          <p:nvPicPr>
            <p:cNvPr id="53" name="object 53"/>
            <p:cNvPicPr/>
            <p:nvPr/>
          </p:nvPicPr>
          <p:blipFill>
            <a:blip r:embed="rId24" cstate="print"/>
            <a:stretch>
              <a:fillRect/>
            </a:stretch>
          </p:blipFill>
          <p:spPr>
            <a:xfrm>
              <a:off x="8267129" y="5133793"/>
              <a:ext cx="530412" cy="687759"/>
            </a:xfrm>
            <a:prstGeom prst="rect">
              <a:avLst/>
            </a:prstGeom>
          </p:spPr>
        </p:pic>
        <p:pic>
          <p:nvPicPr>
            <p:cNvPr id="54" name="object 54"/>
            <p:cNvPicPr/>
            <p:nvPr/>
          </p:nvPicPr>
          <p:blipFill>
            <a:blip r:embed="rId25" cstate="print"/>
            <a:stretch>
              <a:fillRect/>
            </a:stretch>
          </p:blipFill>
          <p:spPr>
            <a:xfrm>
              <a:off x="5463590" y="2957563"/>
              <a:ext cx="219087" cy="80670"/>
            </a:xfrm>
            <a:prstGeom prst="rect">
              <a:avLst/>
            </a:prstGeom>
          </p:spPr>
        </p:pic>
        <p:pic>
          <p:nvPicPr>
            <p:cNvPr id="55" name="object 55"/>
            <p:cNvPicPr/>
            <p:nvPr/>
          </p:nvPicPr>
          <p:blipFill>
            <a:blip r:embed="rId26" cstate="print"/>
            <a:stretch>
              <a:fillRect/>
            </a:stretch>
          </p:blipFill>
          <p:spPr>
            <a:xfrm>
              <a:off x="5463623" y="2894443"/>
              <a:ext cx="219057" cy="126882"/>
            </a:xfrm>
            <a:prstGeom prst="rect">
              <a:avLst/>
            </a:prstGeom>
          </p:spPr>
        </p:pic>
        <p:sp>
          <p:nvSpPr>
            <p:cNvPr id="56" name="object 56"/>
            <p:cNvSpPr/>
            <p:nvPr/>
          </p:nvSpPr>
          <p:spPr>
            <a:xfrm>
              <a:off x="5528792" y="2663820"/>
              <a:ext cx="88265" cy="318770"/>
            </a:xfrm>
            <a:custGeom>
              <a:avLst/>
              <a:gdLst/>
              <a:ahLst/>
              <a:cxnLst/>
              <a:rect l="l" t="t" r="r" b="b"/>
              <a:pathLst>
                <a:path w="88264" h="318769">
                  <a:moveTo>
                    <a:pt x="40004" y="0"/>
                  </a:moveTo>
                  <a:lnTo>
                    <a:pt x="9958" y="73226"/>
                  </a:lnTo>
                  <a:lnTo>
                    <a:pt x="0" y="297052"/>
                  </a:lnTo>
                  <a:lnTo>
                    <a:pt x="4470" y="305041"/>
                  </a:lnTo>
                  <a:lnTo>
                    <a:pt x="9740" y="309651"/>
                  </a:lnTo>
                  <a:lnTo>
                    <a:pt x="19430" y="314604"/>
                  </a:lnTo>
                  <a:lnTo>
                    <a:pt x="46240" y="318719"/>
                  </a:lnTo>
                  <a:lnTo>
                    <a:pt x="56768" y="317626"/>
                  </a:lnTo>
                  <a:lnTo>
                    <a:pt x="65595" y="315429"/>
                  </a:lnTo>
                  <a:lnTo>
                    <a:pt x="72402" y="312661"/>
                  </a:lnTo>
                  <a:lnTo>
                    <a:pt x="84213" y="303352"/>
                  </a:lnTo>
                  <a:lnTo>
                    <a:pt x="87909" y="293547"/>
                  </a:lnTo>
                  <a:lnTo>
                    <a:pt x="87871" y="291960"/>
                  </a:lnTo>
                  <a:lnTo>
                    <a:pt x="76965" y="74882"/>
                  </a:lnTo>
                  <a:lnTo>
                    <a:pt x="73012" y="12458"/>
                  </a:lnTo>
                  <a:lnTo>
                    <a:pt x="40004" y="0"/>
                  </a:lnTo>
                  <a:close/>
                </a:path>
              </a:pathLst>
            </a:custGeom>
            <a:solidFill>
              <a:srgbClr val="262626"/>
            </a:solidFill>
          </p:spPr>
          <p:txBody>
            <a:bodyPr wrap="square" lIns="0" tIns="0" rIns="0" bIns="0" rtlCol="0"/>
            <a:lstStyle/>
            <a:p>
              <a:endParaRPr sz="1803" kern="0">
                <a:solidFill>
                  <a:sysClr val="windowText" lastClr="000000"/>
                </a:solidFill>
              </a:endParaRPr>
            </a:p>
          </p:txBody>
        </p:sp>
        <p:pic>
          <p:nvPicPr>
            <p:cNvPr id="57" name="object 57"/>
            <p:cNvPicPr/>
            <p:nvPr/>
          </p:nvPicPr>
          <p:blipFill>
            <a:blip r:embed="rId27" cstate="print"/>
            <a:stretch>
              <a:fillRect/>
            </a:stretch>
          </p:blipFill>
          <p:spPr>
            <a:xfrm>
              <a:off x="5477978" y="2582759"/>
              <a:ext cx="200710" cy="141051"/>
            </a:xfrm>
            <a:prstGeom prst="rect">
              <a:avLst/>
            </a:prstGeom>
          </p:spPr>
        </p:pic>
        <p:sp>
          <p:nvSpPr>
            <p:cNvPr id="58" name="object 58"/>
            <p:cNvSpPr/>
            <p:nvPr/>
          </p:nvSpPr>
          <p:spPr>
            <a:xfrm>
              <a:off x="5388146" y="2432630"/>
              <a:ext cx="374650" cy="214629"/>
            </a:xfrm>
            <a:custGeom>
              <a:avLst/>
              <a:gdLst/>
              <a:ahLst/>
              <a:cxnLst/>
              <a:rect l="l" t="t" r="r" b="b"/>
              <a:pathLst>
                <a:path w="374650" h="214630">
                  <a:moveTo>
                    <a:pt x="120116" y="0"/>
                  </a:moveTo>
                  <a:lnTo>
                    <a:pt x="117360" y="25"/>
                  </a:lnTo>
                  <a:lnTo>
                    <a:pt x="0" y="67792"/>
                  </a:lnTo>
                  <a:lnTo>
                    <a:pt x="251929" y="214198"/>
                  </a:lnTo>
                  <a:lnTo>
                    <a:pt x="369277" y="146443"/>
                  </a:lnTo>
                  <a:lnTo>
                    <a:pt x="372046" y="146405"/>
                  </a:lnTo>
                  <a:lnTo>
                    <a:pt x="374345" y="147726"/>
                  </a:lnTo>
                  <a:lnTo>
                    <a:pt x="122415" y="1333"/>
                  </a:lnTo>
                  <a:lnTo>
                    <a:pt x="120116" y="0"/>
                  </a:lnTo>
                  <a:close/>
                </a:path>
              </a:pathLst>
            </a:custGeom>
            <a:solidFill>
              <a:srgbClr val="E6ECEE"/>
            </a:solidFill>
          </p:spPr>
          <p:txBody>
            <a:bodyPr wrap="square" lIns="0" tIns="0" rIns="0" bIns="0" rtlCol="0"/>
            <a:lstStyle/>
            <a:p>
              <a:endParaRPr sz="1803" kern="0">
                <a:solidFill>
                  <a:sysClr val="windowText" lastClr="000000"/>
                </a:solidFill>
              </a:endParaRPr>
            </a:p>
          </p:txBody>
        </p:sp>
        <p:pic>
          <p:nvPicPr>
            <p:cNvPr id="59" name="object 59"/>
            <p:cNvPicPr/>
            <p:nvPr/>
          </p:nvPicPr>
          <p:blipFill>
            <a:blip r:embed="rId28" cstate="print"/>
            <a:stretch>
              <a:fillRect/>
            </a:stretch>
          </p:blipFill>
          <p:spPr>
            <a:xfrm>
              <a:off x="5371756" y="2500425"/>
              <a:ext cx="268324" cy="219190"/>
            </a:xfrm>
            <a:prstGeom prst="rect">
              <a:avLst/>
            </a:prstGeom>
          </p:spPr>
        </p:pic>
        <p:sp>
          <p:nvSpPr>
            <p:cNvPr id="60" name="object 60"/>
            <p:cNvSpPr/>
            <p:nvPr/>
          </p:nvSpPr>
          <p:spPr>
            <a:xfrm>
              <a:off x="5623685" y="2580944"/>
              <a:ext cx="147320" cy="138430"/>
            </a:xfrm>
            <a:custGeom>
              <a:avLst/>
              <a:gdLst/>
              <a:ahLst/>
              <a:cxnLst/>
              <a:rect l="l" t="t" r="r" b="b"/>
              <a:pathLst>
                <a:path w="147320" h="138430">
                  <a:moveTo>
                    <a:pt x="130519" y="0"/>
                  </a:moveTo>
                  <a:lnTo>
                    <a:pt x="16397" y="65874"/>
                  </a:lnTo>
                  <a:lnTo>
                    <a:pt x="4055" y="84302"/>
                  </a:lnTo>
                  <a:lnTo>
                    <a:pt x="0" y="111507"/>
                  </a:lnTo>
                  <a:lnTo>
                    <a:pt x="4190" y="133953"/>
                  </a:lnTo>
                  <a:lnTo>
                    <a:pt x="16587" y="138099"/>
                  </a:lnTo>
                  <a:lnTo>
                    <a:pt x="130722" y="72212"/>
                  </a:lnTo>
                  <a:lnTo>
                    <a:pt x="143085" y="53771"/>
                  </a:lnTo>
                  <a:lnTo>
                    <a:pt x="147146" y="26562"/>
                  </a:lnTo>
                  <a:lnTo>
                    <a:pt x="142945" y="4125"/>
                  </a:lnTo>
                  <a:lnTo>
                    <a:pt x="130519" y="0"/>
                  </a:lnTo>
                  <a:close/>
                </a:path>
              </a:pathLst>
            </a:custGeom>
            <a:solidFill>
              <a:srgbClr val="D0D5D5"/>
            </a:solidFill>
          </p:spPr>
          <p:txBody>
            <a:bodyPr wrap="square" lIns="0" tIns="0" rIns="0" bIns="0" rtlCol="0"/>
            <a:lstStyle/>
            <a:p>
              <a:endParaRPr sz="1803" kern="0">
                <a:solidFill>
                  <a:sysClr val="windowText" lastClr="000000"/>
                </a:solidFill>
              </a:endParaRPr>
            </a:p>
          </p:txBody>
        </p:sp>
        <p:pic>
          <p:nvPicPr>
            <p:cNvPr id="61" name="object 61"/>
            <p:cNvPicPr/>
            <p:nvPr/>
          </p:nvPicPr>
          <p:blipFill>
            <a:blip r:embed="rId29" cstate="print"/>
            <a:stretch>
              <a:fillRect/>
            </a:stretch>
          </p:blipFill>
          <p:spPr>
            <a:xfrm>
              <a:off x="5677115" y="2625382"/>
              <a:ext cx="131343" cy="114336"/>
            </a:xfrm>
            <a:prstGeom prst="rect">
              <a:avLst/>
            </a:prstGeom>
          </p:spPr>
        </p:pic>
        <p:sp>
          <p:nvSpPr>
            <p:cNvPr id="62" name="object 62"/>
            <p:cNvSpPr/>
            <p:nvPr/>
          </p:nvSpPr>
          <p:spPr>
            <a:xfrm>
              <a:off x="5757439" y="2668123"/>
              <a:ext cx="60325" cy="76835"/>
            </a:xfrm>
            <a:custGeom>
              <a:avLst/>
              <a:gdLst/>
              <a:ahLst/>
              <a:cxnLst/>
              <a:rect l="l" t="t" r="r" b="b"/>
              <a:pathLst>
                <a:path w="60325" h="76835">
                  <a:moveTo>
                    <a:pt x="41384" y="0"/>
                  </a:moveTo>
                  <a:lnTo>
                    <a:pt x="8661" y="26250"/>
                  </a:lnTo>
                  <a:lnTo>
                    <a:pt x="0" y="55525"/>
                  </a:lnTo>
                  <a:lnTo>
                    <a:pt x="2384" y="67539"/>
                  </a:lnTo>
                  <a:lnTo>
                    <a:pt x="8805" y="74766"/>
                  </a:lnTo>
                  <a:lnTo>
                    <a:pt x="18311" y="76650"/>
                  </a:lnTo>
                  <a:lnTo>
                    <a:pt x="29946" y="72632"/>
                  </a:lnTo>
                  <a:lnTo>
                    <a:pt x="41561" y="63220"/>
                  </a:lnTo>
                  <a:lnTo>
                    <a:pt x="51038" y="50377"/>
                  </a:lnTo>
                  <a:lnTo>
                    <a:pt x="57414" y="35765"/>
                  </a:lnTo>
                  <a:lnTo>
                    <a:pt x="59728" y="21045"/>
                  </a:lnTo>
                  <a:lnTo>
                    <a:pt x="57337" y="9072"/>
                  </a:lnTo>
                  <a:lnTo>
                    <a:pt x="50903" y="1871"/>
                  </a:lnTo>
                  <a:lnTo>
                    <a:pt x="41384" y="0"/>
                  </a:lnTo>
                  <a:close/>
                </a:path>
              </a:pathLst>
            </a:custGeom>
            <a:solidFill>
              <a:srgbClr val="232326"/>
            </a:solidFill>
          </p:spPr>
          <p:txBody>
            <a:bodyPr wrap="square" lIns="0" tIns="0" rIns="0" bIns="0" rtlCol="0"/>
            <a:lstStyle/>
            <a:p>
              <a:endParaRPr sz="1803" kern="0">
                <a:solidFill>
                  <a:sysClr val="windowText" lastClr="000000"/>
                </a:solidFill>
              </a:endParaRPr>
            </a:p>
          </p:txBody>
        </p:sp>
        <p:sp>
          <p:nvSpPr>
            <p:cNvPr id="63" name="object 63"/>
            <p:cNvSpPr/>
            <p:nvPr/>
          </p:nvSpPr>
          <p:spPr>
            <a:xfrm>
              <a:off x="5637310" y="2580020"/>
              <a:ext cx="91440" cy="54610"/>
            </a:xfrm>
            <a:custGeom>
              <a:avLst/>
              <a:gdLst/>
              <a:ahLst/>
              <a:cxnLst/>
              <a:rect l="l" t="t" r="r" b="b"/>
              <a:pathLst>
                <a:path w="91439" h="54610">
                  <a:moveTo>
                    <a:pt x="88747" y="0"/>
                  </a:moveTo>
                  <a:lnTo>
                    <a:pt x="355" y="51053"/>
                  </a:lnTo>
                  <a:lnTo>
                    <a:pt x="0" y="52336"/>
                  </a:lnTo>
                  <a:lnTo>
                    <a:pt x="965" y="54013"/>
                  </a:lnTo>
                  <a:lnTo>
                    <a:pt x="1676" y="54394"/>
                  </a:lnTo>
                  <a:lnTo>
                    <a:pt x="3124" y="54305"/>
                  </a:lnTo>
                  <a:lnTo>
                    <a:pt x="90868" y="3644"/>
                  </a:lnTo>
                  <a:lnTo>
                    <a:pt x="91211" y="2362"/>
                  </a:lnTo>
                  <a:lnTo>
                    <a:pt x="90639" y="1346"/>
                  </a:lnTo>
                  <a:lnTo>
                    <a:pt x="90043" y="342"/>
                  </a:lnTo>
                  <a:lnTo>
                    <a:pt x="88747" y="0"/>
                  </a:lnTo>
                  <a:close/>
                </a:path>
              </a:pathLst>
            </a:custGeom>
            <a:solidFill>
              <a:srgbClr val="C2C9CD"/>
            </a:solidFill>
          </p:spPr>
          <p:txBody>
            <a:bodyPr wrap="square" lIns="0" tIns="0" rIns="0" bIns="0" rtlCol="0"/>
            <a:lstStyle/>
            <a:p>
              <a:endParaRPr sz="1803" kern="0">
                <a:solidFill>
                  <a:sysClr val="windowText" lastClr="000000"/>
                </a:solidFill>
              </a:endParaRPr>
            </a:p>
          </p:txBody>
        </p:sp>
        <p:pic>
          <p:nvPicPr>
            <p:cNvPr id="64" name="object 64"/>
            <p:cNvPicPr/>
            <p:nvPr/>
          </p:nvPicPr>
          <p:blipFill>
            <a:blip r:embed="rId30" cstate="print"/>
            <a:stretch>
              <a:fillRect/>
            </a:stretch>
          </p:blipFill>
          <p:spPr>
            <a:xfrm>
              <a:off x="5733351" y="2653043"/>
              <a:ext cx="77063" cy="83072"/>
            </a:xfrm>
            <a:prstGeom prst="rect">
              <a:avLst/>
            </a:prstGeom>
          </p:spPr>
        </p:pic>
        <p:sp>
          <p:nvSpPr>
            <p:cNvPr id="65" name="object 65"/>
            <p:cNvSpPr/>
            <p:nvPr/>
          </p:nvSpPr>
          <p:spPr>
            <a:xfrm>
              <a:off x="5764195" y="2676785"/>
              <a:ext cx="46355" cy="55880"/>
            </a:xfrm>
            <a:custGeom>
              <a:avLst/>
              <a:gdLst/>
              <a:ahLst/>
              <a:cxnLst/>
              <a:rect l="l" t="t" r="r" b="b"/>
              <a:pathLst>
                <a:path w="46354" h="55880">
                  <a:moveTo>
                    <a:pt x="32022" y="0"/>
                  </a:moveTo>
                  <a:lnTo>
                    <a:pt x="1782" y="31606"/>
                  </a:lnTo>
                  <a:lnTo>
                    <a:pt x="0" y="42970"/>
                  </a:lnTo>
                  <a:lnTo>
                    <a:pt x="12" y="48520"/>
                  </a:lnTo>
                  <a:lnTo>
                    <a:pt x="1511" y="52800"/>
                  </a:lnTo>
                  <a:lnTo>
                    <a:pt x="4051" y="55619"/>
                  </a:lnTo>
                  <a:lnTo>
                    <a:pt x="1854" y="52927"/>
                  </a:lnTo>
                  <a:lnTo>
                    <a:pt x="533" y="49015"/>
                  </a:lnTo>
                  <a:lnTo>
                    <a:pt x="13975" y="12768"/>
                  </a:lnTo>
                  <a:lnTo>
                    <a:pt x="31229" y="2803"/>
                  </a:lnTo>
                  <a:lnTo>
                    <a:pt x="38295" y="4192"/>
                  </a:lnTo>
                  <a:lnTo>
                    <a:pt x="43072" y="9537"/>
                  </a:lnTo>
                  <a:lnTo>
                    <a:pt x="44843" y="18421"/>
                  </a:lnTo>
                  <a:lnTo>
                    <a:pt x="43874" y="26525"/>
                  </a:lnTo>
                  <a:lnTo>
                    <a:pt x="41125" y="34759"/>
                  </a:lnTo>
                  <a:lnTo>
                    <a:pt x="36896" y="42613"/>
                  </a:lnTo>
                  <a:lnTo>
                    <a:pt x="31483" y="49574"/>
                  </a:lnTo>
                  <a:lnTo>
                    <a:pt x="37433" y="42233"/>
                  </a:lnTo>
                  <a:lnTo>
                    <a:pt x="42102" y="33855"/>
                  </a:lnTo>
                  <a:lnTo>
                    <a:pt x="45143" y="25014"/>
                  </a:lnTo>
                  <a:lnTo>
                    <a:pt x="46215" y="16287"/>
                  </a:lnTo>
                  <a:lnTo>
                    <a:pt x="44370" y="7019"/>
                  </a:lnTo>
                  <a:lnTo>
                    <a:pt x="39390" y="1447"/>
                  </a:lnTo>
                  <a:lnTo>
                    <a:pt x="32022" y="0"/>
                  </a:lnTo>
                  <a:close/>
                </a:path>
              </a:pathLst>
            </a:custGeom>
            <a:solidFill>
              <a:srgbClr val="5E8A92">
                <a:alpha val="59999"/>
              </a:srgbClr>
            </a:solidFill>
          </p:spPr>
          <p:txBody>
            <a:bodyPr wrap="square" lIns="0" tIns="0" rIns="0" bIns="0" rtlCol="0"/>
            <a:lstStyle/>
            <a:p>
              <a:endParaRPr sz="1803" kern="0">
                <a:solidFill>
                  <a:sysClr val="windowText" lastClr="000000"/>
                </a:solidFill>
              </a:endParaRPr>
            </a:p>
          </p:txBody>
        </p:sp>
        <p:pic>
          <p:nvPicPr>
            <p:cNvPr id="66" name="object 66"/>
            <p:cNvPicPr/>
            <p:nvPr/>
          </p:nvPicPr>
          <p:blipFill>
            <a:blip r:embed="rId31" cstate="print"/>
            <a:stretch>
              <a:fillRect/>
            </a:stretch>
          </p:blipFill>
          <p:spPr>
            <a:xfrm>
              <a:off x="5399551" y="2450007"/>
              <a:ext cx="226866" cy="188937"/>
            </a:xfrm>
            <a:prstGeom prst="rect">
              <a:avLst/>
            </a:prstGeom>
          </p:spPr>
        </p:pic>
        <p:sp>
          <p:nvSpPr>
            <p:cNvPr id="67" name="object 67"/>
            <p:cNvSpPr/>
            <p:nvPr/>
          </p:nvSpPr>
          <p:spPr>
            <a:xfrm>
              <a:off x="5639523" y="2655599"/>
              <a:ext cx="12700" cy="12065"/>
            </a:xfrm>
            <a:custGeom>
              <a:avLst/>
              <a:gdLst/>
              <a:ahLst/>
              <a:cxnLst/>
              <a:rect l="l" t="t" r="r" b="b"/>
              <a:pathLst>
                <a:path w="12700" h="12064">
                  <a:moveTo>
                    <a:pt x="5588" y="0"/>
                  </a:moveTo>
                  <a:lnTo>
                    <a:pt x="3340" y="292"/>
                  </a:lnTo>
                  <a:lnTo>
                    <a:pt x="0" y="6349"/>
                  </a:lnTo>
                  <a:lnTo>
                    <a:pt x="939" y="8420"/>
                  </a:lnTo>
                  <a:lnTo>
                    <a:pt x="3124" y="11353"/>
                  </a:lnTo>
                  <a:lnTo>
                    <a:pt x="5829" y="11988"/>
                  </a:lnTo>
                  <a:lnTo>
                    <a:pt x="9296" y="11239"/>
                  </a:lnTo>
                  <a:lnTo>
                    <a:pt x="10731" y="10159"/>
                  </a:lnTo>
                  <a:lnTo>
                    <a:pt x="11506" y="8762"/>
                  </a:lnTo>
                  <a:lnTo>
                    <a:pt x="12293" y="7378"/>
                  </a:lnTo>
                  <a:lnTo>
                    <a:pt x="12420" y="5575"/>
                  </a:lnTo>
                  <a:lnTo>
                    <a:pt x="11226" y="2235"/>
                  </a:lnTo>
                  <a:lnTo>
                    <a:pt x="9245" y="279"/>
                  </a:lnTo>
                  <a:lnTo>
                    <a:pt x="5588" y="0"/>
                  </a:lnTo>
                  <a:close/>
                </a:path>
              </a:pathLst>
            </a:custGeom>
            <a:solidFill>
              <a:srgbClr val="949DA1"/>
            </a:solidFill>
          </p:spPr>
          <p:txBody>
            <a:bodyPr wrap="square" lIns="0" tIns="0" rIns="0" bIns="0" rtlCol="0"/>
            <a:lstStyle/>
            <a:p>
              <a:endParaRPr sz="1803" kern="0">
                <a:solidFill>
                  <a:sysClr val="windowText" lastClr="000000"/>
                </a:solidFill>
              </a:endParaRPr>
            </a:p>
          </p:txBody>
        </p:sp>
        <p:sp>
          <p:nvSpPr>
            <p:cNvPr id="68" name="object 68"/>
            <p:cNvSpPr/>
            <p:nvPr/>
          </p:nvSpPr>
          <p:spPr>
            <a:xfrm>
              <a:off x="5640473" y="2654634"/>
              <a:ext cx="12065" cy="13335"/>
            </a:xfrm>
            <a:custGeom>
              <a:avLst/>
              <a:gdLst/>
              <a:ahLst/>
              <a:cxnLst/>
              <a:rect l="l" t="t" r="r" b="b"/>
              <a:pathLst>
                <a:path w="12064" h="13335">
                  <a:moveTo>
                    <a:pt x="5054" y="0"/>
                  </a:moveTo>
                  <a:lnTo>
                    <a:pt x="2222" y="5207"/>
                  </a:lnTo>
                  <a:lnTo>
                    <a:pt x="0" y="10401"/>
                  </a:lnTo>
                  <a:lnTo>
                    <a:pt x="4343" y="13030"/>
                  </a:lnTo>
                  <a:lnTo>
                    <a:pt x="11569" y="7264"/>
                  </a:lnTo>
                  <a:lnTo>
                    <a:pt x="9969" y="2844"/>
                  </a:lnTo>
                  <a:lnTo>
                    <a:pt x="5054" y="0"/>
                  </a:lnTo>
                  <a:close/>
                </a:path>
              </a:pathLst>
            </a:custGeom>
            <a:solidFill>
              <a:srgbClr val="70BB3B"/>
            </a:solidFill>
          </p:spPr>
          <p:txBody>
            <a:bodyPr wrap="square" lIns="0" tIns="0" rIns="0" bIns="0" rtlCol="0"/>
            <a:lstStyle/>
            <a:p>
              <a:endParaRPr sz="1803" kern="0">
                <a:solidFill>
                  <a:sysClr val="windowText" lastClr="000000"/>
                </a:solidFill>
              </a:endParaRPr>
            </a:p>
          </p:txBody>
        </p:sp>
        <p:sp>
          <p:nvSpPr>
            <p:cNvPr id="69" name="object 69"/>
            <p:cNvSpPr/>
            <p:nvPr/>
          </p:nvSpPr>
          <p:spPr>
            <a:xfrm>
              <a:off x="5329716" y="3673901"/>
              <a:ext cx="40005" cy="295910"/>
            </a:xfrm>
            <a:custGeom>
              <a:avLst/>
              <a:gdLst/>
              <a:ahLst/>
              <a:cxnLst/>
              <a:rect l="l" t="t" r="r" b="b"/>
              <a:pathLst>
                <a:path w="40004" h="295910">
                  <a:moveTo>
                    <a:pt x="0" y="0"/>
                  </a:moveTo>
                  <a:lnTo>
                    <a:pt x="762" y="269951"/>
                  </a:lnTo>
                  <a:lnTo>
                    <a:pt x="2717" y="273862"/>
                  </a:lnTo>
                  <a:lnTo>
                    <a:pt x="39839" y="295440"/>
                  </a:lnTo>
                  <a:lnTo>
                    <a:pt x="36677" y="293585"/>
                  </a:lnTo>
                  <a:lnTo>
                    <a:pt x="34709" y="289674"/>
                  </a:lnTo>
                  <a:lnTo>
                    <a:pt x="34696" y="284111"/>
                  </a:lnTo>
                  <a:lnTo>
                    <a:pt x="33947" y="19735"/>
                  </a:lnTo>
                  <a:lnTo>
                    <a:pt x="0" y="0"/>
                  </a:lnTo>
                  <a:close/>
                </a:path>
              </a:pathLst>
            </a:custGeom>
            <a:solidFill>
              <a:srgbClr val="889096"/>
            </a:solidFill>
          </p:spPr>
          <p:txBody>
            <a:bodyPr wrap="square" lIns="0" tIns="0" rIns="0" bIns="0" rtlCol="0"/>
            <a:lstStyle/>
            <a:p>
              <a:endParaRPr sz="1803" kern="0">
                <a:solidFill>
                  <a:sysClr val="windowText" lastClr="000000"/>
                </a:solidFill>
              </a:endParaRPr>
            </a:p>
          </p:txBody>
        </p:sp>
        <p:sp>
          <p:nvSpPr>
            <p:cNvPr id="70" name="object 70"/>
            <p:cNvSpPr/>
            <p:nvPr/>
          </p:nvSpPr>
          <p:spPr>
            <a:xfrm>
              <a:off x="5329707" y="3418713"/>
              <a:ext cx="445134" cy="274955"/>
            </a:xfrm>
            <a:custGeom>
              <a:avLst/>
              <a:gdLst/>
              <a:ahLst/>
              <a:cxnLst/>
              <a:rect l="l" t="t" r="r" b="b"/>
              <a:pathLst>
                <a:path w="445135" h="274954">
                  <a:moveTo>
                    <a:pt x="444766" y="19735"/>
                  </a:moveTo>
                  <a:lnTo>
                    <a:pt x="414032" y="1866"/>
                  </a:lnTo>
                  <a:lnTo>
                    <a:pt x="410819" y="0"/>
                  </a:lnTo>
                  <a:lnTo>
                    <a:pt x="406374" y="254"/>
                  </a:lnTo>
                  <a:lnTo>
                    <a:pt x="17602" y="224726"/>
                  </a:lnTo>
                  <a:lnTo>
                    <a:pt x="10731" y="230276"/>
                  </a:lnTo>
                  <a:lnTo>
                    <a:pt x="5130" y="237871"/>
                  </a:lnTo>
                  <a:lnTo>
                    <a:pt x="1358" y="246494"/>
                  </a:lnTo>
                  <a:lnTo>
                    <a:pt x="0" y="255193"/>
                  </a:lnTo>
                  <a:lnTo>
                    <a:pt x="33959" y="274929"/>
                  </a:lnTo>
                  <a:lnTo>
                    <a:pt x="35318" y="266230"/>
                  </a:lnTo>
                  <a:lnTo>
                    <a:pt x="39077" y="257594"/>
                  </a:lnTo>
                  <a:lnTo>
                    <a:pt x="44678" y="250012"/>
                  </a:lnTo>
                  <a:lnTo>
                    <a:pt x="51549" y="244462"/>
                  </a:lnTo>
                  <a:lnTo>
                    <a:pt x="440321" y="19989"/>
                  </a:lnTo>
                  <a:lnTo>
                    <a:pt x="444766" y="19735"/>
                  </a:lnTo>
                  <a:close/>
                </a:path>
              </a:pathLst>
            </a:custGeom>
            <a:solidFill>
              <a:srgbClr val="E6ECEE"/>
            </a:solidFill>
          </p:spPr>
          <p:txBody>
            <a:bodyPr wrap="square" lIns="0" tIns="0" rIns="0" bIns="0" rtlCol="0"/>
            <a:lstStyle/>
            <a:p>
              <a:endParaRPr sz="1803" kern="0">
                <a:solidFill>
                  <a:sysClr val="windowText" lastClr="000000"/>
                </a:solidFill>
              </a:endParaRPr>
            </a:p>
          </p:txBody>
        </p:sp>
        <p:sp>
          <p:nvSpPr>
            <p:cNvPr id="71" name="object 71"/>
            <p:cNvSpPr/>
            <p:nvPr/>
          </p:nvSpPr>
          <p:spPr>
            <a:xfrm>
              <a:off x="5329707" y="3643428"/>
              <a:ext cx="52069" cy="50800"/>
            </a:xfrm>
            <a:custGeom>
              <a:avLst/>
              <a:gdLst/>
              <a:ahLst/>
              <a:cxnLst/>
              <a:rect l="l" t="t" r="r" b="b"/>
              <a:pathLst>
                <a:path w="52070" h="50800">
                  <a:moveTo>
                    <a:pt x="17602" y="0"/>
                  </a:moveTo>
                  <a:lnTo>
                    <a:pt x="10733" y="5560"/>
                  </a:lnTo>
                  <a:lnTo>
                    <a:pt x="5133" y="13147"/>
                  </a:lnTo>
                  <a:lnTo>
                    <a:pt x="1368" y="21777"/>
                  </a:lnTo>
                  <a:lnTo>
                    <a:pt x="0" y="30467"/>
                  </a:lnTo>
                  <a:lnTo>
                    <a:pt x="33959" y="50203"/>
                  </a:lnTo>
                  <a:lnTo>
                    <a:pt x="35320" y="41508"/>
                  </a:lnTo>
                  <a:lnTo>
                    <a:pt x="39082" y="32878"/>
                  </a:lnTo>
                  <a:lnTo>
                    <a:pt x="44680" y="25294"/>
                  </a:lnTo>
                  <a:lnTo>
                    <a:pt x="51549" y="19735"/>
                  </a:lnTo>
                  <a:lnTo>
                    <a:pt x="17602" y="0"/>
                  </a:lnTo>
                  <a:close/>
                </a:path>
              </a:pathLst>
            </a:custGeom>
            <a:solidFill>
              <a:srgbClr val="868D8D">
                <a:alpha val="50000"/>
              </a:srgbClr>
            </a:solidFill>
          </p:spPr>
          <p:txBody>
            <a:bodyPr wrap="square" lIns="0" tIns="0" rIns="0" bIns="0" rtlCol="0"/>
            <a:lstStyle/>
            <a:p>
              <a:endParaRPr sz="1803" kern="0">
                <a:solidFill>
                  <a:sysClr val="windowText" lastClr="000000"/>
                </a:solidFill>
              </a:endParaRPr>
            </a:p>
          </p:txBody>
        </p:sp>
        <p:sp>
          <p:nvSpPr>
            <p:cNvPr id="72" name="object 72"/>
            <p:cNvSpPr/>
            <p:nvPr/>
          </p:nvSpPr>
          <p:spPr>
            <a:xfrm>
              <a:off x="5363665" y="3439151"/>
              <a:ext cx="420370" cy="531495"/>
            </a:xfrm>
            <a:custGeom>
              <a:avLst/>
              <a:gdLst/>
              <a:ahLst/>
              <a:cxnLst/>
              <a:rect l="l" t="t" r="r" b="b"/>
              <a:pathLst>
                <a:path w="420370" h="531495">
                  <a:moveTo>
                    <a:pt x="408350" y="0"/>
                  </a:moveTo>
                  <a:lnTo>
                    <a:pt x="17589" y="224006"/>
                  </a:lnTo>
                  <a:lnTo>
                    <a:pt x="0" y="254486"/>
                  </a:lnTo>
                  <a:lnTo>
                    <a:pt x="749" y="518862"/>
                  </a:lnTo>
                  <a:lnTo>
                    <a:pt x="2161" y="525954"/>
                  </a:lnTo>
                  <a:lnTo>
                    <a:pt x="5962" y="530215"/>
                  </a:lnTo>
                  <a:lnTo>
                    <a:pt x="11582" y="531324"/>
                  </a:lnTo>
                  <a:lnTo>
                    <a:pt x="18453" y="528958"/>
                  </a:lnTo>
                  <a:lnTo>
                    <a:pt x="402348" y="307318"/>
                  </a:lnTo>
                  <a:lnTo>
                    <a:pt x="419938" y="276838"/>
                  </a:lnTo>
                  <a:lnTo>
                    <a:pt x="419188" y="12462"/>
                  </a:lnTo>
                  <a:lnTo>
                    <a:pt x="417776" y="5369"/>
                  </a:lnTo>
                  <a:lnTo>
                    <a:pt x="413973" y="1108"/>
                  </a:lnTo>
                  <a:lnTo>
                    <a:pt x="408350" y="0"/>
                  </a:lnTo>
                  <a:close/>
                </a:path>
              </a:pathLst>
            </a:custGeom>
            <a:solidFill>
              <a:srgbClr val="D0D5D5"/>
            </a:solidFill>
          </p:spPr>
          <p:txBody>
            <a:bodyPr wrap="square" lIns="0" tIns="0" rIns="0" bIns="0" rtlCol="0"/>
            <a:lstStyle/>
            <a:p>
              <a:endParaRPr sz="1803" kern="0">
                <a:solidFill>
                  <a:sysClr val="windowText" lastClr="000000"/>
                </a:solidFill>
              </a:endParaRPr>
            </a:p>
          </p:txBody>
        </p:sp>
        <p:pic>
          <p:nvPicPr>
            <p:cNvPr id="73" name="object 73"/>
            <p:cNvPicPr/>
            <p:nvPr/>
          </p:nvPicPr>
          <p:blipFill>
            <a:blip r:embed="rId32" cstate="print"/>
            <a:stretch>
              <a:fillRect/>
            </a:stretch>
          </p:blipFill>
          <p:spPr>
            <a:xfrm>
              <a:off x="5396238" y="3547795"/>
              <a:ext cx="244919" cy="317500"/>
            </a:xfrm>
            <a:prstGeom prst="rect">
              <a:avLst/>
            </a:prstGeom>
          </p:spPr>
        </p:pic>
        <p:pic>
          <p:nvPicPr>
            <p:cNvPr id="74" name="object 74"/>
            <p:cNvPicPr/>
            <p:nvPr/>
          </p:nvPicPr>
          <p:blipFill>
            <a:blip r:embed="rId33" cstate="print"/>
            <a:stretch>
              <a:fillRect/>
            </a:stretch>
          </p:blipFill>
          <p:spPr>
            <a:xfrm>
              <a:off x="5485435" y="3796004"/>
              <a:ext cx="86309" cy="80111"/>
            </a:xfrm>
            <a:prstGeom prst="rect">
              <a:avLst/>
            </a:prstGeom>
          </p:spPr>
        </p:pic>
        <p:pic>
          <p:nvPicPr>
            <p:cNvPr id="75" name="object 75"/>
            <p:cNvPicPr/>
            <p:nvPr/>
          </p:nvPicPr>
          <p:blipFill>
            <a:blip r:embed="rId34" cstate="print"/>
            <a:stretch>
              <a:fillRect/>
            </a:stretch>
          </p:blipFill>
          <p:spPr>
            <a:xfrm>
              <a:off x="5677782" y="3474020"/>
              <a:ext cx="78295" cy="253339"/>
            </a:xfrm>
            <a:prstGeom prst="rect">
              <a:avLst/>
            </a:prstGeom>
          </p:spPr>
        </p:pic>
        <p:sp>
          <p:nvSpPr>
            <p:cNvPr id="76" name="object 76"/>
            <p:cNvSpPr/>
            <p:nvPr/>
          </p:nvSpPr>
          <p:spPr>
            <a:xfrm>
              <a:off x="6916622" y="2381450"/>
              <a:ext cx="32384" cy="392430"/>
            </a:xfrm>
            <a:custGeom>
              <a:avLst/>
              <a:gdLst/>
              <a:ahLst/>
              <a:cxnLst/>
              <a:rect l="l" t="t" r="r" b="b"/>
              <a:pathLst>
                <a:path w="32384" h="392430">
                  <a:moveTo>
                    <a:pt x="0" y="0"/>
                  </a:moveTo>
                  <a:lnTo>
                    <a:pt x="990" y="353250"/>
                  </a:lnTo>
                  <a:lnTo>
                    <a:pt x="32384" y="391960"/>
                  </a:lnTo>
                  <a:lnTo>
                    <a:pt x="27134" y="387628"/>
                  </a:lnTo>
                  <a:lnTo>
                    <a:pt x="23160" y="381481"/>
                  </a:lnTo>
                  <a:lnTo>
                    <a:pt x="20635" y="373616"/>
                  </a:lnTo>
                  <a:lnTo>
                    <a:pt x="19735" y="364134"/>
                  </a:lnTo>
                  <a:lnTo>
                    <a:pt x="18732" y="10896"/>
                  </a:lnTo>
                  <a:lnTo>
                    <a:pt x="0" y="0"/>
                  </a:lnTo>
                  <a:close/>
                </a:path>
              </a:pathLst>
            </a:custGeom>
            <a:solidFill>
              <a:srgbClr val="6A787F"/>
            </a:solidFill>
          </p:spPr>
          <p:txBody>
            <a:bodyPr wrap="square" lIns="0" tIns="0" rIns="0" bIns="0" rtlCol="0"/>
            <a:lstStyle/>
            <a:p>
              <a:endParaRPr sz="1803" kern="0">
                <a:solidFill>
                  <a:sysClr val="windowText" lastClr="000000"/>
                </a:solidFill>
              </a:endParaRPr>
            </a:p>
          </p:txBody>
        </p:sp>
        <p:pic>
          <p:nvPicPr>
            <p:cNvPr id="77" name="object 77"/>
            <p:cNvPicPr/>
            <p:nvPr/>
          </p:nvPicPr>
          <p:blipFill>
            <a:blip r:embed="rId35" cstate="print"/>
            <a:stretch>
              <a:fillRect/>
            </a:stretch>
          </p:blipFill>
          <p:spPr>
            <a:xfrm>
              <a:off x="6916626" y="2228335"/>
              <a:ext cx="201084" cy="164000"/>
            </a:xfrm>
            <a:prstGeom prst="rect">
              <a:avLst/>
            </a:prstGeom>
          </p:spPr>
        </p:pic>
        <p:sp>
          <p:nvSpPr>
            <p:cNvPr id="78" name="object 78"/>
            <p:cNvSpPr/>
            <p:nvPr/>
          </p:nvSpPr>
          <p:spPr>
            <a:xfrm>
              <a:off x="6935358" y="2239236"/>
              <a:ext cx="199390" cy="537210"/>
            </a:xfrm>
            <a:custGeom>
              <a:avLst/>
              <a:gdLst/>
              <a:ahLst/>
              <a:cxnLst/>
              <a:rect l="l" t="t" r="r" b="b"/>
              <a:pathLst>
                <a:path w="199390" h="537210">
                  <a:moveTo>
                    <a:pt x="164750" y="0"/>
                  </a:moveTo>
                  <a:lnTo>
                    <a:pt x="54508" y="58697"/>
                  </a:lnTo>
                  <a:lnTo>
                    <a:pt x="15886" y="99436"/>
                  </a:lnTo>
                  <a:lnTo>
                    <a:pt x="0" y="153109"/>
                  </a:lnTo>
                  <a:lnTo>
                    <a:pt x="1003" y="506347"/>
                  </a:lnTo>
                  <a:lnTo>
                    <a:pt x="4465" y="523783"/>
                  </a:lnTo>
                  <a:lnTo>
                    <a:pt x="13803" y="534262"/>
                  </a:lnTo>
                  <a:lnTo>
                    <a:pt x="27615" y="536986"/>
                  </a:lnTo>
                  <a:lnTo>
                    <a:pt x="44500" y="531163"/>
                  </a:lnTo>
                  <a:lnTo>
                    <a:pt x="156070" y="466748"/>
                  </a:lnTo>
                  <a:lnTo>
                    <a:pt x="186707" y="434435"/>
                  </a:lnTo>
                  <a:lnTo>
                    <a:pt x="199313" y="391844"/>
                  </a:lnTo>
                  <a:lnTo>
                    <a:pt x="198310" y="38619"/>
                  </a:lnTo>
                  <a:lnTo>
                    <a:pt x="193943" y="16652"/>
                  </a:lnTo>
                  <a:lnTo>
                    <a:pt x="182170" y="3440"/>
                  </a:lnTo>
                  <a:lnTo>
                    <a:pt x="164750" y="0"/>
                  </a:lnTo>
                  <a:close/>
                </a:path>
              </a:pathLst>
            </a:custGeom>
            <a:solidFill>
              <a:srgbClr val="90A6B4"/>
            </a:solidFill>
          </p:spPr>
          <p:txBody>
            <a:bodyPr wrap="square" lIns="0" tIns="0" rIns="0" bIns="0" rtlCol="0"/>
            <a:lstStyle/>
            <a:p>
              <a:endParaRPr sz="1803" kern="0">
                <a:solidFill>
                  <a:sysClr val="windowText" lastClr="000000"/>
                </a:solidFill>
              </a:endParaRPr>
            </a:p>
          </p:txBody>
        </p:sp>
        <p:sp>
          <p:nvSpPr>
            <p:cNvPr id="79" name="object 79"/>
            <p:cNvSpPr/>
            <p:nvPr/>
          </p:nvSpPr>
          <p:spPr>
            <a:xfrm>
              <a:off x="6960163" y="2388321"/>
              <a:ext cx="40005" cy="179705"/>
            </a:xfrm>
            <a:custGeom>
              <a:avLst/>
              <a:gdLst/>
              <a:ahLst/>
              <a:cxnLst/>
              <a:rect l="l" t="t" r="r" b="b"/>
              <a:pathLst>
                <a:path w="40004" h="179705">
                  <a:moveTo>
                    <a:pt x="0" y="0"/>
                  </a:moveTo>
                  <a:lnTo>
                    <a:pt x="444" y="155930"/>
                  </a:lnTo>
                  <a:lnTo>
                    <a:pt x="1117" y="157276"/>
                  </a:lnTo>
                  <a:lnTo>
                    <a:pt x="39687" y="179692"/>
                  </a:lnTo>
                  <a:lnTo>
                    <a:pt x="38595" y="179057"/>
                  </a:lnTo>
                  <a:lnTo>
                    <a:pt x="37909" y="177698"/>
                  </a:lnTo>
                  <a:lnTo>
                    <a:pt x="37896" y="175780"/>
                  </a:lnTo>
                  <a:lnTo>
                    <a:pt x="37465" y="21780"/>
                  </a:lnTo>
                  <a:lnTo>
                    <a:pt x="0" y="0"/>
                  </a:lnTo>
                  <a:close/>
                </a:path>
              </a:pathLst>
            </a:custGeom>
            <a:solidFill>
              <a:srgbClr val="6A787F"/>
            </a:solidFill>
          </p:spPr>
          <p:txBody>
            <a:bodyPr wrap="square" lIns="0" tIns="0" rIns="0" bIns="0" rtlCol="0"/>
            <a:lstStyle/>
            <a:p>
              <a:endParaRPr sz="1803" kern="0">
                <a:solidFill>
                  <a:sysClr val="windowText" lastClr="000000"/>
                </a:solidFill>
              </a:endParaRPr>
            </a:p>
          </p:txBody>
        </p:sp>
        <p:sp>
          <p:nvSpPr>
            <p:cNvPr id="80" name="object 80"/>
            <p:cNvSpPr/>
            <p:nvPr/>
          </p:nvSpPr>
          <p:spPr>
            <a:xfrm>
              <a:off x="7001141" y="2269472"/>
              <a:ext cx="120650" cy="69850"/>
            </a:xfrm>
            <a:custGeom>
              <a:avLst/>
              <a:gdLst/>
              <a:ahLst/>
              <a:cxnLst/>
              <a:rect l="l" t="t" r="r" b="b"/>
              <a:pathLst>
                <a:path w="120650" h="69850">
                  <a:moveTo>
                    <a:pt x="82854" y="0"/>
                  </a:moveTo>
                  <a:lnTo>
                    <a:pt x="0" y="47853"/>
                  </a:lnTo>
                  <a:lnTo>
                    <a:pt x="37465" y="69621"/>
                  </a:lnTo>
                  <a:lnTo>
                    <a:pt x="120319" y="21780"/>
                  </a:lnTo>
                  <a:lnTo>
                    <a:pt x="82854" y="0"/>
                  </a:lnTo>
                  <a:close/>
                </a:path>
              </a:pathLst>
            </a:custGeom>
            <a:solidFill>
              <a:srgbClr val="D5E9F1"/>
            </a:solidFill>
          </p:spPr>
          <p:txBody>
            <a:bodyPr wrap="square" lIns="0" tIns="0" rIns="0" bIns="0" rtlCol="0"/>
            <a:lstStyle/>
            <a:p>
              <a:endParaRPr sz="1803" kern="0">
                <a:solidFill>
                  <a:sysClr val="windowText" lastClr="000000"/>
                </a:solidFill>
              </a:endParaRPr>
            </a:p>
          </p:txBody>
        </p:sp>
        <p:sp>
          <p:nvSpPr>
            <p:cNvPr id="81" name="object 81"/>
            <p:cNvSpPr/>
            <p:nvPr/>
          </p:nvSpPr>
          <p:spPr>
            <a:xfrm>
              <a:off x="6960159" y="2263940"/>
              <a:ext cx="191135" cy="146685"/>
            </a:xfrm>
            <a:custGeom>
              <a:avLst/>
              <a:gdLst/>
              <a:ahLst/>
              <a:cxnLst/>
              <a:rect l="l" t="t" r="r" b="b"/>
              <a:pathLst>
                <a:path w="191134" h="146685">
                  <a:moveTo>
                    <a:pt x="78447" y="75158"/>
                  </a:moveTo>
                  <a:lnTo>
                    <a:pt x="40982" y="53378"/>
                  </a:lnTo>
                  <a:lnTo>
                    <a:pt x="24968" y="66332"/>
                  </a:lnTo>
                  <a:lnTo>
                    <a:pt x="11938" y="83997"/>
                  </a:lnTo>
                  <a:lnTo>
                    <a:pt x="3175" y="104114"/>
                  </a:lnTo>
                  <a:lnTo>
                    <a:pt x="0" y="124383"/>
                  </a:lnTo>
                  <a:lnTo>
                    <a:pt x="37465" y="146164"/>
                  </a:lnTo>
                  <a:lnTo>
                    <a:pt x="40640" y="125895"/>
                  </a:lnTo>
                  <a:lnTo>
                    <a:pt x="49403" y="105778"/>
                  </a:lnTo>
                  <a:lnTo>
                    <a:pt x="62445" y="88112"/>
                  </a:lnTo>
                  <a:lnTo>
                    <a:pt x="78447" y="75158"/>
                  </a:lnTo>
                  <a:close/>
                </a:path>
                <a:path w="191134" h="146685">
                  <a:moveTo>
                    <a:pt x="190576" y="24447"/>
                  </a:moveTo>
                  <a:lnTo>
                    <a:pt x="153098" y="2667"/>
                  </a:lnTo>
                  <a:lnTo>
                    <a:pt x="146977" y="355"/>
                  </a:lnTo>
                  <a:lnTo>
                    <a:pt x="139941" y="0"/>
                  </a:lnTo>
                  <a:lnTo>
                    <a:pt x="132168" y="1701"/>
                  </a:lnTo>
                  <a:lnTo>
                    <a:pt x="123825" y="5537"/>
                  </a:lnTo>
                  <a:lnTo>
                    <a:pt x="161302" y="27305"/>
                  </a:lnTo>
                  <a:lnTo>
                    <a:pt x="169646" y="23469"/>
                  </a:lnTo>
                  <a:lnTo>
                    <a:pt x="177419" y="21780"/>
                  </a:lnTo>
                  <a:lnTo>
                    <a:pt x="184454" y="22136"/>
                  </a:lnTo>
                  <a:lnTo>
                    <a:pt x="190576" y="24447"/>
                  </a:lnTo>
                  <a:close/>
                </a:path>
              </a:pathLst>
            </a:custGeom>
            <a:solidFill>
              <a:srgbClr val="C6DBE5"/>
            </a:solidFill>
          </p:spPr>
          <p:txBody>
            <a:bodyPr wrap="square" lIns="0" tIns="0" rIns="0" bIns="0" rtlCol="0"/>
            <a:lstStyle/>
            <a:p>
              <a:endParaRPr sz="1803" kern="0">
                <a:solidFill>
                  <a:sysClr val="windowText" lastClr="000000"/>
                </a:solidFill>
              </a:endParaRPr>
            </a:p>
          </p:txBody>
        </p:sp>
        <p:sp>
          <p:nvSpPr>
            <p:cNvPr id="82" name="object 82"/>
            <p:cNvSpPr/>
            <p:nvPr/>
          </p:nvSpPr>
          <p:spPr>
            <a:xfrm>
              <a:off x="6989292" y="2511711"/>
              <a:ext cx="146685" cy="194310"/>
            </a:xfrm>
            <a:custGeom>
              <a:avLst/>
              <a:gdLst/>
              <a:ahLst/>
              <a:cxnLst/>
              <a:rect l="l" t="t" r="r" b="b"/>
              <a:pathLst>
                <a:path w="146684" h="194310">
                  <a:moveTo>
                    <a:pt x="100250" y="0"/>
                  </a:moveTo>
                  <a:lnTo>
                    <a:pt x="43884" y="32463"/>
                  </a:lnTo>
                  <a:lnTo>
                    <a:pt x="20983" y="63495"/>
                  </a:lnTo>
                  <a:lnTo>
                    <a:pt x="5584" y="98799"/>
                  </a:lnTo>
                  <a:lnTo>
                    <a:pt x="0" y="134358"/>
                  </a:lnTo>
                  <a:lnTo>
                    <a:pt x="602" y="144526"/>
                  </a:lnTo>
                  <a:lnTo>
                    <a:pt x="44284" y="194162"/>
                  </a:lnTo>
                  <a:lnTo>
                    <a:pt x="35538" y="186950"/>
                  </a:lnTo>
                  <a:lnTo>
                    <a:pt x="28922" y="176720"/>
                  </a:lnTo>
                  <a:lnTo>
                    <a:pt x="24723" y="163635"/>
                  </a:lnTo>
                  <a:lnTo>
                    <a:pt x="23228" y="147858"/>
                  </a:lnTo>
                  <a:lnTo>
                    <a:pt x="28808" y="112293"/>
                  </a:lnTo>
                  <a:lnTo>
                    <a:pt x="44210" y="76990"/>
                  </a:lnTo>
                  <a:lnTo>
                    <a:pt x="67110" y="45961"/>
                  </a:lnTo>
                  <a:lnTo>
                    <a:pt x="109831" y="16474"/>
                  </a:lnTo>
                  <a:lnTo>
                    <a:pt x="123472" y="13500"/>
                  </a:lnTo>
                  <a:lnTo>
                    <a:pt x="135813" y="14128"/>
                  </a:lnTo>
                  <a:lnTo>
                    <a:pt x="146558" y="18191"/>
                  </a:lnTo>
                  <a:lnTo>
                    <a:pt x="123329" y="4691"/>
                  </a:lnTo>
                  <a:lnTo>
                    <a:pt x="112590" y="628"/>
                  </a:lnTo>
                  <a:lnTo>
                    <a:pt x="100250" y="0"/>
                  </a:lnTo>
                  <a:close/>
                </a:path>
              </a:pathLst>
            </a:custGeom>
            <a:solidFill>
              <a:srgbClr val="6A787F"/>
            </a:solidFill>
          </p:spPr>
          <p:txBody>
            <a:bodyPr wrap="square" lIns="0" tIns="0" rIns="0" bIns="0" rtlCol="0"/>
            <a:lstStyle/>
            <a:p>
              <a:endParaRPr sz="1803" kern="0">
                <a:solidFill>
                  <a:sysClr val="windowText" lastClr="000000"/>
                </a:solidFill>
              </a:endParaRPr>
            </a:p>
          </p:txBody>
        </p:sp>
        <p:pic>
          <p:nvPicPr>
            <p:cNvPr id="83" name="object 83"/>
            <p:cNvPicPr/>
            <p:nvPr/>
          </p:nvPicPr>
          <p:blipFill>
            <a:blip r:embed="rId36" cstate="print"/>
            <a:stretch>
              <a:fillRect/>
            </a:stretch>
          </p:blipFill>
          <p:spPr>
            <a:xfrm>
              <a:off x="7012520" y="2525039"/>
              <a:ext cx="144386" cy="185518"/>
            </a:xfrm>
            <a:prstGeom prst="rect">
              <a:avLst/>
            </a:prstGeom>
          </p:spPr>
        </p:pic>
        <p:sp>
          <p:nvSpPr>
            <p:cNvPr id="84" name="object 84"/>
            <p:cNvSpPr/>
            <p:nvPr/>
          </p:nvSpPr>
          <p:spPr>
            <a:xfrm>
              <a:off x="7047543" y="2563162"/>
              <a:ext cx="83185" cy="106680"/>
            </a:xfrm>
            <a:custGeom>
              <a:avLst/>
              <a:gdLst/>
              <a:ahLst/>
              <a:cxnLst/>
              <a:rect l="l" t="t" r="r" b="b"/>
              <a:pathLst>
                <a:path w="83184" h="106680">
                  <a:moveTo>
                    <a:pt x="57550" y="0"/>
                  </a:moveTo>
                  <a:lnTo>
                    <a:pt x="12063" y="36497"/>
                  </a:lnTo>
                  <a:lnTo>
                    <a:pt x="0" y="77256"/>
                  </a:lnTo>
                  <a:lnTo>
                    <a:pt x="3317" y="93938"/>
                  </a:lnTo>
                  <a:lnTo>
                    <a:pt x="12258" y="103964"/>
                  </a:lnTo>
                  <a:lnTo>
                    <a:pt x="25481" y="106571"/>
                  </a:lnTo>
                  <a:lnTo>
                    <a:pt x="41643" y="100993"/>
                  </a:lnTo>
                  <a:lnTo>
                    <a:pt x="57791" y="87912"/>
                  </a:lnTo>
                  <a:lnTo>
                    <a:pt x="70962" y="70063"/>
                  </a:lnTo>
                  <a:lnTo>
                    <a:pt x="79821" y="49759"/>
                  </a:lnTo>
                  <a:lnTo>
                    <a:pt x="83032" y="29314"/>
                  </a:lnTo>
                  <a:lnTo>
                    <a:pt x="79717" y="12632"/>
                  </a:lnTo>
                  <a:lnTo>
                    <a:pt x="70777" y="2606"/>
                  </a:lnTo>
                  <a:lnTo>
                    <a:pt x="57550" y="0"/>
                  </a:lnTo>
                  <a:close/>
                </a:path>
              </a:pathLst>
            </a:custGeom>
            <a:solidFill>
              <a:srgbClr val="6A787F"/>
            </a:solidFill>
          </p:spPr>
          <p:txBody>
            <a:bodyPr wrap="square" lIns="0" tIns="0" rIns="0" bIns="0" rtlCol="0"/>
            <a:lstStyle/>
            <a:p>
              <a:endParaRPr sz="1803" kern="0">
                <a:solidFill>
                  <a:sysClr val="windowText" lastClr="000000"/>
                </a:solidFill>
              </a:endParaRPr>
            </a:p>
          </p:txBody>
        </p:sp>
        <p:pic>
          <p:nvPicPr>
            <p:cNvPr id="85" name="object 85"/>
            <p:cNvPicPr/>
            <p:nvPr/>
          </p:nvPicPr>
          <p:blipFill>
            <a:blip r:embed="rId37" cstate="print"/>
            <a:stretch>
              <a:fillRect/>
            </a:stretch>
          </p:blipFill>
          <p:spPr>
            <a:xfrm>
              <a:off x="6989292" y="2574836"/>
              <a:ext cx="44488" cy="131038"/>
            </a:xfrm>
            <a:prstGeom prst="rect">
              <a:avLst/>
            </a:prstGeom>
          </p:spPr>
        </p:pic>
        <p:sp>
          <p:nvSpPr>
            <p:cNvPr id="86" name="object 86"/>
            <p:cNvSpPr/>
            <p:nvPr/>
          </p:nvSpPr>
          <p:spPr>
            <a:xfrm>
              <a:off x="6997626" y="2285716"/>
              <a:ext cx="165735" cy="283845"/>
            </a:xfrm>
            <a:custGeom>
              <a:avLst/>
              <a:gdLst/>
              <a:ahLst/>
              <a:cxnLst/>
              <a:rect l="l" t="t" r="r" b="b"/>
              <a:pathLst>
                <a:path w="165734" h="283844">
                  <a:moveTo>
                    <a:pt x="139855" y="0"/>
                  </a:moveTo>
                  <a:lnTo>
                    <a:pt x="40982" y="53381"/>
                  </a:lnTo>
                  <a:lnTo>
                    <a:pt x="11942" y="83997"/>
                  </a:lnTo>
                  <a:lnTo>
                    <a:pt x="0" y="124386"/>
                  </a:lnTo>
                  <a:lnTo>
                    <a:pt x="444" y="282247"/>
                  </a:lnTo>
                  <a:lnTo>
                    <a:pt x="3174" y="283797"/>
                  </a:lnTo>
                  <a:lnTo>
                    <a:pt x="162852" y="191608"/>
                  </a:lnTo>
                  <a:lnTo>
                    <a:pt x="165557" y="186921"/>
                  </a:lnTo>
                  <a:lnTo>
                    <a:pt x="165112" y="29060"/>
                  </a:lnTo>
                  <a:lnTo>
                    <a:pt x="161824" y="12514"/>
                  </a:lnTo>
                  <a:lnTo>
                    <a:pt x="152961" y="2578"/>
                  </a:lnTo>
                  <a:lnTo>
                    <a:pt x="139855" y="0"/>
                  </a:lnTo>
                  <a:close/>
                </a:path>
              </a:pathLst>
            </a:custGeom>
            <a:solidFill>
              <a:srgbClr val="ABC1C9"/>
            </a:solidFill>
          </p:spPr>
          <p:txBody>
            <a:bodyPr wrap="square" lIns="0" tIns="0" rIns="0" bIns="0" rtlCol="0"/>
            <a:lstStyle/>
            <a:p>
              <a:endParaRPr sz="1803" kern="0">
                <a:solidFill>
                  <a:sysClr val="windowText" lastClr="000000"/>
                </a:solidFill>
              </a:endParaRPr>
            </a:p>
          </p:txBody>
        </p:sp>
        <p:sp>
          <p:nvSpPr>
            <p:cNvPr id="87" name="object 87"/>
            <p:cNvSpPr/>
            <p:nvPr/>
          </p:nvSpPr>
          <p:spPr>
            <a:xfrm>
              <a:off x="7004857" y="2292842"/>
              <a:ext cx="151130" cy="172085"/>
            </a:xfrm>
            <a:custGeom>
              <a:avLst/>
              <a:gdLst/>
              <a:ahLst/>
              <a:cxnLst/>
              <a:rect l="l" t="t" r="r" b="b"/>
              <a:pathLst>
                <a:path w="151129" h="172085">
                  <a:moveTo>
                    <a:pt x="135077" y="0"/>
                  </a:moveTo>
                  <a:lnTo>
                    <a:pt x="130657" y="0"/>
                  </a:lnTo>
                  <a:lnTo>
                    <a:pt x="125526" y="1612"/>
                  </a:lnTo>
                  <a:lnTo>
                    <a:pt x="37363" y="52514"/>
                  </a:lnTo>
                  <a:lnTo>
                    <a:pt x="11042" y="80516"/>
                  </a:lnTo>
                  <a:lnTo>
                    <a:pt x="0" y="117233"/>
                  </a:lnTo>
                  <a:lnTo>
                    <a:pt x="419" y="171665"/>
                  </a:lnTo>
                  <a:lnTo>
                    <a:pt x="149771" y="85445"/>
                  </a:lnTo>
                  <a:lnTo>
                    <a:pt x="151079" y="83159"/>
                  </a:lnTo>
                  <a:lnTo>
                    <a:pt x="150647" y="21945"/>
                  </a:lnTo>
                  <a:lnTo>
                    <a:pt x="149557" y="12719"/>
                  </a:lnTo>
                  <a:lnTo>
                    <a:pt x="146481" y="5819"/>
                  </a:lnTo>
                  <a:lnTo>
                    <a:pt x="141596" y="1496"/>
                  </a:lnTo>
                  <a:lnTo>
                    <a:pt x="135077" y="0"/>
                  </a:lnTo>
                  <a:close/>
                </a:path>
              </a:pathLst>
            </a:custGeom>
            <a:solidFill>
              <a:srgbClr val="4E4E4F"/>
            </a:solidFill>
          </p:spPr>
          <p:txBody>
            <a:bodyPr wrap="square" lIns="0" tIns="0" rIns="0" bIns="0" rtlCol="0"/>
            <a:lstStyle/>
            <a:p>
              <a:endParaRPr sz="1803" kern="0">
                <a:solidFill>
                  <a:sysClr val="windowText" lastClr="000000"/>
                </a:solidFill>
              </a:endParaRPr>
            </a:p>
          </p:txBody>
        </p:sp>
        <p:pic>
          <p:nvPicPr>
            <p:cNvPr id="88" name="object 88"/>
            <p:cNvPicPr/>
            <p:nvPr/>
          </p:nvPicPr>
          <p:blipFill>
            <a:blip r:embed="rId38" cstate="print"/>
            <a:stretch>
              <a:fillRect/>
            </a:stretch>
          </p:blipFill>
          <p:spPr>
            <a:xfrm>
              <a:off x="7052373" y="2568422"/>
              <a:ext cx="149428" cy="144081"/>
            </a:xfrm>
            <a:prstGeom prst="rect">
              <a:avLst/>
            </a:prstGeom>
          </p:spPr>
        </p:pic>
        <p:pic>
          <p:nvPicPr>
            <p:cNvPr id="89" name="object 89"/>
            <p:cNvPicPr/>
            <p:nvPr/>
          </p:nvPicPr>
          <p:blipFill>
            <a:blip r:embed="rId39" cstate="print"/>
            <a:stretch>
              <a:fillRect/>
            </a:stretch>
          </p:blipFill>
          <p:spPr>
            <a:xfrm>
              <a:off x="7137125" y="2617782"/>
              <a:ext cx="75717" cy="97166"/>
            </a:xfrm>
            <a:prstGeom prst="rect">
              <a:avLst/>
            </a:prstGeom>
          </p:spPr>
        </p:pic>
        <p:pic>
          <p:nvPicPr>
            <p:cNvPr id="90" name="object 90"/>
            <p:cNvPicPr/>
            <p:nvPr/>
          </p:nvPicPr>
          <p:blipFill>
            <a:blip r:embed="rId40" cstate="print"/>
            <a:stretch>
              <a:fillRect/>
            </a:stretch>
          </p:blipFill>
          <p:spPr>
            <a:xfrm>
              <a:off x="7127214" y="2480297"/>
              <a:ext cx="353593" cy="256202"/>
            </a:xfrm>
            <a:prstGeom prst="rect">
              <a:avLst/>
            </a:prstGeom>
          </p:spPr>
        </p:pic>
        <p:sp>
          <p:nvSpPr>
            <p:cNvPr id="91" name="object 91"/>
            <p:cNvSpPr/>
            <p:nvPr/>
          </p:nvSpPr>
          <p:spPr>
            <a:xfrm>
              <a:off x="7022480" y="2347553"/>
              <a:ext cx="116839" cy="76200"/>
            </a:xfrm>
            <a:custGeom>
              <a:avLst/>
              <a:gdLst/>
              <a:ahLst/>
              <a:cxnLst/>
              <a:rect l="l" t="t" r="r" b="b"/>
              <a:pathLst>
                <a:path w="116840" h="76200">
                  <a:moveTo>
                    <a:pt x="116446" y="0"/>
                  </a:moveTo>
                  <a:lnTo>
                    <a:pt x="0" y="67233"/>
                  </a:lnTo>
                  <a:lnTo>
                    <a:pt x="0" y="75844"/>
                  </a:lnTo>
                  <a:lnTo>
                    <a:pt x="116446" y="8623"/>
                  </a:lnTo>
                  <a:lnTo>
                    <a:pt x="116446" y="0"/>
                  </a:lnTo>
                  <a:close/>
                </a:path>
              </a:pathLst>
            </a:custGeom>
            <a:solidFill>
              <a:srgbClr val="1D1E1E">
                <a:alpha val="69999"/>
              </a:srgbClr>
            </a:solidFill>
          </p:spPr>
          <p:txBody>
            <a:bodyPr wrap="square" lIns="0" tIns="0" rIns="0" bIns="0" rtlCol="0"/>
            <a:lstStyle/>
            <a:p>
              <a:endParaRPr sz="1803" kern="0">
                <a:solidFill>
                  <a:sysClr val="windowText" lastClr="000000"/>
                </a:solidFill>
              </a:endParaRPr>
            </a:p>
          </p:txBody>
        </p:sp>
        <p:sp>
          <p:nvSpPr>
            <p:cNvPr id="92" name="object 92"/>
            <p:cNvSpPr/>
            <p:nvPr/>
          </p:nvSpPr>
          <p:spPr>
            <a:xfrm>
              <a:off x="7022476" y="2348691"/>
              <a:ext cx="114935" cy="72390"/>
            </a:xfrm>
            <a:custGeom>
              <a:avLst/>
              <a:gdLst/>
              <a:ahLst/>
              <a:cxnLst/>
              <a:rect l="l" t="t" r="r" b="b"/>
              <a:pathLst>
                <a:path w="114934" h="72389">
                  <a:moveTo>
                    <a:pt x="114490" y="0"/>
                  </a:moveTo>
                  <a:lnTo>
                    <a:pt x="0" y="66103"/>
                  </a:lnTo>
                  <a:lnTo>
                    <a:pt x="0" y="72199"/>
                  </a:lnTo>
                  <a:lnTo>
                    <a:pt x="114490" y="6108"/>
                  </a:lnTo>
                  <a:lnTo>
                    <a:pt x="114490" y="0"/>
                  </a:lnTo>
                  <a:close/>
                </a:path>
              </a:pathLst>
            </a:custGeom>
            <a:solidFill>
              <a:srgbClr val="1D1E1E">
                <a:alpha val="79998"/>
              </a:srgbClr>
            </a:solidFill>
          </p:spPr>
          <p:txBody>
            <a:bodyPr wrap="square" lIns="0" tIns="0" rIns="0" bIns="0" rtlCol="0"/>
            <a:lstStyle/>
            <a:p>
              <a:endParaRPr sz="1803" kern="0">
                <a:solidFill>
                  <a:sysClr val="windowText" lastClr="000000"/>
                </a:solidFill>
              </a:endParaRPr>
            </a:p>
          </p:txBody>
        </p:sp>
        <p:sp>
          <p:nvSpPr>
            <p:cNvPr id="93" name="object 93"/>
            <p:cNvSpPr/>
            <p:nvPr/>
          </p:nvSpPr>
          <p:spPr>
            <a:xfrm>
              <a:off x="7005242" y="2293390"/>
              <a:ext cx="151130" cy="171450"/>
            </a:xfrm>
            <a:custGeom>
              <a:avLst/>
              <a:gdLst/>
              <a:ahLst/>
              <a:cxnLst/>
              <a:rect l="l" t="t" r="r" b="b"/>
              <a:pathLst>
                <a:path w="151129" h="171450">
                  <a:moveTo>
                    <a:pt x="138607" y="0"/>
                  </a:moveTo>
                  <a:lnTo>
                    <a:pt x="143128" y="3479"/>
                  </a:lnTo>
                  <a:lnTo>
                    <a:pt x="145719" y="10058"/>
                  </a:lnTo>
                  <a:lnTo>
                    <a:pt x="146176" y="80365"/>
                  </a:lnTo>
                  <a:lnTo>
                    <a:pt x="144856" y="82638"/>
                  </a:lnTo>
                  <a:lnTo>
                    <a:pt x="0" y="166268"/>
                  </a:lnTo>
                  <a:lnTo>
                    <a:pt x="38" y="171119"/>
                  </a:lnTo>
                  <a:lnTo>
                    <a:pt x="149390" y="84899"/>
                  </a:lnTo>
                  <a:lnTo>
                    <a:pt x="150698" y="82613"/>
                  </a:lnTo>
                  <a:lnTo>
                    <a:pt x="150266" y="21399"/>
                  </a:lnTo>
                  <a:lnTo>
                    <a:pt x="150228" y="9626"/>
                  </a:lnTo>
                  <a:lnTo>
                    <a:pt x="145922" y="1981"/>
                  </a:lnTo>
                  <a:lnTo>
                    <a:pt x="138607" y="0"/>
                  </a:lnTo>
                  <a:close/>
                </a:path>
              </a:pathLst>
            </a:custGeom>
            <a:solidFill>
              <a:srgbClr val="4E4E4F">
                <a:alpha val="39999"/>
              </a:srgbClr>
            </a:solidFill>
          </p:spPr>
          <p:txBody>
            <a:bodyPr wrap="square" lIns="0" tIns="0" rIns="0" bIns="0" rtlCol="0"/>
            <a:lstStyle/>
            <a:p>
              <a:endParaRPr sz="1803" kern="0">
                <a:solidFill>
                  <a:sysClr val="windowText" lastClr="000000"/>
                </a:solidFill>
              </a:endParaRPr>
            </a:p>
          </p:txBody>
        </p:sp>
        <p:sp>
          <p:nvSpPr>
            <p:cNvPr id="94" name="object 94"/>
            <p:cNvSpPr/>
            <p:nvPr/>
          </p:nvSpPr>
          <p:spPr>
            <a:xfrm>
              <a:off x="7060745" y="2433693"/>
              <a:ext cx="53975" cy="67945"/>
            </a:xfrm>
            <a:custGeom>
              <a:avLst/>
              <a:gdLst/>
              <a:ahLst/>
              <a:cxnLst/>
              <a:rect l="l" t="t" r="r" b="b"/>
              <a:pathLst>
                <a:path w="53975" h="67944">
                  <a:moveTo>
                    <a:pt x="37655" y="0"/>
                  </a:moveTo>
                  <a:lnTo>
                    <a:pt x="33769" y="0"/>
                  </a:lnTo>
                  <a:lnTo>
                    <a:pt x="29641" y="1231"/>
                  </a:lnTo>
                  <a:lnTo>
                    <a:pt x="1943" y="35027"/>
                  </a:lnTo>
                  <a:lnTo>
                    <a:pt x="0" y="47663"/>
                  </a:lnTo>
                  <a:lnTo>
                    <a:pt x="1176" y="55906"/>
                  </a:lnTo>
                  <a:lnTo>
                    <a:pt x="4465" y="62204"/>
                  </a:lnTo>
                  <a:lnTo>
                    <a:pt x="9595" y="66226"/>
                  </a:lnTo>
                  <a:lnTo>
                    <a:pt x="16294" y="67640"/>
                  </a:lnTo>
                  <a:lnTo>
                    <a:pt x="20193" y="67640"/>
                  </a:lnTo>
                  <a:lnTo>
                    <a:pt x="51972" y="32504"/>
                  </a:lnTo>
                  <a:lnTo>
                    <a:pt x="53949" y="19964"/>
                  </a:lnTo>
                  <a:lnTo>
                    <a:pt x="52773" y="11728"/>
                  </a:lnTo>
                  <a:lnTo>
                    <a:pt x="49483" y="5434"/>
                  </a:lnTo>
                  <a:lnTo>
                    <a:pt x="44353" y="1413"/>
                  </a:lnTo>
                  <a:lnTo>
                    <a:pt x="37655" y="0"/>
                  </a:lnTo>
                  <a:close/>
                </a:path>
              </a:pathLst>
            </a:custGeom>
            <a:solidFill>
              <a:srgbClr val="868D8D">
                <a:alpha val="50000"/>
              </a:srgbClr>
            </a:solidFill>
          </p:spPr>
          <p:txBody>
            <a:bodyPr wrap="square" lIns="0" tIns="0" rIns="0" bIns="0" rtlCol="0"/>
            <a:lstStyle/>
            <a:p>
              <a:endParaRPr sz="1803" kern="0">
                <a:solidFill>
                  <a:sysClr val="windowText" lastClr="000000"/>
                </a:solidFill>
              </a:endParaRPr>
            </a:p>
          </p:txBody>
        </p:sp>
        <p:sp>
          <p:nvSpPr>
            <p:cNvPr id="95" name="object 95"/>
            <p:cNvSpPr/>
            <p:nvPr/>
          </p:nvSpPr>
          <p:spPr>
            <a:xfrm>
              <a:off x="7063884" y="2438278"/>
              <a:ext cx="43180" cy="55880"/>
            </a:xfrm>
            <a:custGeom>
              <a:avLst/>
              <a:gdLst/>
              <a:ahLst/>
              <a:cxnLst/>
              <a:rect l="l" t="t" r="r" b="b"/>
              <a:pathLst>
                <a:path w="43179" h="55880">
                  <a:moveTo>
                    <a:pt x="29908" y="0"/>
                  </a:moveTo>
                  <a:lnTo>
                    <a:pt x="1670" y="29507"/>
                  </a:lnTo>
                  <a:lnTo>
                    <a:pt x="0" y="40140"/>
                  </a:lnTo>
                  <a:lnTo>
                    <a:pt x="1729" y="48807"/>
                  </a:lnTo>
                  <a:lnTo>
                    <a:pt x="6378" y="54009"/>
                  </a:lnTo>
                  <a:lnTo>
                    <a:pt x="13251" y="55353"/>
                  </a:lnTo>
                  <a:lnTo>
                    <a:pt x="21653" y="52447"/>
                  </a:lnTo>
                  <a:lnTo>
                    <a:pt x="30031" y="45657"/>
                  </a:lnTo>
                  <a:lnTo>
                    <a:pt x="36869" y="36392"/>
                  </a:lnTo>
                  <a:lnTo>
                    <a:pt x="41472" y="25849"/>
                  </a:lnTo>
                  <a:lnTo>
                    <a:pt x="43141" y="15223"/>
                  </a:lnTo>
                  <a:lnTo>
                    <a:pt x="41419" y="6556"/>
                  </a:lnTo>
                  <a:lnTo>
                    <a:pt x="36776" y="1351"/>
                  </a:lnTo>
                  <a:lnTo>
                    <a:pt x="29908" y="0"/>
                  </a:lnTo>
                  <a:close/>
                </a:path>
              </a:pathLst>
            </a:custGeom>
            <a:solidFill>
              <a:srgbClr val="6A787F">
                <a:alpha val="69999"/>
              </a:srgbClr>
            </a:solidFill>
          </p:spPr>
          <p:txBody>
            <a:bodyPr wrap="square" lIns="0" tIns="0" rIns="0" bIns="0" rtlCol="0"/>
            <a:lstStyle/>
            <a:p>
              <a:endParaRPr sz="1803" kern="0">
                <a:solidFill>
                  <a:sysClr val="windowText" lastClr="000000"/>
                </a:solidFill>
              </a:endParaRPr>
            </a:p>
          </p:txBody>
        </p:sp>
        <p:sp>
          <p:nvSpPr>
            <p:cNvPr id="96" name="object 96"/>
            <p:cNvSpPr/>
            <p:nvPr/>
          </p:nvSpPr>
          <p:spPr>
            <a:xfrm>
              <a:off x="7068045" y="2442988"/>
              <a:ext cx="35560" cy="46355"/>
            </a:xfrm>
            <a:custGeom>
              <a:avLst/>
              <a:gdLst/>
              <a:ahLst/>
              <a:cxnLst/>
              <a:rect l="l" t="t" r="r" b="b"/>
              <a:pathLst>
                <a:path w="35559" h="46355">
                  <a:moveTo>
                    <a:pt x="25844" y="0"/>
                  </a:moveTo>
                  <a:lnTo>
                    <a:pt x="24549" y="126"/>
                  </a:lnTo>
                  <a:lnTo>
                    <a:pt x="24371" y="126"/>
                  </a:lnTo>
                  <a:lnTo>
                    <a:pt x="22491" y="533"/>
                  </a:lnTo>
                  <a:lnTo>
                    <a:pt x="20421" y="1257"/>
                  </a:lnTo>
                  <a:lnTo>
                    <a:pt x="20243" y="1358"/>
                  </a:lnTo>
                  <a:lnTo>
                    <a:pt x="19494" y="1676"/>
                  </a:lnTo>
                  <a:lnTo>
                    <a:pt x="8826" y="10667"/>
                  </a:lnTo>
                  <a:lnTo>
                    <a:pt x="8382" y="11188"/>
                  </a:lnTo>
                  <a:lnTo>
                    <a:pt x="8280" y="11366"/>
                  </a:lnTo>
                  <a:lnTo>
                    <a:pt x="7302" y="12661"/>
                  </a:lnTo>
                  <a:lnTo>
                    <a:pt x="5943" y="14719"/>
                  </a:lnTo>
                  <a:lnTo>
                    <a:pt x="889" y="26657"/>
                  </a:lnTo>
                  <a:lnTo>
                    <a:pt x="800" y="26949"/>
                  </a:lnTo>
                  <a:lnTo>
                    <a:pt x="585" y="27952"/>
                  </a:lnTo>
                  <a:lnTo>
                    <a:pt x="226" y="30073"/>
                  </a:lnTo>
                  <a:lnTo>
                    <a:pt x="215" y="30327"/>
                  </a:lnTo>
                  <a:lnTo>
                    <a:pt x="76" y="31521"/>
                  </a:lnTo>
                  <a:lnTo>
                    <a:pt x="0" y="39293"/>
                  </a:lnTo>
                  <a:lnTo>
                    <a:pt x="2006" y="43294"/>
                  </a:lnTo>
                  <a:lnTo>
                    <a:pt x="6247" y="45756"/>
                  </a:lnTo>
                  <a:lnTo>
                    <a:pt x="4254" y="41757"/>
                  </a:lnTo>
                  <a:lnTo>
                    <a:pt x="4318" y="33985"/>
                  </a:lnTo>
                  <a:lnTo>
                    <a:pt x="19253" y="6972"/>
                  </a:lnTo>
                  <a:lnTo>
                    <a:pt x="20332" y="6159"/>
                  </a:lnTo>
                  <a:lnTo>
                    <a:pt x="30276" y="2489"/>
                  </a:lnTo>
                  <a:lnTo>
                    <a:pt x="32974" y="2489"/>
                  </a:lnTo>
                  <a:lnTo>
                    <a:pt x="30416" y="1003"/>
                  </a:lnTo>
                  <a:lnTo>
                    <a:pt x="29743" y="698"/>
                  </a:lnTo>
                  <a:lnTo>
                    <a:pt x="28676" y="342"/>
                  </a:lnTo>
                  <a:lnTo>
                    <a:pt x="28219" y="253"/>
                  </a:lnTo>
                  <a:lnTo>
                    <a:pt x="27940" y="190"/>
                  </a:lnTo>
                  <a:lnTo>
                    <a:pt x="27114" y="50"/>
                  </a:lnTo>
                  <a:lnTo>
                    <a:pt x="25844" y="0"/>
                  </a:lnTo>
                  <a:close/>
                </a:path>
                <a:path w="35559" h="46355">
                  <a:moveTo>
                    <a:pt x="32974" y="2489"/>
                  </a:moveTo>
                  <a:lnTo>
                    <a:pt x="30276" y="2489"/>
                  </a:lnTo>
                  <a:lnTo>
                    <a:pt x="31381" y="2527"/>
                  </a:lnTo>
                  <a:lnTo>
                    <a:pt x="31813" y="2578"/>
                  </a:lnTo>
                  <a:lnTo>
                    <a:pt x="35052" y="3695"/>
                  </a:lnTo>
                  <a:lnTo>
                    <a:pt x="32974" y="2489"/>
                  </a:lnTo>
                  <a:close/>
                </a:path>
              </a:pathLst>
            </a:custGeom>
            <a:solidFill>
              <a:srgbClr val="6A787F"/>
            </a:solidFill>
          </p:spPr>
          <p:txBody>
            <a:bodyPr wrap="square" lIns="0" tIns="0" rIns="0" bIns="0" rtlCol="0"/>
            <a:lstStyle/>
            <a:p>
              <a:endParaRPr sz="1803" kern="0">
                <a:solidFill>
                  <a:sysClr val="windowText" lastClr="000000"/>
                </a:solidFill>
              </a:endParaRPr>
            </a:p>
          </p:txBody>
        </p:sp>
        <p:sp>
          <p:nvSpPr>
            <p:cNvPr id="97" name="object 97"/>
            <p:cNvSpPr/>
            <p:nvPr/>
          </p:nvSpPr>
          <p:spPr>
            <a:xfrm>
              <a:off x="7072276" y="2445520"/>
              <a:ext cx="36195" cy="46355"/>
            </a:xfrm>
            <a:custGeom>
              <a:avLst/>
              <a:gdLst/>
              <a:ahLst/>
              <a:cxnLst/>
              <a:rect l="l" t="t" r="r" b="b"/>
              <a:pathLst>
                <a:path w="36195" h="46355">
                  <a:moveTo>
                    <a:pt x="25000" y="0"/>
                  </a:moveTo>
                  <a:lnTo>
                    <a:pt x="0" y="33549"/>
                  </a:lnTo>
                  <a:lnTo>
                    <a:pt x="1445" y="40800"/>
                  </a:lnTo>
                  <a:lnTo>
                    <a:pt x="5335" y="45152"/>
                  </a:lnTo>
                  <a:lnTo>
                    <a:pt x="11085" y="46277"/>
                  </a:lnTo>
                  <a:lnTo>
                    <a:pt x="18110" y="43848"/>
                  </a:lnTo>
                  <a:lnTo>
                    <a:pt x="25116" y="38174"/>
                  </a:lnTo>
                  <a:lnTo>
                    <a:pt x="30834" y="30429"/>
                  </a:lnTo>
                  <a:lnTo>
                    <a:pt x="34681" y="21615"/>
                  </a:lnTo>
                  <a:lnTo>
                    <a:pt x="36080" y="12733"/>
                  </a:lnTo>
                  <a:lnTo>
                    <a:pt x="34635" y="5482"/>
                  </a:lnTo>
                  <a:lnTo>
                    <a:pt x="30746" y="1129"/>
                  </a:lnTo>
                  <a:lnTo>
                    <a:pt x="25000" y="0"/>
                  </a:lnTo>
                  <a:close/>
                </a:path>
              </a:pathLst>
            </a:custGeom>
            <a:solidFill>
              <a:srgbClr val="ABC1C9"/>
            </a:solidFill>
          </p:spPr>
          <p:txBody>
            <a:bodyPr wrap="square" lIns="0" tIns="0" rIns="0" bIns="0" rtlCol="0"/>
            <a:lstStyle/>
            <a:p>
              <a:endParaRPr sz="1803" kern="0">
                <a:solidFill>
                  <a:sysClr val="windowText" lastClr="000000"/>
                </a:solidFill>
              </a:endParaRPr>
            </a:p>
          </p:txBody>
        </p:sp>
        <p:sp>
          <p:nvSpPr>
            <p:cNvPr id="98" name="object 98"/>
            <p:cNvSpPr/>
            <p:nvPr/>
          </p:nvSpPr>
          <p:spPr>
            <a:xfrm>
              <a:off x="7077661" y="2339843"/>
              <a:ext cx="14604" cy="15240"/>
            </a:xfrm>
            <a:custGeom>
              <a:avLst/>
              <a:gdLst/>
              <a:ahLst/>
              <a:cxnLst/>
              <a:rect l="l" t="t" r="r" b="b"/>
              <a:pathLst>
                <a:path w="14604" h="15239">
                  <a:moveTo>
                    <a:pt x="8458" y="0"/>
                  </a:moveTo>
                  <a:lnTo>
                    <a:pt x="4114" y="1015"/>
                  </a:lnTo>
                  <a:lnTo>
                    <a:pt x="1638" y="2197"/>
                  </a:lnTo>
                  <a:lnTo>
                    <a:pt x="0" y="10426"/>
                  </a:lnTo>
                  <a:lnTo>
                    <a:pt x="1841" y="12458"/>
                  </a:lnTo>
                  <a:lnTo>
                    <a:pt x="5461" y="15062"/>
                  </a:lnTo>
                  <a:lnTo>
                    <a:pt x="8813" y="14795"/>
                  </a:lnTo>
                  <a:lnTo>
                    <a:pt x="12547" y="12649"/>
                  </a:lnTo>
                  <a:lnTo>
                    <a:pt x="13830" y="10871"/>
                  </a:lnTo>
                  <a:lnTo>
                    <a:pt x="14198" y="8978"/>
                  </a:lnTo>
                  <a:lnTo>
                    <a:pt x="14579" y="7086"/>
                  </a:lnTo>
                  <a:lnTo>
                    <a:pt x="14084" y="4952"/>
                  </a:lnTo>
                  <a:lnTo>
                    <a:pt x="11455" y="1536"/>
                  </a:lnTo>
                  <a:lnTo>
                    <a:pt x="8458" y="0"/>
                  </a:lnTo>
                  <a:close/>
                </a:path>
              </a:pathLst>
            </a:custGeom>
            <a:solidFill>
              <a:srgbClr val="9FA7AB">
                <a:alpha val="69999"/>
              </a:srgbClr>
            </a:solidFill>
          </p:spPr>
          <p:txBody>
            <a:bodyPr wrap="square" lIns="0" tIns="0" rIns="0" bIns="0" rtlCol="0"/>
            <a:lstStyle/>
            <a:p>
              <a:endParaRPr sz="1803" kern="0">
                <a:solidFill>
                  <a:sysClr val="windowText" lastClr="000000"/>
                </a:solidFill>
              </a:endParaRPr>
            </a:p>
          </p:txBody>
        </p:sp>
        <p:sp>
          <p:nvSpPr>
            <p:cNvPr id="99" name="object 99"/>
            <p:cNvSpPr/>
            <p:nvPr/>
          </p:nvSpPr>
          <p:spPr>
            <a:xfrm>
              <a:off x="7078984" y="2339467"/>
              <a:ext cx="13335" cy="15875"/>
            </a:xfrm>
            <a:custGeom>
              <a:avLst/>
              <a:gdLst/>
              <a:ahLst/>
              <a:cxnLst/>
              <a:rect l="l" t="t" r="r" b="b"/>
              <a:pathLst>
                <a:path w="13334" h="15875">
                  <a:moveTo>
                    <a:pt x="2819" y="0"/>
                  </a:moveTo>
                  <a:lnTo>
                    <a:pt x="0" y="14122"/>
                  </a:lnTo>
                  <a:lnTo>
                    <a:pt x="6743" y="15316"/>
                  </a:lnTo>
                  <a:lnTo>
                    <a:pt x="10109" y="13398"/>
                  </a:lnTo>
                  <a:lnTo>
                    <a:pt x="11696" y="12496"/>
                  </a:lnTo>
                  <a:lnTo>
                    <a:pt x="12712" y="10845"/>
                  </a:lnTo>
                  <a:lnTo>
                    <a:pt x="13296" y="7886"/>
                  </a:lnTo>
                  <a:lnTo>
                    <a:pt x="12992" y="5981"/>
                  </a:lnTo>
                  <a:lnTo>
                    <a:pt x="9499" y="1485"/>
                  </a:lnTo>
                  <a:lnTo>
                    <a:pt x="2819" y="0"/>
                  </a:lnTo>
                  <a:close/>
                </a:path>
              </a:pathLst>
            </a:custGeom>
            <a:solidFill>
              <a:srgbClr val="70BB3B"/>
            </a:solidFill>
          </p:spPr>
          <p:txBody>
            <a:bodyPr wrap="square" lIns="0" tIns="0" rIns="0" bIns="0" rtlCol="0"/>
            <a:lstStyle/>
            <a:p>
              <a:endParaRPr sz="1803" kern="0">
                <a:solidFill>
                  <a:sysClr val="windowText" lastClr="000000"/>
                </a:solidFill>
              </a:endParaRPr>
            </a:p>
          </p:txBody>
        </p:sp>
        <p:sp>
          <p:nvSpPr>
            <p:cNvPr id="100" name="object 100"/>
            <p:cNvSpPr/>
            <p:nvPr/>
          </p:nvSpPr>
          <p:spPr>
            <a:xfrm>
              <a:off x="7081324" y="2342883"/>
              <a:ext cx="5715" cy="8890"/>
            </a:xfrm>
            <a:custGeom>
              <a:avLst/>
              <a:gdLst/>
              <a:ahLst/>
              <a:cxnLst/>
              <a:rect l="l" t="t" r="r" b="b"/>
              <a:pathLst>
                <a:path w="5715" h="8889">
                  <a:moveTo>
                    <a:pt x="2247" y="0"/>
                  </a:moveTo>
                  <a:lnTo>
                    <a:pt x="901" y="1625"/>
                  </a:lnTo>
                  <a:lnTo>
                    <a:pt x="0" y="6108"/>
                  </a:lnTo>
                  <a:lnTo>
                    <a:pt x="622" y="8128"/>
                  </a:lnTo>
                  <a:lnTo>
                    <a:pt x="1854" y="8382"/>
                  </a:lnTo>
                  <a:lnTo>
                    <a:pt x="3073" y="8623"/>
                  </a:lnTo>
                  <a:lnTo>
                    <a:pt x="4432" y="6997"/>
                  </a:lnTo>
                  <a:lnTo>
                    <a:pt x="5321" y="2501"/>
                  </a:lnTo>
                  <a:lnTo>
                    <a:pt x="4698" y="495"/>
                  </a:lnTo>
                  <a:lnTo>
                    <a:pt x="2247" y="0"/>
                  </a:lnTo>
                  <a:close/>
                </a:path>
              </a:pathLst>
            </a:custGeom>
            <a:solidFill>
              <a:srgbClr val="EC6C4E">
                <a:alpha val="79998"/>
              </a:srgbClr>
            </a:solidFill>
          </p:spPr>
          <p:txBody>
            <a:bodyPr wrap="square" lIns="0" tIns="0" rIns="0" bIns="0" rtlCol="0"/>
            <a:lstStyle/>
            <a:p>
              <a:endParaRPr sz="1803" kern="0">
                <a:solidFill>
                  <a:sysClr val="windowText" lastClr="000000"/>
                </a:solidFill>
              </a:endParaRPr>
            </a:p>
          </p:txBody>
        </p:sp>
        <p:pic>
          <p:nvPicPr>
            <p:cNvPr id="101" name="object 101"/>
            <p:cNvPicPr/>
            <p:nvPr/>
          </p:nvPicPr>
          <p:blipFill>
            <a:blip r:embed="rId41" cstate="print"/>
            <a:stretch>
              <a:fillRect/>
            </a:stretch>
          </p:blipFill>
          <p:spPr>
            <a:xfrm>
              <a:off x="8256066" y="3756444"/>
              <a:ext cx="236080" cy="198939"/>
            </a:xfrm>
            <a:prstGeom prst="rect">
              <a:avLst/>
            </a:prstGeom>
          </p:spPr>
        </p:pic>
        <p:sp>
          <p:nvSpPr>
            <p:cNvPr id="102" name="object 102"/>
            <p:cNvSpPr/>
            <p:nvPr/>
          </p:nvSpPr>
          <p:spPr>
            <a:xfrm>
              <a:off x="8300181" y="3548867"/>
              <a:ext cx="60325" cy="254635"/>
            </a:xfrm>
            <a:custGeom>
              <a:avLst/>
              <a:gdLst/>
              <a:ahLst/>
              <a:cxnLst/>
              <a:rect l="l" t="t" r="r" b="b"/>
              <a:pathLst>
                <a:path w="60325" h="254635">
                  <a:moveTo>
                    <a:pt x="29798" y="0"/>
                  </a:moveTo>
                  <a:lnTo>
                    <a:pt x="18715" y="1254"/>
                  </a:lnTo>
                  <a:lnTo>
                    <a:pt x="9036" y="4994"/>
                  </a:lnTo>
                  <a:lnTo>
                    <a:pt x="3390" y="8283"/>
                  </a:lnTo>
                  <a:lnTo>
                    <a:pt x="546" y="12614"/>
                  </a:lnTo>
                  <a:lnTo>
                    <a:pt x="558" y="16957"/>
                  </a:lnTo>
                  <a:lnTo>
                    <a:pt x="0" y="241925"/>
                  </a:lnTo>
                  <a:lnTo>
                    <a:pt x="2917" y="246332"/>
                  </a:lnTo>
                  <a:lnTo>
                    <a:pt x="8674" y="249647"/>
                  </a:lnTo>
                  <a:lnTo>
                    <a:pt x="18402" y="253379"/>
                  </a:lnTo>
                  <a:lnTo>
                    <a:pt x="29454" y="254615"/>
                  </a:lnTo>
                  <a:lnTo>
                    <a:pt x="40492" y="253361"/>
                  </a:lnTo>
                  <a:lnTo>
                    <a:pt x="50177" y="249621"/>
                  </a:lnTo>
                  <a:lnTo>
                    <a:pt x="55862" y="246319"/>
                  </a:lnTo>
                  <a:lnTo>
                    <a:pt x="58686" y="242027"/>
                  </a:lnTo>
                  <a:lnTo>
                    <a:pt x="59229" y="23383"/>
                  </a:lnTo>
                  <a:lnTo>
                    <a:pt x="2705" y="23371"/>
                  </a:lnTo>
                  <a:lnTo>
                    <a:pt x="2425" y="22964"/>
                  </a:lnTo>
                  <a:lnTo>
                    <a:pt x="2298" y="22532"/>
                  </a:lnTo>
                  <a:lnTo>
                    <a:pt x="2057" y="22101"/>
                  </a:lnTo>
                  <a:lnTo>
                    <a:pt x="59233" y="22101"/>
                  </a:lnTo>
                  <a:lnTo>
                    <a:pt x="59241" y="18888"/>
                  </a:lnTo>
                  <a:lnTo>
                    <a:pt x="58940" y="18888"/>
                  </a:lnTo>
                  <a:lnTo>
                    <a:pt x="59867" y="13947"/>
                  </a:lnTo>
                  <a:lnTo>
                    <a:pt x="57175" y="8804"/>
                  </a:lnTo>
                  <a:lnTo>
                    <a:pt x="50518" y="4968"/>
                  </a:lnTo>
                  <a:lnTo>
                    <a:pt x="40854" y="1254"/>
                  </a:lnTo>
                  <a:lnTo>
                    <a:pt x="29798" y="0"/>
                  </a:lnTo>
                  <a:close/>
                </a:path>
                <a:path w="60325" h="254635">
                  <a:moveTo>
                    <a:pt x="59233" y="22101"/>
                  </a:moveTo>
                  <a:lnTo>
                    <a:pt x="2057" y="22101"/>
                  </a:lnTo>
                  <a:lnTo>
                    <a:pt x="2298" y="22532"/>
                  </a:lnTo>
                  <a:lnTo>
                    <a:pt x="2438" y="22977"/>
                  </a:lnTo>
                  <a:lnTo>
                    <a:pt x="2730" y="23383"/>
                  </a:lnTo>
                  <a:lnTo>
                    <a:pt x="59229" y="23383"/>
                  </a:lnTo>
                  <a:lnTo>
                    <a:pt x="59233" y="22101"/>
                  </a:lnTo>
                  <a:close/>
                </a:path>
                <a:path w="60325" h="254635">
                  <a:moveTo>
                    <a:pt x="59243" y="17699"/>
                  </a:moveTo>
                  <a:lnTo>
                    <a:pt x="59054" y="18303"/>
                  </a:lnTo>
                  <a:lnTo>
                    <a:pt x="58940" y="18888"/>
                  </a:lnTo>
                  <a:lnTo>
                    <a:pt x="59241" y="18888"/>
                  </a:lnTo>
                  <a:lnTo>
                    <a:pt x="59243" y="17699"/>
                  </a:lnTo>
                  <a:close/>
                </a:path>
                <a:path w="60325" h="254635">
                  <a:moveTo>
                    <a:pt x="59279" y="17084"/>
                  </a:moveTo>
                  <a:lnTo>
                    <a:pt x="59245" y="17263"/>
                  </a:lnTo>
                  <a:lnTo>
                    <a:pt x="59279" y="17084"/>
                  </a:lnTo>
                  <a:close/>
                </a:path>
                <a:path w="60325" h="254635">
                  <a:moveTo>
                    <a:pt x="546" y="16919"/>
                  </a:moveTo>
                  <a:close/>
                </a:path>
              </a:pathLst>
            </a:custGeom>
            <a:solidFill>
              <a:srgbClr val="262626"/>
            </a:solidFill>
          </p:spPr>
          <p:txBody>
            <a:bodyPr wrap="square" lIns="0" tIns="0" rIns="0" bIns="0" rtlCol="0"/>
            <a:lstStyle/>
            <a:p>
              <a:endParaRPr sz="1803" kern="0">
                <a:solidFill>
                  <a:sysClr val="windowText" lastClr="000000"/>
                </a:solidFill>
              </a:endParaRPr>
            </a:p>
          </p:txBody>
        </p:sp>
        <p:sp>
          <p:nvSpPr>
            <p:cNvPr id="103" name="object 103"/>
            <p:cNvSpPr/>
            <p:nvPr/>
          </p:nvSpPr>
          <p:spPr>
            <a:xfrm>
              <a:off x="8334159" y="3603383"/>
              <a:ext cx="13335" cy="199390"/>
            </a:xfrm>
            <a:custGeom>
              <a:avLst/>
              <a:gdLst/>
              <a:ahLst/>
              <a:cxnLst/>
              <a:rect l="l" t="t" r="r" b="b"/>
              <a:pathLst>
                <a:path w="13334" h="199389">
                  <a:moveTo>
                    <a:pt x="12712" y="0"/>
                  </a:moveTo>
                  <a:lnTo>
                    <a:pt x="0" y="0"/>
                  </a:lnTo>
                  <a:lnTo>
                    <a:pt x="0" y="196850"/>
                  </a:lnTo>
                  <a:lnTo>
                    <a:pt x="0" y="198120"/>
                  </a:lnTo>
                  <a:lnTo>
                    <a:pt x="0" y="199390"/>
                  </a:lnTo>
                  <a:lnTo>
                    <a:pt x="7391" y="199390"/>
                  </a:lnTo>
                  <a:lnTo>
                    <a:pt x="7391" y="198120"/>
                  </a:lnTo>
                  <a:lnTo>
                    <a:pt x="11125" y="198120"/>
                  </a:lnTo>
                  <a:lnTo>
                    <a:pt x="11125" y="196850"/>
                  </a:lnTo>
                  <a:lnTo>
                    <a:pt x="12712" y="196850"/>
                  </a:lnTo>
                  <a:lnTo>
                    <a:pt x="12712" y="0"/>
                  </a:lnTo>
                  <a:close/>
                </a:path>
              </a:pathLst>
            </a:custGeom>
            <a:solidFill>
              <a:srgbClr val="F5F8FA">
                <a:alpha val="19999"/>
              </a:srgbClr>
            </a:solidFill>
          </p:spPr>
          <p:txBody>
            <a:bodyPr wrap="square" lIns="0" tIns="0" rIns="0" bIns="0" rtlCol="0"/>
            <a:lstStyle/>
            <a:p>
              <a:endParaRPr sz="1803" kern="0">
                <a:solidFill>
                  <a:sysClr val="windowText" lastClr="000000"/>
                </a:solidFill>
              </a:endParaRPr>
            </a:p>
          </p:txBody>
        </p:sp>
        <p:pic>
          <p:nvPicPr>
            <p:cNvPr id="104" name="object 104"/>
            <p:cNvPicPr/>
            <p:nvPr/>
          </p:nvPicPr>
          <p:blipFill>
            <a:blip r:embed="rId42" cstate="print"/>
            <a:stretch>
              <a:fillRect/>
            </a:stretch>
          </p:blipFill>
          <p:spPr>
            <a:xfrm>
              <a:off x="8218170" y="3483152"/>
              <a:ext cx="228066" cy="102958"/>
            </a:xfrm>
            <a:prstGeom prst="rect">
              <a:avLst/>
            </a:prstGeom>
          </p:spPr>
        </p:pic>
        <p:pic>
          <p:nvPicPr>
            <p:cNvPr id="105" name="object 105"/>
            <p:cNvPicPr/>
            <p:nvPr/>
          </p:nvPicPr>
          <p:blipFill>
            <a:blip r:embed="rId43" cstate="print"/>
            <a:stretch>
              <a:fillRect/>
            </a:stretch>
          </p:blipFill>
          <p:spPr>
            <a:xfrm>
              <a:off x="8214271" y="3387909"/>
              <a:ext cx="236017" cy="149385"/>
            </a:xfrm>
            <a:prstGeom prst="rect">
              <a:avLst/>
            </a:prstGeom>
          </p:spPr>
        </p:pic>
        <p:pic>
          <p:nvPicPr>
            <p:cNvPr id="106" name="object 106"/>
            <p:cNvPicPr/>
            <p:nvPr/>
          </p:nvPicPr>
          <p:blipFill>
            <a:blip r:embed="rId44" cstate="print"/>
            <a:stretch>
              <a:fillRect/>
            </a:stretch>
          </p:blipFill>
          <p:spPr>
            <a:xfrm>
              <a:off x="8321306" y="3777043"/>
              <a:ext cx="330238" cy="289915"/>
            </a:xfrm>
            <a:prstGeom prst="rect">
              <a:avLst/>
            </a:prstGeom>
          </p:spPr>
        </p:pic>
        <p:sp>
          <p:nvSpPr>
            <p:cNvPr id="107" name="object 107"/>
            <p:cNvSpPr/>
            <p:nvPr/>
          </p:nvSpPr>
          <p:spPr>
            <a:xfrm>
              <a:off x="8366828" y="3778911"/>
              <a:ext cx="255270" cy="149225"/>
            </a:xfrm>
            <a:custGeom>
              <a:avLst/>
              <a:gdLst/>
              <a:ahLst/>
              <a:cxnLst/>
              <a:rect l="l" t="t" r="r" b="b"/>
              <a:pathLst>
                <a:path w="255270" h="149225">
                  <a:moveTo>
                    <a:pt x="35153" y="0"/>
                  </a:moveTo>
                  <a:lnTo>
                    <a:pt x="0" y="21247"/>
                  </a:lnTo>
                  <a:lnTo>
                    <a:pt x="219544" y="148831"/>
                  </a:lnTo>
                  <a:lnTo>
                    <a:pt x="225552" y="143217"/>
                  </a:lnTo>
                  <a:lnTo>
                    <a:pt x="231952" y="138379"/>
                  </a:lnTo>
                  <a:lnTo>
                    <a:pt x="244132" y="131343"/>
                  </a:lnTo>
                  <a:lnTo>
                    <a:pt x="249529" y="129032"/>
                  </a:lnTo>
                  <a:lnTo>
                    <a:pt x="254673" y="127571"/>
                  </a:lnTo>
                  <a:lnTo>
                    <a:pt x="35153" y="0"/>
                  </a:lnTo>
                  <a:close/>
                </a:path>
              </a:pathLst>
            </a:custGeom>
            <a:solidFill>
              <a:srgbClr val="F5F8FA"/>
            </a:solidFill>
          </p:spPr>
          <p:txBody>
            <a:bodyPr wrap="square" lIns="0" tIns="0" rIns="0" bIns="0" rtlCol="0"/>
            <a:lstStyle/>
            <a:p>
              <a:endParaRPr sz="1803" kern="0">
                <a:solidFill>
                  <a:sysClr val="windowText" lastClr="000000"/>
                </a:solidFill>
              </a:endParaRPr>
            </a:p>
          </p:txBody>
        </p:sp>
        <p:sp>
          <p:nvSpPr>
            <p:cNvPr id="108" name="object 108"/>
            <p:cNvSpPr/>
            <p:nvPr/>
          </p:nvSpPr>
          <p:spPr>
            <a:xfrm>
              <a:off x="8540837" y="3904744"/>
              <a:ext cx="130175" cy="167005"/>
            </a:xfrm>
            <a:custGeom>
              <a:avLst/>
              <a:gdLst/>
              <a:ahLst/>
              <a:cxnLst/>
              <a:rect l="l" t="t" r="r" b="b"/>
              <a:pathLst>
                <a:path w="130175" h="167004">
                  <a:moveTo>
                    <a:pt x="89823" y="0"/>
                  </a:moveTo>
                  <a:lnTo>
                    <a:pt x="39367" y="29131"/>
                  </a:lnTo>
                  <a:lnTo>
                    <a:pt x="5002" y="88687"/>
                  </a:lnTo>
                  <a:lnTo>
                    <a:pt x="0" y="120620"/>
                  </a:lnTo>
                  <a:lnTo>
                    <a:pt x="5171" y="146674"/>
                  </a:lnTo>
                  <a:lnTo>
                    <a:pt x="19121" y="162336"/>
                  </a:lnTo>
                  <a:lnTo>
                    <a:pt x="39760" y="166411"/>
                  </a:lnTo>
                  <a:lnTo>
                    <a:pt x="64998" y="157704"/>
                  </a:lnTo>
                  <a:lnTo>
                    <a:pt x="90214" y="137277"/>
                  </a:lnTo>
                  <a:lnTo>
                    <a:pt x="110775" y="109413"/>
                  </a:lnTo>
                  <a:lnTo>
                    <a:pt x="124602" y="77713"/>
                  </a:lnTo>
                  <a:lnTo>
                    <a:pt x="129616" y="45778"/>
                  </a:lnTo>
                  <a:lnTo>
                    <a:pt x="124438" y="19732"/>
                  </a:lnTo>
                  <a:lnTo>
                    <a:pt x="110475" y="4073"/>
                  </a:lnTo>
                  <a:lnTo>
                    <a:pt x="89823" y="0"/>
                  </a:lnTo>
                  <a:close/>
                </a:path>
              </a:pathLst>
            </a:custGeom>
            <a:solidFill>
              <a:srgbClr val="D0D5D5"/>
            </a:solidFill>
          </p:spPr>
          <p:txBody>
            <a:bodyPr wrap="square" lIns="0" tIns="0" rIns="0" bIns="0" rtlCol="0"/>
            <a:lstStyle/>
            <a:p>
              <a:endParaRPr sz="1803" kern="0">
                <a:solidFill>
                  <a:sysClr val="windowText" lastClr="000000"/>
                </a:solidFill>
              </a:endParaRPr>
            </a:p>
          </p:txBody>
        </p:sp>
        <p:sp>
          <p:nvSpPr>
            <p:cNvPr id="109" name="object 109"/>
            <p:cNvSpPr/>
            <p:nvPr/>
          </p:nvSpPr>
          <p:spPr>
            <a:xfrm>
              <a:off x="8550526" y="3917181"/>
              <a:ext cx="110489" cy="141605"/>
            </a:xfrm>
            <a:custGeom>
              <a:avLst/>
              <a:gdLst/>
              <a:ahLst/>
              <a:cxnLst/>
              <a:rect l="l" t="t" r="r" b="b"/>
              <a:pathLst>
                <a:path w="110490" h="141604">
                  <a:moveTo>
                    <a:pt x="76394" y="0"/>
                  </a:moveTo>
                  <a:lnTo>
                    <a:pt x="33488" y="24774"/>
                  </a:lnTo>
                  <a:lnTo>
                    <a:pt x="4258" y="75422"/>
                  </a:lnTo>
                  <a:lnTo>
                    <a:pt x="0" y="102582"/>
                  </a:lnTo>
                  <a:lnTo>
                    <a:pt x="4399" y="124744"/>
                  </a:lnTo>
                  <a:lnTo>
                    <a:pt x="16262" y="138069"/>
                  </a:lnTo>
                  <a:lnTo>
                    <a:pt x="33811" y="141540"/>
                  </a:lnTo>
                  <a:lnTo>
                    <a:pt x="55270" y="134141"/>
                  </a:lnTo>
                  <a:lnTo>
                    <a:pt x="76721" y="116769"/>
                  </a:lnTo>
                  <a:lnTo>
                    <a:pt x="94211" y="93065"/>
                  </a:lnTo>
                  <a:lnTo>
                    <a:pt x="105973" y="66095"/>
                  </a:lnTo>
                  <a:lnTo>
                    <a:pt x="110236" y="38929"/>
                  </a:lnTo>
                  <a:lnTo>
                    <a:pt x="105835" y="16777"/>
                  </a:lnTo>
                  <a:lnTo>
                    <a:pt x="93959" y="3461"/>
                  </a:lnTo>
                  <a:lnTo>
                    <a:pt x="76394" y="0"/>
                  </a:lnTo>
                  <a:close/>
                </a:path>
              </a:pathLst>
            </a:custGeom>
            <a:solidFill>
              <a:srgbClr val="202121"/>
            </a:solidFill>
          </p:spPr>
          <p:txBody>
            <a:bodyPr wrap="square" lIns="0" tIns="0" rIns="0" bIns="0" rtlCol="0"/>
            <a:lstStyle/>
            <a:p>
              <a:endParaRPr sz="1803" kern="0">
                <a:solidFill>
                  <a:sysClr val="windowText" lastClr="000000"/>
                </a:solidFill>
              </a:endParaRPr>
            </a:p>
          </p:txBody>
        </p:sp>
        <p:sp>
          <p:nvSpPr>
            <p:cNvPr id="110" name="object 110"/>
            <p:cNvSpPr/>
            <p:nvPr/>
          </p:nvSpPr>
          <p:spPr>
            <a:xfrm>
              <a:off x="8568156" y="3941419"/>
              <a:ext cx="71120" cy="90805"/>
            </a:xfrm>
            <a:custGeom>
              <a:avLst/>
              <a:gdLst/>
              <a:ahLst/>
              <a:cxnLst/>
              <a:rect l="l" t="t" r="r" b="b"/>
              <a:pathLst>
                <a:path w="71120" h="90804">
                  <a:moveTo>
                    <a:pt x="70700" y="24980"/>
                  </a:moveTo>
                  <a:lnTo>
                    <a:pt x="67881" y="10769"/>
                  </a:lnTo>
                  <a:lnTo>
                    <a:pt x="60261" y="2222"/>
                  </a:lnTo>
                  <a:lnTo>
                    <a:pt x="48996" y="0"/>
                  </a:lnTo>
                  <a:lnTo>
                    <a:pt x="35229" y="4749"/>
                  </a:lnTo>
                  <a:lnTo>
                    <a:pt x="21475" y="15900"/>
                  </a:lnTo>
                  <a:lnTo>
                    <a:pt x="10274" y="31089"/>
                  </a:lnTo>
                  <a:lnTo>
                    <a:pt x="2730" y="48387"/>
                  </a:lnTo>
                  <a:lnTo>
                    <a:pt x="0" y="65798"/>
                  </a:lnTo>
                  <a:lnTo>
                    <a:pt x="2819" y="80010"/>
                  </a:lnTo>
                  <a:lnTo>
                    <a:pt x="10426" y="88557"/>
                  </a:lnTo>
                  <a:lnTo>
                    <a:pt x="21691" y="90779"/>
                  </a:lnTo>
                  <a:lnTo>
                    <a:pt x="35458" y="86029"/>
                  </a:lnTo>
                  <a:lnTo>
                    <a:pt x="49212" y="74891"/>
                  </a:lnTo>
                  <a:lnTo>
                    <a:pt x="60439" y="59690"/>
                  </a:lnTo>
                  <a:lnTo>
                    <a:pt x="67970" y="42405"/>
                  </a:lnTo>
                  <a:lnTo>
                    <a:pt x="70700" y="24980"/>
                  </a:lnTo>
                  <a:close/>
                </a:path>
              </a:pathLst>
            </a:custGeom>
            <a:solidFill>
              <a:srgbClr val="D0D5D5">
                <a:alpha val="9999"/>
              </a:srgbClr>
            </a:solidFill>
          </p:spPr>
          <p:txBody>
            <a:bodyPr wrap="square" lIns="0" tIns="0" rIns="0" bIns="0" rtlCol="0"/>
            <a:lstStyle/>
            <a:p>
              <a:endParaRPr sz="1803" kern="0">
                <a:solidFill>
                  <a:sysClr val="windowText" lastClr="000000"/>
                </a:solidFill>
              </a:endParaRPr>
            </a:p>
          </p:txBody>
        </p:sp>
        <p:sp>
          <p:nvSpPr>
            <p:cNvPr id="111" name="object 111"/>
            <p:cNvSpPr/>
            <p:nvPr/>
          </p:nvSpPr>
          <p:spPr>
            <a:xfrm>
              <a:off x="8594931" y="3969954"/>
              <a:ext cx="14604" cy="20955"/>
            </a:xfrm>
            <a:custGeom>
              <a:avLst/>
              <a:gdLst/>
              <a:ahLst/>
              <a:cxnLst/>
              <a:rect l="l" t="t" r="r" b="b"/>
              <a:pathLst>
                <a:path w="14604" h="20954">
                  <a:moveTo>
                    <a:pt x="11036" y="0"/>
                  </a:moveTo>
                  <a:lnTo>
                    <a:pt x="7111" y="2273"/>
                  </a:lnTo>
                  <a:lnTo>
                    <a:pt x="3174" y="4546"/>
                  </a:lnTo>
                  <a:lnTo>
                    <a:pt x="0" y="10032"/>
                  </a:lnTo>
                  <a:lnTo>
                    <a:pt x="25" y="19062"/>
                  </a:lnTo>
                  <a:lnTo>
                    <a:pt x="3225" y="20891"/>
                  </a:lnTo>
                  <a:lnTo>
                    <a:pt x="11074" y="16344"/>
                  </a:lnTo>
                  <a:lnTo>
                    <a:pt x="14249" y="10858"/>
                  </a:lnTo>
                  <a:lnTo>
                    <a:pt x="14236" y="1828"/>
                  </a:lnTo>
                  <a:lnTo>
                    <a:pt x="11036" y="0"/>
                  </a:lnTo>
                  <a:close/>
                </a:path>
              </a:pathLst>
            </a:custGeom>
            <a:solidFill>
              <a:srgbClr val="D0D5D5">
                <a:alpha val="19999"/>
              </a:srgbClr>
            </a:solidFill>
          </p:spPr>
          <p:txBody>
            <a:bodyPr wrap="square" lIns="0" tIns="0" rIns="0" bIns="0" rtlCol="0"/>
            <a:lstStyle/>
            <a:p>
              <a:endParaRPr sz="1803" kern="0">
                <a:solidFill>
                  <a:sysClr val="windowText" lastClr="000000"/>
                </a:solidFill>
              </a:endParaRPr>
            </a:p>
          </p:txBody>
        </p:sp>
        <p:pic>
          <p:nvPicPr>
            <p:cNvPr id="112" name="object 112"/>
            <p:cNvPicPr/>
            <p:nvPr/>
          </p:nvPicPr>
          <p:blipFill>
            <a:blip r:embed="rId45" cstate="print"/>
            <a:stretch>
              <a:fillRect/>
            </a:stretch>
          </p:blipFill>
          <p:spPr>
            <a:xfrm>
              <a:off x="8550516" y="3917226"/>
              <a:ext cx="110261" cy="141325"/>
            </a:xfrm>
            <a:prstGeom prst="rect">
              <a:avLst/>
            </a:prstGeom>
          </p:spPr>
        </p:pic>
        <p:sp>
          <p:nvSpPr>
            <p:cNvPr id="113" name="object 113"/>
            <p:cNvSpPr/>
            <p:nvPr/>
          </p:nvSpPr>
          <p:spPr>
            <a:xfrm>
              <a:off x="5889460" y="5324017"/>
              <a:ext cx="90805" cy="39370"/>
            </a:xfrm>
            <a:custGeom>
              <a:avLst/>
              <a:gdLst/>
              <a:ahLst/>
              <a:cxnLst/>
              <a:rect l="l" t="t" r="r" b="b"/>
              <a:pathLst>
                <a:path w="90804" h="39370">
                  <a:moveTo>
                    <a:pt x="18619" y="0"/>
                  </a:moveTo>
                  <a:lnTo>
                    <a:pt x="9635" y="1960"/>
                  </a:lnTo>
                  <a:lnTo>
                    <a:pt x="0" y="6402"/>
                  </a:lnTo>
                  <a:lnTo>
                    <a:pt x="56488" y="39231"/>
                  </a:lnTo>
                  <a:lnTo>
                    <a:pt x="66136" y="34788"/>
                  </a:lnTo>
                  <a:lnTo>
                    <a:pt x="75119" y="32829"/>
                  </a:lnTo>
                  <a:lnTo>
                    <a:pt x="84989" y="32829"/>
                  </a:lnTo>
                  <a:lnTo>
                    <a:pt x="33825" y="3090"/>
                  </a:lnTo>
                  <a:lnTo>
                    <a:pt x="26748" y="413"/>
                  </a:lnTo>
                  <a:lnTo>
                    <a:pt x="18619" y="0"/>
                  </a:lnTo>
                  <a:close/>
                </a:path>
                <a:path w="90804" h="39370">
                  <a:moveTo>
                    <a:pt x="84989" y="32829"/>
                  </a:moveTo>
                  <a:lnTo>
                    <a:pt x="75119" y="32829"/>
                  </a:lnTo>
                  <a:lnTo>
                    <a:pt x="83245" y="33243"/>
                  </a:lnTo>
                  <a:lnTo>
                    <a:pt x="90289" y="35910"/>
                  </a:lnTo>
                  <a:lnTo>
                    <a:pt x="84989" y="32829"/>
                  </a:lnTo>
                  <a:close/>
                </a:path>
              </a:pathLst>
            </a:custGeom>
            <a:solidFill>
              <a:srgbClr val="C6DBE5"/>
            </a:solidFill>
          </p:spPr>
          <p:txBody>
            <a:bodyPr wrap="square" lIns="0" tIns="0" rIns="0" bIns="0" rtlCol="0"/>
            <a:lstStyle/>
            <a:p>
              <a:endParaRPr sz="1803" kern="0">
                <a:solidFill>
                  <a:sysClr val="windowText" lastClr="000000"/>
                </a:solidFill>
              </a:endParaRPr>
            </a:p>
          </p:txBody>
        </p:sp>
        <p:pic>
          <p:nvPicPr>
            <p:cNvPr id="114" name="object 114"/>
            <p:cNvPicPr/>
            <p:nvPr/>
          </p:nvPicPr>
          <p:blipFill>
            <a:blip r:embed="rId46" cstate="print"/>
            <a:stretch>
              <a:fillRect/>
            </a:stretch>
          </p:blipFill>
          <p:spPr>
            <a:xfrm>
              <a:off x="5594974" y="5555079"/>
              <a:ext cx="70865" cy="244602"/>
            </a:xfrm>
            <a:prstGeom prst="rect">
              <a:avLst/>
            </a:prstGeom>
          </p:spPr>
        </p:pic>
        <p:sp>
          <p:nvSpPr>
            <p:cNvPr id="115" name="object 115"/>
            <p:cNvSpPr/>
            <p:nvPr/>
          </p:nvSpPr>
          <p:spPr>
            <a:xfrm>
              <a:off x="5642286" y="5330419"/>
              <a:ext cx="304165" cy="175895"/>
            </a:xfrm>
            <a:custGeom>
              <a:avLst/>
              <a:gdLst/>
              <a:ahLst/>
              <a:cxnLst/>
              <a:rect l="l" t="t" r="r" b="b"/>
              <a:pathLst>
                <a:path w="304164" h="175895">
                  <a:moveTo>
                    <a:pt x="247167" y="0"/>
                  </a:moveTo>
                  <a:lnTo>
                    <a:pt x="0" y="142697"/>
                  </a:lnTo>
                  <a:lnTo>
                    <a:pt x="56502" y="175539"/>
                  </a:lnTo>
                  <a:lnTo>
                    <a:pt x="303669" y="32829"/>
                  </a:lnTo>
                  <a:lnTo>
                    <a:pt x="247167" y="0"/>
                  </a:lnTo>
                  <a:close/>
                </a:path>
              </a:pathLst>
            </a:custGeom>
            <a:solidFill>
              <a:srgbClr val="D5E9F1"/>
            </a:solidFill>
          </p:spPr>
          <p:txBody>
            <a:bodyPr wrap="square" lIns="0" tIns="0" rIns="0" bIns="0" rtlCol="0"/>
            <a:lstStyle/>
            <a:p>
              <a:endParaRPr sz="1803" kern="0">
                <a:solidFill>
                  <a:sysClr val="windowText" lastClr="000000"/>
                </a:solidFill>
              </a:endParaRPr>
            </a:p>
          </p:txBody>
        </p:sp>
        <p:pic>
          <p:nvPicPr>
            <p:cNvPr id="116" name="object 116"/>
            <p:cNvPicPr/>
            <p:nvPr/>
          </p:nvPicPr>
          <p:blipFill>
            <a:blip r:embed="rId47" cstate="print"/>
            <a:stretch>
              <a:fillRect/>
            </a:stretch>
          </p:blipFill>
          <p:spPr>
            <a:xfrm>
              <a:off x="5594972" y="5473120"/>
              <a:ext cx="103816" cy="114790"/>
            </a:xfrm>
            <a:prstGeom prst="rect">
              <a:avLst/>
            </a:prstGeom>
          </p:spPr>
        </p:pic>
        <p:pic>
          <p:nvPicPr>
            <p:cNvPr id="117" name="object 117"/>
            <p:cNvPicPr/>
            <p:nvPr/>
          </p:nvPicPr>
          <p:blipFill>
            <a:blip r:embed="rId48" cstate="print"/>
            <a:stretch>
              <a:fillRect/>
            </a:stretch>
          </p:blipFill>
          <p:spPr>
            <a:xfrm>
              <a:off x="5651461" y="5356733"/>
              <a:ext cx="342684" cy="446034"/>
            </a:xfrm>
            <a:prstGeom prst="rect">
              <a:avLst/>
            </a:prstGeom>
          </p:spPr>
        </p:pic>
        <p:sp>
          <p:nvSpPr>
            <p:cNvPr id="118" name="object 118"/>
            <p:cNvSpPr/>
            <p:nvPr/>
          </p:nvSpPr>
          <p:spPr>
            <a:xfrm>
              <a:off x="5651583" y="5354063"/>
              <a:ext cx="342265" cy="302260"/>
            </a:xfrm>
            <a:custGeom>
              <a:avLst/>
              <a:gdLst/>
              <a:ahLst/>
              <a:cxnLst/>
              <a:rect l="l" t="t" r="r" b="b"/>
              <a:pathLst>
                <a:path w="342264" h="302260">
                  <a:moveTo>
                    <a:pt x="310921" y="0"/>
                  </a:moveTo>
                  <a:lnTo>
                    <a:pt x="305498" y="0"/>
                  </a:lnTo>
                  <a:lnTo>
                    <a:pt x="299237" y="1955"/>
                  </a:lnTo>
                  <a:lnTo>
                    <a:pt x="44234" y="149186"/>
                  </a:lnTo>
                  <a:lnTo>
                    <a:pt x="12911" y="182229"/>
                  </a:lnTo>
                  <a:lnTo>
                    <a:pt x="0" y="225767"/>
                  </a:lnTo>
                  <a:lnTo>
                    <a:pt x="215" y="302044"/>
                  </a:lnTo>
                  <a:lnTo>
                    <a:pt x="4800" y="281394"/>
                  </a:lnTo>
                  <a:lnTo>
                    <a:pt x="14452" y="261273"/>
                  </a:lnTo>
                  <a:lnTo>
                    <a:pt x="27990" y="243729"/>
                  </a:lnTo>
                  <a:lnTo>
                    <a:pt x="44234" y="230809"/>
                  </a:lnTo>
                  <a:lnTo>
                    <a:pt x="312801" y="76009"/>
                  </a:lnTo>
                  <a:lnTo>
                    <a:pt x="319062" y="74053"/>
                  </a:lnTo>
                  <a:lnTo>
                    <a:pt x="333095" y="74053"/>
                  </a:lnTo>
                  <a:lnTo>
                    <a:pt x="339204" y="79070"/>
                  </a:lnTo>
                  <a:lnTo>
                    <a:pt x="342188" y="87820"/>
                  </a:lnTo>
                  <a:lnTo>
                    <a:pt x="342036" y="36309"/>
                  </a:lnTo>
                  <a:lnTo>
                    <a:pt x="318706" y="368"/>
                  </a:lnTo>
                  <a:lnTo>
                    <a:pt x="310921" y="0"/>
                  </a:lnTo>
                  <a:close/>
                </a:path>
              </a:pathLst>
            </a:custGeom>
            <a:solidFill>
              <a:srgbClr val="D5E9F1">
                <a:alpha val="29998"/>
              </a:srgbClr>
            </a:solidFill>
          </p:spPr>
          <p:txBody>
            <a:bodyPr wrap="square" lIns="0" tIns="0" rIns="0" bIns="0" rtlCol="0"/>
            <a:lstStyle/>
            <a:p>
              <a:endParaRPr sz="1803" kern="0">
                <a:solidFill>
                  <a:sysClr val="windowText" lastClr="000000"/>
                </a:solidFill>
              </a:endParaRPr>
            </a:p>
          </p:txBody>
        </p:sp>
        <p:sp>
          <p:nvSpPr>
            <p:cNvPr id="119" name="object 119"/>
            <p:cNvSpPr/>
            <p:nvPr/>
          </p:nvSpPr>
          <p:spPr>
            <a:xfrm>
              <a:off x="5669498" y="5522884"/>
              <a:ext cx="45720" cy="57150"/>
            </a:xfrm>
            <a:custGeom>
              <a:avLst/>
              <a:gdLst/>
              <a:ahLst/>
              <a:cxnLst/>
              <a:rect l="l" t="t" r="r" b="b"/>
              <a:pathLst>
                <a:path w="45720" h="57150">
                  <a:moveTo>
                    <a:pt x="39966" y="0"/>
                  </a:moveTo>
                  <a:lnTo>
                    <a:pt x="28397" y="0"/>
                  </a:lnTo>
                  <a:lnTo>
                    <a:pt x="24942" y="1054"/>
                  </a:lnTo>
                  <a:lnTo>
                    <a:pt x="0" y="40119"/>
                  </a:lnTo>
                  <a:lnTo>
                    <a:pt x="25" y="50317"/>
                  </a:lnTo>
                  <a:lnTo>
                    <a:pt x="5410" y="56908"/>
                  </a:lnTo>
                  <a:lnTo>
                    <a:pt x="13703" y="56908"/>
                  </a:lnTo>
                  <a:lnTo>
                    <a:pt x="16979" y="56908"/>
                  </a:lnTo>
                  <a:lnTo>
                    <a:pt x="43729" y="27353"/>
                  </a:lnTo>
                  <a:lnTo>
                    <a:pt x="45389" y="16802"/>
                  </a:lnTo>
                  <a:lnTo>
                    <a:pt x="45351" y="6591"/>
                  </a:lnTo>
                  <a:lnTo>
                    <a:pt x="39966" y="0"/>
                  </a:lnTo>
                  <a:close/>
                </a:path>
              </a:pathLst>
            </a:custGeom>
            <a:solidFill>
              <a:srgbClr val="868D8D">
                <a:alpha val="50000"/>
              </a:srgbClr>
            </a:solidFill>
          </p:spPr>
          <p:txBody>
            <a:bodyPr wrap="square" lIns="0" tIns="0" rIns="0" bIns="0" rtlCol="0"/>
            <a:lstStyle/>
            <a:p>
              <a:endParaRPr sz="1803" kern="0">
                <a:solidFill>
                  <a:sysClr val="windowText" lastClr="000000"/>
                </a:solidFill>
              </a:endParaRPr>
            </a:p>
          </p:txBody>
        </p:sp>
        <p:sp>
          <p:nvSpPr>
            <p:cNvPr id="120" name="object 120"/>
            <p:cNvSpPr/>
            <p:nvPr/>
          </p:nvSpPr>
          <p:spPr>
            <a:xfrm>
              <a:off x="5672136" y="5526743"/>
              <a:ext cx="36830" cy="46990"/>
            </a:xfrm>
            <a:custGeom>
              <a:avLst/>
              <a:gdLst/>
              <a:ahLst/>
              <a:cxnLst/>
              <a:rect l="l" t="t" r="r" b="b"/>
              <a:pathLst>
                <a:path w="36829" h="46989">
                  <a:moveTo>
                    <a:pt x="25159" y="0"/>
                  </a:moveTo>
                  <a:lnTo>
                    <a:pt x="0" y="33780"/>
                  </a:lnTo>
                  <a:lnTo>
                    <a:pt x="1447" y="41071"/>
                  </a:lnTo>
                  <a:lnTo>
                    <a:pt x="5359" y="45446"/>
                  </a:lnTo>
                  <a:lnTo>
                    <a:pt x="11147" y="46576"/>
                  </a:lnTo>
                  <a:lnTo>
                    <a:pt x="18224" y="44130"/>
                  </a:lnTo>
                  <a:lnTo>
                    <a:pt x="25277" y="38420"/>
                  </a:lnTo>
                  <a:lnTo>
                    <a:pt x="31034" y="30628"/>
                  </a:lnTo>
                  <a:lnTo>
                    <a:pt x="34906" y="21758"/>
                  </a:lnTo>
                  <a:lnTo>
                    <a:pt x="36309" y="12812"/>
                  </a:lnTo>
                  <a:lnTo>
                    <a:pt x="34854" y="5518"/>
                  </a:lnTo>
                  <a:lnTo>
                    <a:pt x="30941" y="1137"/>
                  </a:lnTo>
                  <a:lnTo>
                    <a:pt x="25159" y="0"/>
                  </a:lnTo>
                  <a:close/>
                </a:path>
              </a:pathLst>
            </a:custGeom>
            <a:solidFill>
              <a:srgbClr val="6A787F">
                <a:alpha val="69999"/>
              </a:srgbClr>
            </a:solidFill>
          </p:spPr>
          <p:txBody>
            <a:bodyPr wrap="square" lIns="0" tIns="0" rIns="0" bIns="0" rtlCol="0"/>
            <a:lstStyle/>
            <a:p>
              <a:endParaRPr sz="1803" kern="0">
                <a:solidFill>
                  <a:sysClr val="windowText" lastClr="000000"/>
                </a:solidFill>
              </a:endParaRPr>
            </a:p>
          </p:txBody>
        </p:sp>
        <p:sp>
          <p:nvSpPr>
            <p:cNvPr id="121" name="object 121"/>
            <p:cNvSpPr/>
            <p:nvPr/>
          </p:nvSpPr>
          <p:spPr>
            <a:xfrm>
              <a:off x="5675648" y="5530718"/>
              <a:ext cx="29209" cy="38735"/>
            </a:xfrm>
            <a:custGeom>
              <a:avLst/>
              <a:gdLst/>
              <a:ahLst/>
              <a:cxnLst/>
              <a:rect l="l" t="t" r="r" b="b"/>
              <a:pathLst>
                <a:path w="29210" h="38735">
                  <a:moveTo>
                    <a:pt x="21729" y="0"/>
                  </a:moveTo>
                  <a:lnTo>
                    <a:pt x="20231" y="152"/>
                  </a:lnTo>
                  <a:lnTo>
                    <a:pt x="18910" y="444"/>
                  </a:lnTo>
                  <a:lnTo>
                    <a:pt x="17487" y="939"/>
                  </a:lnTo>
                  <a:lnTo>
                    <a:pt x="17360" y="965"/>
                  </a:lnTo>
                  <a:lnTo>
                    <a:pt x="10160" y="5918"/>
                  </a:lnTo>
                  <a:lnTo>
                    <a:pt x="9918" y="6121"/>
                  </a:lnTo>
                  <a:lnTo>
                    <a:pt x="9715" y="6362"/>
                  </a:lnTo>
                  <a:lnTo>
                    <a:pt x="9372" y="6705"/>
                  </a:lnTo>
                  <a:lnTo>
                    <a:pt x="7924" y="8318"/>
                  </a:lnTo>
                  <a:lnTo>
                    <a:pt x="0" y="33045"/>
                  </a:lnTo>
                  <a:lnTo>
                    <a:pt x="1689" y="36410"/>
                  </a:lnTo>
                  <a:lnTo>
                    <a:pt x="5253" y="38484"/>
                  </a:lnTo>
                  <a:lnTo>
                    <a:pt x="3556" y="35140"/>
                  </a:lnTo>
                  <a:lnTo>
                    <a:pt x="3543" y="29476"/>
                  </a:lnTo>
                  <a:lnTo>
                    <a:pt x="25133" y="2082"/>
                  </a:lnTo>
                  <a:lnTo>
                    <a:pt x="27725" y="2082"/>
                  </a:lnTo>
                  <a:lnTo>
                    <a:pt x="25577" y="838"/>
                  </a:lnTo>
                  <a:lnTo>
                    <a:pt x="24396" y="355"/>
                  </a:lnTo>
                  <a:lnTo>
                    <a:pt x="23406" y="126"/>
                  </a:lnTo>
                  <a:lnTo>
                    <a:pt x="22809" y="38"/>
                  </a:lnTo>
                  <a:lnTo>
                    <a:pt x="21729" y="0"/>
                  </a:lnTo>
                  <a:close/>
                </a:path>
                <a:path w="29210" h="38735">
                  <a:moveTo>
                    <a:pt x="27725" y="2082"/>
                  </a:moveTo>
                  <a:lnTo>
                    <a:pt x="25133" y="2082"/>
                  </a:lnTo>
                  <a:lnTo>
                    <a:pt x="26390" y="2120"/>
                  </a:lnTo>
                  <a:lnTo>
                    <a:pt x="27686" y="2349"/>
                  </a:lnTo>
                  <a:lnTo>
                    <a:pt x="28486" y="2628"/>
                  </a:lnTo>
                  <a:lnTo>
                    <a:pt x="29120" y="2892"/>
                  </a:lnTo>
                  <a:lnTo>
                    <a:pt x="27725" y="2082"/>
                  </a:lnTo>
                  <a:close/>
                </a:path>
                <a:path w="29210" h="38735">
                  <a:moveTo>
                    <a:pt x="22364" y="12"/>
                  </a:moveTo>
                  <a:lnTo>
                    <a:pt x="22586" y="25"/>
                  </a:lnTo>
                  <a:lnTo>
                    <a:pt x="22364" y="12"/>
                  </a:lnTo>
                  <a:close/>
                </a:path>
              </a:pathLst>
            </a:custGeom>
            <a:solidFill>
              <a:srgbClr val="6A787F"/>
            </a:solidFill>
          </p:spPr>
          <p:txBody>
            <a:bodyPr wrap="square" lIns="0" tIns="0" rIns="0" bIns="0" rtlCol="0"/>
            <a:lstStyle/>
            <a:p>
              <a:endParaRPr sz="1803" kern="0">
                <a:solidFill>
                  <a:sysClr val="windowText" lastClr="000000"/>
                </a:solidFill>
              </a:endParaRPr>
            </a:p>
          </p:txBody>
        </p:sp>
        <p:sp>
          <p:nvSpPr>
            <p:cNvPr id="122" name="object 122"/>
            <p:cNvSpPr/>
            <p:nvPr/>
          </p:nvSpPr>
          <p:spPr>
            <a:xfrm>
              <a:off x="5679201" y="5530046"/>
              <a:ext cx="30480" cy="45085"/>
            </a:xfrm>
            <a:custGeom>
              <a:avLst/>
              <a:gdLst/>
              <a:ahLst/>
              <a:cxnLst/>
              <a:rect l="l" t="t" r="r" b="b"/>
              <a:pathLst>
                <a:path w="30479" h="45085">
                  <a:moveTo>
                    <a:pt x="23495" y="0"/>
                  </a:moveTo>
                  <a:lnTo>
                    <a:pt x="0" y="31026"/>
                  </a:lnTo>
                  <a:lnTo>
                    <a:pt x="38" y="40652"/>
                  </a:lnTo>
                  <a:lnTo>
                    <a:pt x="6858" y="44526"/>
                  </a:lnTo>
                  <a:lnTo>
                    <a:pt x="15240" y="39687"/>
                  </a:lnTo>
                  <a:lnTo>
                    <a:pt x="21130" y="34908"/>
                  </a:lnTo>
                  <a:lnTo>
                    <a:pt x="25939" y="28389"/>
                  </a:lnTo>
                  <a:lnTo>
                    <a:pt x="29177" y="20972"/>
                  </a:lnTo>
                  <a:lnTo>
                    <a:pt x="30353" y="13500"/>
                  </a:lnTo>
                  <a:lnTo>
                    <a:pt x="30314" y="3873"/>
                  </a:lnTo>
                  <a:lnTo>
                    <a:pt x="23495" y="0"/>
                  </a:lnTo>
                  <a:close/>
                </a:path>
              </a:pathLst>
            </a:custGeom>
            <a:solidFill>
              <a:srgbClr val="ABC1C9"/>
            </a:solidFill>
          </p:spPr>
          <p:txBody>
            <a:bodyPr wrap="square" lIns="0" tIns="0" rIns="0" bIns="0" rtlCol="0"/>
            <a:lstStyle/>
            <a:p>
              <a:endParaRPr sz="1803" kern="0">
                <a:solidFill>
                  <a:sysClr val="windowText" lastClr="000000"/>
                </a:solidFill>
              </a:endParaRPr>
            </a:p>
          </p:txBody>
        </p:sp>
        <p:sp>
          <p:nvSpPr>
            <p:cNvPr id="123" name="object 123"/>
            <p:cNvSpPr/>
            <p:nvPr/>
          </p:nvSpPr>
          <p:spPr>
            <a:xfrm>
              <a:off x="5669498" y="5734828"/>
              <a:ext cx="45720" cy="57150"/>
            </a:xfrm>
            <a:custGeom>
              <a:avLst/>
              <a:gdLst/>
              <a:ahLst/>
              <a:cxnLst/>
              <a:rect l="l" t="t" r="r" b="b"/>
              <a:pathLst>
                <a:path w="45720" h="57150">
                  <a:moveTo>
                    <a:pt x="39966" y="0"/>
                  </a:moveTo>
                  <a:lnTo>
                    <a:pt x="28397" y="0"/>
                  </a:lnTo>
                  <a:lnTo>
                    <a:pt x="24942" y="1041"/>
                  </a:lnTo>
                  <a:lnTo>
                    <a:pt x="0" y="40106"/>
                  </a:lnTo>
                  <a:lnTo>
                    <a:pt x="25" y="50304"/>
                  </a:lnTo>
                  <a:lnTo>
                    <a:pt x="5410" y="56908"/>
                  </a:lnTo>
                  <a:lnTo>
                    <a:pt x="13703" y="56908"/>
                  </a:lnTo>
                  <a:lnTo>
                    <a:pt x="16979" y="56908"/>
                  </a:lnTo>
                  <a:lnTo>
                    <a:pt x="43729" y="27351"/>
                  </a:lnTo>
                  <a:lnTo>
                    <a:pt x="45389" y="16802"/>
                  </a:lnTo>
                  <a:lnTo>
                    <a:pt x="45351" y="6591"/>
                  </a:lnTo>
                  <a:lnTo>
                    <a:pt x="39966" y="0"/>
                  </a:lnTo>
                  <a:close/>
                </a:path>
              </a:pathLst>
            </a:custGeom>
            <a:solidFill>
              <a:srgbClr val="868D8D">
                <a:alpha val="50000"/>
              </a:srgbClr>
            </a:solidFill>
          </p:spPr>
          <p:txBody>
            <a:bodyPr wrap="square" lIns="0" tIns="0" rIns="0" bIns="0" rtlCol="0"/>
            <a:lstStyle/>
            <a:p>
              <a:endParaRPr sz="1803" kern="0">
                <a:solidFill>
                  <a:sysClr val="windowText" lastClr="000000"/>
                </a:solidFill>
              </a:endParaRPr>
            </a:p>
          </p:txBody>
        </p:sp>
        <p:sp>
          <p:nvSpPr>
            <p:cNvPr id="124" name="object 124"/>
            <p:cNvSpPr/>
            <p:nvPr/>
          </p:nvSpPr>
          <p:spPr>
            <a:xfrm>
              <a:off x="5672136" y="5738684"/>
              <a:ext cx="36830" cy="46990"/>
            </a:xfrm>
            <a:custGeom>
              <a:avLst/>
              <a:gdLst/>
              <a:ahLst/>
              <a:cxnLst/>
              <a:rect l="l" t="t" r="r" b="b"/>
              <a:pathLst>
                <a:path w="36829" h="46989">
                  <a:moveTo>
                    <a:pt x="25159" y="0"/>
                  </a:moveTo>
                  <a:lnTo>
                    <a:pt x="0" y="33769"/>
                  </a:lnTo>
                  <a:lnTo>
                    <a:pt x="1447" y="41060"/>
                  </a:lnTo>
                  <a:lnTo>
                    <a:pt x="5359" y="45437"/>
                  </a:lnTo>
                  <a:lnTo>
                    <a:pt x="11147" y="46570"/>
                  </a:lnTo>
                  <a:lnTo>
                    <a:pt x="18224" y="44132"/>
                  </a:lnTo>
                  <a:lnTo>
                    <a:pt x="25277" y="38420"/>
                  </a:lnTo>
                  <a:lnTo>
                    <a:pt x="31034" y="30624"/>
                  </a:lnTo>
                  <a:lnTo>
                    <a:pt x="34906" y="21749"/>
                  </a:lnTo>
                  <a:lnTo>
                    <a:pt x="36309" y="12801"/>
                  </a:lnTo>
                  <a:lnTo>
                    <a:pt x="34854" y="5510"/>
                  </a:lnTo>
                  <a:lnTo>
                    <a:pt x="30941" y="1133"/>
                  </a:lnTo>
                  <a:lnTo>
                    <a:pt x="25159" y="0"/>
                  </a:lnTo>
                  <a:close/>
                </a:path>
              </a:pathLst>
            </a:custGeom>
            <a:solidFill>
              <a:srgbClr val="6A787F">
                <a:alpha val="69999"/>
              </a:srgbClr>
            </a:solidFill>
          </p:spPr>
          <p:txBody>
            <a:bodyPr wrap="square" lIns="0" tIns="0" rIns="0" bIns="0" rtlCol="0"/>
            <a:lstStyle/>
            <a:p>
              <a:endParaRPr sz="1803" kern="0">
                <a:solidFill>
                  <a:sysClr val="windowText" lastClr="000000"/>
                </a:solidFill>
              </a:endParaRPr>
            </a:p>
          </p:txBody>
        </p:sp>
        <p:sp>
          <p:nvSpPr>
            <p:cNvPr id="125" name="object 125"/>
            <p:cNvSpPr/>
            <p:nvPr/>
          </p:nvSpPr>
          <p:spPr>
            <a:xfrm>
              <a:off x="5675623" y="5742789"/>
              <a:ext cx="29845" cy="40005"/>
            </a:xfrm>
            <a:custGeom>
              <a:avLst/>
              <a:gdLst/>
              <a:ahLst/>
              <a:cxnLst/>
              <a:rect l="l" t="t" r="r" b="b"/>
              <a:pathLst>
                <a:path w="29845" h="40004">
                  <a:moveTo>
                    <a:pt x="23431" y="0"/>
                  </a:moveTo>
                  <a:lnTo>
                    <a:pt x="0" y="27266"/>
                  </a:lnTo>
                  <a:lnTo>
                    <a:pt x="25" y="32918"/>
                  </a:lnTo>
                  <a:lnTo>
                    <a:pt x="1714" y="36283"/>
                  </a:lnTo>
                  <a:lnTo>
                    <a:pt x="8000" y="39941"/>
                  </a:lnTo>
                  <a:lnTo>
                    <a:pt x="5283" y="38353"/>
                  </a:lnTo>
                  <a:lnTo>
                    <a:pt x="3581" y="35001"/>
                  </a:lnTo>
                  <a:lnTo>
                    <a:pt x="24104" y="2057"/>
                  </a:lnTo>
                  <a:lnTo>
                    <a:pt x="26415" y="1981"/>
                  </a:lnTo>
                  <a:lnTo>
                    <a:pt x="28511" y="2489"/>
                  </a:lnTo>
                  <a:lnTo>
                    <a:pt x="29502" y="2959"/>
                  </a:lnTo>
                  <a:lnTo>
                    <a:pt x="25933" y="888"/>
                  </a:lnTo>
                  <a:lnTo>
                    <a:pt x="23431" y="0"/>
                  </a:lnTo>
                  <a:close/>
                </a:path>
              </a:pathLst>
            </a:custGeom>
            <a:solidFill>
              <a:srgbClr val="6A787F"/>
            </a:solidFill>
          </p:spPr>
          <p:txBody>
            <a:bodyPr wrap="square" lIns="0" tIns="0" rIns="0" bIns="0" rtlCol="0"/>
            <a:lstStyle/>
            <a:p>
              <a:endParaRPr sz="1803" kern="0">
                <a:solidFill>
                  <a:sysClr val="windowText" lastClr="000000"/>
                </a:solidFill>
              </a:endParaRPr>
            </a:p>
          </p:txBody>
        </p:sp>
        <p:sp>
          <p:nvSpPr>
            <p:cNvPr id="126" name="object 126"/>
            <p:cNvSpPr/>
            <p:nvPr/>
          </p:nvSpPr>
          <p:spPr>
            <a:xfrm>
              <a:off x="5679201" y="5741977"/>
              <a:ext cx="30480" cy="45085"/>
            </a:xfrm>
            <a:custGeom>
              <a:avLst/>
              <a:gdLst/>
              <a:ahLst/>
              <a:cxnLst/>
              <a:rect l="l" t="t" r="r" b="b"/>
              <a:pathLst>
                <a:path w="30479" h="45085">
                  <a:moveTo>
                    <a:pt x="23495" y="0"/>
                  </a:moveTo>
                  <a:lnTo>
                    <a:pt x="0" y="31038"/>
                  </a:lnTo>
                  <a:lnTo>
                    <a:pt x="38" y="40652"/>
                  </a:lnTo>
                  <a:lnTo>
                    <a:pt x="6858" y="44526"/>
                  </a:lnTo>
                  <a:lnTo>
                    <a:pt x="15240" y="39687"/>
                  </a:lnTo>
                  <a:lnTo>
                    <a:pt x="21130" y="34913"/>
                  </a:lnTo>
                  <a:lnTo>
                    <a:pt x="25939" y="28395"/>
                  </a:lnTo>
                  <a:lnTo>
                    <a:pt x="29177" y="20979"/>
                  </a:lnTo>
                  <a:lnTo>
                    <a:pt x="30353" y="13512"/>
                  </a:lnTo>
                  <a:lnTo>
                    <a:pt x="30314" y="3873"/>
                  </a:lnTo>
                  <a:lnTo>
                    <a:pt x="23495" y="0"/>
                  </a:lnTo>
                  <a:close/>
                </a:path>
              </a:pathLst>
            </a:custGeom>
            <a:solidFill>
              <a:srgbClr val="ABC1C9"/>
            </a:solidFill>
          </p:spPr>
          <p:txBody>
            <a:bodyPr wrap="square" lIns="0" tIns="0" rIns="0" bIns="0" rtlCol="0"/>
            <a:lstStyle/>
            <a:p>
              <a:endParaRPr sz="1803" kern="0">
                <a:solidFill>
                  <a:sysClr val="windowText" lastClr="000000"/>
                </a:solidFill>
              </a:endParaRPr>
            </a:p>
          </p:txBody>
        </p:sp>
        <p:sp>
          <p:nvSpPr>
            <p:cNvPr id="127" name="object 127"/>
            <p:cNvSpPr/>
            <p:nvPr/>
          </p:nvSpPr>
          <p:spPr>
            <a:xfrm>
              <a:off x="5602808" y="5589181"/>
              <a:ext cx="38100" cy="160655"/>
            </a:xfrm>
            <a:custGeom>
              <a:avLst/>
              <a:gdLst/>
              <a:ahLst/>
              <a:cxnLst/>
              <a:rect l="l" t="t" r="r" b="b"/>
              <a:pathLst>
                <a:path w="38100" h="160654">
                  <a:moveTo>
                    <a:pt x="37846" y="21856"/>
                  </a:moveTo>
                  <a:lnTo>
                    <a:pt x="4737" y="2743"/>
                  </a:lnTo>
                  <a:lnTo>
                    <a:pt x="0" y="0"/>
                  </a:lnTo>
                  <a:lnTo>
                    <a:pt x="0" y="138506"/>
                  </a:lnTo>
                  <a:lnTo>
                    <a:pt x="37846" y="160375"/>
                  </a:lnTo>
                  <a:lnTo>
                    <a:pt x="37846" y="154584"/>
                  </a:lnTo>
                  <a:lnTo>
                    <a:pt x="37846" y="21869"/>
                  </a:lnTo>
                  <a:close/>
                </a:path>
              </a:pathLst>
            </a:custGeom>
            <a:solidFill>
              <a:srgbClr val="6A787F">
                <a:alpha val="79998"/>
              </a:srgbClr>
            </a:solidFill>
          </p:spPr>
          <p:txBody>
            <a:bodyPr wrap="square" lIns="0" tIns="0" rIns="0" bIns="0" rtlCol="0"/>
            <a:lstStyle/>
            <a:p>
              <a:endParaRPr sz="1803" kern="0">
                <a:solidFill>
                  <a:sysClr val="windowText" lastClr="000000"/>
                </a:solidFill>
              </a:endParaRPr>
            </a:p>
          </p:txBody>
        </p:sp>
        <p:pic>
          <p:nvPicPr>
            <p:cNvPr id="128" name="object 128"/>
            <p:cNvPicPr/>
            <p:nvPr/>
          </p:nvPicPr>
          <p:blipFill>
            <a:blip r:embed="rId49" cstate="print"/>
            <a:stretch>
              <a:fillRect/>
            </a:stretch>
          </p:blipFill>
          <p:spPr>
            <a:xfrm>
              <a:off x="5545734" y="5608497"/>
              <a:ext cx="94919" cy="156578"/>
            </a:xfrm>
            <a:prstGeom prst="rect">
              <a:avLst/>
            </a:prstGeom>
          </p:spPr>
        </p:pic>
        <p:sp>
          <p:nvSpPr>
            <p:cNvPr id="129" name="object 129"/>
            <p:cNvSpPr/>
            <p:nvPr/>
          </p:nvSpPr>
          <p:spPr>
            <a:xfrm>
              <a:off x="5545734" y="5489079"/>
              <a:ext cx="394970" cy="275590"/>
            </a:xfrm>
            <a:custGeom>
              <a:avLst/>
              <a:gdLst/>
              <a:ahLst/>
              <a:cxnLst/>
              <a:rect l="l" t="t" r="r" b="b"/>
              <a:pathLst>
                <a:path w="394970" h="275589">
                  <a:moveTo>
                    <a:pt x="32791" y="263652"/>
                  </a:moveTo>
                  <a:lnTo>
                    <a:pt x="10058" y="233121"/>
                  </a:lnTo>
                  <a:lnTo>
                    <a:pt x="4838" y="234149"/>
                  </a:lnTo>
                  <a:lnTo>
                    <a:pt x="1295" y="238112"/>
                  </a:lnTo>
                  <a:lnTo>
                    <a:pt x="0" y="244716"/>
                  </a:lnTo>
                  <a:lnTo>
                    <a:pt x="1257" y="252780"/>
                  </a:lnTo>
                  <a:lnTo>
                    <a:pt x="4749" y="260794"/>
                  </a:lnTo>
                  <a:lnTo>
                    <a:pt x="9969" y="267843"/>
                  </a:lnTo>
                  <a:lnTo>
                    <a:pt x="16370" y="273024"/>
                  </a:lnTo>
                  <a:lnTo>
                    <a:pt x="22745" y="275221"/>
                  </a:lnTo>
                  <a:lnTo>
                    <a:pt x="27952" y="274193"/>
                  </a:lnTo>
                  <a:lnTo>
                    <a:pt x="31483" y="270243"/>
                  </a:lnTo>
                  <a:lnTo>
                    <a:pt x="32791" y="263652"/>
                  </a:lnTo>
                  <a:close/>
                </a:path>
                <a:path w="394970" h="275589">
                  <a:moveTo>
                    <a:pt x="32791" y="198742"/>
                  </a:moveTo>
                  <a:lnTo>
                    <a:pt x="10058" y="168198"/>
                  </a:lnTo>
                  <a:lnTo>
                    <a:pt x="4838" y="169227"/>
                  </a:lnTo>
                  <a:lnTo>
                    <a:pt x="1295" y="173189"/>
                  </a:lnTo>
                  <a:lnTo>
                    <a:pt x="0" y="179806"/>
                  </a:lnTo>
                  <a:lnTo>
                    <a:pt x="1257" y="187871"/>
                  </a:lnTo>
                  <a:lnTo>
                    <a:pt x="4749" y="195884"/>
                  </a:lnTo>
                  <a:lnTo>
                    <a:pt x="9969" y="202933"/>
                  </a:lnTo>
                  <a:lnTo>
                    <a:pt x="16370" y="208102"/>
                  </a:lnTo>
                  <a:lnTo>
                    <a:pt x="22745" y="210312"/>
                  </a:lnTo>
                  <a:lnTo>
                    <a:pt x="27952" y="209283"/>
                  </a:lnTo>
                  <a:lnTo>
                    <a:pt x="31483" y="205320"/>
                  </a:lnTo>
                  <a:lnTo>
                    <a:pt x="32791" y="198742"/>
                  </a:lnTo>
                  <a:close/>
                </a:path>
                <a:path w="394970" h="275589">
                  <a:moveTo>
                    <a:pt x="394817" y="30480"/>
                  </a:moveTo>
                  <a:lnTo>
                    <a:pt x="392887" y="17907"/>
                  </a:lnTo>
                  <a:lnTo>
                    <a:pt x="387400" y="8293"/>
                  </a:lnTo>
                  <a:lnTo>
                    <a:pt x="378815" y="2159"/>
                  </a:lnTo>
                  <a:lnTo>
                    <a:pt x="367588" y="0"/>
                  </a:lnTo>
                  <a:lnTo>
                    <a:pt x="361810" y="482"/>
                  </a:lnTo>
                  <a:lnTo>
                    <a:pt x="325361" y="21399"/>
                  </a:lnTo>
                  <a:lnTo>
                    <a:pt x="300850" y="60286"/>
                  </a:lnTo>
                  <a:lnTo>
                    <a:pt x="297218" y="80441"/>
                  </a:lnTo>
                  <a:lnTo>
                    <a:pt x="299148" y="93014"/>
                  </a:lnTo>
                  <a:lnTo>
                    <a:pt x="304634" y="102628"/>
                  </a:lnTo>
                  <a:lnTo>
                    <a:pt x="313220" y="108775"/>
                  </a:lnTo>
                  <a:lnTo>
                    <a:pt x="324459" y="110934"/>
                  </a:lnTo>
                  <a:lnTo>
                    <a:pt x="330238" y="110451"/>
                  </a:lnTo>
                  <a:lnTo>
                    <a:pt x="366687" y="89522"/>
                  </a:lnTo>
                  <a:lnTo>
                    <a:pt x="391198" y="50634"/>
                  </a:lnTo>
                  <a:lnTo>
                    <a:pt x="394817" y="30480"/>
                  </a:lnTo>
                  <a:close/>
                </a:path>
              </a:pathLst>
            </a:custGeom>
            <a:solidFill>
              <a:srgbClr val="6A787F"/>
            </a:solidFill>
          </p:spPr>
          <p:txBody>
            <a:bodyPr wrap="square" lIns="0" tIns="0" rIns="0" bIns="0" rtlCol="0"/>
            <a:lstStyle/>
            <a:p>
              <a:endParaRPr sz="1803" kern="0">
                <a:solidFill>
                  <a:sysClr val="windowText" lastClr="000000"/>
                </a:solidFill>
              </a:endParaRPr>
            </a:p>
          </p:txBody>
        </p:sp>
        <p:pic>
          <p:nvPicPr>
            <p:cNvPr id="130" name="object 130"/>
            <p:cNvPicPr/>
            <p:nvPr/>
          </p:nvPicPr>
          <p:blipFill>
            <a:blip r:embed="rId50" cstate="print"/>
            <a:stretch>
              <a:fillRect/>
            </a:stretch>
          </p:blipFill>
          <p:spPr>
            <a:xfrm>
              <a:off x="5853238" y="5500306"/>
              <a:ext cx="66979" cy="77049"/>
            </a:xfrm>
            <a:prstGeom prst="rect">
              <a:avLst/>
            </a:prstGeom>
          </p:spPr>
        </p:pic>
        <p:sp>
          <p:nvSpPr>
            <p:cNvPr id="131" name="object 131"/>
            <p:cNvSpPr/>
            <p:nvPr/>
          </p:nvSpPr>
          <p:spPr>
            <a:xfrm>
              <a:off x="5881101" y="5509018"/>
              <a:ext cx="10795" cy="55880"/>
            </a:xfrm>
            <a:custGeom>
              <a:avLst/>
              <a:gdLst/>
              <a:ahLst/>
              <a:cxnLst/>
              <a:rect l="l" t="t" r="r" b="b"/>
              <a:pathLst>
                <a:path w="10795" h="55879">
                  <a:moveTo>
                    <a:pt x="9626" y="0"/>
                  </a:moveTo>
                  <a:lnTo>
                    <a:pt x="1739" y="4559"/>
                  </a:lnTo>
                  <a:lnTo>
                    <a:pt x="800" y="5092"/>
                  </a:lnTo>
                  <a:lnTo>
                    <a:pt x="50" y="6324"/>
                  </a:lnTo>
                  <a:lnTo>
                    <a:pt x="990" y="19557"/>
                  </a:lnTo>
                  <a:lnTo>
                    <a:pt x="1104" y="20053"/>
                  </a:lnTo>
                  <a:lnTo>
                    <a:pt x="3098" y="21856"/>
                  </a:lnTo>
                  <a:lnTo>
                    <a:pt x="3200" y="22123"/>
                  </a:lnTo>
                  <a:lnTo>
                    <a:pt x="3225" y="30314"/>
                  </a:lnTo>
                  <a:lnTo>
                    <a:pt x="3111" y="31076"/>
                  </a:lnTo>
                  <a:lnTo>
                    <a:pt x="330" y="36436"/>
                  </a:lnTo>
                  <a:lnTo>
                    <a:pt x="0" y="37236"/>
                  </a:lnTo>
                  <a:lnTo>
                    <a:pt x="0" y="54978"/>
                  </a:lnTo>
                  <a:lnTo>
                    <a:pt x="723" y="55283"/>
                  </a:lnTo>
                  <a:lnTo>
                    <a:pt x="6362" y="52019"/>
                  </a:lnTo>
                  <a:lnTo>
                    <a:pt x="7099" y="50876"/>
                  </a:lnTo>
                  <a:lnTo>
                    <a:pt x="7099" y="32842"/>
                  </a:lnTo>
                  <a:lnTo>
                    <a:pt x="7251" y="32346"/>
                  </a:lnTo>
                  <a:lnTo>
                    <a:pt x="9893" y="28016"/>
                  </a:lnTo>
                  <a:lnTo>
                    <a:pt x="10325" y="27050"/>
                  </a:lnTo>
                  <a:lnTo>
                    <a:pt x="10261" y="18453"/>
                  </a:lnTo>
                  <a:lnTo>
                    <a:pt x="10160" y="17906"/>
                  </a:lnTo>
                  <a:lnTo>
                    <a:pt x="8318" y="16103"/>
                  </a:lnTo>
                  <a:lnTo>
                    <a:pt x="8089" y="15760"/>
                  </a:lnTo>
                  <a:lnTo>
                    <a:pt x="7721" y="11772"/>
                  </a:lnTo>
                  <a:lnTo>
                    <a:pt x="8026" y="10985"/>
                  </a:lnTo>
                  <a:lnTo>
                    <a:pt x="9867" y="8877"/>
                  </a:lnTo>
                  <a:lnTo>
                    <a:pt x="10325" y="7835"/>
                  </a:lnTo>
                  <a:lnTo>
                    <a:pt x="10350" y="304"/>
                  </a:lnTo>
                  <a:lnTo>
                    <a:pt x="9626" y="0"/>
                  </a:lnTo>
                  <a:close/>
                </a:path>
              </a:pathLst>
            </a:custGeom>
            <a:solidFill>
              <a:srgbClr val="18191C"/>
            </a:solidFill>
          </p:spPr>
          <p:txBody>
            <a:bodyPr wrap="square" lIns="0" tIns="0" rIns="0" bIns="0" rtlCol="0"/>
            <a:lstStyle/>
            <a:p>
              <a:endParaRPr sz="1803" kern="0">
                <a:solidFill>
                  <a:sysClr val="windowText" lastClr="000000"/>
                </a:solidFill>
              </a:endParaRPr>
            </a:p>
          </p:txBody>
        </p:sp>
        <p:sp>
          <p:nvSpPr>
            <p:cNvPr id="132" name="object 132"/>
            <p:cNvSpPr/>
            <p:nvPr/>
          </p:nvSpPr>
          <p:spPr>
            <a:xfrm>
              <a:off x="8641695" y="4884187"/>
              <a:ext cx="13335" cy="8255"/>
            </a:xfrm>
            <a:custGeom>
              <a:avLst/>
              <a:gdLst/>
              <a:ahLst/>
              <a:cxnLst/>
              <a:rect l="l" t="t" r="r" b="b"/>
              <a:pathLst>
                <a:path w="13334" h="8254">
                  <a:moveTo>
                    <a:pt x="0" y="0"/>
                  </a:moveTo>
                  <a:lnTo>
                    <a:pt x="473" y="667"/>
                  </a:lnTo>
                  <a:lnTo>
                    <a:pt x="12989" y="7935"/>
                  </a:lnTo>
                  <a:lnTo>
                    <a:pt x="12526" y="7284"/>
                  </a:lnTo>
                  <a:lnTo>
                    <a:pt x="0" y="0"/>
                  </a:lnTo>
                  <a:close/>
                </a:path>
              </a:pathLst>
            </a:custGeom>
            <a:solidFill>
              <a:srgbClr val="505B60"/>
            </a:solidFill>
          </p:spPr>
          <p:txBody>
            <a:bodyPr wrap="square" lIns="0" tIns="0" rIns="0" bIns="0" rtlCol="0"/>
            <a:lstStyle/>
            <a:p>
              <a:endParaRPr sz="1803" kern="0">
                <a:solidFill>
                  <a:sysClr val="windowText" lastClr="000000"/>
                </a:solidFill>
              </a:endParaRPr>
            </a:p>
          </p:txBody>
        </p:sp>
        <p:pic>
          <p:nvPicPr>
            <p:cNvPr id="133" name="object 133"/>
            <p:cNvPicPr/>
            <p:nvPr/>
          </p:nvPicPr>
          <p:blipFill>
            <a:blip r:embed="rId51" cstate="print"/>
            <a:stretch>
              <a:fillRect/>
            </a:stretch>
          </p:blipFill>
          <p:spPr>
            <a:xfrm>
              <a:off x="8617145" y="4516996"/>
              <a:ext cx="94317" cy="380326"/>
            </a:xfrm>
            <a:prstGeom prst="rect">
              <a:avLst/>
            </a:prstGeom>
          </p:spPr>
        </p:pic>
        <p:sp>
          <p:nvSpPr>
            <p:cNvPr id="134" name="object 134"/>
            <p:cNvSpPr/>
            <p:nvPr/>
          </p:nvSpPr>
          <p:spPr>
            <a:xfrm>
              <a:off x="8636203" y="4581271"/>
              <a:ext cx="46990" cy="310515"/>
            </a:xfrm>
            <a:custGeom>
              <a:avLst/>
              <a:gdLst/>
              <a:ahLst/>
              <a:cxnLst/>
              <a:rect l="l" t="t" r="r" b="b"/>
              <a:pathLst>
                <a:path w="46990" h="310514">
                  <a:moveTo>
                    <a:pt x="22110" y="310464"/>
                  </a:moveTo>
                  <a:lnTo>
                    <a:pt x="21336" y="33693"/>
                  </a:lnTo>
                  <a:lnTo>
                    <a:pt x="6591" y="61087"/>
                  </a:lnTo>
                  <a:lnTo>
                    <a:pt x="6286" y="87376"/>
                  </a:lnTo>
                  <a:lnTo>
                    <a:pt x="6604" y="94919"/>
                  </a:lnTo>
                  <a:lnTo>
                    <a:pt x="10642" y="104292"/>
                  </a:lnTo>
                  <a:lnTo>
                    <a:pt x="13589" y="112636"/>
                  </a:lnTo>
                  <a:lnTo>
                    <a:pt x="13576" y="116078"/>
                  </a:lnTo>
                  <a:lnTo>
                    <a:pt x="4699" y="150025"/>
                  </a:lnTo>
                  <a:lnTo>
                    <a:pt x="4749" y="151955"/>
                  </a:lnTo>
                  <a:lnTo>
                    <a:pt x="9169" y="160426"/>
                  </a:lnTo>
                  <a:lnTo>
                    <a:pt x="9156" y="166116"/>
                  </a:lnTo>
                  <a:lnTo>
                    <a:pt x="5600" y="185851"/>
                  </a:lnTo>
                  <a:lnTo>
                    <a:pt x="5054" y="192024"/>
                  </a:lnTo>
                  <a:lnTo>
                    <a:pt x="6451" y="196900"/>
                  </a:lnTo>
                  <a:lnTo>
                    <a:pt x="14744" y="220726"/>
                  </a:lnTo>
                  <a:lnTo>
                    <a:pt x="14605" y="223761"/>
                  </a:lnTo>
                  <a:lnTo>
                    <a:pt x="355" y="265595"/>
                  </a:lnTo>
                  <a:lnTo>
                    <a:pt x="12" y="267563"/>
                  </a:lnTo>
                  <a:lnTo>
                    <a:pt x="0" y="271195"/>
                  </a:lnTo>
                  <a:lnTo>
                    <a:pt x="381" y="272783"/>
                  </a:lnTo>
                  <a:lnTo>
                    <a:pt x="22110" y="310464"/>
                  </a:lnTo>
                  <a:close/>
                </a:path>
                <a:path w="46990" h="310514">
                  <a:moveTo>
                    <a:pt x="46672" y="274421"/>
                  </a:moveTo>
                  <a:lnTo>
                    <a:pt x="46507" y="0"/>
                  </a:lnTo>
                  <a:lnTo>
                    <a:pt x="28638" y="33553"/>
                  </a:lnTo>
                  <a:lnTo>
                    <a:pt x="28778" y="309384"/>
                  </a:lnTo>
                  <a:lnTo>
                    <a:pt x="31153" y="306158"/>
                  </a:lnTo>
                  <a:lnTo>
                    <a:pt x="46672" y="274421"/>
                  </a:lnTo>
                  <a:close/>
                </a:path>
              </a:pathLst>
            </a:custGeom>
            <a:solidFill>
              <a:srgbClr val="819297"/>
            </a:solidFill>
          </p:spPr>
          <p:txBody>
            <a:bodyPr wrap="square" lIns="0" tIns="0" rIns="0" bIns="0" rtlCol="0"/>
            <a:lstStyle/>
            <a:p>
              <a:endParaRPr sz="1803" kern="0">
                <a:solidFill>
                  <a:sysClr val="windowText" lastClr="000000"/>
                </a:solidFill>
              </a:endParaRPr>
            </a:p>
          </p:txBody>
        </p:sp>
        <p:sp>
          <p:nvSpPr>
            <p:cNvPr id="135" name="object 135"/>
            <p:cNvSpPr/>
            <p:nvPr/>
          </p:nvSpPr>
          <p:spPr>
            <a:xfrm>
              <a:off x="8606924" y="4599824"/>
              <a:ext cx="36830" cy="258445"/>
            </a:xfrm>
            <a:custGeom>
              <a:avLst/>
              <a:gdLst/>
              <a:ahLst/>
              <a:cxnLst/>
              <a:rect l="l" t="t" r="r" b="b"/>
              <a:pathLst>
                <a:path w="36829" h="258445">
                  <a:moveTo>
                    <a:pt x="0" y="0"/>
                  </a:moveTo>
                  <a:lnTo>
                    <a:pt x="15379" y="10401"/>
                  </a:lnTo>
                  <a:lnTo>
                    <a:pt x="16332" y="12738"/>
                  </a:lnTo>
                  <a:lnTo>
                    <a:pt x="15439" y="59637"/>
                  </a:lnTo>
                  <a:lnTo>
                    <a:pt x="15747" y="71805"/>
                  </a:lnTo>
                  <a:lnTo>
                    <a:pt x="19799" y="81165"/>
                  </a:lnTo>
                  <a:lnTo>
                    <a:pt x="22732" y="89509"/>
                  </a:lnTo>
                  <a:lnTo>
                    <a:pt x="22720" y="92963"/>
                  </a:lnTo>
                  <a:lnTo>
                    <a:pt x="13855" y="126898"/>
                  </a:lnTo>
                  <a:lnTo>
                    <a:pt x="13906" y="128828"/>
                  </a:lnTo>
                  <a:lnTo>
                    <a:pt x="18313" y="137299"/>
                  </a:lnTo>
                  <a:lnTo>
                    <a:pt x="18311" y="142994"/>
                  </a:lnTo>
                  <a:lnTo>
                    <a:pt x="14750" y="162731"/>
                  </a:lnTo>
                  <a:lnTo>
                    <a:pt x="14198" y="168897"/>
                  </a:lnTo>
                  <a:lnTo>
                    <a:pt x="15595" y="173775"/>
                  </a:lnTo>
                  <a:lnTo>
                    <a:pt x="23888" y="197599"/>
                  </a:lnTo>
                  <a:lnTo>
                    <a:pt x="23748" y="200647"/>
                  </a:lnTo>
                  <a:lnTo>
                    <a:pt x="9524" y="242455"/>
                  </a:lnTo>
                  <a:lnTo>
                    <a:pt x="9156" y="244436"/>
                  </a:lnTo>
                  <a:lnTo>
                    <a:pt x="9143" y="248069"/>
                  </a:lnTo>
                  <a:lnTo>
                    <a:pt x="9524" y="249669"/>
                  </a:lnTo>
                  <a:lnTo>
                    <a:pt x="10223" y="250875"/>
                  </a:lnTo>
                  <a:lnTo>
                    <a:pt x="22758" y="258152"/>
                  </a:lnTo>
                  <a:lnTo>
                    <a:pt x="22047" y="256946"/>
                  </a:lnTo>
                  <a:lnTo>
                    <a:pt x="21678" y="255346"/>
                  </a:lnTo>
                  <a:lnTo>
                    <a:pt x="21704" y="251713"/>
                  </a:lnTo>
                  <a:lnTo>
                    <a:pt x="22047" y="249732"/>
                  </a:lnTo>
                  <a:lnTo>
                    <a:pt x="35191" y="211073"/>
                  </a:lnTo>
                  <a:lnTo>
                    <a:pt x="36283" y="207924"/>
                  </a:lnTo>
                  <a:lnTo>
                    <a:pt x="36436" y="204889"/>
                  </a:lnTo>
                  <a:lnTo>
                    <a:pt x="28122" y="181052"/>
                  </a:lnTo>
                  <a:lnTo>
                    <a:pt x="26733" y="176174"/>
                  </a:lnTo>
                  <a:lnTo>
                    <a:pt x="27288" y="170008"/>
                  </a:lnTo>
                  <a:lnTo>
                    <a:pt x="30842" y="150276"/>
                  </a:lnTo>
                  <a:lnTo>
                    <a:pt x="30848" y="144589"/>
                  </a:lnTo>
                  <a:lnTo>
                    <a:pt x="26441" y="136118"/>
                  </a:lnTo>
                  <a:lnTo>
                    <a:pt x="26390" y="134175"/>
                  </a:lnTo>
                  <a:lnTo>
                    <a:pt x="35242" y="100241"/>
                  </a:lnTo>
                  <a:lnTo>
                    <a:pt x="35255" y="96786"/>
                  </a:lnTo>
                  <a:lnTo>
                    <a:pt x="32321" y="88455"/>
                  </a:lnTo>
                  <a:lnTo>
                    <a:pt x="28270" y="79082"/>
                  </a:lnTo>
                  <a:lnTo>
                    <a:pt x="27963" y="66916"/>
                  </a:lnTo>
                  <a:lnTo>
                    <a:pt x="28854" y="20015"/>
                  </a:lnTo>
                  <a:lnTo>
                    <a:pt x="27914" y="17678"/>
                  </a:lnTo>
                  <a:lnTo>
                    <a:pt x="12547" y="7277"/>
                  </a:lnTo>
                  <a:lnTo>
                    <a:pt x="0" y="0"/>
                  </a:lnTo>
                  <a:close/>
                </a:path>
              </a:pathLst>
            </a:custGeom>
            <a:solidFill>
              <a:srgbClr val="626E72"/>
            </a:solidFill>
          </p:spPr>
          <p:txBody>
            <a:bodyPr wrap="square" lIns="0" tIns="0" rIns="0" bIns="0" rtlCol="0"/>
            <a:lstStyle/>
            <a:p>
              <a:endParaRPr sz="1803" kern="0">
                <a:solidFill>
                  <a:sysClr val="windowText" lastClr="000000"/>
                </a:solidFill>
              </a:endParaRPr>
            </a:p>
          </p:txBody>
        </p:sp>
        <p:sp>
          <p:nvSpPr>
            <p:cNvPr id="136" name="object 136"/>
            <p:cNvSpPr/>
            <p:nvPr/>
          </p:nvSpPr>
          <p:spPr>
            <a:xfrm>
              <a:off x="8605520" y="4376064"/>
              <a:ext cx="80010" cy="231140"/>
            </a:xfrm>
            <a:custGeom>
              <a:avLst/>
              <a:gdLst/>
              <a:ahLst/>
              <a:cxnLst/>
              <a:rect l="l" t="t" r="r" b="b"/>
              <a:pathLst>
                <a:path w="80009" h="231139">
                  <a:moveTo>
                    <a:pt x="13944" y="231051"/>
                  </a:moveTo>
                  <a:lnTo>
                    <a:pt x="13055" y="230416"/>
                  </a:lnTo>
                  <a:lnTo>
                    <a:pt x="12547" y="229209"/>
                  </a:lnTo>
                  <a:lnTo>
                    <a:pt x="12547" y="227672"/>
                  </a:lnTo>
                  <a:lnTo>
                    <a:pt x="12522" y="198259"/>
                  </a:lnTo>
                  <a:lnTo>
                    <a:pt x="0" y="190969"/>
                  </a:lnTo>
                  <a:lnTo>
                    <a:pt x="25" y="221932"/>
                  </a:lnTo>
                  <a:lnTo>
                    <a:pt x="533" y="223139"/>
                  </a:lnTo>
                  <a:lnTo>
                    <a:pt x="1409" y="223761"/>
                  </a:lnTo>
                  <a:lnTo>
                    <a:pt x="13944" y="231051"/>
                  </a:lnTo>
                  <a:close/>
                </a:path>
                <a:path w="80009" h="231139">
                  <a:moveTo>
                    <a:pt x="49491" y="62826"/>
                  </a:moveTo>
                  <a:lnTo>
                    <a:pt x="36969" y="55549"/>
                  </a:lnTo>
                  <a:lnTo>
                    <a:pt x="33337" y="56324"/>
                  </a:lnTo>
                  <a:lnTo>
                    <a:pt x="30086" y="55854"/>
                  </a:lnTo>
                  <a:lnTo>
                    <a:pt x="27457" y="54330"/>
                  </a:lnTo>
                  <a:lnTo>
                    <a:pt x="42608" y="63157"/>
                  </a:lnTo>
                  <a:lnTo>
                    <a:pt x="45859" y="63601"/>
                  </a:lnTo>
                  <a:lnTo>
                    <a:pt x="49491" y="62826"/>
                  </a:lnTo>
                  <a:close/>
                </a:path>
                <a:path w="80009" h="231139">
                  <a:moveTo>
                    <a:pt x="79794" y="12471"/>
                  </a:moveTo>
                  <a:lnTo>
                    <a:pt x="77203" y="7264"/>
                  </a:lnTo>
                  <a:lnTo>
                    <a:pt x="64693" y="0"/>
                  </a:lnTo>
                  <a:lnTo>
                    <a:pt x="67271" y="5181"/>
                  </a:lnTo>
                  <a:lnTo>
                    <a:pt x="67271" y="12560"/>
                  </a:lnTo>
                  <a:lnTo>
                    <a:pt x="66421" y="20307"/>
                  </a:lnTo>
                  <a:lnTo>
                    <a:pt x="65633" y="22898"/>
                  </a:lnTo>
                  <a:lnTo>
                    <a:pt x="65443" y="24053"/>
                  </a:lnTo>
                  <a:lnTo>
                    <a:pt x="64858" y="25374"/>
                  </a:lnTo>
                  <a:lnTo>
                    <a:pt x="63995" y="28206"/>
                  </a:lnTo>
                  <a:lnTo>
                    <a:pt x="60706" y="34874"/>
                  </a:lnTo>
                  <a:lnTo>
                    <a:pt x="60464" y="35445"/>
                  </a:lnTo>
                  <a:lnTo>
                    <a:pt x="60236" y="35839"/>
                  </a:lnTo>
                  <a:lnTo>
                    <a:pt x="55359" y="42811"/>
                  </a:lnTo>
                  <a:lnTo>
                    <a:pt x="67652" y="49949"/>
                  </a:lnTo>
                  <a:lnTo>
                    <a:pt x="72872" y="42887"/>
                  </a:lnTo>
                  <a:lnTo>
                    <a:pt x="73329" y="41948"/>
                  </a:lnTo>
                  <a:lnTo>
                    <a:pt x="77355" y="32766"/>
                  </a:lnTo>
                  <a:lnTo>
                    <a:pt x="78181" y="30073"/>
                  </a:lnTo>
                  <a:lnTo>
                    <a:pt x="79730" y="20307"/>
                  </a:lnTo>
                  <a:lnTo>
                    <a:pt x="79794" y="12471"/>
                  </a:lnTo>
                  <a:close/>
                </a:path>
              </a:pathLst>
            </a:custGeom>
            <a:solidFill>
              <a:srgbClr val="525E63"/>
            </a:solidFill>
          </p:spPr>
          <p:txBody>
            <a:bodyPr wrap="square" lIns="0" tIns="0" rIns="0" bIns="0" rtlCol="0"/>
            <a:lstStyle/>
            <a:p>
              <a:endParaRPr sz="1803" kern="0">
                <a:solidFill>
                  <a:sysClr val="windowText" lastClr="000000"/>
                </a:solidFill>
              </a:endParaRPr>
            </a:p>
          </p:txBody>
        </p:sp>
        <p:sp>
          <p:nvSpPr>
            <p:cNvPr id="137" name="object 137"/>
            <p:cNvSpPr/>
            <p:nvPr/>
          </p:nvSpPr>
          <p:spPr>
            <a:xfrm>
              <a:off x="8642503" y="4418872"/>
              <a:ext cx="31115" cy="20320"/>
            </a:xfrm>
            <a:custGeom>
              <a:avLst/>
              <a:gdLst/>
              <a:ahLst/>
              <a:cxnLst/>
              <a:rect l="l" t="t" r="r" b="b"/>
              <a:pathLst>
                <a:path w="31115" h="20320">
                  <a:moveTo>
                    <a:pt x="18389" y="0"/>
                  </a:moveTo>
                  <a:lnTo>
                    <a:pt x="0" y="12738"/>
                  </a:lnTo>
                  <a:lnTo>
                    <a:pt x="12522" y="20015"/>
                  </a:lnTo>
                  <a:lnTo>
                    <a:pt x="30911" y="7277"/>
                  </a:lnTo>
                  <a:lnTo>
                    <a:pt x="18389" y="0"/>
                  </a:lnTo>
                  <a:close/>
                </a:path>
              </a:pathLst>
            </a:custGeom>
            <a:solidFill>
              <a:srgbClr val="6A787F"/>
            </a:solidFill>
          </p:spPr>
          <p:txBody>
            <a:bodyPr wrap="square" lIns="0" tIns="0" rIns="0" bIns="0" rtlCol="0"/>
            <a:lstStyle/>
            <a:p>
              <a:endParaRPr sz="1803" kern="0">
                <a:solidFill>
                  <a:sysClr val="windowText" lastClr="000000"/>
                </a:solidFill>
              </a:endParaRPr>
            </a:p>
          </p:txBody>
        </p:sp>
        <p:pic>
          <p:nvPicPr>
            <p:cNvPr id="138" name="object 138"/>
            <p:cNvPicPr/>
            <p:nvPr/>
          </p:nvPicPr>
          <p:blipFill>
            <a:blip r:embed="rId52" cstate="print"/>
            <a:stretch>
              <a:fillRect/>
            </a:stretch>
          </p:blipFill>
          <p:spPr>
            <a:xfrm>
              <a:off x="8570848" y="4339831"/>
              <a:ext cx="182397" cy="234480"/>
            </a:xfrm>
            <a:prstGeom prst="rect">
              <a:avLst/>
            </a:prstGeom>
          </p:spPr>
        </p:pic>
        <p:sp>
          <p:nvSpPr>
            <p:cNvPr id="139" name="object 139"/>
            <p:cNvSpPr/>
            <p:nvPr/>
          </p:nvSpPr>
          <p:spPr>
            <a:xfrm>
              <a:off x="8558314" y="4332681"/>
              <a:ext cx="168910" cy="235585"/>
            </a:xfrm>
            <a:custGeom>
              <a:avLst/>
              <a:gdLst/>
              <a:ahLst/>
              <a:cxnLst/>
              <a:rect l="l" t="t" r="r" b="b"/>
              <a:pathLst>
                <a:path w="168909" h="235585">
                  <a:moveTo>
                    <a:pt x="103416" y="19634"/>
                  </a:moveTo>
                  <a:lnTo>
                    <a:pt x="56794" y="39649"/>
                  </a:lnTo>
                  <a:lnTo>
                    <a:pt x="27178" y="79108"/>
                  </a:lnTo>
                  <a:lnTo>
                    <a:pt x="6578" y="126403"/>
                  </a:lnTo>
                  <a:lnTo>
                    <a:pt x="76" y="165087"/>
                  </a:lnTo>
                  <a:lnTo>
                    <a:pt x="0" y="169519"/>
                  </a:lnTo>
                  <a:lnTo>
                    <a:pt x="1854" y="189547"/>
                  </a:lnTo>
                  <a:lnTo>
                    <a:pt x="7150" y="206159"/>
                  </a:lnTo>
                  <a:lnTo>
                    <a:pt x="15519" y="219151"/>
                  </a:lnTo>
                  <a:lnTo>
                    <a:pt x="26606" y="228307"/>
                  </a:lnTo>
                  <a:lnTo>
                    <a:pt x="39141" y="235585"/>
                  </a:lnTo>
                  <a:lnTo>
                    <a:pt x="28054" y="226428"/>
                  </a:lnTo>
                  <a:lnTo>
                    <a:pt x="19672" y="213448"/>
                  </a:lnTo>
                  <a:lnTo>
                    <a:pt x="14376" y="196824"/>
                  </a:lnTo>
                  <a:lnTo>
                    <a:pt x="12534" y="176796"/>
                  </a:lnTo>
                  <a:lnTo>
                    <a:pt x="13728" y="158915"/>
                  </a:lnTo>
                  <a:lnTo>
                    <a:pt x="25501" y="115303"/>
                  </a:lnTo>
                  <a:lnTo>
                    <a:pt x="50761" y="69342"/>
                  </a:lnTo>
                  <a:lnTo>
                    <a:pt x="79679" y="36944"/>
                  </a:lnTo>
                  <a:lnTo>
                    <a:pt x="91300" y="27546"/>
                  </a:lnTo>
                  <a:lnTo>
                    <a:pt x="103416" y="19634"/>
                  </a:lnTo>
                  <a:close/>
                </a:path>
                <a:path w="168909" h="235585">
                  <a:moveTo>
                    <a:pt x="131140" y="57708"/>
                  </a:moveTo>
                  <a:lnTo>
                    <a:pt x="128993" y="46685"/>
                  </a:lnTo>
                  <a:lnTo>
                    <a:pt x="127000" y="44411"/>
                  </a:lnTo>
                  <a:lnTo>
                    <a:pt x="127000" y="63233"/>
                  </a:lnTo>
                  <a:lnTo>
                    <a:pt x="125183" y="74714"/>
                  </a:lnTo>
                  <a:lnTo>
                    <a:pt x="120205" y="86106"/>
                  </a:lnTo>
                  <a:lnTo>
                    <a:pt x="112801" y="96100"/>
                  </a:lnTo>
                  <a:lnTo>
                    <a:pt x="103720" y="103428"/>
                  </a:lnTo>
                  <a:lnTo>
                    <a:pt x="94653" y="106514"/>
                  </a:lnTo>
                  <a:lnTo>
                    <a:pt x="87223" y="105016"/>
                  </a:lnTo>
                  <a:lnTo>
                    <a:pt x="82232" y="99364"/>
                  </a:lnTo>
                  <a:lnTo>
                    <a:pt x="80391" y="89979"/>
                  </a:lnTo>
                  <a:lnTo>
                    <a:pt x="82219" y="78498"/>
                  </a:lnTo>
                  <a:lnTo>
                    <a:pt x="87210" y="67106"/>
                  </a:lnTo>
                  <a:lnTo>
                    <a:pt x="94615" y="57099"/>
                  </a:lnTo>
                  <a:lnTo>
                    <a:pt x="103682" y="49784"/>
                  </a:lnTo>
                  <a:lnTo>
                    <a:pt x="112763" y="46685"/>
                  </a:lnTo>
                  <a:lnTo>
                    <a:pt x="120180" y="48183"/>
                  </a:lnTo>
                  <a:lnTo>
                    <a:pt x="125171" y="53848"/>
                  </a:lnTo>
                  <a:lnTo>
                    <a:pt x="127000" y="63233"/>
                  </a:lnTo>
                  <a:lnTo>
                    <a:pt x="127000" y="44411"/>
                  </a:lnTo>
                  <a:lnTo>
                    <a:pt x="123088" y="39992"/>
                  </a:lnTo>
                  <a:lnTo>
                    <a:pt x="114338" y="38265"/>
                  </a:lnTo>
                  <a:lnTo>
                    <a:pt x="103593" y="41948"/>
                  </a:lnTo>
                  <a:lnTo>
                    <a:pt x="92938" y="50571"/>
                  </a:lnTo>
                  <a:lnTo>
                    <a:pt x="84239" y="62344"/>
                  </a:lnTo>
                  <a:lnTo>
                    <a:pt x="78384" y="75742"/>
                  </a:lnTo>
                  <a:lnTo>
                    <a:pt x="76238" y="89255"/>
                  </a:lnTo>
                  <a:lnTo>
                    <a:pt x="78422" y="100304"/>
                  </a:lnTo>
                  <a:lnTo>
                    <a:pt x="84315" y="106959"/>
                  </a:lnTo>
                  <a:lnTo>
                    <a:pt x="93065" y="108699"/>
                  </a:lnTo>
                  <a:lnTo>
                    <a:pt x="99402" y="106514"/>
                  </a:lnTo>
                  <a:lnTo>
                    <a:pt x="103784" y="105016"/>
                  </a:lnTo>
                  <a:lnTo>
                    <a:pt x="114452" y="96393"/>
                  </a:lnTo>
                  <a:lnTo>
                    <a:pt x="123139" y="84620"/>
                  </a:lnTo>
                  <a:lnTo>
                    <a:pt x="129006" y="71208"/>
                  </a:lnTo>
                  <a:lnTo>
                    <a:pt x="131140" y="57708"/>
                  </a:lnTo>
                  <a:close/>
                </a:path>
                <a:path w="168909" h="235585">
                  <a:moveTo>
                    <a:pt x="155803" y="6019"/>
                  </a:moveTo>
                  <a:lnTo>
                    <a:pt x="147688" y="2349"/>
                  </a:lnTo>
                  <a:lnTo>
                    <a:pt x="138709" y="304"/>
                  </a:lnTo>
                  <a:lnTo>
                    <a:pt x="130365" y="0"/>
                  </a:lnTo>
                  <a:lnTo>
                    <a:pt x="125984" y="342"/>
                  </a:lnTo>
                  <a:lnTo>
                    <a:pt x="120319" y="1092"/>
                  </a:lnTo>
                  <a:lnTo>
                    <a:pt x="118833" y="1435"/>
                  </a:lnTo>
                  <a:lnTo>
                    <a:pt x="131152" y="8597"/>
                  </a:lnTo>
                  <a:lnTo>
                    <a:pt x="137439" y="7759"/>
                  </a:lnTo>
                  <a:lnTo>
                    <a:pt x="139204" y="7378"/>
                  </a:lnTo>
                  <a:lnTo>
                    <a:pt x="140017" y="7429"/>
                  </a:lnTo>
                  <a:lnTo>
                    <a:pt x="140335" y="7378"/>
                  </a:lnTo>
                  <a:lnTo>
                    <a:pt x="141528" y="7226"/>
                  </a:lnTo>
                  <a:lnTo>
                    <a:pt x="145757" y="7378"/>
                  </a:lnTo>
                  <a:lnTo>
                    <a:pt x="146913" y="7226"/>
                  </a:lnTo>
                  <a:lnTo>
                    <a:pt x="155803" y="6019"/>
                  </a:lnTo>
                  <a:close/>
                </a:path>
                <a:path w="168909" h="235585">
                  <a:moveTo>
                    <a:pt x="168287" y="13271"/>
                  </a:moveTo>
                  <a:lnTo>
                    <a:pt x="158153" y="7378"/>
                  </a:lnTo>
                  <a:lnTo>
                    <a:pt x="145757" y="7378"/>
                  </a:lnTo>
                  <a:lnTo>
                    <a:pt x="151244" y="7594"/>
                  </a:lnTo>
                  <a:lnTo>
                    <a:pt x="160223" y="9626"/>
                  </a:lnTo>
                  <a:lnTo>
                    <a:pt x="168287" y="13271"/>
                  </a:lnTo>
                  <a:close/>
                </a:path>
              </a:pathLst>
            </a:custGeom>
            <a:solidFill>
              <a:srgbClr val="819297"/>
            </a:solidFill>
          </p:spPr>
          <p:txBody>
            <a:bodyPr wrap="square" lIns="0" tIns="0" rIns="0" bIns="0" rtlCol="0"/>
            <a:lstStyle/>
            <a:p>
              <a:endParaRPr sz="1803" kern="0">
                <a:solidFill>
                  <a:sysClr val="windowText" lastClr="000000"/>
                </a:solidFill>
              </a:endParaRPr>
            </a:p>
          </p:txBody>
        </p:sp>
        <p:sp>
          <p:nvSpPr>
            <p:cNvPr id="140" name="object 140"/>
            <p:cNvSpPr/>
            <p:nvPr/>
          </p:nvSpPr>
          <p:spPr>
            <a:xfrm>
              <a:off x="8604920" y="4333990"/>
              <a:ext cx="85090" cy="57150"/>
            </a:xfrm>
            <a:custGeom>
              <a:avLst/>
              <a:gdLst/>
              <a:ahLst/>
              <a:cxnLst/>
              <a:rect l="l" t="t" r="r" b="b"/>
              <a:pathLst>
                <a:path w="85090" h="57150">
                  <a:moveTo>
                    <a:pt x="72021" y="0"/>
                  </a:moveTo>
                  <a:lnTo>
                    <a:pt x="32423" y="18770"/>
                  </a:lnTo>
                  <a:lnTo>
                    <a:pt x="0" y="49822"/>
                  </a:lnTo>
                  <a:lnTo>
                    <a:pt x="12522" y="57099"/>
                  </a:lnTo>
                  <a:lnTo>
                    <a:pt x="22710" y="45600"/>
                  </a:lnTo>
                  <a:lnTo>
                    <a:pt x="33551" y="35196"/>
                  </a:lnTo>
                  <a:lnTo>
                    <a:pt x="71029" y="11404"/>
                  </a:lnTo>
                  <a:lnTo>
                    <a:pt x="84543" y="7277"/>
                  </a:lnTo>
                  <a:lnTo>
                    <a:pt x="72021" y="0"/>
                  </a:lnTo>
                  <a:close/>
                </a:path>
              </a:pathLst>
            </a:custGeom>
            <a:solidFill>
              <a:srgbClr val="D5E9F1"/>
            </a:solidFill>
          </p:spPr>
          <p:txBody>
            <a:bodyPr wrap="square" lIns="0" tIns="0" rIns="0" bIns="0" rtlCol="0"/>
            <a:lstStyle/>
            <a:p>
              <a:endParaRPr sz="1803" kern="0">
                <a:solidFill>
                  <a:sysClr val="windowText" lastClr="000000"/>
                </a:solidFill>
              </a:endParaRPr>
            </a:p>
          </p:txBody>
        </p:sp>
        <p:sp>
          <p:nvSpPr>
            <p:cNvPr id="141" name="object 141"/>
            <p:cNvSpPr/>
            <p:nvPr/>
          </p:nvSpPr>
          <p:spPr>
            <a:xfrm>
              <a:off x="8652878" y="4581271"/>
              <a:ext cx="30480" cy="310515"/>
            </a:xfrm>
            <a:custGeom>
              <a:avLst/>
              <a:gdLst/>
              <a:ahLst/>
              <a:cxnLst/>
              <a:rect l="l" t="t" r="r" b="b"/>
              <a:pathLst>
                <a:path w="30479" h="310514">
                  <a:moveTo>
                    <a:pt x="5435" y="310464"/>
                  </a:moveTo>
                  <a:lnTo>
                    <a:pt x="4660" y="33693"/>
                  </a:lnTo>
                  <a:lnTo>
                    <a:pt x="0" y="42379"/>
                  </a:lnTo>
                  <a:lnTo>
                    <a:pt x="711" y="302412"/>
                  </a:lnTo>
                  <a:lnTo>
                    <a:pt x="5435" y="310464"/>
                  </a:lnTo>
                  <a:close/>
                </a:path>
                <a:path w="30479" h="310514">
                  <a:moveTo>
                    <a:pt x="29997" y="274434"/>
                  </a:moveTo>
                  <a:lnTo>
                    <a:pt x="29832" y="0"/>
                  </a:lnTo>
                  <a:lnTo>
                    <a:pt x="25565" y="8013"/>
                  </a:lnTo>
                  <a:lnTo>
                    <a:pt x="25730" y="283159"/>
                  </a:lnTo>
                  <a:lnTo>
                    <a:pt x="29997" y="274434"/>
                  </a:lnTo>
                  <a:close/>
                </a:path>
              </a:pathLst>
            </a:custGeom>
            <a:solidFill>
              <a:srgbClr val="525E63"/>
            </a:solidFill>
          </p:spPr>
          <p:txBody>
            <a:bodyPr wrap="square" lIns="0" tIns="0" rIns="0" bIns="0" rtlCol="0"/>
            <a:lstStyle/>
            <a:p>
              <a:endParaRPr sz="1803" kern="0">
                <a:solidFill>
                  <a:sysClr val="windowText" lastClr="000000"/>
                </a:solidFill>
              </a:endParaRPr>
            </a:p>
          </p:txBody>
        </p:sp>
        <p:pic>
          <p:nvPicPr>
            <p:cNvPr id="142" name="object 142"/>
            <p:cNvPicPr/>
            <p:nvPr/>
          </p:nvPicPr>
          <p:blipFill>
            <a:blip r:embed="rId53" cstate="print"/>
            <a:stretch>
              <a:fillRect/>
            </a:stretch>
          </p:blipFill>
          <p:spPr>
            <a:xfrm>
              <a:off x="8570842" y="4344449"/>
              <a:ext cx="182397" cy="229704"/>
            </a:xfrm>
            <a:prstGeom prst="rect">
              <a:avLst/>
            </a:prstGeom>
          </p:spPr>
        </p:pic>
        <p:sp>
          <p:nvSpPr>
            <p:cNvPr id="143" name="object 143"/>
            <p:cNvSpPr/>
            <p:nvPr/>
          </p:nvSpPr>
          <p:spPr>
            <a:xfrm>
              <a:off x="6204893" y="3799360"/>
              <a:ext cx="1898650" cy="1096645"/>
            </a:xfrm>
            <a:custGeom>
              <a:avLst/>
              <a:gdLst/>
              <a:ahLst/>
              <a:cxnLst/>
              <a:rect l="l" t="t" r="r" b="b"/>
              <a:pathLst>
                <a:path w="1898650" h="1096645">
                  <a:moveTo>
                    <a:pt x="1075283" y="0"/>
                  </a:moveTo>
                  <a:lnTo>
                    <a:pt x="0" y="620839"/>
                  </a:lnTo>
                  <a:lnTo>
                    <a:pt x="823328" y="1096200"/>
                  </a:lnTo>
                  <a:lnTo>
                    <a:pt x="1898624" y="475360"/>
                  </a:lnTo>
                  <a:lnTo>
                    <a:pt x="1075283" y="0"/>
                  </a:lnTo>
                  <a:close/>
                </a:path>
              </a:pathLst>
            </a:custGeom>
            <a:solidFill>
              <a:srgbClr val="FDEED6"/>
            </a:solidFill>
          </p:spPr>
          <p:txBody>
            <a:bodyPr wrap="square" lIns="0" tIns="0" rIns="0" bIns="0" rtlCol="0"/>
            <a:lstStyle/>
            <a:p>
              <a:endParaRPr sz="1803" kern="0">
                <a:solidFill>
                  <a:sysClr val="windowText" lastClr="000000"/>
                </a:solidFill>
              </a:endParaRPr>
            </a:p>
          </p:txBody>
        </p:sp>
        <p:sp>
          <p:nvSpPr>
            <p:cNvPr id="144" name="object 144"/>
            <p:cNvSpPr/>
            <p:nvPr/>
          </p:nvSpPr>
          <p:spPr>
            <a:xfrm>
              <a:off x="6223371" y="3810026"/>
              <a:ext cx="1861820" cy="1075055"/>
            </a:xfrm>
            <a:custGeom>
              <a:avLst/>
              <a:gdLst/>
              <a:ahLst/>
              <a:cxnLst/>
              <a:rect l="l" t="t" r="r" b="b"/>
              <a:pathLst>
                <a:path w="1861820" h="1075054">
                  <a:moveTo>
                    <a:pt x="1056817" y="0"/>
                  </a:moveTo>
                  <a:lnTo>
                    <a:pt x="0" y="610171"/>
                  </a:lnTo>
                  <a:lnTo>
                    <a:pt x="804849" y="1074864"/>
                  </a:lnTo>
                  <a:lnTo>
                    <a:pt x="1861667" y="464693"/>
                  </a:lnTo>
                  <a:lnTo>
                    <a:pt x="1056817" y="0"/>
                  </a:lnTo>
                  <a:close/>
                </a:path>
              </a:pathLst>
            </a:custGeom>
            <a:solidFill>
              <a:srgbClr val="C1B0A8"/>
            </a:solidFill>
          </p:spPr>
          <p:txBody>
            <a:bodyPr wrap="square" lIns="0" tIns="0" rIns="0" bIns="0" rtlCol="0"/>
            <a:lstStyle/>
            <a:p>
              <a:endParaRPr sz="1803" kern="0">
                <a:solidFill>
                  <a:sysClr val="windowText" lastClr="000000"/>
                </a:solidFill>
              </a:endParaRPr>
            </a:p>
          </p:txBody>
        </p:sp>
        <p:sp>
          <p:nvSpPr>
            <p:cNvPr id="145" name="object 145"/>
            <p:cNvSpPr/>
            <p:nvPr/>
          </p:nvSpPr>
          <p:spPr>
            <a:xfrm>
              <a:off x="5943473" y="3920667"/>
              <a:ext cx="1430020" cy="713105"/>
            </a:xfrm>
            <a:custGeom>
              <a:avLst/>
              <a:gdLst/>
              <a:ahLst/>
              <a:cxnLst/>
              <a:rect l="l" t="t" r="r" b="b"/>
              <a:pathLst>
                <a:path w="1430020" h="713104">
                  <a:moveTo>
                    <a:pt x="1138631" y="622719"/>
                  </a:moveTo>
                  <a:lnTo>
                    <a:pt x="1086383" y="445046"/>
                  </a:lnTo>
                  <a:lnTo>
                    <a:pt x="517677" y="0"/>
                  </a:lnTo>
                  <a:lnTo>
                    <a:pt x="0" y="482460"/>
                  </a:lnTo>
                  <a:lnTo>
                    <a:pt x="398729" y="712927"/>
                  </a:lnTo>
                  <a:lnTo>
                    <a:pt x="913892" y="712927"/>
                  </a:lnTo>
                  <a:lnTo>
                    <a:pt x="1045121" y="622719"/>
                  </a:lnTo>
                  <a:lnTo>
                    <a:pt x="1138631" y="622719"/>
                  </a:lnTo>
                  <a:close/>
                </a:path>
                <a:path w="1430020" h="713104">
                  <a:moveTo>
                    <a:pt x="1429677" y="482600"/>
                  </a:moveTo>
                  <a:lnTo>
                    <a:pt x="1364475" y="433946"/>
                  </a:lnTo>
                  <a:lnTo>
                    <a:pt x="1292682" y="505714"/>
                  </a:lnTo>
                  <a:lnTo>
                    <a:pt x="1429423" y="505714"/>
                  </a:lnTo>
                  <a:lnTo>
                    <a:pt x="1429677" y="482600"/>
                  </a:lnTo>
                  <a:close/>
                </a:path>
              </a:pathLst>
            </a:custGeom>
            <a:solidFill>
              <a:srgbClr val="6E767F">
                <a:alpha val="50000"/>
              </a:srgbClr>
            </a:solidFill>
          </p:spPr>
          <p:txBody>
            <a:bodyPr wrap="square" lIns="0" tIns="0" rIns="0" bIns="0" rtlCol="0"/>
            <a:lstStyle/>
            <a:p>
              <a:endParaRPr sz="1803" kern="0">
                <a:solidFill>
                  <a:sysClr val="windowText" lastClr="000000"/>
                </a:solidFill>
              </a:endParaRPr>
            </a:p>
          </p:txBody>
        </p:sp>
        <p:pic>
          <p:nvPicPr>
            <p:cNvPr id="146" name="object 146"/>
            <p:cNvPicPr/>
            <p:nvPr/>
          </p:nvPicPr>
          <p:blipFill>
            <a:blip r:embed="rId54" cstate="print"/>
            <a:stretch>
              <a:fillRect/>
            </a:stretch>
          </p:blipFill>
          <p:spPr>
            <a:xfrm>
              <a:off x="6970852" y="3859961"/>
              <a:ext cx="401180" cy="566750"/>
            </a:xfrm>
            <a:prstGeom prst="rect">
              <a:avLst/>
            </a:prstGeom>
          </p:spPr>
        </p:pic>
        <p:sp>
          <p:nvSpPr>
            <p:cNvPr id="147" name="object 147"/>
            <p:cNvSpPr/>
            <p:nvPr/>
          </p:nvSpPr>
          <p:spPr>
            <a:xfrm>
              <a:off x="6970849" y="3630198"/>
              <a:ext cx="799465" cy="462915"/>
            </a:xfrm>
            <a:custGeom>
              <a:avLst/>
              <a:gdLst/>
              <a:ahLst/>
              <a:cxnLst/>
              <a:rect l="l" t="t" r="r" b="b"/>
              <a:pathLst>
                <a:path w="799465" h="462914">
                  <a:moveTo>
                    <a:pt x="397967" y="0"/>
                  </a:moveTo>
                  <a:lnTo>
                    <a:pt x="0" y="229768"/>
                  </a:lnTo>
                  <a:lnTo>
                    <a:pt x="401142" y="462876"/>
                  </a:lnTo>
                  <a:lnTo>
                    <a:pt x="799109" y="233108"/>
                  </a:lnTo>
                  <a:lnTo>
                    <a:pt x="397967" y="0"/>
                  </a:lnTo>
                  <a:close/>
                </a:path>
              </a:pathLst>
            </a:custGeom>
            <a:solidFill>
              <a:srgbClr val="535557"/>
            </a:solidFill>
          </p:spPr>
          <p:txBody>
            <a:bodyPr wrap="square" lIns="0" tIns="0" rIns="0" bIns="0" rtlCol="0"/>
            <a:lstStyle/>
            <a:p>
              <a:endParaRPr sz="1803" kern="0">
                <a:solidFill>
                  <a:sysClr val="windowText" lastClr="000000"/>
                </a:solidFill>
              </a:endParaRPr>
            </a:p>
          </p:txBody>
        </p:sp>
        <p:pic>
          <p:nvPicPr>
            <p:cNvPr id="148" name="object 148"/>
            <p:cNvPicPr/>
            <p:nvPr/>
          </p:nvPicPr>
          <p:blipFill>
            <a:blip r:embed="rId55" cstate="print"/>
            <a:stretch>
              <a:fillRect/>
            </a:stretch>
          </p:blipFill>
          <p:spPr>
            <a:xfrm>
              <a:off x="7371993" y="3863314"/>
              <a:ext cx="398005" cy="563397"/>
            </a:xfrm>
            <a:prstGeom prst="rect">
              <a:avLst/>
            </a:prstGeom>
          </p:spPr>
        </p:pic>
        <p:sp>
          <p:nvSpPr>
            <p:cNvPr id="149" name="object 149"/>
            <p:cNvSpPr/>
            <p:nvPr/>
          </p:nvSpPr>
          <p:spPr>
            <a:xfrm>
              <a:off x="6970846" y="3850464"/>
              <a:ext cx="421005" cy="258445"/>
            </a:xfrm>
            <a:custGeom>
              <a:avLst/>
              <a:gdLst/>
              <a:ahLst/>
              <a:cxnLst/>
              <a:rect l="l" t="t" r="r" b="b"/>
              <a:pathLst>
                <a:path w="421004" h="258445">
                  <a:moveTo>
                    <a:pt x="0" y="0"/>
                  </a:moveTo>
                  <a:lnTo>
                    <a:pt x="38" y="13525"/>
                  </a:lnTo>
                  <a:lnTo>
                    <a:pt x="420839" y="258076"/>
                  </a:lnTo>
                  <a:lnTo>
                    <a:pt x="420801" y="244551"/>
                  </a:lnTo>
                  <a:lnTo>
                    <a:pt x="0" y="0"/>
                  </a:lnTo>
                  <a:close/>
                </a:path>
              </a:pathLst>
            </a:custGeom>
            <a:solidFill>
              <a:srgbClr val="292B2B"/>
            </a:solidFill>
          </p:spPr>
          <p:txBody>
            <a:bodyPr wrap="square" lIns="0" tIns="0" rIns="0" bIns="0" rtlCol="0"/>
            <a:lstStyle/>
            <a:p>
              <a:endParaRPr sz="1803" kern="0">
                <a:solidFill>
                  <a:sysClr val="windowText" lastClr="000000"/>
                </a:solidFill>
              </a:endParaRPr>
            </a:p>
          </p:txBody>
        </p:sp>
        <p:pic>
          <p:nvPicPr>
            <p:cNvPr id="150" name="object 150"/>
            <p:cNvPicPr/>
            <p:nvPr/>
          </p:nvPicPr>
          <p:blipFill>
            <a:blip r:embed="rId56" cstate="print"/>
            <a:stretch>
              <a:fillRect/>
            </a:stretch>
          </p:blipFill>
          <p:spPr>
            <a:xfrm>
              <a:off x="6970851" y="3602355"/>
              <a:ext cx="838263" cy="492645"/>
            </a:xfrm>
            <a:prstGeom prst="rect">
              <a:avLst/>
            </a:prstGeom>
          </p:spPr>
        </p:pic>
        <p:sp>
          <p:nvSpPr>
            <p:cNvPr id="151" name="object 151"/>
            <p:cNvSpPr/>
            <p:nvPr/>
          </p:nvSpPr>
          <p:spPr>
            <a:xfrm>
              <a:off x="7391649" y="3853982"/>
              <a:ext cx="417830" cy="254635"/>
            </a:xfrm>
            <a:custGeom>
              <a:avLst/>
              <a:gdLst/>
              <a:ahLst/>
              <a:cxnLst/>
              <a:rect l="l" t="t" r="r" b="b"/>
              <a:pathLst>
                <a:path w="417829" h="254635">
                  <a:moveTo>
                    <a:pt x="417461" y="0"/>
                  </a:moveTo>
                  <a:lnTo>
                    <a:pt x="0" y="241033"/>
                  </a:lnTo>
                  <a:lnTo>
                    <a:pt x="38" y="254558"/>
                  </a:lnTo>
                  <a:lnTo>
                    <a:pt x="417321" y="13525"/>
                  </a:lnTo>
                  <a:lnTo>
                    <a:pt x="417461" y="0"/>
                  </a:lnTo>
                  <a:close/>
                </a:path>
              </a:pathLst>
            </a:custGeom>
            <a:solidFill>
              <a:srgbClr val="3B3E3E"/>
            </a:solidFill>
          </p:spPr>
          <p:txBody>
            <a:bodyPr wrap="square" lIns="0" tIns="0" rIns="0" bIns="0" rtlCol="0"/>
            <a:lstStyle/>
            <a:p>
              <a:endParaRPr sz="1803" kern="0">
                <a:solidFill>
                  <a:sysClr val="windowText" lastClr="000000"/>
                </a:solidFill>
              </a:endParaRPr>
            </a:p>
          </p:txBody>
        </p:sp>
        <p:sp>
          <p:nvSpPr>
            <p:cNvPr id="152" name="object 152"/>
            <p:cNvSpPr/>
            <p:nvPr/>
          </p:nvSpPr>
          <p:spPr>
            <a:xfrm>
              <a:off x="6777748" y="3414113"/>
              <a:ext cx="201930" cy="450215"/>
            </a:xfrm>
            <a:custGeom>
              <a:avLst/>
              <a:gdLst/>
              <a:ahLst/>
              <a:cxnLst/>
              <a:rect l="l" t="t" r="r" b="b"/>
              <a:pathLst>
                <a:path w="201929" h="450214">
                  <a:moveTo>
                    <a:pt x="0" y="0"/>
                  </a:moveTo>
                  <a:lnTo>
                    <a:pt x="952" y="333565"/>
                  </a:lnTo>
                  <a:lnTo>
                    <a:pt x="201523" y="450138"/>
                  </a:lnTo>
                  <a:lnTo>
                    <a:pt x="200583" y="116560"/>
                  </a:lnTo>
                  <a:lnTo>
                    <a:pt x="0" y="0"/>
                  </a:lnTo>
                  <a:close/>
                </a:path>
              </a:pathLst>
            </a:custGeom>
            <a:solidFill>
              <a:srgbClr val="191C1C"/>
            </a:solidFill>
          </p:spPr>
          <p:txBody>
            <a:bodyPr wrap="square" lIns="0" tIns="0" rIns="0" bIns="0" rtlCol="0"/>
            <a:lstStyle/>
            <a:p>
              <a:endParaRPr sz="1803" kern="0">
                <a:solidFill>
                  <a:sysClr val="windowText" lastClr="000000"/>
                </a:solidFill>
              </a:endParaRPr>
            </a:p>
          </p:txBody>
        </p:sp>
        <p:sp>
          <p:nvSpPr>
            <p:cNvPr id="153" name="object 153"/>
            <p:cNvSpPr/>
            <p:nvPr/>
          </p:nvSpPr>
          <p:spPr>
            <a:xfrm>
              <a:off x="6777744" y="3184337"/>
              <a:ext cx="598805" cy="346710"/>
            </a:xfrm>
            <a:custGeom>
              <a:avLst/>
              <a:gdLst/>
              <a:ahLst/>
              <a:cxnLst/>
              <a:rect l="l" t="t" r="r" b="b"/>
              <a:pathLst>
                <a:path w="598804" h="346710">
                  <a:moveTo>
                    <a:pt x="397967" y="0"/>
                  </a:moveTo>
                  <a:lnTo>
                    <a:pt x="0" y="229768"/>
                  </a:lnTo>
                  <a:lnTo>
                    <a:pt x="200583" y="346341"/>
                  </a:lnTo>
                  <a:lnTo>
                    <a:pt x="598550" y="116573"/>
                  </a:lnTo>
                  <a:lnTo>
                    <a:pt x="397967" y="0"/>
                  </a:lnTo>
                  <a:close/>
                </a:path>
              </a:pathLst>
            </a:custGeom>
            <a:solidFill>
              <a:srgbClr val="2A2D2E"/>
            </a:solidFill>
          </p:spPr>
          <p:txBody>
            <a:bodyPr wrap="square" lIns="0" tIns="0" rIns="0" bIns="0" rtlCol="0"/>
            <a:lstStyle/>
            <a:p>
              <a:endParaRPr sz="1803" kern="0">
                <a:solidFill>
                  <a:sysClr val="windowText" lastClr="000000"/>
                </a:solidFill>
              </a:endParaRPr>
            </a:p>
          </p:txBody>
        </p:sp>
        <p:pic>
          <p:nvPicPr>
            <p:cNvPr id="154" name="object 154"/>
            <p:cNvPicPr/>
            <p:nvPr/>
          </p:nvPicPr>
          <p:blipFill>
            <a:blip r:embed="rId57" cstate="print"/>
            <a:stretch>
              <a:fillRect/>
            </a:stretch>
          </p:blipFill>
          <p:spPr>
            <a:xfrm>
              <a:off x="6978320" y="3300920"/>
              <a:ext cx="397967" cy="563333"/>
            </a:xfrm>
            <a:prstGeom prst="rect">
              <a:avLst/>
            </a:prstGeom>
          </p:spPr>
        </p:pic>
        <p:pic>
          <p:nvPicPr>
            <p:cNvPr id="155" name="object 155"/>
            <p:cNvPicPr/>
            <p:nvPr/>
          </p:nvPicPr>
          <p:blipFill>
            <a:blip r:embed="rId58" cstate="print"/>
            <a:stretch>
              <a:fillRect/>
            </a:stretch>
          </p:blipFill>
          <p:spPr>
            <a:xfrm>
              <a:off x="7251229" y="3347326"/>
              <a:ext cx="111709" cy="239483"/>
            </a:xfrm>
            <a:prstGeom prst="rect">
              <a:avLst/>
            </a:prstGeom>
          </p:spPr>
        </p:pic>
        <p:pic>
          <p:nvPicPr>
            <p:cNvPr id="156" name="object 156"/>
            <p:cNvPicPr/>
            <p:nvPr/>
          </p:nvPicPr>
          <p:blipFill>
            <a:blip r:embed="rId59" cstate="print"/>
            <a:stretch>
              <a:fillRect/>
            </a:stretch>
          </p:blipFill>
          <p:spPr>
            <a:xfrm>
              <a:off x="7065872" y="3460889"/>
              <a:ext cx="100901" cy="218211"/>
            </a:xfrm>
            <a:prstGeom prst="rect">
              <a:avLst/>
            </a:prstGeom>
          </p:spPr>
        </p:pic>
        <p:pic>
          <p:nvPicPr>
            <p:cNvPr id="157" name="object 157"/>
            <p:cNvPicPr/>
            <p:nvPr/>
          </p:nvPicPr>
          <p:blipFill>
            <a:blip r:embed="rId60" cstate="print"/>
            <a:stretch>
              <a:fillRect/>
            </a:stretch>
          </p:blipFill>
          <p:spPr>
            <a:xfrm>
              <a:off x="7065879" y="3454666"/>
              <a:ext cx="111703" cy="239483"/>
            </a:xfrm>
            <a:prstGeom prst="rect">
              <a:avLst/>
            </a:prstGeom>
          </p:spPr>
        </p:pic>
        <p:sp>
          <p:nvSpPr>
            <p:cNvPr id="158" name="object 158"/>
            <p:cNvSpPr/>
            <p:nvPr/>
          </p:nvSpPr>
          <p:spPr>
            <a:xfrm>
              <a:off x="6378597" y="3414294"/>
              <a:ext cx="868044" cy="626745"/>
            </a:xfrm>
            <a:custGeom>
              <a:avLst/>
              <a:gdLst/>
              <a:ahLst/>
              <a:cxnLst/>
              <a:rect l="l" t="t" r="r" b="b"/>
              <a:pathLst>
                <a:path w="868045" h="626745">
                  <a:moveTo>
                    <a:pt x="438010" y="0"/>
                  </a:moveTo>
                  <a:lnTo>
                    <a:pt x="0" y="376796"/>
                  </a:lnTo>
                  <a:lnTo>
                    <a:pt x="429806" y="626567"/>
                  </a:lnTo>
                  <a:lnTo>
                    <a:pt x="867803" y="249770"/>
                  </a:lnTo>
                  <a:lnTo>
                    <a:pt x="438010" y="0"/>
                  </a:lnTo>
                  <a:close/>
                </a:path>
              </a:pathLst>
            </a:custGeom>
            <a:solidFill>
              <a:srgbClr val="2A2C2D"/>
            </a:solidFill>
          </p:spPr>
          <p:txBody>
            <a:bodyPr wrap="square" lIns="0" tIns="0" rIns="0" bIns="0" rtlCol="0"/>
            <a:lstStyle/>
            <a:p>
              <a:endParaRPr sz="1803" kern="0">
                <a:solidFill>
                  <a:sysClr val="windowText" lastClr="000000"/>
                </a:solidFill>
              </a:endParaRPr>
            </a:p>
          </p:txBody>
        </p:sp>
        <p:pic>
          <p:nvPicPr>
            <p:cNvPr id="159" name="object 159"/>
            <p:cNvPicPr/>
            <p:nvPr/>
          </p:nvPicPr>
          <p:blipFill>
            <a:blip r:embed="rId61" cstate="print"/>
            <a:stretch>
              <a:fillRect/>
            </a:stretch>
          </p:blipFill>
          <p:spPr>
            <a:xfrm>
              <a:off x="6807974" y="3664064"/>
              <a:ext cx="438429" cy="942187"/>
            </a:xfrm>
            <a:prstGeom prst="rect">
              <a:avLst/>
            </a:prstGeom>
          </p:spPr>
        </p:pic>
        <p:sp>
          <p:nvSpPr>
            <p:cNvPr id="160" name="object 160"/>
            <p:cNvSpPr/>
            <p:nvPr/>
          </p:nvSpPr>
          <p:spPr>
            <a:xfrm>
              <a:off x="7081217" y="4390225"/>
              <a:ext cx="247015" cy="153035"/>
            </a:xfrm>
            <a:custGeom>
              <a:avLst/>
              <a:gdLst/>
              <a:ahLst/>
              <a:cxnLst/>
              <a:rect l="l" t="t" r="r" b="b"/>
              <a:pathLst>
                <a:path w="247015" h="153035">
                  <a:moveTo>
                    <a:pt x="246481" y="0"/>
                  </a:moveTo>
                  <a:lnTo>
                    <a:pt x="0" y="142367"/>
                  </a:lnTo>
                  <a:lnTo>
                    <a:pt x="50" y="152869"/>
                  </a:lnTo>
                  <a:lnTo>
                    <a:pt x="246532" y="10490"/>
                  </a:lnTo>
                  <a:lnTo>
                    <a:pt x="246481"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61" name="object 161"/>
            <p:cNvSpPr/>
            <p:nvPr/>
          </p:nvSpPr>
          <p:spPr>
            <a:xfrm>
              <a:off x="7073344" y="4385688"/>
              <a:ext cx="254635" cy="147320"/>
            </a:xfrm>
            <a:custGeom>
              <a:avLst/>
              <a:gdLst/>
              <a:ahLst/>
              <a:cxnLst/>
              <a:rect l="l" t="t" r="r" b="b"/>
              <a:pathLst>
                <a:path w="254634" h="147320">
                  <a:moveTo>
                    <a:pt x="246481" y="0"/>
                  </a:moveTo>
                  <a:lnTo>
                    <a:pt x="0" y="142367"/>
                  </a:lnTo>
                  <a:lnTo>
                    <a:pt x="7874" y="146900"/>
                  </a:lnTo>
                  <a:lnTo>
                    <a:pt x="254355" y="4533"/>
                  </a:lnTo>
                  <a:lnTo>
                    <a:pt x="246481" y="0"/>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62" name="object 162"/>
            <p:cNvSpPr/>
            <p:nvPr/>
          </p:nvSpPr>
          <p:spPr>
            <a:xfrm>
              <a:off x="7073343" y="4375294"/>
              <a:ext cx="247015" cy="153035"/>
            </a:xfrm>
            <a:custGeom>
              <a:avLst/>
              <a:gdLst/>
              <a:ahLst/>
              <a:cxnLst/>
              <a:rect l="l" t="t" r="r" b="b"/>
              <a:pathLst>
                <a:path w="247015" h="153035">
                  <a:moveTo>
                    <a:pt x="246545" y="0"/>
                  </a:moveTo>
                  <a:lnTo>
                    <a:pt x="63" y="142366"/>
                  </a:lnTo>
                  <a:lnTo>
                    <a:pt x="0" y="152755"/>
                  </a:lnTo>
                  <a:lnTo>
                    <a:pt x="246481" y="10388"/>
                  </a:lnTo>
                  <a:lnTo>
                    <a:pt x="246545"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63" name="object 163"/>
            <p:cNvSpPr/>
            <p:nvPr/>
          </p:nvSpPr>
          <p:spPr>
            <a:xfrm>
              <a:off x="7065531" y="4370755"/>
              <a:ext cx="254635" cy="147320"/>
            </a:xfrm>
            <a:custGeom>
              <a:avLst/>
              <a:gdLst/>
              <a:ahLst/>
              <a:cxnLst/>
              <a:rect l="l" t="t" r="r" b="b"/>
              <a:pathLst>
                <a:path w="254634" h="147320">
                  <a:moveTo>
                    <a:pt x="246481" y="0"/>
                  </a:moveTo>
                  <a:lnTo>
                    <a:pt x="0" y="142367"/>
                  </a:lnTo>
                  <a:lnTo>
                    <a:pt x="7874" y="146900"/>
                  </a:lnTo>
                  <a:lnTo>
                    <a:pt x="254355" y="4533"/>
                  </a:lnTo>
                  <a:lnTo>
                    <a:pt x="246481" y="0"/>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64" name="object 164"/>
            <p:cNvSpPr/>
            <p:nvPr/>
          </p:nvSpPr>
          <p:spPr>
            <a:xfrm>
              <a:off x="7065529" y="4360362"/>
              <a:ext cx="247015" cy="153035"/>
            </a:xfrm>
            <a:custGeom>
              <a:avLst/>
              <a:gdLst/>
              <a:ahLst/>
              <a:cxnLst/>
              <a:rect l="l" t="t" r="r" b="b"/>
              <a:pathLst>
                <a:path w="247015" h="153035">
                  <a:moveTo>
                    <a:pt x="246532" y="0"/>
                  </a:moveTo>
                  <a:lnTo>
                    <a:pt x="50" y="142366"/>
                  </a:lnTo>
                  <a:lnTo>
                    <a:pt x="0" y="152755"/>
                  </a:lnTo>
                  <a:lnTo>
                    <a:pt x="246481" y="10388"/>
                  </a:lnTo>
                  <a:lnTo>
                    <a:pt x="246532"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65" name="object 165"/>
            <p:cNvSpPr/>
            <p:nvPr/>
          </p:nvSpPr>
          <p:spPr>
            <a:xfrm>
              <a:off x="7049909" y="4340872"/>
              <a:ext cx="262255" cy="161925"/>
            </a:xfrm>
            <a:custGeom>
              <a:avLst/>
              <a:gdLst/>
              <a:ahLst/>
              <a:cxnLst/>
              <a:rect l="l" t="t" r="r" b="b"/>
              <a:pathLst>
                <a:path w="262254" h="161925">
                  <a:moveTo>
                    <a:pt x="254355" y="4572"/>
                  </a:moveTo>
                  <a:lnTo>
                    <a:pt x="246481" y="0"/>
                  </a:lnTo>
                  <a:lnTo>
                    <a:pt x="0" y="142379"/>
                  </a:lnTo>
                  <a:lnTo>
                    <a:pt x="7861" y="146939"/>
                  </a:lnTo>
                  <a:lnTo>
                    <a:pt x="254355" y="4572"/>
                  </a:lnTo>
                  <a:close/>
                </a:path>
                <a:path w="262254" h="161925">
                  <a:moveTo>
                    <a:pt x="262140" y="19494"/>
                  </a:moveTo>
                  <a:lnTo>
                    <a:pt x="254368" y="15011"/>
                  </a:lnTo>
                  <a:lnTo>
                    <a:pt x="7886" y="157365"/>
                  </a:lnTo>
                  <a:lnTo>
                    <a:pt x="15659" y="161861"/>
                  </a:lnTo>
                  <a:lnTo>
                    <a:pt x="262140" y="19494"/>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66" name="object 166"/>
            <p:cNvSpPr/>
            <p:nvPr/>
          </p:nvSpPr>
          <p:spPr>
            <a:xfrm>
              <a:off x="7057777" y="4345440"/>
              <a:ext cx="247015" cy="153035"/>
            </a:xfrm>
            <a:custGeom>
              <a:avLst/>
              <a:gdLst/>
              <a:ahLst/>
              <a:cxnLst/>
              <a:rect l="l" t="t" r="r" b="b"/>
              <a:pathLst>
                <a:path w="247015" h="153035">
                  <a:moveTo>
                    <a:pt x="246494" y="0"/>
                  </a:moveTo>
                  <a:lnTo>
                    <a:pt x="0" y="142367"/>
                  </a:lnTo>
                  <a:lnTo>
                    <a:pt x="25" y="152793"/>
                  </a:lnTo>
                  <a:lnTo>
                    <a:pt x="246506" y="10426"/>
                  </a:lnTo>
                  <a:lnTo>
                    <a:pt x="246494"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67" name="object 167"/>
            <p:cNvSpPr/>
            <p:nvPr/>
          </p:nvSpPr>
          <p:spPr>
            <a:xfrm>
              <a:off x="7042116" y="4325946"/>
              <a:ext cx="254635" cy="147320"/>
            </a:xfrm>
            <a:custGeom>
              <a:avLst/>
              <a:gdLst/>
              <a:ahLst/>
              <a:cxnLst/>
              <a:rect l="l" t="t" r="r" b="b"/>
              <a:pathLst>
                <a:path w="254634" h="147320">
                  <a:moveTo>
                    <a:pt x="246481" y="0"/>
                  </a:moveTo>
                  <a:lnTo>
                    <a:pt x="0" y="142379"/>
                  </a:lnTo>
                  <a:lnTo>
                    <a:pt x="7848" y="146926"/>
                  </a:lnTo>
                  <a:lnTo>
                    <a:pt x="254330" y="4559"/>
                  </a:lnTo>
                  <a:lnTo>
                    <a:pt x="246481" y="0"/>
                  </a:lnTo>
                  <a:close/>
                </a:path>
              </a:pathLst>
            </a:custGeom>
            <a:solidFill>
              <a:srgbClr val="F6EADB"/>
            </a:solidFill>
          </p:spPr>
          <p:txBody>
            <a:bodyPr wrap="square" lIns="0" tIns="0" rIns="0" bIns="0" rtlCol="0"/>
            <a:lstStyle/>
            <a:p>
              <a:endParaRPr sz="1803" kern="0">
                <a:solidFill>
                  <a:sysClr val="windowText" lastClr="000000"/>
                </a:solidFill>
              </a:endParaRPr>
            </a:p>
          </p:txBody>
        </p:sp>
        <p:pic>
          <p:nvPicPr>
            <p:cNvPr id="168" name="object 168"/>
            <p:cNvPicPr/>
            <p:nvPr/>
          </p:nvPicPr>
          <p:blipFill>
            <a:blip r:embed="rId62" cstate="print"/>
            <a:stretch>
              <a:fillRect/>
            </a:stretch>
          </p:blipFill>
          <p:spPr>
            <a:xfrm>
              <a:off x="7042114" y="4315578"/>
              <a:ext cx="254334" cy="167662"/>
            </a:xfrm>
            <a:prstGeom prst="rect">
              <a:avLst/>
            </a:prstGeom>
          </p:spPr>
        </p:pic>
        <p:sp>
          <p:nvSpPr>
            <p:cNvPr id="169" name="object 169"/>
            <p:cNvSpPr/>
            <p:nvPr/>
          </p:nvSpPr>
          <p:spPr>
            <a:xfrm>
              <a:off x="7034289" y="4311013"/>
              <a:ext cx="254635" cy="147320"/>
            </a:xfrm>
            <a:custGeom>
              <a:avLst/>
              <a:gdLst/>
              <a:ahLst/>
              <a:cxnLst/>
              <a:rect l="l" t="t" r="r" b="b"/>
              <a:pathLst>
                <a:path w="254634" h="147320">
                  <a:moveTo>
                    <a:pt x="246494" y="0"/>
                  </a:moveTo>
                  <a:lnTo>
                    <a:pt x="0" y="142366"/>
                  </a:lnTo>
                  <a:lnTo>
                    <a:pt x="7848" y="146926"/>
                  </a:lnTo>
                  <a:lnTo>
                    <a:pt x="254330" y="4559"/>
                  </a:lnTo>
                  <a:lnTo>
                    <a:pt x="246494" y="0"/>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70" name="object 170"/>
            <p:cNvSpPr/>
            <p:nvPr/>
          </p:nvSpPr>
          <p:spPr>
            <a:xfrm>
              <a:off x="7034288" y="4300658"/>
              <a:ext cx="247015" cy="153035"/>
            </a:xfrm>
            <a:custGeom>
              <a:avLst/>
              <a:gdLst/>
              <a:ahLst/>
              <a:cxnLst/>
              <a:rect l="l" t="t" r="r" b="b"/>
              <a:pathLst>
                <a:path w="247015" h="153035">
                  <a:moveTo>
                    <a:pt x="246545" y="0"/>
                  </a:moveTo>
                  <a:lnTo>
                    <a:pt x="63" y="142367"/>
                  </a:lnTo>
                  <a:lnTo>
                    <a:pt x="0" y="152717"/>
                  </a:lnTo>
                  <a:lnTo>
                    <a:pt x="246494" y="10350"/>
                  </a:lnTo>
                  <a:lnTo>
                    <a:pt x="246545"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71" name="object 171"/>
            <p:cNvSpPr/>
            <p:nvPr/>
          </p:nvSpPr>
          <p:spPr>
            <a:xfrm>
              <a:off x="7026476" y="4296081"/>
              <a:ext cx="254635" cy="147320"/>
            </a:xfrm>
            <a:custGeom>
              <a:avLst/>
              <a:gdLst/>
              <a:ahLst/>
              <a:cxnLst/>
              <a:rect l="l" t="t" r="r" b="b"/>
              <a:pathLst>
                <a:path w="254634" h="147320">
                  <a:moveTo>
                    <a:pt x="246481" y="0"/>
                  </a:moveTo>
                  <a:lnTo>
                    <a:pt x="0" y="142366"/>
                  </a:lnTo>
                  <a:lnTo>
                    <a:pt x="7874" y="146938"/>
                  </a:lnTo>
                  <a:lnTo>
                    <a:pt x="254355" y="4571"/>
                  </a:lnTo>
                  <a:lnTo>
                    <a:pt x="246481" y="0"/>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72" name="object 172"/>
            <p:cNvSpPr/>
            <p:nvPr/>
          </p:nvSpPr>
          <p:spPr>
            <a:xfrm>
              <a:off x="7026474" y="4285700"/>
              <a:ext cx="247015" cy="153035"/>
            </a:xfrm>
            <a:custGeom>
              <a:avLst/>
              <a:gdLst/>
              <a:ahLst/>
              <a:cxnLst/>
              <a:rect l="l" t="t" r="r" b="b"/>
              <a:pathLst>
                <a:path w="247015" h="153035">
                  <a:moveTo>
                    <a:pt x="246532" y="0"/>
                  </a:moveTo>
                  <a:lnTo>
                    <a:pt x="50" y="142366"/>
                  </a:lnTo>
                  <a:lnTo>
                    <a:pt x="0" y="152742"/>
                  </a:lnTo>
                  <a:lnTo>
                    <a:pt x="246481" y="10375"/>
                  </a:lnTo>
                  <a:lnTo>
                    <a:pt x="246532"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73" name="object 173"/>
            <p:cNvSpPr/>
            <p:nvPr/>
          </p:nvSpPr>
          <p:spPr>
            <a:xfrm>
              <a:off x="7010831" y="4266222"/>
              <a:ext cx="262255" cy="161925"/>
            </a:xfrm>
            <a:custGeom>
              <a:avLst/>
              <a:gdLst/>
              <a:ahLst/>
              <a:cxnLst/>
              <a:rect l="l" t="t" r="r" b="b"/>
              <a:pathLst>
                <a:path w="262254" h="161925">
                  <a:moveTo>
                    <a:pt x="254355" y="4533"/>
                  </a:moveTo>
                  <a:lnTo>
                    <a:pt x="246481" y="0"/>
                  </a:lnTo>
                  <a:lnTo>
                    <a:pt x="0" y="142367"/>
                  </a:lnTo>
                  <a:lnTo>
                    <a:pt x="7874" y="146913"/>
                  </a:lnTo>
                  <a:lnTo>
                    <a:pt x="254355" y="4533"/>
                  </a:lnTo>
                  <a:close/>
                </a:path>
                <a:path w="262254" h="161925">
                  <a:moveTo>
                    <a:pt x="262166" y="19481"/>
                  </a:moveTo>
                  <a:lnTo>
                    <a:pt x="254292" y="14935"/>
                  </a:lnTo>
                  <a:lnTo>
                    <a:pt x="7810" y="157302"/>
                  </a:lnTo>
                  <a:lnTo>
                    <a:pt x="15684" y="161848"/>
                  </a:lnTo>
                  <a:lnTo>
                    <a:pt x="262166" y="19481"/>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74" name="object 174"/>
            <p:cNvSpPr/>
            <p:nvPr/>
          </p:nvSpPr>
          <p:spPr>
            <a:xfrm>
              <a:off x="7018648" y="4270754"/>
              <a:ext cx="247015" cy="153035"/>
            </a:xfrm>
            <a:custGeom>
              <a:avLst/>
              <a:gdLst/>
              <a:ahLst/>
              <a:cxnLst/>
              <a:rect l="l" t="t" r="r" b="b"/>
              <a:pathLst>
                <a:path w="247015" h="153035">
                  <a:moveTo>
                    <a:pt x="246545" y="0"/>
                  </a:moveTo>
                  <a:lnTo>
                    <a:pt x="63" y="142379"/>
                  </a:lnTo>
                  <a:lnTo>
                    <a:pt x="0" y="152755"/>
                  </a:lnTo>
                  <a:lnTo>
                    <a:pt x="246481" y="10388"/>
                  </a:lnTo>
                  <a:lnTo>
                    <a:pt x="246545" y="0"/>
                  </a:lnTo>
                  <a:close/>
                </a:path>
              </a:pathLst>
            </a:custGeom>
            <a:solidFill>
              <a:srgbClr val="D4C5B5"/>
            </a:solidFill>
          </p:spPr>
          <p:txBody>
            <a:bodyPr wrap="square" lIns="0" tIns="0" rIns="0" bIns="0" rtlCol="0"/>
            <a:lstStyle/>
            <a:p>
              <a:endParaRPr sz="1803" kern="0">
                <a:solidFill>
                  <a:sysClr val="windowText" lastClr="000000"/>
                </a:solidFill>
              </a:endParaRPr>
            </a:p>
          </p:txBody>
        </p:sp>
        <p:pic>
          <p:nvPicPr>
            <p:cNvPr id="175" name="object 175"/>
            <p:cNvPicPr/>
            <p:nvPr/>
          </p:nvPicPr>
          <p:blipFill>
            <a:blip r:embed="rId63" cstate="print"/>
            <a:stretch>
              <a:fillRect/>
            </a:stretch>
          </p:blipFill>
          <p:spPr>
            <a:xfrm>
              <a:off x="7000074" y="4391495"/>
              <a:ext cx="81203" cy="151599"/>
            </a:xfrm>
            <a:prstGeom prst="rect">
              <a:avLst/>
            </a:prstGeom>
          </p:spPr>
        </p:pic>
        <p:sp>
          <p:nvSpPr>
            <p:cNvPr id="176" name="object 176"/>
            <p:cNvSpPr/>
            <p:nvPr/>
          </p:nvSpPr>
          <p:spPr>
            <a:xfrm>
              <a:off x="7010835" y="4255823"/>
              <a:ext cx="247015" cy="153035"/>
            </a:xfrm>
            <a:custGeom>
              <a:avLst/>
              <a:gdLst/>
              <a:ahLst/>
              <a:cxnLst/>
              <a:rect l="l" t="t" r="r" b="b"/>
              <a:pathLst>
                <a:path w="247015" h="153035">
                  <a:moveTo>
                    <a:pt x="246532" y="0"/>
                  </a:moveTo>
                  <a:lnTo>
                    <a:pt x="50" y="142379"/>
                  </a:lnTo>
                  <a:lnTo>
                    <a:pt x="0" y="152755"/>
                  </a:lnTo>
                  <a:lnTo>
                    <a:pt x="246481" y="10388"/>
                  </a:lnTo>
                  <a:lnTo>
                    <a:pt x="246532" y="0"/>
                  </a:lnTo>
                  <a:close/>
                </a:path>
              </a:pathLst>
            </a:custGeom>
            <a:solidFill>
              <a:srgbClr val="D4C5B5"/>
            </a:solidFill>
          </p:spPr>
          <p:txBody>
            <a:bodyPr wrap="square" lIns="0" tIns="0" rIns="0" bIns="0" rtlCol="0"/>
            <a:lstStyle/>
            <a:p>
              <a:endParaRPr sz="1803" kern="0">
                <a:solidFill>
                  <a:sysClr val="windowText" lastClr="000000"/>
                </a:solidFill>
              </a:endParaRPr>
            </a:p>
          </p:txBody>
        </p:sp>
        <p:sp>
          <p:nvSpPr>
            <p:cNvPr id="177" name="object 177"/>
            <p:cNvSpPr/>
            <p:nvPr/>
          </p:nvSpPr>
          <p:spPr>
            <a:xfrm>
              <a:off x="7000064" y="4249582"/>
              <a:ext cx="257810" cy="149225"/>
            </a:xfrm>
            <a:custGeom>
              <a:avLst/>
              <a:gdLst/>
              <a:ahLst/>
              <a:cxnLst/>
              <a:rect l="l" t="t" r="r" b="b"/>
              <a:pathLst>
                <a:path w="257809" h="149225">
                  <a:moveTo>
                    <a:pt x="246494" y="0"/>
                  </a:moveTo>
                  <a:lnTo>
                    <a:pt x="0" y="141922"/>
                  </a:lnTo>
                  <a:lnTo>
                    <a:pt x="10820" y="148615"/>
                  </a:lnTo>
                  <a:lnTo>
                    <a:pt x="257301" y="6235"/>
                  </a:lnTo>
                  <a:lnTo>
                    <a:pt x="246494" y="0"/>
                  </a:lnTo>
                  <a:close/>
                </a:path>
              </a:pathLst>
            </a:custGeom>
            <a:solidFill>
              <a:srgbClr val="F6EADB"/>
            </a:solidFill>
          </p:spPr>
          <p:txBody>
            <a:bodyPr wrap="square" lIns="0" tIns="0" rIns="0" bIns="0" rtlCol="0"/>
            <a:lstStyle/>
            <a:p>
              <a:endParaRPr sz="1803" kern="0">
                <a:solidFill>
                  <a:sysClr val="windowText" lastClr="000000"/>
                </a:solidFill>
              </a:endParaRPr>
            </a:p>
          </p:txBody>
        </p:sp>
        <p:pic>
          <p:nvPicPr>
            <p:cNvPr id="178" name="object 178"/>
            <p:cNvPicPr/>
            <p:nvPr/>
          </p:nvPicPr>
          <p:blipFill>
            <a:blip r:embed="rId64" cstate="print"/>
            <a:stretch>
              <a:fillRect/>
            </a:stretch>
          </p:blipFill>
          <p:spPr>
            <a:xfrm>
              <a:off x="6807951" y="4334660"/>
              <a:ext cx="241287" cy="300586"/>
            </a:xfrm>
            <a:prstGeom prst="rect">
              <a:avLst/>
            </a:prstGeom>
          </p:spPr>
        </p:pic>
        <p:pic>
          <p:nvPicPr>
            <p:cNvPr id="179" name="object 179"/>
            <p:cNvPicPr/>
            <p:nvPr/>
          </p:nvPicPr>
          <p:blipFill>
            <a:blip r:embed="rId65" cstate="print"/>
            <a:stretch>
              <a:fillRect/>
            </a:stretch>
          </p:blipFill>
          <p:spPr>
            <a:xfrm>
              <a:off x="6358445" y="3783825"/>
              <a:ext cx="498957" cy="851420"/>
            </a:xfrm>
            <a:prstGeom prst="rect">
              <a:avLst/>
            </a:prstGeom>
          </p:spPr>
        </p:pic>
        <p:sp>
          <p:nvSpPr>
            <p:cNvPr id="180" name="object 180"/>
            <p:cNvSpPr/>
            <p:nvPr/>
          </p:nvSpPr>
          <p:spPr>
            <a:xfrm>
              <a:off x="6817380" y="3386243"/>
              <a:ext cx="210185" cy="132715"/>
            </a:xfrm>
            <a:custGeom>
              <a:avLst/>
              <a:gdLst/>
              <a:ahLst/>
              <a:cxnLst/>
              <a:rect l="l" t="t" r="r" b="b"/>
              <a:pathLst>
                <a:path w="210184" h="132714">
                  <a:moveTo>
                    <a:pt x="0" y="0"/>
                  </a:moveTo>
                  <a:lnTo>
                    <a:pt x="38" y="10375"/>
                  </a:lnTo>
                  <a:lnTo>
                    <a:pt x="209689" y="132219"/>
                  </a:lnTo>
                  <a:lnTo>
                    <a:pt x="209664" y="121843"/>
                  </a:lnTo>
                  <a:lnTo>
                    <a:pt x="0" y="0"/>
                  </a:lnTo>
                  <a:close/>
                </a:path>
              </a:pathLst>
            </a:custGeom>
            <a:solidFill>
              <a:srgbClr val="534D41"/>
            </a:solidFill>
          </p:spPr>
          <p:txBody>
            <a:bodyPr wrap="square" lIns="0" tIns="0" rIns="0" bIns="0" rtlCol="0"/>
            <a:lstStyle/>
            <a:p>
              <a:endParaRPr sz="1803" kern="0">
                <a:solidFill>
                  <a:sysClr val="windowText" lastClr="000000"/>
                </a:solidFill>
              </a:endParaRPr>
            </a:p>
          </p:txBody>
        </p:sp>
        <p:sp>
          <p:nvSpPr>
            <p:cNvPr id="181" name="object 181"/>
            <p:cNvSpPr/>
            <p:nvPr/>
          </p:nvSpPr>
          <p:spPr>
            <a:xfrm>
              <a:off x="6817381" y="3175811"/>
              <a:ext cx="574040" cy="332740"/>
            </a:xfrm>
            <a:custGeom>
              <a:avLst/>
              <a:gdLst/>
              <a:ahLst/>
              <a:cxnLst/>
              <a:rect l="l" t="t" r="r" b="b"/>
              <a:pathLst>
                <a:path w="574040" h="332739">
                  <a:moveTo>
                    <a:pt x="364210" y="0"/>
                  </a:moveTo>
                  <a:lnTo>
                    <a:pt x="0" y="210426"/>
                  </a:lnTo>
                  <a:lnTo>
                    <a:pt x="209664" y="332270"/>
                  </a:lnTo>
                  <a:lnTo>
                    <a:pt x="573862" y="121843"/>
                  </a:lnTo>
                  <a:lnTo>
                    <a:pt x="364210" y="0"/>
                  </a:lnTo>
                  <a:close/>
                </a:path>
              </a:pathLst>
            </a:custGeom>
            <a:solidFill>
              <a:srgbClr val="BF876E"/>
            </a:solidFill>
          </p:spPr>
          <p:txBody>
            <a:bodyPr wrap="square" lIns="0" tIns="0" rIns="0" bIns="0" rtlCol="0"/>
            <a:lstStyle/>
            <a:p>
              <a:endParaRPr sz="1803" kern="0">
                <a:solidFill>
                  <a:sysClr val="windowText" lastClr="000000"/>
                </a:solidFill>
              </a:endParaRPr>
            </a:p>
          </p:txBody>
        </p:sp>
        <p:sp>
          <p:nvSpPr>
            <p:cNvPr id="182" name="object 182"/>
            <p:cNvSpPr/>
            <p:nvPr/>
          </p:nvSpPr>
          <p:spPr>
            <a:xfrm>
              <a:off x="7027042" y="3297650"/>
              <a:ext cx="364490" cy="220979"/>
            </a:xfrm>
            <a:custGeom>
              <a:avLst/>
              <a:gdLst/>
              <a:ahLst/>
              <a:cxnLst/>
              <a:rect l="l" t="t" r="r" b="b"/>
              <a:pathLst>
                <a:path w="364490" h="220979">
                  <a:moveTo>
                    <a:pt x="364197" y="0"/>
                  </a:moveTo>
                  <a:lnTo>
                    <a:pt x="0" y="210426"/>
                  </a:lnTo>
                  <a:lnTo>
                    <a:pt x="25" y="220814"/>
                  </a:lnTo>
                  <a:lnTo>
                    <a:pt x="364236" y="10375"/>
                  </a:lnTo>
                  <a:lnTo>
                    <a:pt x="364197" y="0"/>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83" name="object 183"/>
            <p:cNvSpPr/>
            <p:nvPr/>
          </p:nvSpPr>
          <p:spPr>
            <a:xfrm>
              <a:off x="6358430" y="3388817"/>
              <a:ext cx="909955" cy="657225"/>
            </a:xfrm>
            <a:custGeom>
              <a:avLst/>
              <a:gdLst/>
              <a:ahLst/>
              <a:cxnLst/>
              <a:rect l="l" t="t" r="r" b="b"/>
              <a:pathLst>
                <a:path w="909954" h="657225">
                  <a:moveTo>
                    <a:pt x="459181" y="0"/>
                  </a:moveTo>
                  <a:lnTo>
                    <a:pt x="0" y="395008"/>
                  </a:lnTo>
                  <a:lnTo>
                    <a:pt x="450545" y="656818"/>
                  </a:lnTo>
                  <a:lnTo>
                    <a:pt x="909701" y="261823"/>
                  </a:lnTo>
                  <a:lnTo>
                    <a:pt x="459181" y="0"/>
                  </a:lnTo>
                  <a:close/>
                </a:path>
              </a:pathLst>
            </a:custGeom>
            <a:solidFill>
              <a:srgbClr val="424546"/>
            </a:solidFill>
          </p:spPr>
          <p:txBody>
            <a:bodyPr wrap="square" lIns="0" tIns="0" rIns="0" bIns="0" rtlCol="0"/>
            <a:lstStyle/>
            <a:p>
              <a:endParaRPr sz="1803" kern="0">
                <a:solidFill>
                  <a:sysClr val="windowText" lastClr="000000"/>
                </a:solidFill>
              </a:endParaRPr>
            </a:p>
          </p:txBody>
        </p:sp>
        <p:sp>
          <p:nvSpPr>
            <p:cNvPr id="184" name="object 184"/>
            <p:cNvSpPr/>
            <p:nvPr/>
          </p:nvSpPr>
          <p:spPr>
            <a:xfrm>
              <a:off x="6808979" y="3650646"/>
              <a:ext cx="459740" cy="408305"/>
            </a:xfrm>
            <a:custGeom>
              <a:avLst/>
              <a:gdLst/>
              <a:ahLst/>
              <a:cxnLst/>
              <a:rect l="l" t="t" r="r" b="b"/>
              <a:pathLst>
                <a:path w="459740" h="408304">
                  <a:moveTo>
                    <a:pt x="459155" y="0"/>
                  </a:moveTo>
                  <a:lnTo>
                    <a:pt x="0" y="394995"/>
                  </a:lnTo>
                  <a:lnTo>
                    <a:pt x="38" y="408241"/>
                  </a:lnTo>
                  <a:lnTo>
                    <a:pt x="459193" y="13246"/>
                  </a:lnTo>
                  <a:lnTo>
                    <a:pt x="459155" y="0"/>
                  </a:lnTo>
                  <a:close/>
                </a:path>
              </a:pathLst>
            </a:custGeom>
            <a:solidFill>
              <a:srgbClr val="F6EADB"/>
            </a:solidFill>
          </p:spPr>
          <p:txBody>
            <a:bodyPr wrap="square" lIns="0" tIns="0" rIns="0" bIns="0" rtlCol="0"/>
            <a:lstStyle/>
            <a:p>
              <a:endParaRPr sz="1803" kern="0">
                <a:solidFill>
                  <a:sysClr val="windowText" lastClr="000000"/>
                </a:solidFill>
              </a:endParaRPr>
            </a:p>
          </p:txBody>
        </p:sp>
        <p:sp>
          <p:nvSpPr>
            <p:cNvPr id="185" name="object 185"/>
            <p:cNvSpPr/>
            <p:nvPr/>
          </p:nvSpPr>
          <p:spPr>
            <a:xfrm>
              <a:off x="6817380" y="3376606"/>
              <a:ext cx="210185" cy="132715"/>
            </a:xfrm>
            <a:custGeom>
              <a:avLst/>
              <a:gdLst/>
              <a:ahLst/>
              <a:cxnLst/>
              <a:rect l="l" t="t" r="r" b="b"/>
              <a:pathLst>
                <a:path w="210184" h="132714">
                  <a:moveTo>
                    <a:pt x="0" y="0"/>
                  </a:moveTo>
                  <a:lnTo>
                    <a:pt x="38" y="10375"/>
                  </a:lnTo>
                  <a:lnTo>
                    <a:pt x="209689" y="132219"/>
                  </a:lnTo>
                  <a:lnTo>
                    <a:pt x="209664" y="121843"/>
                  </a:lnTo>
                  <a:lnTo>
                    <a:pt x="0" y="0"/>
                  </a:lnTo>
                  <a:close/>
                </a:path>
              </a:pathLst>
            </a:custGeom>
            <a:solidFill>
              <a:srgbClr val="534D41"/>
            </a:solidFill>
          </p:spPr>
          <p:txBody>
            <a:bodyPr wrap="square" lIns="0" tIns="0" rIns="0" bIns="0" rtlCol="0"/>
            <a:lstStyle/>
            <a:p>
              <a:endParaRPr sz="1803" kern="0">
                <a:solidFill>
                  <a:sysClr val="windowText" lastClr="000000"/>
                </a:solidFill>
              </a:endParaRPr>
            </a:p>
          </p:txBody>
        </p:sp>
        <p:pic>
          <p:nvPicPr>
            <p:cNvPr id="186" name="object 186"/>
            <p:cNvPicPr/>
            <p:nvPr/>
          </p:nvPicPr>
          <p:blipFill>
            <a:blip r:embed="rId66" cstate="print"/>
            <a:stretch>
              <a:fillRect/>
            </a:stretch>
          </p:blipFill>
          <p:spPr>
            <a:xfrm>
              <a:off x="6817385" y="3166173"/>
              <a:ext cx="573862" cy="332270"/>
            </a:xfrm>
            <a:prstGeom prst="rect">
              <a:avLst/>
            </a:prstGeom>
          </p:spPr>
        </p:pic>
        <p:sp>
          <p:nvSpPr>
            <p:cNvPr id="187" name="object 187"/>
            <p:cNvSpPr/>
            <p:nvPr/>
          </p:nvSpPr>
          <p:spPr>
            <a:xfrm>
              <a:off x="7027042" y="3288014"/>
              <a:ext cx="364490" cy="220979"/>
            </a:xfrm>
            <a:custGeom>
              <a:avLst/>
              <a:gdLst/>
              <a:ahLst/>
              <a:cxnLst/>
              <a:rect l="l" t="t" r="r" b="b"/>
              <a:pathLst>
                <a:path w="364490" h="220979">
                  <a:moveTo>
                    <a:pt x="364197" y="0"/>
                  </a:moveTo>
                  <a:lnTo>
                    <a:pt x="0" y="210426"/>
                  </a:lnTo>
                  <a:lnTo>
                    <a:pt x="25" y="220814"/>
                  </a:lnTo>
                  <a:lnTo>
                    <a:pt x="364236" y="10363"/>
                  </a:lnTo>
                  <a:lnTo>
                    <a:pt x="364197" y="0"/>
                  </a:lnTo>
                  <a:close/>
                </a:path>
              </a:pathLst>
            </a:custGeom>
            <a:solidFill>
              <a:srgbClr val="3B3E3E"/>
            </a:solidFill>
          </p:spPr>
          <p:txBody>
            <a:bodyPr wrap="square" lIns="0" tIns="0" rIns="0" bIns="0" rtlCol="0"/>
            <a:lstStyle/>
            <a:p>
              <a:endParaRPr sz="1803" kern="0">
                <a:solidFill>
                  <a:sysClr val="windowText" lastClr="000000"/>
                </a:solidFill>
              </a:endParaRPr>
            </a:p>
          </p:txBody>
        </p:sp>
        <p:sp>
          <p:nvSpPr>
            <p:cNvPr id="188" name="object 188"/>
            <p:cNvSpPr/>
            <p:nvPr/>
          </p:nvSpPr>
          <p:spPr>
            <a:xfrm>
              <a:off x="6358428" y="3771448"/>
              <a:ext cx="450850" cy="275590"/>
            </a:xfrm>
            <a:custGeom>
              <a:avLst/>
              <a:gdLst/>
              <a:ahLst/>
              <a:cxnLst/>
              <a:rect l="l" t="t" r="r" b="b"/>
              <a:pathLst>
                <a:path w="450850" h="275589">
                  <a:moveTo>
                    <a:pt x="0" y="0"/>
                  </a:moveTo>
                  <a:lnTo>
                    <a:pt x="38" y="13246"/>
                  </a:lnTo>
                  <a:lnTo>
                    <a:pt x="450583" y="275069"/>
                  </a:lnTo>
                  <a:lnTo>
                    <a:pt x="450545" y="261823"/>
                  </a:lnTo>
                  <a:lnTo>
                    <a:pt x="0" y="0"/>
                  </a:lnTo>
                  <a:close/>
                </a:path>
              </a:pathLst>
            </a:custGeom>
            <a:solidFill>
              <a:srgbClr val="292B2B"/>
            </a:solidFill>
          </p:spPr>
          <p:txBody>
            <a:bodyPr wrap="square" lIns="0" tIns="0" rIns="0" bIns="0" rtlCol="0"/>
            <a:lstStyle/>
            <a:p>
              <a:endParaRPr sz="1803" kern="0">
                <a:solidFill>
                  <a:sysClr val="windowText" lastClr="000000"/>
                </a:solidFill>
              </a:endParaRPr>
            </a:p>
          </p:txBody>
        </p:sp>
        <p:pic>
          <p:nvPicPr>
            <p:cNvPr id="189" name="object 189"/>
            <p:cNvPicPr/>
            <p:nvPr/>
          </p:nvPicPr>
          <p:blipFill>
            <a:blip r:embed="rId67" cstate="print"/>
            <a:stretch>
              <a:fillRect/>
            </a:stretch>
          </p:blipFill>
          <p:spPr>
            <a:xfrm>
              <a:off x="6358445" y="3376459"/>
              <a:ext cx="909688" cy="656818"/>
            </a:xfrm>
            <a:prstGeom prst="rect">
              <a:avLst/>
            </a:prstGeom>
          </p:spPr>
        </p:pic>
        <p:sp>
          <p:nvSpPr>
            <p:cNvPr id="190" name="object 190"/>
            <p:cNvSpPr/>
            <p:nvPr/>
          </p:nvSpPr>
          <p:spPr>
            <a:xfrm>
              <a:off x="6808979" y="3638269"/>
              <a:ext cx="459740" cy="408305"/>
            </a:xfrm>
            <a:custGeom>
              <a:avLst/>
              <a:gdLst/>
              <a:ahLst/>
              <a:cxnLst/>
              <a:rect l="l" t="t" r="r" b="b"/>
              <a:pathLst>
                <a:path w="459740" h="408304">
                  <a:moveTo>
                    <a:pt x="459155" y="0"/>
                  </a:moveTo>
                  <a:lnTo>
                    <a:pt x="0" y="395008"/>
                  </a:lnTo>
                  <a:lnTo>
                    <a:pt x="38" y="408254"/>
                  </a:lnTo>
                  <a:lnTo>
                    <a:pt x="459193" y="13246"/>
                  </a:lnTo>
                  <a:lnTo>
                    <a:pt x="459155" y="0"/>
                  </a:lnTo>
                  <a:close/>
                </a:path>
              </a:pathLst>
            </a:custGeom>
            <a:solidFill>
              <a:srgbClr val="3B3E3E"/>
            </a:solidFill>
          </p:spPr>
          <p:txBody>
            <a:bodyPr wrap="square" lIns="0" tIns="0" rIns="0" bIns="0" rtlCol="0"/>
            <a:lstStyle/>
            <a:p>
              <a:endParaRPr sz="1803" kern="0">
                <a:solidFill>
                  <a:sysClr val="windowText" lastClr="000000"/>
                </a:solidFill>
              </a:endParaRPr>
            </a:p>
          </p:txBody>
        </p:sp>
        <p:pic>
          <p:nvPicPr>
            <p:cNvPr id="191" name="object 191"/>
            <p:cNvPicPr/>
            <p:nvPr/>
          </p:nvPicPr>
          <p:blipFill>
            <a:blip r:embed="rId68" cstate="print"/>
            <a:stretch>
              <a:fillRect/>
            </a:stretch>
          </p:blipFill>
          <p:spPr>
            <a:xfrm>
              <a:off x="6396174" y="4014292"/>
              <a:ext cx="111724" cy="239430"/>
            </a:xfrm>
            <a:prstGeom prst="rect">
              <a:avLst/>
            </a:prstGeom>
          </p:spPr>
        </p:pic>
        <p:pic>
          <p:nvPicPr>
            <p:cNvPr id="192" name="object 192"/>
            <p:cNvPicPr/>
            <p:nvPr/>
          </p:nvPicPr>
          <p:blipFill>
            <a:blip r:embed="rId69" cstate="print"/>
            <a:stretch>
              <a:fillRect/>
            </a:stretch>
          </p:blipFill>
          <p:spPr>
            <a:xfrm>
              <a:off x="6676148" y="4175683"/>
              <a:ext cx="111709" cy="239430"/>
            </a:xfrm>
            <a:prstGeom prst="rect">
              <a:avLst/>
            </a:prstGeom>
          </p:spPr>
        </p:pic>
        <p:pic>
          <p:nvPicPr>
            <p:cNvPr id="193" name="object 193"/>
            <p:cNvPicPr/>
            <p:nvPr/>
          </p:nvPicPr>
          <p:blipFill>
            <a:blip r:embed="rId70" cstate="print"/>
            <a:stretch>
              <a:fillRect/>
            </a:stretch>
          </p:blipFill>
          <p:spPr>
            <a:xfrm>
              <a:off x="6826542" y="4181182"/>
              <a:ext cx="60147" cy="230212"/>
            </a:xfrm>
            <a:prstGeom prst="rect">
              <a:avLst/>
            </a:prstGeom>
          </p:spPr>
        </p:pic>
        <p:pic>
          <p:nvPicPr>
            <p:cNvPr id="194" name="object 194"/>
            <p:cNvPicPr/>
            <p:nvPr/>
          </p:nvPicPr>
          <p:blipFill>
            <a:blip r:embed="rId71" cstate="print"/>
            <a:stretch>
              <a:fillRect/>
            </a:stretch>
          </p:blipFill>
          <p:spPr>
            <a:xfrm>
              <a:off x="6826533" y="4177766"/>
              <a:ext cx="66061" cy="243742"/>
            </a:xfrm>
            <a:prstGeom prst="rect">
              <a:avLst/>
            </a:prstGeom>
          </p:spPr>
        </p:pic>
        <p:pic>
          <p:nvPicPr>
            <p:cNvPr id="195" name="object 195"/>
            <p:cNvPicPr/>
            <p:nvPr/>
          </p:nvPicPr>
          <p:blipFill>
            <a:blip r:embed="rId72" cstate="print"/>
            <a:stretch>
              <a:fillRect/>
            </a:stretch>
          </p:blipFill>
          <p:spPr>
            <a:xfrm>
              <a:off x="6925094" y="4120540"/>
              <a:ext cx="60147" cy="230200"/>
            </a:xfrm>
            <a:prstGeom prst="rect">
              <a:avLst/>
            </a:prstGeom>
          </p:spPr>
        </p:pic>
        <p:pic>
          <p:nvPicPr>
            <p:cNvPr id="196" name="object 196"/>
            <p:cNvPicPr/>
            <p:nvPr/>
          </p:nvPicPr>
          <p:blipFill>
            <a:blip r:embed="rId73" cstate="print"/>
            <a:stretch>
              <a:fillRect/>
            </a:stretch>
          </p:blipFill>
          <p:spPr>
            <a:xfrm>
              <a:off x="6925093" y="4117124"/>
              <a:ext cx="66053" cy="243750"/>
            </a:xfrm>
            <a:prstGeom prst="rect">
              <a:avLst/>
            </a:prstGeom>
          </p:spPr>
        </p:pic>
        <p:sp>
          <p:nvSpPr>
            <p:cNvPr id="197" name="object 197"/>
            <p:cNvSpPr/>
            <p:nvPr/>
          </p:nvSpPr>
          <p:spPr>
            <a:xfrm>
              <a:off x="7042683" y="4001399"/>
              <a:ext cx="149225" cy="318135"/>
            </a:xfrm>
            <a:custGeom>
              <a:avLst/>
              <a:gdLst/>
              <a:ahLst/>
              <a:cxnLst/>
              <a:rect l="l" t="t" r="r" b="b"/>
              <a:pathLst>
                <a:path w="149225" h="318135">
                  <a:moveTo>
                    <a:pt x="148606" y="0"/>
                  </a:moveTo>
                  <a:lnTo>
                    <a:pt x="0" y="85803"/>
                  </a:lnTo>
                  <a:lnTo>
                    <a:pt x="52" y="317967"/>
                  </a:lnTo>
                  <a:lnTo>
                    <a:pt x="148606" y="232193"/>
                  </a:lnTo>
                  <a:lnTo>
                    <a:pt x="148606" y="0"/>
                  </a:lnTo>
                  <a:close/>
                </a:path>
              </a:pathLst>
            </a:custGeom>
            <a:solidFill>
              <a:srgbClr val="7A736A"/>
            </a:solidFill>
          </p:spPr>
          <p:txBody>
            <a:bodyPr wrap="square" lIns="0" tIns="0" rIns="0" bIns="0" rtlCol="0"/>
            <a:lstStyle/>
            <a:p>
              <a:endParaRPr sz="1803" kern="0">
                <a:solidFill>
                  <a:sysClr val="windowText" lastClr="000000"/>
                </a:solidFill>
              </a:endParaRPr>
            </a:p>
          </p:txBody>
        </p:sp>
        <p:sp>
          <p:nvSpPr>
            <p:cNvPr id="198" name="object 198"/>
            <p:cNvSpPr/>
            <p:nvPr/>
          </p:nvSpPr>
          <p:spPr>
            <a:xfrm>
              <a:off x="7042733" y="4232799"/>
              <a:ext cx="184150" cy="134620"/>
            </a:xfrm>
            <a:custGeom>
              <a:avLst/>
              <a:gdLst/>
              <a:ahLst/>
              <a:cxnLst/>
              <a:rect l="l" t="t" r="r" b="b"/>
              <a:pathLst>
                <a:path w="184150" h="134620">
                  <a:moveTo>
                    <a:pt x="135496" y="0"/>
                  </a:moveTo>
                  <a:lnTo>
                    <a:pt x="0" y="78224"/>
                  </a:lnTo>
                  <a:lnTo>
                    <a:pt x="13" y="134302"/>
                  </a:lnTo>
                  <a:lnTo>
                    <a:pt x="183896" y="28143"/>
                  </a:lnTo>
                  <a:lnTo>
                    <a:pt x="135496" y="0"/>
                  </a:lnTo>
                  <a:close/>
                </a:path>
              </a:pathLst>
            </a:custGeom>
            <a:solidFill>
              <a:srgbClr val="F6EADB"/>
            </a:solidFill>
          </p:spPr>
          <p:txBody>
            <a:bodyPr wrap="square" lIns="0" tIns="0" rIns="0" bIns="0" rtlCol="0"/>
            <a:lstStyle/>
            <a:p>
              <a:endParaRPr sz="1803" kern="0">
                <a:solidFill>
                  <a:sysClr val="windowText" lastClr="000000"/>
                </a:solidFill>
              </a:endParaRPr>
            </a:p>
          </p:txBody>
        </p:sp>
        <p:pic>
          <p:nvPicPr>
            <p:cNvPr id="199" name="object 199"/>
            <p:cNvPicPr/>
            <p:nvPr/>
          </p:nvPicPr>
          <p:blipFill>
            <a:blip r:embed="rId74" cstate="print"/>
            <a:stretch>
              <a:fillRect/>
            </a:stretch>
          </p:blipFill>
          <p:spPr>
            <a:xfrm>
              <a:off x="7178167" y="3981031"/>
              <a:ext cx="48463" cy="279920"/>
            </a:xfrm>
            <a:prstGeom prst="rect">
              <a:avLst/>
            </a:prstGeom>
          </p:spPr>
        </p:pic>
        <p:sp>
          <p:nvSpPr>
            <p:cNvPr id="200" name="object 200"/>
            <p:cNvSpPr/>
            <p:nvPr/>
          </p:nvSpPr>
          <p:spPr>
            <a:xfrm>
              <a:off x="7042682" y="4028083"/>
              <a:ext cx="102870" cy="276225"/>
            </a:xfrm>
            <a:custGeom>
              <a:avLst/>
              <a:gdLst/>
              <a:ahLst/>
              <a:cxnLst/>
              <a:rect l="l" t="t" r="r" b="b"/>
              <a:pathLst>
                <a:path w="102870" h="276225">
                  <a:moveTo>
                    <a:pt x="102401" y="0"/>
                  </a:moveTo>
                  <a:lnTo>
                    <a:pt x="0" y="59119"/>
                  </a:lnTo>
                  <a:lnTo>
                    <a:pt x="46" y="275795"/>
                  </a:lnTo>
                  <a:lnTo>
                    <a:pt x="102401" y="216702"/>
                  </a:lnTo>
                  <a:lnTo>
                    <a:pt x="102401" y="0"/>
                  </a:lnTo>
                  <a:close/>
                </a:path>
              </a:pathLst>
            </a:custGeom>
            <a:solidFill>
              <a:srgbClr val="758491"/>
            </a:solidFill>
          </p:spPr>
          <p:txBody>
            <a:bodyPr wrap="square" lIns="0" tIns="0" rIns="0" bIns="0" rtlCol="0"/>
            <a:lstStyle/>
            <a:p>
              <a:endParaRPr sz="1803" kern="0">
                <a:solidFill>
                  <a:sysClr val="windowText" lastClr="000000"/>
                </a:solidFill>
              </a:endParaRPr>
            </a:p>
          </p:txBody>
        </p:sp>
        <p:pic>
          <p:nvPicPr>
            <p:cNvPr id="201" name="object 201"/>
            <p:cNvPicPr/>
            <p:nvPr/>
          </p:nvPicPr>
          <p:blipFill>
            <a:blip r:embed="rId75" cstate="print"/>
            <a:stretch>
              <a:fillRect/>
            </a:stretch>
          </p:blipFill>
          <p:spPr>
            <a:xfrm>
              <a:off x="7054448" y="4167437"/>
              <a:ext cx="74296" cy="103115"/>
            </a:xfrm>
            <a:prstGeom prst="rect">
              <a:avLst/>
            </a:prstGeom>
          </p:spPr>
        </p:pic>
        <p:sp>
          <p:nvSpPr>
            <p:cNvPr id="202" name="object 202"/>
            <p:cNvSpPr/>
            <p:nvPr/>
          </p:nvSpPr>
          <p:spPr>
            <a:xfrm>
              <a:off x="7123747" y="4044086"/>
              <a:ext cx="5080" cy="62865"/>
            </a:xfrm>
            <a:custGeom>
              <a:avLst/>
              <a:gdLst/>
              <a:ahLst/>
              <a:cxnLst/>
              <a:rect l="l" t="t" r="r" b="b"/>
              <a:pathLst>
                <a:path w="5079" h="62864">
                  <a:moveTo>
                    <a:pt x="4495" y="13728"/>
                  </a:moveTo>
                  <a:lnTo>
                    <a:pt x="4470" y="2590"/>
                  </a:lnTo>
                  <a:lnTo>
                    <a:pt x="0" y="0"/>
                  </a:lnTo>
                  <a:lnTo>
                    <a:pt x="38" y="11137"/>
                  </a:lnTo>
                  <a:lnTo>
                    <a:pt x="4495" y="13728"/>
                  </a:lnTo>
                  <a:close/>
                </a:path>
                <a:path w="5079" h="62864">
                  <a:moveTo>
                    <a:pt x="4572" y="38265"/>
                  </a:moveTo>
                  <a:lnTo>
                    <a:pt x="4533" y="27114"/>
                  </a:lnTo>
                  <a:lnTo>
                    <a:pt x="76" y="24523"/>
                  </a:lnTo>
                  <a:lnTo>
                    <a:pt x="101" y="35674"/>
                  </a:lnTo>
                  <a:lnTo>
                    <a:pt x="4572" y="38265"/>
                  </a:lnTo>
                  <a:close/>
                </a:path>
                <a:path w="5079" h="62864">
                  <a:moveTo>
                    <a:pt x="4648" y="62788"/>
                  </a:moveTo>
                  <a:lnTo>
                    <a:pt x="4610" y="51638"/>
                  </a:lnTo>
                  <a:lnTo>
                    <a:pt x="152" y="49047"/>
                  </a:lnTo>
                  <a:lnTo>
                    <a:pt x="177" y="60198"/>
                  </a:lnTo>
                  <a:lnTo>
                    <a:pt x="4648" y="62788"/>
                  </a:lnTo>
                  <a:close/>
                </a:path>
              </a:pathLst>
            </a:custGeom>
            <a:solidFill>
              <a:srgbClr val="393937"/>
            </a:solidFill>
          </p:spPr>
          <p:txBody>
            <a:bodyPr wrap="square" lIns="0" tIns="0" rIns="0" bIns="0" rtlCol="0"/>
            <a:lstStyle/>
            <a:p>
              <a:endParaRPr sz="1803" kern="0">
                <a:solidFill>
                  <a:sysClr val="windowText" lastClr="000000"/>
                </a:solidFill>
              </a:endParaRPr>
            </a:p>
          </p:txBody>
        </p:sp>
        <p:pic>
          <p:nvPicPr>
            <p:cNvPr id="203" name="object 203"/>
            <p:cNvPicPr/>
            <p:nvPr/>
          </p:nvPicPr>
          <p:blipFill>
            <a:blip r:embed="rId76" cstate="print"/>
            <a:stretch>
              <a:fillRect/>
            </a:stretch>
          </p:blipFill>
          <p:spPr>
            <a:xfrm>
              <a:off x="7042683" y="4023207"/>
              <a:ext cx="110845" cy="287845"/>
            </a:xfrm>
            <a:prstGeom prst="rect">
              <a:avLst/>
            </a:prstGeom>
          </p:spPr>
        </p:pic>
        <p:pic>
          <p:nvPicPr>
            <p:cNvPr id="204" name="object 204"/>
            <p:cNvPicPr/>
            <p:nvPr/>
          </p:nvPicPr>
          <p:blipFill>
            <a:blip r:embed="rId20" cstate="print"/>
            <a:stretch>
              <a:fillRect/>
            </a:stretch>
          </p:blipFill>
          <p:spPr>
            <a:xfrm>
              <a:off x="7049033" y="4189717"/>
              <a:ext cx="12611" cy="14110"/>
            </a:xfrm>
            <a:prstGeom prst="rect">
              <a:avLst/>
            </a:prstGeom>
          </p:spPr>
        </p:pic>
        <p:pic>
          <p:nvPicPr>
            <p:cNvPr id="205" name="object 205"/>
            <p:cNvPicPr/>
            <p:nvPr/>
          </p:nvPicPr>
          <p:blipFill>
            <a:blip r:embed="rId77" cstate="print"/>
            <a:stretch>
              <a:fillRect/>
            </a:stretch>
          </p:blipFill>
          <p:spPr>
            <a:xfrm>
              <a:off x="7114781" y="3743845"/>
              <a:ext cx="100888" cy="212953"/>
            </a:xfrm>
            <a:prstGeom prst="rect">
              <a:avLst/>
            </a:prstGeom>
          </p:spPr>
        </p:pic>
        <p:pic>
          <p:nvPicPr>
            <p:cNvPr id="206" name="object 206"/>
            <p:cNvPicPr/>
            <p:nvPr/>
          </p:nvPicPr>
          <p:blipFill>
            <a:blip r:embed="rId78" cstate="print"/>
            <a:stretch>
              <a:fillRect/>
            </a:stretch>
          </p:blipFill>
          <p:spPr>
            <a:xfrm>
              <a:off x="7114781" y="3734562"/>
              <a:ext cx="111706" cy="237273"/>
            </a:xfrm>
            <a:prstGeom prst="rect">
              <a:avLst/>
            </a:prstGeom>
          </p:spPr>
        </p:pic>
        <p:pic>
          <p:nvPicPr>
            <p:cNvPr id="207" name="object 207"/>
            <p:cNvPicPr/>
            <p:nvPr/>
          </p:nvPicPr>
          <p:blipFill>
            <a:blip r:embed="rId79" cstate="print"/>
            <a:stretch>
              <a:fillRect/>
            </a:stretch>
          </p:blipFill>
          <p:spPr>
            <a:xfrm>
              <a:off x="6826542" y="4026852"/>
              <a:ext cx="60147" cy="100825"/>
            </a:xfrm>
            <a:prstGeom prst="rect">
              <a:avLst/>
            </a:prstGeom>
          </p:spPr>
        </p:pic>
        <p:pic>
          <p:nvPicPr>
            <p:cNvPr id="208" name="object 208"/>
            <p:cNvPicPr/>
            <p:nvPr/>
          </p:nvPicPr>
          <p:blipFill>
            <a:blip r:embed="rId80" cstate="print"/>
            <a:stretch>
              <a:fillRect/>
            </a:stretch>
          </p:blipFill>
          <p:spPr>
            <a:xfrm>
              <a:off x="6826529" y="4021785"/>
              <a:ext cx="66040" cy="115999"/>
            </a:xfrm>
            <a:prstGeom prst="rect">
              <a:avLst/>
            </a:prstGeom>
          </p:spPr>
        </p:pic>
        <p:pic>
          <p:nvPicPr>
            <p:cNvPr id="209" name="object 209"/>
            <p:cNvPicPr/>
            <p:nvPr/>
          </p:nvPicPr>
          <p:blipFill>
            <a:blip r:embed="rId81" cstate="print"/>
            <a:stretch>
              <a:fillRect/>
            </a:stretch>
          </p:blipFill>
          <p:spPr>
            <a:xfrm>
              <a:off x="6925094" y="3942079"/>
              <a:ext cx="60147" cy="128752"/>
            </a:xfrm>
            <a:prstGeom prst="rect">
              <a:avLst/>
            </a:prstGeom>
          </p:spPr>
        </p:pic>
        <p:pic>
          <p:nvPicPr>
            <p:cNvPr id="210" name="object 210"/>
            <p:cNvPicPr/>
            <p:nvPr/>
          </p:nvPicPr>
          <p:blipFill>
            <a:blip r:embed="rId82" cstate="print"/>
            <a:stretch>
              <a:fillRect/>
            </a:stretch>
          </p:blipFill>
          <p:spPr>
            <a:xfrm>
              <a:off x="6925093" y="3937012"/>
              <a:ext cx="66040" cy="143953"/>
            </a:xfrm>
            <a:prstGeom prst="rect">
              <a:avLst/>
            </a:prstGeom>
          </p:spPr>
        </p:pic>
        <p:sp>
          <p:nvSpPr>
            <p:cNvPr id="211" name="object 211"/>
            <p:cNvSpPr/>
            <p:nvPr/>
          </p:nvSpPr>
          <p:spPr>
            <a:xfrm>
              <a:off x="6518400" y="3916031"/>
              <a:ext cx="269875" cy="203835"/>
            </a:xfrm>
            <a:custGeom>
              <a:avLst/>
              <a:gdLst/>
              <a:ahLst/>
              <a:cxnLst/>
              <a:rect l="l" t="t" r="r" b="b"/>
              <a:pathLst>
                <a:path w="269875" h="203835">
                  <a:moveTo>
                    <a:pt x="0" y="0"/>
                  </a:moveTo>
                  <a:lnTo>
                    <a:pt x="0" y="47886"/>
                  </a:lnTo>
                  <a:lnTo>
                    <a:pt x="269698" y="203681"/>
                  </a:lnTo>
                  <a:lnTo>
                    <a:pt x="269698" y="155766"/>
                  </a:lnTo>
                  <a:lnTo>
                    <a:pt x="0" y="0"/>
                  </a:lnTo>
                  <a:close/>
                </a:path>
              </a:pathLst>
            </a:custGeom>
            <a:solidFill>
              <a:srgbClr val="6D838F"/>
            </a:solidFill>
          </p:spPr>
          <p:txBody>
            <a:bodyPr wrap="square" lIns="0" tIns="0" rIns="0" bIns="0" rtlCol="0"/>
            <a:lstStyle/>
            <a:p>
              <a:endParaRPr sz="1803" kern="0">
                <a:solidFill>
                  <a:sysClr val="windowText" lastClr="000000"/>
                </a:solidFill>
              </a:endParaRPr>
            </a:p>
          </p:txBody>
        </p:sp>
        <p:sp>
          <p:nvSpPr>
            <p:cNvPr id="212" name="object 212"/>
            <p:cNvSpPr/>
            <p:nvPr/>
          </p:nvSpPr>
          <p:spPr>
            <a:xfrm>
              <a:off x="6501287" y="3963345"/>
              <a:ext cx="287020" cy="173990"/>
            </a:xfrm>
            <a:custGeom>
              <a:avLst/>
              <a:gdLst/>
              <a:ahLst/>
              <a:cxnLst/>
              <a:rect l="l" t="t" r="r" b="b"/>
              <a:pathLst>
                <a:path w="287020" h="173989">
                  <a:moveTo>
                    <a:pt x="13738" y="0"/>
                  </a:moveTo>
                  <a:lnTo>
                    <a:pt x="0" y="7986"/>
                  </a:lnTo>
                  <a:lnTo>
                    <a:pt x="286811" y="173642"/>
                  </a:lnTo>
                  <a:lnTo>
                    <a:pt x="286811" y="157724"/>
                  </a:lnTo>
                  <a:lnTo>
                    <a:pt x="13738" y="0"/>
                  </a:lnTo>
                  <a:close/>
                </a:path>
              </a:pathLst>
            </a:custGeom>
            <a:solidFill>
              <a:srgbClr val="C6BAAA"/>
            </a:solidFill>
          </p:spPr>
          <p:txBody>
            <a:bodyPr wrap="square" lIns="0" tIns="0" rIns="0" bIns="0" rtlCol="0"/>
            <a:lstStyle/>
            <a:p>
              <a:endParaRPr sz="1803" kern="0">
                <a:solidFill>
                  <a:sysClr val="windowText" lastClr="000000"/>
                </a:solidFill>
              </a:endParaRPr>
            </a:p>
          </p:txBody>
        </p:sp>
        <p:sp>
          <p:nvSpPr>
            <p:cNvPr id="213" name="object 213"/>
            <p:cNvSpPr/>
            <p:nvPr/>
          </p:nvSpPr>
          <p:spPr>
            <a:xfrm>
              <a:off x="6501282" y="3906151"/>
              <a:ext cx="12065" cy="65405"/>
            </a:xfrm>
            <a:custGeom>
              <a:avLst/>
              <a:gdLst/>
              <a:ahLst/>
              <a:cxnLst/>
              <a:rect l="l" t="t" r="r" b="b"/>
              <a:pathLst>
                <a:path w="12065" h="65404">
                  <a:moveTo>
                    <a:pt x="12" y="0"/>
                  </a:moveTo>
                  <a:lnTo>
                    <a:pt x="0" y="64998"/>
                  </a:lnTo>
                  <a:lnTo>
                    <a:pt x="11834" y="58169"/>
                  </a:lnTo>
                  <a:lnTo>
                    <a:pt x="11834" y="6827"/>
                  </a:lnTo>
                  <a:lnTo>
                    <a:pt x="12" y="0"/>
                  </a:lnTo>
                  <a:close/>
                </a:path>
              </a:pathLst>
            </a:custGeom>
            <a:solidFill>
              <a:srgbClr val="867A70"/>
            </a:solidFill>
          </p:spPr>
          <p:txBody>
            <a:bodyPr wrap="square" lIns="0" tIns="0" rIns="0" bIns="0" rtlCol="0"/>
            <a:lstStyle/>
            <a:p>
              <a:endParaRPr sz="1803" kern="0">
                <a:solidFill>
                  <a:sysClr val="windowText" lastClr="000000"/>
                </a:solidFill>
              </a:endParaRPr>
            </a:p>
          </p:txBody>
        </p:sp>
        <p:sp>
          <p:nvSpPr>
            <p:cNvPr id="214" name="object 214"/>
            <p:cNvSpPr/>
            <p:nvPr/>
          </p:nvSpPr>
          <p:spPr>
            <a:xfrm>
              <a:off x="6514939" y="3961023"/>
              <a:ext cx="273685" cy="160655"/>
            </a:xfrm>
            <a:custGeom>
              <a:avLst/>
              <a:gdLst/>
              <a:ahLst/>
              <a:cxnLst/>
              <a:rect l="l" t="t" r="r" b="b"/>
              <a:pathLst>
                <a:path w="273684" h="160654">
                  <a:moveTo>
                    <a:pt x="3975" y="0"/>
                  </a:moveTo>
                  <a:lnTo>
                    <a:pt x="0" y="2311"/>
                  </a:lnTo>
                  <a:lnTo>
                    <a:pt x="74193" y="46951"/>
                  </a:lnTo>
                  <a:lnTo>
                    <a:pt x="77597" y="49288"/>
                  </a:lnTo>
                  <a:lnTo>
                    <a:pt x="273158" y="160038"/>
                  </a:lnTo>
                  <a:lnTo>
                    <a:pt x="273158" y="155416"/>
                  </a:lnTo>
                  <a:lnTo>
                    <a:pt x="3975" y="0"/>
                  </a:lnTo>
                  <a:close/>
                </a:path>
              </a:pathLst>
            </a:custGeom>
            <a:solidFill>
              <a:srgbClr val="5B5C5A"/>
            </a:solidFill>
          </p:spPr>
          <p:txBody>
            <a:bodyPr wrap="square" lIns="0" tIns="0" rIns="0" bIns="0" rtlCol="0"/>
            <a:lstStyle/>
            <a:p>
              <a:endParaRPr sz="1803" kern="0">
                <a:solidFill>
                  <a:sysClr val="windowText" lastClr="000000"/>
                </a:solidFill>
              </a:endParaRPr>
            </a:p>
          </p:txBody>
        </p:sp>
        <p:sp>
          <p:nvSpPr>
            <p:cNvPr id="215" name="object 215"/>
            <p:cNvSpPr/>
            <p:nvPr/>
          </p:nvSpPr>
          <p:spPr>
            <a:xfrm>
              <a:off x="6514922" y="3914038"/>
              <a:ext cx="190500" cy="157480"/>
            </a:xfrm>
            <a:custGeom>
              <a:avLst/>
              <a:gdLst/>
              <a:ahLst/>
              <a:cxnLst/>
              <a:rect l="l" t="t" r="r" b="b"/>
              <a:pathLst>
                <a:path w="190500" h="157479">
                  <a:moveTo>
                    <a:pt x="3987" y="2298"/>
                  </a:moveTo>
                  <a:lnTo>
                    <a:pt x="0" y="0"/>
                  </a:lnTo>
                  <a:lnTo>
                    <a:pt x="12" y="49301"/>
                  </a:lnTo>
                  <a:lnTo>
                    <a:pt x="3987" y="46990"/>
                  </a:lnTo>
                  <a:lnTo>
                    <a:pt x="3987" y="2298"/>
                  </a:lnTo>
                  <a:close/>
                </a:path>
                <a:path w="190500" h="157479">
                  <a:moveTo>
                    <a:pt x="102844" y="59397"/>
                  </a:moveTo>
                  <a:lnTo>
                    <a:pt x="98869" y="57099"/>
                  </a:lnTo>
                  <a:lnTo>
                    <a:pt x="98882" y="106426"/>
                  </a:lnTo>
                  <a:lnTo>
                    <a:pt x="102844" y="104114"/>
                  </a:lnTo>
                  <a:lnTo>
                    <a:pt x="102844" y="59397"/>
                  </a:lnTo>
                  <a:close/>
                </a:path>
                <a:path w="190500" h="157479">
                  <a:moveTo>
                    <a:pt x="190500" y="154927"/>
                  </a:moveTo>
                  <a:lnTo>
                    <a:pt x="190487" y="110007"/>
                  </a:lnTo>
                  <a:lnTo>
                    <a:pt x="186524" y="107721"/>
                  </a:lnTo>
                  <a:lnTo>
                    <a:pt x="186537" y="157238"/>
                  </a:lnTo>
                  <a:lnTo>
                    <a:pt x="190500" y="154927"/>
                  </a:lnTo>
                  <a:close/>
                </a:path>
              </a:pathLst>
            </a:custGeom>
            <a:solidFill>
              <a:srgbClr val="525250"/>
            </a:solidFill>
          </p:spPr>
          <p:txBody>
            <a:bodyPr wrap="square" lIns="0" tIns="0" rIns="0" bIns="0" rtlCol="0"/>
            <a:lstStyle/>
            <a:p>
              <a:endParaRPr sz="1803" kern="0">
                <a:solidFill>
                  <a:sysClr val="windowText" lastClr="000000"/>
                </a:solidFill>
              </a:endParaRPr>
            </a:p>
          </p:txBody>
        </p:sp>
        <p:sp>
          <p:nvSpPr>
            <p:cNvPr id="216" name="object 216"/>
            <p:cNvSpPr/>
            <p:nvPr/>
          </p:nvSpPr>
          <p:spPr>
            <a:xfrm>
              <a:off x="6511407" y="3911992"/>
              <a:ext cx="276860" cy="213360"/>
            </a:xfrm>
            <a:custGeom>
              <a:avLst/>
              <a:gdLst/>
              <a:ahLst/>
              <a:cxnLst/>
              <a:rect l="l" t="t" r="r" b="b"/>
              <a:pathLst>
                <a:path w="276859" h="213360">
                  <a:moveTo>
                    <a:pt x="0" y="0"/>
                  </a:moveTo>
                  <a:lnTo>
                    <a:pt x="3" y="53311"/>
                  </a:lnTo>
                  <a:lnTo>
                    <a:pt x="276692" y="213068"/>
                  </a:lnTo>
                  <a:lnTo>
                    <a:pt x="276692" y="209036"/>
                  </a:lnTo>
                  <a:lnTo>
                    <a:pt x="190045" y="159064"/>
                  </a:lnTo>
                  <a:lnTo>
                    <a:pt x="190045" y="155533"/>
                  </a:lnTo>
                  <a:lnTo>
                    <a:pt x="183924" y="155533"/>
                  </a:lnTo>
                  <a:lnTo>
                    <a:pt x="102403" y="108467"/>
                  </a:lnTo>
                  <a:lnTo>
                    <a:pt x="102402" y="104936"/>
                  </a:lnTo>
                  <a:lnTo>
                    <a:pt x="96281" y="104936"/>
                  </a:lnTo>
                  <a:lnTo>
                    <a:pt x="3533" y="51342"/>
                  </a:lnTo>
                  <a:lnTo>
                    <a:pt x="3527" y="2037"/>
                  </a:lnTo>
                  <a:lnTo>
                    <a:pt x="0" y="0"/>
                  </a:lnTo>
                  <a:close/>
                </a:path>
                <a:path w="276859" h="213360">
                  <a:moveTo>
                    <a:pt x="183918" y="106223"/>
                  </a:moveTo>
                  <a:lnTo>
                    <a:pt x="183924" y="155533"/>
                  </a:lnTo>
                  <a:lnTo>
                    <a:pt x="190045" y="155533"/>
                  </a:lnTo>
                  <a:lnTo>
                    <a:pt x="190042" y="109760"/>
                  </a:lnTo>
                  <a:lnTo>
                    <a:pt x="183918" y="106223"/>
                  </a:lnTo>
                  <a:close/>
                </a:path>
                <a:path w="276859" h="213360">
                  <a:moveTo>
                    <a:pt x="96275" y="55604"/>
                  </a:moveTo>
                  <a:lnTo>
                    <a:pt x="96281" y="104936"/>
                  </a:lnTo>
                  <a:lnTo>
                    <a:pt x="102402" y="104936"/>
                  </a:lnTo>
                  <a:lnTo>
                    <a:pt x="102394" y="59138"/>
                  </a:lnTo>
                  <a:lnTo>
                    <a:pt x="96275" y="55604"/>
                  </a:lnTo>
                  <a:close/>
                </a:path>
              </a:pathLst>
            </a:custGeom>
            <a:solidFill>
              <a:srgbClr val="393937"/>
            </a:solidFill>
          </p:spPr>
          <p:txBody>
            <a:bodyPr wrap="square" lIns="0" tIns="0" rIns="0" bIns="0" rtlCol="0"/>
            <a:lstStyle/>
            <a:p>
              <a:endParaRPr sz="1803" kern="0">
                <a:solidFill>
                  <a:sysClr val="windowText" lastClr="000000"/>
                </a:solidFill>
              </a:endParaRPr>
            </a:p>
          </p:txBody>
        </p:sp>
        <p:pic>
          <p:nvPicPr>
            <p:cNvPr id="217" name="object 217"/>
            <p:cNvPicPr/>
            <p:nvPr/>
          </p:nvPicPr>
          <p:blipFill>
            <a:blip r:embed="rId83" cstate="print"/>
            <a:stretch>
              <a:fillRect/>
            </a:stretch>
          </p:blipFill>
          <p:spPr>
            <a:xfrm>
              <a:off x="6396558" y="3845699"/>
              <a:ext cx="86470" cy="115113"/>
            </a:xfrm>
            <a:prstGeom prst="rect">
              <a:avLst/>
            </a:prstGeom>
          </p:spPr>
        </p:pic>
        <p:sp>
          <p:nvSpPr>
            <p:cNvPr id="218" name="object 218"/>
            <p:cNvSpPr/>
            <p:nvPr/>
          </p:nvSpPr>
          <p:spPr>
            <a:xfrm>
              <a:off x="6904059" y="4721378"/>
              <a:ext cx="123189" cy="63500"/>
            </a:xfrm>
            <a:custGeom>
              <a:avLst/>
              <a:gdLst/>
              <a:ahLst/>
              <a:cxnLst/>
              <a:rect l="l" t="t" r="r" b="b"/>
              <a:pathLst>
                <a:path w="123190" h="63500">
                  <a:moveTo>
                    <a:pt x="42976" y="0"/>
                  </a:moveTo>
                  <a:lnTo>
                    <a:pt x="40017" y="0"/>
                  </a:lnTo>
                  <a:lnTo>
                    <a:pt x="0" y="23088"/>
                  </a:lnTo>
                  <a:lnTo>
                    <a:pt x="0" y="24117"/>
                  </a:lnTo>
                  <a:lnTo>
                    <a:pt x="67309" y="62979"/>
                  </a:lnTo>
                  <a:lnTo>
                    <a:pt x="70319" y="62979"/>
                  </a:lnTo>
                  <a:lnTo>
                    <a:pt x="108457" y="40970"/>
                  </a:lnTo>
                  <a:lnTo>
                    <a:pt x="122974" y="40970"/>
                  </a:lnTo>
                  <a:lnTo>
                    <a:pt x="122974" y="25387"/>
                  </a:lnTo>
                  <a:lnTo>
                    <a:pt x="86969" y="25387"/>
                  </a:lnTo>
                  <a:lnTo>
                    <a:pt x="42976" y="0"/>
                  </a:lnTo>
                  <a:close/>
                </a:path>
              </a:pathLst>
            </a:custGeom>
            <a:solidFill>
              <a:srgbClr val="6E767F">
                <a:alpha val="50000"/>
              </a:srgbClr>
            </a:solidFill>
          </p:spPr>
          <p:txBody>
            <a:bodyPr wrap="square" lIns="0" tIns="0" rIns="0" bIns="0" rtlCol="0"/>
            <a:lstStyle/>
            <a:p>
              <a:endParaRPr sz="1803" kern="0">
                <a:solidFill>
                  <a:sysClr val="windowText" lastClr="000000"/>
                </a:solidFill>
              </a:endParaRPr>
            </a:p>
          </p:txBody>
        </p:sp>
        <p:sp>
          <p:nvSpPr>
            <p:cNvPr id="219" name="object 219"/>
            <p:cNvSpPr/>
            <p:nvPr/>
          </p:nvSpPr>
          <p:spPr>
            <a:xfrm>
              <a:off x="7027031" y="4633445"/>
              <a:ext cx="7620" cy="128905"/>
            </a:xfrm>
            <a:custGeom>
              <a:avLst/>
              <a:gdLst/>
              <a:ahLst/>
              <a:cxnLst/>
              <a:rect l="l" t="t" r="r" b="b"/>
              <a:pathLst>
                <a:path w="7620" h="128904">
                  <a:moveTo>
                    <a:pt x="7442" y="0"/>
                  </a:moveTo>
                  <a:lnTo>
                    <a:pt x="0" y="4330"/>
                  </a:lnTo>
                  <a:lnTo>
                    <a:pt x="0" y="128841"/>
                  </a:lnTo>
                  <a:lnTo>
                    <a:pt x="7442" y="124523"/>
                  </a:lnTo>
                  <a:lnTo>
                    <a:pt x="7442" y="0"/>
                  </a:lnTo>
                  <a:close/>
                </a:path>
              </a:pathLst>
            </a:custGeom>
            <a:solidFill>
              <a:srgbClr val="B47B57"/>
            </a:solidFill>
          </p:spPr>
          <p:txBody>
            <a:bodyPr wrap="square" lIns="0" tIns="0" rIns="0" bIns="0" rtlCol="0"/>
            <a:lstStyle/>
            <a:p>
              <a:endParaRPr sz="1803" kern="0">
                <a:solidFill>
                  <a:sysClr val="windowText" lastClr="000000"/>
                </a:solidFill>
              </a:endParaRPr>
            </a:p>
          </p:txBody>
        </p:sp>
        <p:sp>
          <p:nvSpPr>
            <p:cNvPr id="220" name="object 220"/>
            <p:cNvSpPr/>
            <p:nvPr/>
          </p:nvSpPr>
          <p:spPr>
            <a:xfrm>
              <a:off x="7019540" y="4633442"/>
              <a:ext cx="7620" cy="128905"/>
            </a:xfrm>
            <a:custGeom>
              <a:avLst/>
              <a:gdLst/>
              <a:ahLst/>
              <a:cxnLst/>
              <a:rect l="l" t="t" r="r" b="b"/>
              <a:pathLst>
                <a:path w="7620" h="128904">
                  <a:moveTo>
                    <a:pt x="0" y="0"/>
                  </a:moveTo>
                  <a:lnTo>
                    <a:pt x="0" y="124523"/>
                  </a:lnTo>
                  <a:lnTo>
                    <a:pt x="7493" y="128841"/>
                  </a:lnTo>
                  <a:lnTo>
                    <a:pt x="7493" y="4330"/>
                  </a:lnTo>
                  <a:lnTo>
                    <a:pt x="0" y="0"/>
                  </a:lnTo>
                  <a:close/>
                </a:path>
              </a:pathLst>
            </a:custGeom>
            <a:solidFill>
              <a:srgbClr val="80583F"/>
            </a:solidFill>
          </p:spPr>
          <p:txBody>
            <a:bodyPr wrap="square" lIns="0" tIns="0" rIns="0" bIns="0" rtlCol="0"/>
            <a:lstStyle/>
            <a:p>
              <a:endParaRPr sz="1803" kern="0">
                <a:solidFill>
                  <a:sysClr val="windowText" lastClr="000000"/>
                </a:solidFill>
              </a:endParaRPr>
            </a:p>
          </p:txBody>
        </p:sp>
        <p:sp>
          <p:nvSpPr>
            <p:cNvPr id="221" name="object 221"/>
            <p:cNvSpPr/>
            <p:nvPr/>
          </p:nvSpPr>
          <p:spPr>
            <a:xfrm>
              <a:off x="7019538" y="4629114"/>
              <a:ext cx="15240" cy="8890"/>
            </a:xfrm>
            <a:custGeom>
              <a:avLst/>
              <a:gdLst/>
              <a:ahLst/>
              <a:cxnLst/>
              <a:rect l="l" t="t" r="r" b="b"/>
              <a:pathLst>
                <a:path w="15240" h="8889">
                  <a:moveTo>
                    <a:pt x="7442" y="0"/>
                  </a:moveTo>
                  <a:lnTo>
                    <a:pt x="0" y="4330"/>
                  </a:lnTo>
                  <a:lnTo>
                    <a:pt x="7493" y="8661"/>
                  </a:lnTo>
                  <a:lnTo>
                    <a:pt x="14935" y="4330"/>
                  </a:lnTo>
                  <a:lnTo>
                    <a:pt x="7442" y="0"/>
                  </a:lnTo>
                  <a:close/>
                </a:path>
              </a:pathLst>
            </a:custGeom>
            <a:solidFill>
              <a:srgbClr val="D6985F"/>
            </a:solidFill>
          </p:spPr>
          <p:txBody>
            <a:bodyPr wrap="square" lIns="0" tIns="0" rIns="0" bIns="0" rtlCol="0"/>
            <a:lstStyle/>
            <a:p>
              <a:endParaRPr sz="1803" kern="0">
                <a:solidFill>
                  <a:sysClr val="windowText" lastClr="000000"/>
                </a:solidFill>
              </a:endParaRPr>
            </a:p>
          </p:txBody>
        </p:sp>
        <p:sp>
          <p:nvSpPr>
            <p:cNvPr id="222" name="object 222"/>
            <p:cNvSpPr/>
            <p:nvPr/>
          </p:nvSpPr>
          <p:spPr>
            <a:xfrm>
              <a:off x="7058123" y="4586995"/>
              <a:ext cx="1270" cy="29209"/>
            </a:xfrm>
            <a:custGeom>
              <a:avLst/>
              <a:gdLst/>
              <a:ahLst/>
              <a:cxnLst/>
              <a:rect l="l" t="t" r="r" b="b"/>
              <a:pathLst>
                <a:path w="1270" h="29210">
                  <a:moveTo>
                    <a:pt x="1231" y="0"/>
                  </a:moveTo>
                  <a:lnTo>
                    <a:pt x="76" y="673"/>
                  </a:lnTo>
                  <a:lnTo>
                    <a:pt x="0" y="28663"/>
                  </a:lnTo>
                  <a:lnTo>
                    <a:pt x="1155" y="27990"/>
                  </a:lnTo>
                  <a:lnTo>
                    <a:pt x="1231" y="0"/>
                  </a:lnTo>
                  <a:close/>
                </a:path>
              </a:pathLst>
            </a:custGeom>
            <a:solidFill>
              <a:srgbClr val="C53938"/>
            </a:solidFill>
          </p:spPr>
          <p:txBody>
            <a:bodyPr wrap="square" lIns="0" tIns="0" rIns="0" bIns="0" rtlCol="0"/>
            <a:lstStyle/>
            <a:p>
              <a:endParaRPr sz="1803" kern="0">
                <a:solidFill>
                  <a:sysClr val="windowText" lastClr="000000"/>
                </a:solidFill>
              </a:endParaRPr>
            </a:p>
          </p:txBody>
        </p:sp>
        <p:sp>
          <p:nvSpPr>
            <p:cNvPr id="223" name="object 223"/>
            <p:cNvSpPr/>
            <p:nvPr/>
          </p:nvSpPr>
          <p:spPr>
            <a:xfrm>
              <a:off x="7047482" y="4582793"/>
              <a:ext cx="12065" cy="5080"/>
            </a:xfrm>
            <a:custGeom>
              <a:avLst/>
              <a:gdLst/>
              <a:ahLst/>
              <a:cxnLst/>
              <a:rect l="l" t="t" r="r" b="b"/>
              <a:pathLst>
                <a:path w="12065" h="5079">
                  <a:moveTo>
                    <a:pt x="1155" y="0"/>
                  </a:moveTo>
                  <a:lnTo>
                    <a:pt x="0" y="673"/>
                  </a:lnTo>
                  <a:lnTo>
                    <a:pt x="10718" y="4876"/>
                  </a:lnTo>
                  <a:lnTo>
                    <a:pt x="11874" y="4203"/>
                  </a:lnTo>
                  <a:lnTo>
                    <a:pt x="1155" y="0"/>
                  </a:lnTo>
                  <a:close/>
                </a:path>
              </a:pathLst>
            </a:custGeom>
            <a:solidFill>
              <a:srgbClr val="ED7575"/>
            </a:solidFill>
          </p:spPr>
          <p:txBody>
            <a:bodyPr wrap="square" lIns="0" tIns="0" rIns="0" bIns="0" rtlCol="0"/>
            <a:lstStyle/>
            <a:p>
              <a:endParaRPr sz="1803" kern="0">
                <a:solidFill>
                  <a:sysClr val="windowText" lastClr="000000"/>
                </a:solidFill>
              </a:endParaRPr>
            </a:p>
          </p:txBody>
        </p:sp>
        <p:sp>
          <p:nvSpPr>
            <p:cNvPr id="224" name="object 224"/>
            <p:cNvSpPr/>
            <p:nvPr/>
          </p:nvSpPr>
          <p:spPr>
            <a:xfrm>
              <a:off x="7047471" y="4583464"/>
              <a:ext cx="10795" cy="32384"/>
            </a:xfrm>
            <a:custGeom>
              <a:avLst/>
              <a:gdLst/>
              <a:ahLst/>
              <a:cxnLst/>
              <a:rect l="l" t="t" r="r" b="b"/>
              <a:pathLst>
                <a:path w="10795" h="32385">
                  <a:moveTo>
                    <a:pt x="12" y="0"/>
                  </a:moveTo>
                  <a:lnTo>
                    <a:pt x="0" y="3644"/>
                  </a:lnTo>
                  <a:lnTo>
                    <a:pt x="7035" y="7696"/>
                  </a:lnTo>
                  <a:lnTo>
                    <a:pt x="6972" y="30060"/>
                  </a:lnTo>
                  <a:lnTo>
                    <a:pt x="10655" y="32194"/>
                  </a:lnTo>
                  <a:lnTo>
                    <a:pt x="10731" y="4203"/>
                  </a:lnTo>
                  <a:lnTo>
                    <a:pt x="12" y="0"/>
                  </a:lnTo>
                  <a:close/>
                </a:path>
              </a:pathLst>
            </a:custGeom>
            <a:solidFill>
              <a:srgbClr val="A8312F"/>
            </a:solidFill>
          </p:spPr>
          <p:txBody>
            <a:bodyPr wrap="square" lIns="0" tIns="0" rIns="0" bIns="0" rtlCol="0"/>
            <a:lstStyle/>
            <a:p>
              <a:endParaRPr sz="1803" kern="0">
                <a:solidFill>
                  <a:sysClr val="windowText" lastClr="000000"/>
                </a:solidFill>
              </a:endParaRPr>
            </a:p>
          </p:txBody>
        </p:sp>
        <p:sp>
          <p:nvSpPr>
            <p:cNvPr id="225" name="object 225"/>
            <p:cNvSpPr/>
            <p:nvPr/>
          </p:nvSpPr>
          <p:spPr>
            <a:xfrm>
              <a:off x="6995548" y="4600239"/>
              <a:ext cx="46355" cy="53340"/>
            </a:xfrm>
            <a:custGeom>
              <a:avLst/>
              <a:gdLst/>
              <a:ahLst/>
              <a:cxnLst/>
              <a:rect l="l" t="t" r="r" b="b"/>
              <a:pathLst>
                <a:path w="46354" h="53339">
                  <a:moveTo>
                    <a:pt x="0" y="0"/>
                  </a:moveTo>
                  <a:lnTo>
                    <a:pt x="63" y="26314"/>
                  </a:lnTo>
                  <a:lnTo>
                    <a:pt x="45885" y="52933"/>
                  </a:lnTo>
                  <a:lnTo>
                    <a:pt x="45808" y="26631"/>
                  </a:lnTo>
                  <a:lnTo>
                    <a:pt x="0" y="0"/>
                  </a:lnTo>
                  <a:close/>
                </a:path>
              </a:pathLst>
            </a:custGeom>
            <a:solidFill>
              <a:srgbClr val="BAAD9E"/>
            </a:solidFill>
          </p:spPr>
          <p:txBody>
            <a:bodyPr wrap="square" lIns="0" tIns="0" rIns="0" bIns="0" rtlCol="0"/>
            <a:lstStyle/>
            <a:p>
              <a:endParaRPr sz="1803" kern="0">
                <a:solidFill>
                  <a:sysClr val="windowText" lastClr="000000"/>
                </a:solidFill>
              </a:endParaRPr>
            </a:p>
          </p:txBody>
        </p:sp>
        <p:pic>
          <p:nvPicPr>
            <p:cNvPr id="226" name="object 226"/>
            <p:cNvPicPr/>
            <p:nvPr/>
          </p:nvPicPr>
          <p:blipFill>
            <a:blip r:embed="rId84" cstate="print"/>
            <a:stretch>
              <a:fillRect/>
            </a:stretch>
          </p:blipFill>
          <p:spPr>
            <a:xfrm>
              <a:off x="6995515" y="4579366"/>
              <a:ext cx="64973" cy="47497"/>
            </a:xfrm>
            <a:prstGeom prst="rect">
              <a:avLst/>
            </a:prstGeom>
          </p:spPr>
        </p:pic>
        <p:sp>
          <p:nvSpPr>
            <p:cNvPr id="227" name="object 227"/>
            <p:cNvSpPr/>
            <p:nvPr/>
          </p:nvSpPr>
          <p:spPr>
            <a:xfrm>
              <a:off x="7041340" y="4603954"/>
              <a:ext cx="22860" cy="49530"/>
            </a:xfrm>
            <a:custGeom>
              <a:avLst/>
              <a:gdLst/>
              <a:ahLst/>
              <a:cxnLst/>
              <a:rect l="l" t="t" r="r" b="b"/>
              <a:pathLst>
                <a:path w="22859" h="49529">
                  <a:moveTo>
                    <a:pt x="17386" y="0"/>
                  </a:moveTo>
                  <a:lnTo>
                    <a:pt x="5029" y="7124"/>
                  </a:lnTo>
                  <a:lnTo>
                    <a:pt x="0" y="15798"/>
                  </a:lnTo>
                  <a:lnTo>
                    <a:pt x="88" y="49225"/>
                  </a:lnTo>
                  <a:lnTo>
                    <a:pt x="22504" y="36283"/>
                  </a:lnTo>
                  <a:lnTo>
                    <a:pt x="22428" y="9982"/>
                  </a:lnTo>
                  <a:lnTo>
                    <a:pt x="22402" y="2857"/>
                  </a:lnTo>
                  <a:lnTo>
                    <a:pt x="17386" y="0"/>
                  </a:lnTo>
                  <a:close/>
                </a:path>
              </a:pathLst>
            </a:custGeom>
            <a:solidFill>
              <a:srgbClr val="E9DAC8"/>
            </a:solidFill>
          </p:spPr>
          <p:txBody>
            <a:bodyPr wrap="square" lIns="0" tIns="0" rIns="0" bIns="0" rtlCol="0"/>
            <a:lstStyle/>
            <a:p>
              <a:endParaRPr sz="1803" kern="0">
                <a:solidFill>
                  <a:sysClr val="windowText" lastClr="000000"/>
                </a:solidFill>
              </a:endParaRPr>
            </a:p>
          </p:txBody>
        </p:sp>
        <p:pic>
          <p:nvPicPr>
            <p:cNvPr id="228" name="object 228"/>
            <p:cNvPicPr/>
            <p:nvPr/>
          </p:nvPicPr>
          <p:blipFill>
            <a:blip r:embed="rId85" cstate="print"/>
            <a:stretch>
              <a:fillRect/>
            </a:stretch>
          </p:blipFill>
          <p:spPr>
            <a:xfrm>
              <a:off x="7521067" y="3922229"/>
              <a:ext cx="238658" cy="281457"/>
            </a:xfrm>
            <a:prstGeom prst="rect">
              <a:avLst/>
            </a:prstGeom>
          </p:spPr>
        </p:pic>
        <p:pic>
          <p:nvPicPr>
            <p:cNvPr id="229" name="object 229"/>
            <p:cNvPicPr/>
            <p:nvPr/>
          </p:nvPicPr>
          <p:blipFill>
            <a:blip r:embed="rId86" cstate="print"/>
            <a:stretch>
              <a:fillRect/>
            </a:stretch>
          </p:blipFill>
          <p:spPr>
            <a:xfrm>
              <a:off x="7384515" y="3922233"/>
              <a:ext cx="375209" cy="461681"/>
            </a:xfrm>
            <a:prstGeom prst="rect">
              <a:avLst/>
            </a:prstGeom>
          </p:spPr>
        </p:pic>
        <p:pic>
          <p:nvPicPr>
            <p:cNvPr id="230" name="object 230"/>
            <p:cNvPicPr/>
            <p:nvPr/>
          </p:nvPicPr>
          <p:blipFill>
            <a:blip r:embed="rId87" cstate="print"/>
            <a:stretch>
              <a:fillRect/>
            </a:stretch>
          </p:blipFill>
          <p:spPr>
            <a:xfrm>
              <a:off x="7384516" y="3944742"/>
              <a:ext cx="336961" cy="437093"/>
            </a:xfrm>
            <a:prstGeom prst="rect">
              <a:avLst/>
            </a:prstGeom>
          </p:spPr>
        </p:pic>
        <p:pic>
          <p:nvPicPr>
            <p:cNvPr id="231" name="object 231"/>
            <p:cNvPicPr/>
            <p:nvPr/>
          </p:nvPicPr>
          <p:blipFill>
            <a:blip r:embed="rId88" cstate="print"/>
            <a:stretch>
              <a:fillRect/>
            </a:stretch>
          </p:blipFill>
          <p:spPr>
            <a:xfrm>
              <a:off x="7384516" y="3937673"/>
              <a:ext cx="348538" cy="449935"/>
            </a:xfrm>
            <a:prstGeom prst="rect">
              <a:avLst/>
            </a:prstGeom>
          </p:spPr>
        </p:pic>
        <p:sp>
          <p:nvSpPr>
            <p:cNvPr id="232" name="object 232"/>
            <p:cNvSpPr/>
            <p:nvPr/>
          </p:nvSpPr>
          <p:spPr>
            <a:xfrm>
              <a:off x="5701273" y="4459483"/>
              <a:ext cx="2540" cy="1270"/>
            </a:xfrm>
            <a:custGeom>
              <a:avLst/>
              <a:gdLst/>
              <a:ahLst/>
              <a:cxnLst/>
              <a:rect l="l" t="t" r="r" b="b"/>
              <a:pathLst>
                <a:path w="2539" h="1270">
                  <a:moveTo>
                    <a:pt x="1638" y="0"/>
                  </a:moveTo>
                  <a:lnTo>
                    <a:pt x="1066" y="292"/>
                  </a:lnTo>
                  <a:lnTo>
                    <a:pt x="520" y="558"/>
                  </a:lnTo>
                  <a:lnTo>
                    <a:pt x="0" y="774"/>
                  </a:lnTo>
                  <a:lnTo>
                    <a:pt x="139" y="812"/>
                  </a:lnTo>
                  <a:lnTo>
                    <a:pt x="368" y="774"/>
                  </a:lnTo>
                  <a:lnTo>
                    <a:pt x="914" y="558"/>
                  </a:lnTo>
                  <a:lnTo>
                    <a:pt x="1396" y="292"/>
                  </a:lnTo>
                  <a:lnTo>
                    <a:pt x="2031" y="63"/>
                  </a:lnTo>
                  <a:lnTo>
                    <a:pt x="1879" y="76"/>
                  </a:lnTo>
                  <a:lnTo>
                    <a:pt x="1638" y="0"/>
                  </a:lnTo>
                  <a:close/>
                </a:path>
              </a:pathLst>
            </a:custGeom>
            <a:solidFill>
              <a:srgbClr val="6E767F">
                <a:alpha val="50000"/>
              </a:srgbClr>
            </a:solidFill>
          </p:spPr>
          <p:txBody>
            <a:bodyPr wrap="square" lIns="0" tIns="0" rIns="0" bIns="0" rtlCol="0"/>
            <a:lstStyle/>
            <a:p>
              <a:endParaRPr sz="1803" kern="0">
                <a:solidFill>
                  <a:sysClr val="windowText" lastClr="000000"/>
                </a:solidFill>
              </a:endParaRPr>
            </a:p>
          </p:txBody>
        </p:sp>
      </p:grpSp>
      <p:sp>
        <p:nvSpPr>
          <p:cNvPr id="233" name="object 233"/>
          <p:cNvSpPr txBox="1">
            <a:spLocks noGrp="1"/>
          </p:cNvSpPr>
          <p:nvPr>
            <p:ph type="title"/>
          </p:nvPr>
        </p:nvSpPr>
        <p:spPr>
          <a:xfrm>
            <a:off x="687344" y="516949"/>
            <a:ext cx="9021571" cy="567874"/>
          </a:xfrm>
          <a:prstGeom prst="rect">
            <a:avLst/>
          </a:prstGeom>
        </p:spPr>
        <p:txBody>
          <a:bodyPr vert="horz" wrap="square" lIns="0" tIns="12724" rIns="0" bIns="0" rtlCol="0">
            <a:spAutoFit/>
          </a:bodyPr>
          <a:lstStyle/>
          <a:p>
            <a:pPr marL="12724">
              <a:spcBef>
                <a:spcPts val="100"/>
              </a:spcBef>
            </a:pPr>
            <a:r>
              <a:rPr sz="3607" b="1" dirty="0">
                <a:solidFill>
                  <a:srgbClr val="221815"/>
                </a:solidFill>
                <a:latin typeface="Roboto Medium" pitchFamily="2" charset="0"/>
                <a:ea typeface="Roboto Medium" pitchFamily="2" charset="0"/>
                <a:cs typeface="Gill Sans MT"/>
              </a:rPr>
              <a:t>Smart Intercom Technologies</a:t>
            </a:r>
            <a:r>
              <a:rPr lang="en-IN" sz="3607" b="1" dirty="0">
                <a:solidFill>
                  <a:srgbClr val="221815"/>
                </a:solidFill>
                <a:latin typeface="Roboto Medium" pitchFamily="2" charset="0"/>
                <a:ea typeface="Roboto Medium" pitchFamily="2" charset="0"/>
                <a:cs typeface="Gill Sans MT"/>
              </a:rPr>
              <a:t> </a:t>
            </a:r>
            <a:r>
              <a:rPr sz="3607" b="1" dirty="0">
                <a:solidFill>
                  <a:srgbClr val="221815"/>
                </a:solidFill>
                <a:latin typeface="Roboto Medium" pitchFamily="2" charset="0"/>
                <a:ea typeface="Roboto Medium" pitchFamily="2" charset="0"/>
                <a:cs typeface="Gill Sans MT"/>
              </a:rPr>
              <a:t>-</a:t>
            </a:r>
            <a:r>
              <a:rPr lang="en-IN" sz="3607" b="1" dirty="0">
                <a:solidFill>
                  <a:srgbClr val="221815"/>
                </a:solidFill>
                <a:latin typeface="Roboto Medium" pitchFamily="2" charset="0"/>
                <a:ea typeface="Roboto Medium" pitchFamily="2" charset="0"/>
                <a:cs typeface="Gill Sans MT"/>
              </a:rPr>
              <a:t> </a:t>
            </a:r>
            <a:r>
              <a:rPr sz="3607" b="1" dirty="0">
                <a:solidFill>
                  <a:srgbClr val="221815"/>
                </a:solidFill>
                <a:latin typeface="Roboto Medium" pitchFamily="2" charset="0"/>
                <a:ea typeface="Roboto Medium" pitchFamily="2" charset="0"/>
                <a:cs typeface="Gill Sans MT"/>
              </a:rPr>
              <a:t>Android</a:t>
            </a:r>
            <a:endParaRPr sz="3607" dirty="0">
              <a:latin typeface="Roboto Medium" pitchFamily="2" charset="0"/>
              <a:ea typeface="Roboto Medium" pitchFamily="2" charset="0"/>
              <a:cs typeface="Gill Sans MT"/>
            </a:endParaRPr>
          </a:p>
        </p:txBody>
      </p:sp>
      <p:sp>
        <p:nvSpPr>
          <p:cNvPr id="234" name="object 234"/>
          <p:cNvSpPr txBox="1"/>
          <p:nvPr/>
        </p:nvSpPr>
        <p:spPr>
          <a:xfrm>
            <a:off x="698199" y="2486379"/>
            <a:ext cx="3408641" cy="2803393"/>
          </a:xfrm>
          <a:prstGeom prst="rect">
            <a:avLst/>
          </a:prstGeom>
        </p:spPr>
        <p:txBody>
          <a:bodyPr vert="horz" wrap="square" lIns="0" tIns="12724" rIns="0" bIns="0" rtlCol="0">
            <a:spAutoFit/>
          </a:bodyPr>
          <a:lstStyle/>
          <a:p>
            <a:pPr marL="12724" marR="5090">
              <a:lnSpc>
                <a:spcPct val="150000"/>
              </a:lnSpc>
              <a:spcBef>
                <a:spcPts val="100"/>
              </a:spcBef>
            </a:pPr>
            <a:r>
              <a:rPr sz="1002" kern="0" spc="25" dirty="0">
                <a:solidFill>
                  <a:srgbClr val="221815"/>
                </a:solidFill>
                <a:latin typeface="Roboto Light" pitchFamily="2" charset="0"/>
                <a:cs typeface="Gill Sans MT"/>
              </a:rPr>
              <a:t>The</a:t>
            </a:r>
            <a:r>
              <a:rPr sz="1002" kern="0" spc="-35"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openness</a:t>
            </a:r>
            <a:r>
              <a:rPr sz="1002" kern="0" spc="-3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of</a:t>
            </a:r>
            <a:r>
              <a:rPr sz="1002" kern="0" spc="-30" dirty="0">
                <a:solidFill>
                  <a:srgbClr val="221815"/>
                </a:solidFill>
                <a:latin typeface="Roboto Light" pitchFamily="2" charset="0"/>
                <a:cs typeface="Gill Sans MT"/>
              </a:rPr>
              <a:t> </a:t>
            </a:r>
            <a:r>
              <a:rPr sz="1002" kern="0" dirty="0">
                <a:solidFill>
                  <a:srgbClr val="221815"/>
                </a:solidFill>
                <a:latin typeface="Roboto Light" pitchFamily="2" charset="0"/>
                <a:cs typeface="Gill Sans MT"/>
              </a:rPr>
              <a:t>Android</a:t>
            </a:r>
            <a:r>
              <a:rPr sz="1002" kern="0" spc="-3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makes</a:t>
            </a:r>
            <a:r>
              <a:rPr sz="1002" kern="0" spc="-3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it</a:t>
            </a:r>
            <a:r>
              <a:rPr sz="1002" kern="0" spc="-30" dirty="0">
                <a:solidFill>
                  <a:srgbClr val="221815"/>
                </a:solidFill>
                <a:latin typeface="Roboto Light" pitchFamily="2" charset="0"/>
                <a:cs typeface="Gill Sans MT"/>
              </a:rPr>
              <a:t> </a:t>
            </a:r>
            <a:r>
              <a:rPr sz="1002" kern="0" spc="80" dirty="0">
                <a:solidFill>
                  <a:srgbClr val="221815"/>
                </a:solidFill>
                <a:latin typeface="Roboto Light" pitchFamily="2" charset="0"/>
                <a:cs typeface="Gill Sans MT"/>
              </a:rPr>
              <a:t>easy</a:t>
            </a:r>
            <a:r>
              <a:rPr sz="1002" kern="0" spc="-3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3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integrate</a:t>
            </a:r>
            <a:r>
              <a:rPr sz="1002" kern="0" spc="-35"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Akuvox's </a:t>
            </a:r>
            <a:r>
              <a:rPr sz="1002" kern="0" spc="-260"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smart </a:t>
            </a:r>
            <a:r>
              <a:rPr sz="1002" kern="0" spc="35" dirty="0">
                <a:solidFill>
                  <a:srgbClr val="221815"/>
                </a:solidFill>
                <a:latin typeface="Roboto Light" pitchFamily="2" charset="0"/>
                <a:cs typeface="Gill Sans MT"/>
              </a:rPr>
              <a:t>intercoms </a:t>
            </a:r>
            <a:r>
              <a:rPr sz="1002" kern="0" spc="20" dirty="0">
                <a:solidFill>
                  <a:srgbClr val="221815"/>
                </a:solidFill>
                <a:latin typeface="Roboto Light" pitchFamily="2" charset="0"/>
                <a:cs typeface="Gill Sans MT"/>
              </a:rPr>
              <a:t>with </a:t>
            </a:r>
            <a:r>
              <a:rPr sz="1002" kern="0" spc="30" dirty="0">
                <a:solidFill>
                  <a:srgbClr val="221815"/>
                </a:solidFill>
                <a:latin typeface="Roboto Light" pitchFamily="2" charset="0"/>
                <a:cs typeface="Gill Sans MT"/>
              </a:rPr>
              <a:t>3rd-party </a:t>
            </a:r>
            <a:r>
              <a:rPr sz="1002" kern="0" spc="75" dirty="0">
                <a:solidFill>
                  <a:srgbClr val="221815"/>
                </a:solidFill>
                <a:latin typeface="Roboto Light" pitchFamily="2" charset="0"/>
                <a:cs typeface="Gill Sans MT"/>
              </a:rPr>
              <a:t>systems </a:t>
            </a:r>
            <a:r>
              <a:rPr sz="1002" kern="0" spc="10" dirty="0">
                <a:solidFill>
                  <a:srgbClr val="221815"/>
                </a:solidFill>
                <a:latin typeface="Roboto Light" pitchFamily="2" charset="0"/>
                <a:cs typeface="Gill Sans MT"/>
              </a:rPr>
              <a:t>like </a:t>
            </a:r>
            <a:r>
              <a:rPr sz="1002" kern="0" spc="50" dirty="0">
                <a:solidFill>
                  <a:srgbClr val="221815"/>
                </a:solidFill>
                <a:latin typeface="Roboto Light" pitchFamily="2" charset="0"/>
                <a:cs typeface="Gill Sans MT"/>
              </a:rPr>
              <a:t>home </a:t>
            </a:r>
            <a:r>
              <a:rPr sz="1002" kern="0" spc="55"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automation</a:t>
            </a:r>
            <a:r>
              <a:rPr sz="1002" kern="0" spc="-4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30" dirty="0">
                <a:solidFill>
                  <a:srgbClr val="221815"/>
                </a:solidFill>
                <a:latin typeface="Roboto Light" pitchFamily="2" charset="0"/>
                <a:cs typeface="Gill Sans MT"/>
              </a:rPr>
              <a:t>security</a:t>
            </a:r>
            <a:r>
              <a:rPr sz="1002" kern="0" spc="-40" dirty="0">
                <a:solidFill>
                  <a:srgbClr val="221815"/>
                </a:solidFill>
                <a:latin typeface="Roboto Light" pitchFamily="2" charset="0"/>
                <a:cs typeface="Gill Sans MT"/>
              </a:rPr>
              <a:t> </a:t>
            </a:r>
            <a:r>
              <a:rPr sz="1002" kern="0" spc="65" dirty="0">
                <a:solidFill>
                  <a:srgbClr val="221815"/>
                </a:solidFill>
                <a:latin typeface="Roboto Light" pitchFamily="2" charset="0"/>
                <a:cs typeface="Gill Sans MT"/>
              </a:rPr>
              <a:t>systems.</a:t>
            </a:r>
            <a:endParaRPr sz="1002" kern="0" dirty="0">
              <a:solidFill>
                <a:sysClr val="windowText" lastClr="000000"/>
              </a:solidFill>
              <a:latin typeface="Roboto Light" pitchFamily="2" charset="0"/>
              <a:cs typeface="Gill Sans MT"/>
            </a:endParaRPr>
          </a:p>
          <a:p>
            <a:endParaRPr sz="1553" kern="0" dirty="0">
              <a:solidFill>
                <a:sysClr val="windowText" lastClr="000000"/>
              </a:solidFill>
              <a:latin typeface="Roboto Light" pitchFamily="2" charset="0"/>
              <a:cs typeface="Gill Sans MT"/>
            </a:endParaRPr>
          </a:p>
          <a:p>
            <a:pPr marL="12724" marR="78253">
              <a:lnSpc>
                <a:spcPct val="150000"/>
              </a:lnSpc>
            </a:pPr>
            <a:r>
              <a:rPr sz="1002" kern="0" dirty="0">
                <a:solidFill>
                  <a:srgbClr val="221815"/>
                </a:solidFill>
                <a:latin typeface="Arial Narrow"/>
                <a:cs typeface="Arial Narrow"/>
              </a:rPr>
              <a:t>Akuvox's finely-tuned Android systems are easy to use. </a:t>
            </a:r>
            <a:r>
              <a:rPr sz="1002" kern="0" spc="85" dirty="0">
                <a:solidFill>
                  <a:srgbClr val="221815"/>
                </a:solidFill>
                <a:latin typeface="Arial Narrow"/>
                <a:cs typeface="Arial Narrow"/>
              </a:rPr>
              <a:t>The </a:t>
            </a:r>
            <a:r>
              <a:rPr sz="1002" kern="0" spc="-215" dirty="0">
                <a:solidFill>
                  <a:srgbClr val="221815"/>
                </a:solidFill>
                <a:latin typeface="Arial Narrow"/>
                <a:cs typeface="Arial Narrow"/>
              </a:rPr>
              <a:t> </a:t>
            </a:r>
            <a:r>
              <a:rPr sz="1002" kern="0" spc="65" dirty="0">
                <a:solidFill>
                  <a:srgbClr val="221815"/>
                </a:solidFill>
                <a:latin typeface="Roboto Light" pitchFamily="2" charset="0"/>
                <a:cs typeface="Gill Sans MT"/>
              </a:rPr>
              <a:t>system's </a:t>
            </a:r>
            <a:r>
              <a:rPr sz="1002" kern="0" spc="60" dirty="0">
                <a:solidFill>
                  <a:srgbClr val="221815"/>
                </a:solidFill>
                <a:latin typeface="Roboto Light" pitchFamily="2" charset="0"/>
                <a:cs typeface="Gill Sans MT"/>
              </a:rPr>
              <a:t>high </a:t>
            </a:r>
            <a:r>
              <a:rPr sz="1002" kern="0" spc="15" dirty="0">
                <a:solidFill>
                  <a:srgbClr val="221815"/>
                </a:solidFill>
                <a:latin typeface="Roboto Light" pitchFamily="2" charset="0"/>
                <a:cs typeface="Gill Sans MT"/>
              </a:rPr>
              <a:t>flexibility </a:t>
            </a:r>
            <a:r>
              <a:rPr sz="1002" kern="0" spc="60" dirty="0">
                <a:solidFill>
                  <a:srgbClr val="221815"/>
                </a:solidFill>
                <a:latin typeface="Roboto Light" pitchFamily="2" charset="0"/>
                <a:cs typeface="Gill Sans MT"/>
              </a:rPr>
              <a:t>also </a:t>
            </a:r>
            <a:r>
              <a:rPr sz="1002" kern="0" spc="45" dirty="0">
                <a:solidFill>
                  <a:srgbClr val="221815"/>
                </a:solidFill>
                <a:latin typeface="Roboto Light" pitchFamily="2" charset="0"/>
                <a:cs typeface="Gill Sans MT"/>
              </a:rPr>
              <a:t>allows </a:t>
            </a:r>
            <a:r>
              <a:rPr sz="1002" kern="0" dirty="0">
                <a:solidFill>
                  <a:srgbClr val="221815"/>
                </a:solidFill>
                <a:latin typeface="Roboto Light" pitchFamily="2" charset="0"/>
                <a:cs typeface="Gill Sans MT"/>
              </a:rPr>
              <a:t>Akuvox </a:t>
            </a:r>
            <a:r>
              <a:rPr sz="1002" kern="0" spc="-5" dirty="0">
                <a:solidFill>
                  <a:srgbClr val="221815"/>
                </a:solidFill>
                <a:latin typeface="Roboto Light" pitchFamily="2" charset="0"/>
                <a:cs typeface="Gill Sans MT"/>
              </a:rPr>
              <a:t>to </a:t>
            </a:r>
            <a:r>
              <a:rPr sz="1002" kern="0" spc="20" dirty="0">
                <a:solidFill>
                  <a:srgbClr val="221815"/>
                </a:solidFill>
                <a:latin typeface="Roboto Light" pitchFamily="2" charset="0"/>
                <a:cs typeface="Gill Sans MT"/>
              </a:rPr>
              <a:t>offer </a:t>
            </a:r>
            <a:r>
              <a:rPr sz="1002" kern="0" spc="40" dirty="0">
                <a:solidFill>
                  <a:srgbClr val="221815"/>
                </a:solidFill>
                <a:latin typeface="Roboto Light" pitchFamily="2" charset="0"/>
                <a:cs typeface="Gill Sans MT"/>
              </a:rPr>
              <a:t>deep </a:t>
            </a:r>
            <a:r>
              <a:rPr sz="1002" kern="0" spc="45" dirty="0">
                <a:solidFill>
                  <a:srgbClr val="221815"/>
                </a:solidFill>
                <a:latin typeface="Roboto Light" pitchFamily="2" charset="0"/>
                <a:cs typeface="Gill Sans MT"/>
              </a:rPr>
              <a:t> customization</a:t>
            </a:r>
            <a:r>
              <a:rPr sz="1002" kern="0" spc="-35"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service</a:t>
            </a:r>
            <a:r>
              <a:rPr sz="1002" kern="0" spc="-40"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3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meet</a:t>
            </a:r>
            <a:r>
              <a:rPr sz="1002" kern="0" spc="-4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bespoke</a:t>
            </a:r>
            <a:r>
              <a:rPr sz="1002" kern="0" spc="-3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customer</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needs.</a:t>
            </a:r>
            <a:endParaRPr sz="1002" kern="0" dirty="0">
              <a:solidFill>
                <a:sysClr val="windowText" lastClr="000000"/>
              </a:solidFill>
              <a:latin typeface="Roboto Light" pitchFamily="2" charset="0"/>
              <a:cs typeface="Gill Sans MT"/>
            </a:endParaRPr>
          </a:p>
          <a:p>
            <a:pPr>
              <a:spcBef>
                <a:spcPts val="5"/>
              </a:spcBef>
            </a:pPr>
            <a:endParaRPr sz="1553" kern="0" dirty="0">
              <a:solidFill>
                <a:sysClr val="windowText" lastClr="000000"/>
              </a:solidFill>
              <a:latin typeface="Roboto Light" pitchFamily="2" charset="0"/>
              <a:cs typeface="Gill Sans MT"/>
            </a:endParaRPr>
          </a:p>
          <a:p>
            <a:pPr marL="12724" marR="198496">
              <a:lnSpc>
                <a:spcPct val="150000"/>
              </a:lnSpc>
            </a:pPr>
            <a:r>
              <a:rPr sz="1002" kern="0" spc="-30" dirty="0">
                <a:solidFill>
                  <a:srgbClr val="221815"/>
                </a:solidFill>
                <a:latin typeface="Roboto Light" pitchFamily="2" charset="0"/>
                <a:cs typeface="Gill Sans MT"/>
              </a:rPr>
              <a:t>With</a:t>
            </a:r>
            <a:r>
              <a:rPr sz="1002" kern="0" spc="-40"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the</a:t>
            </a:r>
            <a:r>
              <a:rPr sz="1002" kern="0" spc="-35"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Google</a:t>
            </a:r>
            <a:r>
              <a:rPr sz="1002" kern="0" spc="-4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app</a:t>
            </a:r>
            <a:r>
              <a:rPr sz="1002" kern="0" spc="-3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store,</a:t>
            </a:r>
            <a:r>
              <a:rPr sz="1002" kern="0" spc="-35" dirty="0">
                <a:solidFill>
                  <a:srgbClr val="221815"/>
                </a:solidFill>
                <a:latin typeface="Roboto Light" pitchFamily="2" charset="0"/>
                <a:cs typeface="Gill Sans MT"/>
              </a:rPr>
              <a:t> </a:t>
            </a:r>
            <a:r>
              <a:rPr sz="1002" kern="0" spc="55" dirty="0">
                <a:solidFill>
                  <a:srgbClr val="221815"/>
                </a:solidFill>
                <a:latin typeface="Roboto Light" pitchFamily="2" charset="0"/>
                <a:cs typeface="Gill Sans MT"/>
              </a:rPr>
              <a:t>users</a:t>
            </a:r>
            <a:r>
              <a:rPr sz="1002" kern="0" spc="-35" dirty="0">
                <a:solidFill>
                  <a:srgbClr val="221815"/>
                </a:solidFill>
                <a:latin typeface="Roboto Light" pitchFamily="2" charset="0"/>
                <a:cs typeface="Gill Sans MT"/>
              </a:rPr>
              <a:t> </a:t>
            </a:r>
            <a:r>
              <a:rPr sz="1002" kern="0" spc="80" dirty="0">
                <a:solidFill>
                  <a:srgbClr val="221815"/>
                </a:solidFill>
                <a:latin typeface="Roboto Light" pitchFamily="2" charset="0"/>
                <a:cs typeface="Gill Sans MT"/>
              </a:rPr>
              <a:t>can</a:t>
            </a:r>
            <a:r>
              <a:rPr sz="1002" kern="0" spc="-35" dirty="0">
                <a:solidFill>
                  <a:srgbClr val="221815"/>
                </a:solidFill>
                <a:latin typeface="Roboto Light" pitchFamily="2" charset="0"/>
                <a:cs typeface="Gill Sans MT"/>
              </a:rPr>
              <a:t> </a:t>
            </a:r>
            <a:r>
              <a:rPr sz="1002" kern="0" spc="30" dirty="0">
                <a:solidFill>
                  <a:srgbClr val="221815"/>
                </a:solidFill>
                <a:latin typeface="Roboto Light" pitchFamily="2" charset="0"/>
                <a:cs typeface="Gill Sans MT"/>
              </a:rPr>
              <a:t>enjoy</a:t>
            </a:r>
            <a:r>
              <a:rPr sz="1002" kern="0" spc="-4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millions</a:t>
            </a:r>
            <a:r>
              <a:rPr sz="1002" kern="0" spc="-4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of</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the </a:t>
            </a:r>
            <a:r>
              <a:rPr sz="1002" kern="0" spc="-266"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latest </a:t>
            </a:r>
            <a:r>
              <a:rPr sz="1002" kern="0" dirty="0">
                <a:solidFill>
                  <a:srgbClr val="221815"/>
                </a:solidFill>
                <a:latin typeface="Roboto Light" pitchFamily="2" charset="0"/>
                <a:cs typeface="Gill Sans MT"/>
              </a:rPr>
              <a:t>Android </a:t>
            </a:r>
            <a:r>
              <a:rPr sz="1002" kern="0" spc="85" dirty="0">
                <a:solidFill>
                  <a:srgbClr val="221815"/>
                </a:solidFill>
                <a:latin typeface="Roboto Light" pitchFamily="2" charset="0"/>
                <a:cs typeface="Gill Sans MT"/>
              </a:rPr>
              <a:t>apps </a:t>
            </a:r>
            <a:r>
              <a:rPr sz="1002" kern="0" spc="70" dirty="0">
                <a:solidFill>
                  <a:srgbClr val="221815"/>
                </a:solidFill>
                <a:latin typeface="Roboto Light" pitchFamily="2" charset="0"/>
                <a:cs typeface="Gill Sans MT"/>
              </a:rPr>
              <a:t>and </a:t>
            </a:r>
            <a:r>
              <a:rPr sz="1002" kern="0" spc="40" dirty="0">
                <a:solidFill>
                  <a:srgbClr val="221815"/>
                </a:solidFill>
                <a:latin typeface="Roboto Light" pitchFamily="2" charset="0"/>
                <a:cs typeface="Gill Sans MT"/>
              </a:rPr>
              <a:t>digital </a:t>
            </a:r>
            <a:r>
              <a:rPr sz="1002" kern="0" spc="25" dirty="0">
                <a:solidFill>
                  <a:srgbClr val="221815"/>
                </a:solidFill>
                <a:latin typeface="Roboto Light" pitchFamily="2" charset="0"/>
                <a:cs typeface="Gill Sans MT"/>
              </a:rPr>
              <a:t>content from </a:t>
            </a:r>
            <a:r>
              <a:rPr sz="1002" kern="0" spc="5" dirty="0">
                <a:solidFill>
                  <a:srgbClr val="221815"/>
                </a:solidFill>
                <a:latin typeface="Roboto Light" pitchFamily="2" charset="0"/>
                <a:cs typeface="Gill Sans MT"/>
              </a:rPr>
              <a:t>their indoor </a:t>
            </a:r>
            <a:r>
              <a:rPr sz="1002" kern="0" spc="-266" dirty="0">
                <a:solidFill>
                  <a:srgbClr val="221815"/>
                </a:solidFill>
                <a:latin typeface="Roboto Light" pitchFamily="2" charset="0"/>
                <a:cs typeface="Gill Sans MT"/>
              </a:rPr>
              <a:t> </a:t>
            </a:r>
            <a:r>
              <a:rPr sz="1002" kern="0" spc="20" dirty="0">
                <a:solidFill>
                  <a:srgbClr val="221815"/>
                </a:solidFill>
                <a:latin typeface="Roboto Light" pitchFamily="2" charset="0"/>
                <a:cs typeface="Gill Sans MT"/>
              </a:rPr>
              <a:t>monitors.</a:t>
            </a:r>
            <a:endParaRPr sz="1002" kern="0" dirty="0">
              <a:solidFill>
                <a:sysClr val="windowText" lastClr="000000"/>
              </a:solidFill>
              <a:latin typeface="Roboto Light" pitchFamily="2" charset="0"/>
              <a:cs typeface="Gill Sans MT"/>
            </a:endParaRPr>
          </a:p>
        </p:txBody>
      </p:sp>
      <p:sp>
        <p:nvSpPr>
          <p:cNvPr id="235" name="object 235"/>
          <p:cNvSpPr txBox="1"/>
          <p:nvPr/>
        </p:nvSpPr>
        <p:spPr>
          <a:xfrm>
            <a:off x="654706" y="1653076"/>
            <a:ext cx="4605293" cy="666715"/>
          </a:xfrm>
          <a:prstGeom prst="rect">
            <a:avLst/>
          </a:prstGeom>
        </p:spPr>
        <p:txBody>
          <a:bodyPr vert="horz" wrap="square" lIns="0" tIns="12724" rIns="0" bIns="0" rtlCol="0">
            <a:spAutoFit/>
          </a:bodyPr>
          <a:lstStyle/>
          <a:p>
            <a:pPr marL="12724" marR="5090">
              <a:spcBef>
                <a:spcPts val="100"/>
              </a:spcBef>
            </a:pPr>
            <a:r>
              <a:rPr sz="2104" b="1" kern="0" dirty="0">
                <a:solidFill>
                  <a:srgbClr val="221815"/>
                </a:solidFill>
                <a:latin typeface="Roboto Light" pitchFamily="2" charset="0"/>
                <a:cs typeface="Gill Sans MT"/>
              </a:rPr>
              <a:t>Easy Integration, Deep Customization,  Exceptional User Experience</a:t>
            </a:r>
            <a:endParaRPr sz="2104" kern="0" dirty="0">
              <a:solidFill>
                <a:sysClr val="windowText" lastClr="000000"/>
              </a:solidFill>
              <a:latin typeface="Roboto Light" pitchFamily="2" charset="0"/>
              <a:cs typeface="Gill Sans MT"/>
            </a:endParaRPr>
          </a:p>
        </p:txBody>
      </p:sp>
      <p:pic>
        <p:nvPicPr>
          <p:cNvPr id="244" name="Picture 243"/>
          <p:cNvPicPr>
            <a:picLocks noChangeAspect="1"/>
          </p:cNvPicPr>
          <p:nvPr/>
        </p:nvPicPr>
        <p:blipFill>
          <a:blip r:embed="rId89">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245" name="Group 244"/>
          <p:cNvGrpSpPr/>
          <p:nvPr/>
        </p:nvGrpSpPr>
        <p:grpSpPr>
          <a:xfrm>
            <a:off x="0" y="5956065"/>
            <a:ext cx="12192000" cy="901933"/>
            <a:chOff x="0" y="4467050"/>
            <a:chExt cx="9144000" cy="676450"/>
          </a:xfrm>
        </p:grpSpPr>
        <p:sp>
          <p:nvSpPr>
            <p:cNvPr id="246" name="Rectangle 24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47" name="Group 246"/>
            <p:cNvGrpSpPr/>
            <p:nvPr userDrawn="1"/>
          </p:nvGrpSpPr>
          <p:grpSpPr>
            <a:xfrm>
              <a:off x="114300" y="4487369"/>
              <a:ext cx="8910322" cy="599050"/>
              <a:chOff x="114300" y="4487369"/>
              <a:chExt cx="8910322" cy="599050"/>
            </a:xfrm>
          </p:grpSpPr>
          <p:sp>
            <p:nvSpPr>
              <p:cNvPr id="248" name="TextBox 24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49" name="TextBox 24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50" name="TextBox 24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51" name="Picture 250">
                <a:extLst>
                  <a:ext uri="{FF2B5EF4-FFF2-40B4-BE49-F238E27FC236}">
                    <a16:creationId xmlns:a16="http://schemas.microsoft.com/office/drawing/2014/main" id="{CC6F26D6-4233-4EB5-A663-E0382D50DF3C}"/>
                  </a:ext>
                </a:extLst>
              </p:cNvPr>
              <p:cNvPicPr>
                <a:picLocks noChangeAspect="1"/>
              </p:cNvPicPr>
              <p:nvPr userDrawn="1"/>
            </p:nvPicPr>
            <p:blipFill>
              <a:blip r:embed="rId90"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878874037"/>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275126" y="1400676"/>
            <a:ext cx="5823130" cy="4125018"/>
          </a:xfrm>
          <a:prstGeom prst="rect">
            <a:avLst/>
          </a:prstGeom>
        </p:spPr>
      </p:pic>
      <p:sp>
        <p:nvSpPr>
          <p:cNvPr id="3" name="object 3"/>
          <p:cNvSpPr txBox="1">
            <a:spLocks noGrp="1"/>
          </p:cNvSpPr>
          <p:nvPr>
            <p:ph type="title"/>
          </p:nvPr>
        </p:nvSpPr>
        <p:spPr>
          <a:xfrm>
            <a:off x="695325" y="514540"/>
            <a:ext cx="8334492" cy="567874"/>
          </a:xfrm>
          <a:prstGeom prst="rect">
            <a:avLst/>
          </a:prstGeom>
        </p:spPr>
        <p:txBody>
          <a:bodyPr vert="horz" wrap="square" lIns="0" tIns="12724" rIns="0" bIns="0" rtlCol="0">
            <a:spAutoFit/>
          </a:bodyPr>
          <a:lstStyle/>
          <a:p>
            <a:pPr marL="12724">
              <a:spcBef>
                <a:spcPts val="100"/>
              </a:spcBef>
            </a:pPr>
            <a:r>
              <a:rPr sz="3607" b="1" dirty="0">
                <a:solidFill>
                  <a:srgbClr val="221815"/>
                </a:solidFill>
                <a:latin typeface="Roboto Medium" pitchFamily="2" charset="0"/>
                <a:ea typeface="Roboto Medium" pitchFamily="2" charset="0"/>
                <a:cs typeface="Gill Sans MT"/>
              </a:rPr>
              <a:t>Smart Intercom Technologies-SIP</a:t>
            </a:r>
            <a:endParaRPr sz="3607" dirty="0">
              <a:latin typeface="Roboto Medium" pitchFamily="2" charset="0"/>
              <a:ea typeface="Roboto Medium" pitchFamily="2" charset="0"/>
              <a:cs typeface="Gill Sans MT"/>
            </a:endParaRPr>
          </a:p>
        </p:txBody>
      </p:sp>
      <p:sp>
        <p:nvSpPr>
          <p:cNvPr id="4" name="object 4"/>
          <p:cNvSpPr txBox="1"/>
          <p:nvPr/>
        </p:nvSpPr>
        <p:spPr>
          <a:xfrm>
            <a:off x="666083" y="1612786"/>
            <a:ext cx="2725387" cy="346081"/>
          </a:xfrm>
          <a:prstGeom prst="rect">
            <a:avLst/>
          </a:prstGeom>
        </p:spPr>
        <p:txBody>
          <a:bodyPr vert="horz" wrap="square" lIns="0" tIns="12724" rIns="0" bIns="0" rtlCol="0">
            <a:spAutoFit/>
          </a:bodyPr>
          <a:lstStyle/>
          <a:p>
            <a:pPr marL="12724">
              <a:spcBef>
                <a:spcPts val="100"/>
              </a:spcBef>
            </a:pPr>
            <a:r>
              <a:rPr sz="2104" b="1" kern="0" dirty="0">
                <a:solidFill>
                  <a:srgbClr val="221815"/>
                </a:solidFill>
                <a:latin typeface="Roboto Light" pitchFamily="2" charset="0"/>
                <a:cs typeface="Gill Sans MT"/>
              </a:rPr>
              <a:t>Better Communication</a:t>
            </a:r>
            <a:endParaRPr sz="2104" kern="0" dirty="0">
              <a:solidFill>
                <a:sysClr val="windowText" lastClr="000000"/>
              </a:solidFill>
              <a:latin typeface="Roboto Light" pitchFamily="2" charset="0"/>
              <a:cs typeface="Gill Sans MT"/>
            </a:endParaRPr>
          </a:p>
        </p:txBody>
      </p:sp>
      <p:sp>
        <p:nvSpPr>
          <p:cNvPr id="5" name="object 5"/>
          <p:cNvSpPr txBox="1"/>
          <p:nvPr/>
        </p:nvSpPr>
        <p:spPr>
          <a:xfrm>
            <a:off x="5319337" y="3704393"/>
            <a:ext cx="478406" cy="105480"/>
          </a:xfrm>
          <a:prstGeom prst="rect">
            <a:avLst/>
          </a:prstGeom>
        </p:spPr>
        <p:txBody>
          <a:bodyPr vert="horz" wrap="square" lIns="0" tIns="12724" rIns="0" bIns="0" rtlCol="0">
            <a:spAutoFit/>
          </a:bodyPr>
          <a:lstStyle/>
          <a:p>
            <a:pPr marL="12724">
              <a:spcBef>
                <a:spcPts val="100"/>
              </a:spcBef>
            </a:pPr>
            <a:r>
              <a:rPr sz="601" kern="0" spc="-35" dirty="0">
                <a:solidFill>
                  <a:srgbClr val="FFFFFF"/>
                </a:solidFill>
                <a:latin typeface="Lucida Sans"/>
                <a:cs typeface="Lucida Sans"/>
              </a:rPr>
              <a:t>Mobile</a:t>
            </a:r>
            <a:r>
              <a:rPr sz="601" kern="0" spc="-70" dirty="0">
                <a:solidFill>
                  <a:srgbClr val="FFFFFF"/>
                </a:solidFill>
                <a:latin typeface="Lucida Sans"/>
                <a:cs typeface="Lucida Sans"/>
              </a:rPr>
              <a:t> </a:t>
            </a:r>
            <a:r>
              <a:rPr sz="601" kern="0" spc="-25" dirty="0">
                <a:solidFill>
                  <a:srgbClr val="FFFFFF"/>
                </a:solidFill>
                <a:latin typeface="Lucida Sans"/>
                <a:cs typeface="Lucida Sans"/>
              </a:rPr>
              <a:t>Phone</a:t>
            </a:r>
            <a:endParaRPr sz="601" kern="0">
              <a:solidFill>
                <a:sysClr val="windowText" lastClr="000000"/>
              </a:solidFill>
              <a:latin typeface="Lucida Sans"/>
              <a:cs typeface="Lucida Sans"/>
            </a:endParaRPr>
          </a:p>
        </p:txBody>
      </p:sp>
      <p:sp>
        <p:nvSpPr>
          <p:cNvPr id="6" name="object 6"/>
          <p:cNvSpPr txBox="1"/>
          <p:nvPr/>
        </p:nvSpPr>
        <p:spPr>
          <a:xfrm>
            <a:off x="7212310" y="5044872"/>
            <a:ext cx="522938" cy="105480"/>
          </a:xfrm>
          <a:prstGeom prst="rect">
            <a:avLst/>
          </a:prstGeom>
        </p:spPr>
        <p:txBody>
          <a:bodyPr vert="horz" wrap="square" lIns="0" tIns="12724" rIns="0" bIns="0" rtlCol="0">
            <a:spAutoFit/>
          </a:bodyPr>
          <a:lstStyle/>
          <a:p>
            <a:pPr marL="12724">
              <a:spcBef>
                <a:spcPts val="100"/>
              </a:spcBef>
            </a:pPr>
            <a:r>
              <a:rPr sz="601" kern="0" spc="5" dirty="0">
                <a:solidFill>
                  <a:srgbClr val="FFFFFF"/>
                </a:solidFill>
                <a:latin typeface="Lucida Sans"/>
                <a:cs typeface="Lucida Sans"/>
              </a:rPr>
              <a:t>IP</a:t>
            </a:r>
            <a:r>
              <a:rPr sz="601" kern="0" spc="-70" dirty="0">
                <a:solidFill>
                  <a:srgbClr val="FFFFFF"/>
                </a:solidFill>
                <a:latin typeface="Lucida Sans"/>
                <a:cs typeface="Lucida Sans"/>
              </a:rPr>
              <a:t> </a:t>
            </a:r>
            <a:r>
              <a:rPr sz="601" kern="0" spc="-40" dirty="0">
                <a:solidFill>
                  <a:srgbClr val="FFFFFF"/>
                </a:solidFill>
                <a:latin typeface="Lucida Sans"/>
                <a:cs typeface="Lucida Sans"/>
              </a:rPr>
              <a:t>Video</a:t>
            </a:r>
            <a:r>
              <a:rPr sz="601" kern="0" spc="-70" dirty="0">
                <a:solidFill>
                  <a:srgbClr val="FFFFFF"/>
                </a:solidFill>
                <a:latin typeface="Lucida Sans"/>
                <a:cs typeface="Lucida Sans"/>
              </a:rPr>
              <a:t> </a:t>
            </a:r>
            <a:r>
              <a:rPr sz="601" kern="0" spc="-25" dirty="0">
                <a:solidFill>
                  <a:srgbClr val="FFFFFF"/>
                </a:solidFill>
                <a:latin typeface="Lucida Sans"/>
                <a:cs typeface="Lucida Sans"/>
              </a:rPr>
              <a:t>Phone</a:t>
            </a:r>
            <a:endParaRPr sz="601" kern="0">
              <a:solidFill>
                <a:sysClr val="windowText" lastClr="000000"/>
              </a:solidFill>
              <a:latin typeface="Lucida Sans"/>
              <a:cs typeface="Lucida Sans"/>
            </a:endParaRPr>
          </a:p>
        </p:txBody>
      </p:sp>
      <p:sp>
        <p:nvSpPr>
          <p:cNvPr id="7" name="object 7"/>
          <p:cNvSpPr txBox="1"/>
          <p:nvPr/>
        </p:nvSpPr>
        <p:spPr>
          <a:xfrm>
            <a:off x="9796797" y="4837605"/>
            <a:ext cx="416697" cy="105480"/>
          </a:xfrm>
          <a:prstGeom prst="rect">
            <a:avLst/>
          </a:prstGeom>
        </p:spPr>
        <p:txBody>
          <a:bodyPr vert="horz" wrap="square" lIns="0" tIns="12724" rIns="0" bIns="0" rtlCol="0">
            <a:spAutoFit/>
          </a:bodyPr>
          <a:lstStyle/>
          <a:p>
            <a:pPr marL="12724">
              <a:spcBef>
                <a:spcPts val="100"/>
              </a:spcBef>
            </a:pPr>
            <a:r>
              <a:rPr sz="601" kern="0" spc="-40" dirty="0">
                <a:solidFill>
                  <a:srgbClr val="FFFFFF"/>
                </a:solidFill>
                <a:latin typeface="Lucida Sans"/>
                <a:cs typeface="Lucida Sans"/>
              </a:rPr>
              <a:t>Door</a:t>
            </a:r>
            <a:r>
              <a:rPr sz="601" kern="0" spc="-70" dirty="0">
                <a:solidFill>
                  <a:srgbClr val="FFFFFF"/>
                </a:solidFill>
                <a:latin typeface="Lucida Sans"/>
                <a:cs typeface="Lucida Sans"/>
              </a:rPr>
              <a:t> </a:t>
            </a:r>
            <a:r>
              <a:rPr sz="601" kern="0" spc="-25" dirty="0">
                <a:solidFill>
                  <a:srgbClr val="FFFFFF"/>
                </a:solidFill>
                <a:latin typeface="Lucida Sans"/>
                <a:cs typeface="Lucida Sans"/>
              </a:rPr>
              <a:t>Phone</a:t>
            </a:r>
            <a:endParaRPr sz="601" kern="0">
              <a:solidFill>
                <a:sysClr val="windowText" lastClr="000000"/>
              </a:solidFill>
              <a:latin typeface="Lucida Sans"/>
              <a:cs typeface="Lucida Sans"/>
            </a:endParaRPr>
          </a:p>
        </p:txBody>
      </p:sp>
      <p:sp>
        <p:nvSpPr>
          <p:cNvPr id="8" name="object 8"/>
          <p:cNvSpPr txBox="1"/>
          <p:nvPr/>
        </p:nvSpPr>
        <p:spPr>
          <a:xfrm>
            <a:off x="10375454" y="2274749"/>
            <a:ext cx="524211" cy="105480"/>
          </a:xfrm>
          <a:prstGeom prst="rect">
            <a:avLst/>
          </a:prstGeom>
        </p:spPr>
        <p:txBody>
          <a:bodyPr vert="horz" wrap="square" lIns="0" tIns="12724" rIns="0" bIns="0" rtlCol="0">
            <a:spAutoFit/>
          </a:bodyPr>
          <a:lstStyle/>
          <a:p>
            <a:pPr marL="12724">
              <a:spcBef>
                <a:spcPts val="100"/>
              </a:spcBef>
            </a:pPr>
            <a:r>
              <a:rPr sz="601" kern="0" spc="-30" dirty="0">
                <a:solidFill>
                  <a:srgbClr val="FFFFFF"/>
                </a:solidFill>
                <a:latin typeface="Lucida Sans"/>
                <a:cs typeface="Lucida Sans"/>
              </a:rPr>
              <a:t>Indoor</a:t>
            </a:r>
            <a:r>
              <a:rPr sz="601" kern="0" spc="-70" dirty="0">
                <a:solidFill>
                  <a:srgbClr val="FFFFFF"/>
                </a:solidFill>
                <a:latin typeface="Lucida Sans"/>
                <a:cs typeface="Lucida Sans"/>
              </a:rPr>
              <a:t> </a:t>
            </a:r>
            <a:r>
              <a:rPr sz="601" kern="0" spc="-35" dirty="0">
                <a:solidFill>
                  <a:srgbClr val="FFFFFF"/>
                </a:solidFill>
                <a:latin typeface="Lucida Sans"/>
                <a:cs typeface="Lucida Sans"/>
              </a:rPr>
              <a:t>Monit</a:t>
            </a:r>
            <a:r>
              <a:rPr sz="601" kern="0" spc="-30" dirty="0">
                <a:solidFill>
                  <a:srgbClr val="FFFFFF"/>
                </a:solidFill>
                <a:latin typeface="Lucida Sans"/>
                <a:cs typeface="Lucida Sans"/>
              </a:rPr>
              <a:t>or</a:t>
            </a:r>
            <a:endParaRPr sz="601" kern="0">
              <a:solidFill>
                <a:sysClr val="windowText" lastClr="000000"/>
              </a:solidFill>
              <a:latin typeface="Lucida Sans"/>
              <a:cs typeface="Lucida Sans"/>
            </a:endParaRPr>
          </a:p>
        </p:txBody>
      </p:sp>
      <p:sp>
        <p:nvSpPr>
          <p:cNvPr id="9" name="object 9"/>
          <p:cNvSpPr txBox="1"/>
          <p:nvPr/>
        </p:nvSpPr>
        <p:spPr>
          <a:xfrm>
            <a:off x="654959" y="2246147"/>
            <a:ext cx="4270559" cy="938230"/>
          </a:xfrm>
          <a:prstGeom prst="rect">
            <a:avLst/>
          </a:prstGeom>
        </p:spPr>
        <p:txBody>
          <a:bodyPr vert="horz" wrap="square" lIns="0" tIns="12724" rIns="0" bIns="0" rtlCol="0">
            <a:spAutoFit/>
          </a:bodyPr>
          <a:lstStyle/>
          <a:p>
            <a:pPr marL="12724" marR="5090">
              <a:lnSpc>
                <a:spcPct val="150000"/>
              </a:lnSpc>
              <a:spcBef>
                <a:spcPts val="100"/>
              </a:spcBef>
            </a:pPr>
            <a:r>
              <a:rPr sz="1002" kern="0" spc="15" dirty="0">
                <a:solidFill>
                  <a:srgbClr val="221815"/>
                </a:solidFill>
                <a:latin typeface="Roboto Light" pitchFamily="2" charset="0"/>
                <a:cs typeface="Gill Sans MT"/>
              </a:rPr>
              <a:t>Akuvox's </a:t>
            </a:r>
            <a:r>
              <a:rPr sz="1002" kern="0" spc="35" dirty="0">
                <a:solidFill>
                  <a:srgbClr val="221815"/>
                </a:solidFill>
                <a:latin typeface="Roboto Light" pitchFamily="2" charset="0"/>
                <a:cs typeface="Gill Sans MT"/>
              </a:rPr>
              <a:t>intercoms </a:t>
            </a:r>
            <a:r>
              <a:rPr sz="1002" kern="0" spc="25" dirty="0">
                <a:solidFill>
                  <a:srgbClr val="221815"/>
                </a:solidFill>
                <a:latin typeface="Roboto Light" pitchFamily="2" charset="0"/>
                <a:cs typeface="Gill Sans MT"/>
              </a:rPr>
              <a:t>are </a:t>
            </a:r>
            <a:r>
              <a:rPr sz="1002" kern="0" spc="70" dirty="0">
                <a:solidFill>
                  <a:srgbClr val="221815"/>
                </a:solidFill>
                <a:latin typeface="Roboto Light" pitchFamily="2" charset="0"/>
                <a:cs typeface="Gill Sans MT"/>
              </a:rPr>
              <a:t>based </a:t>
            </a:r>
            <a:r>
              <a:rPr sz="1002" kern="0" spc="30" dirty="0">
                <a:solidFill>
                  <a:srgbClr val="221815"/>
                </a:solidFill>
                <a:latin typeface="Roboto Light" pitchFamily="2" charset="0"/>
                <a:cs typeface="Gill Sans MT"/>
              </a:rPr>
              <a:t>on </a:t>
            </a:r>
            <a:r>
              <a:rPr sz="1002" kern="0" spc="20" dirty="0">
                <a:solidFill>
                  <a:srgbClr val="221815"/>
                </a:solidFill>
                <a:latin typeface="Roboto Light" pitchFamily="2" charset="0"/>
                <a:cs typeface="Gill Sans MT"/>
              </a:rPr>
              <a:t>SIP, </a:t>
            </a:r>
            <a:r>
              <a:rPr sz="1002" kern="0" spc="110" dirty="0">
                <a:solidFill>
                  <a:srgbClr val="221815"/>
                </a:solidFill>
                <a:latin typeface="Roboto Light" pitchFamily="2" charset="0"/>
                <a:cs typeface="Gill Sans MT"/>
              </a:rPr>
              <a:t>a </a:t>
            </a:r>
            <a:r>
              <a:rPr sz="1002" kern="0" spc="40" dirty="0">
                <a:solidFill>
                  <a:srgbClr val="221815"/>
                </a:solidFill>
                <a:latin typeface="Roboto Light" pitchFamily="2" charset="0"/>
                <a:cs typeface="Gill Sans MT"/>
              </a:rPr>
              <a:t>universal </a:t>
            </a:r>
            <a:r>
              <a:rPr sz="1002" kern="0" spc="60" dirty="0">
                <a:solidFill>
                  <a:srgbClr val="221815"/>
                </a:solidFill>
                <a:latin typeface="Roboto Light" pitchFamily="2" charset="0"/>
                <a:cs typeface="Gill Sans MT"/>
              </a:rPr>
              <a:t>IP </a:t>
            </a:r>
            <a:r>
              <a:rPr sz="1002" kern="0" spc="6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communication </a:t>
            </a:r>
            <a:r>
              <a:rPr sz="1002" kern="0" spc="5" dirty="0">
                <a:solidFill>
                  <a:srgbClr val="221815"/>
                </a:solidFill>
                <a:latin typeface="Roboto Light" pitchFamily="2" charset="0"/>
                <a:cs typeface="Gill Sans MT"/>
              </a:rPr>
              <a:t>protocol, </a:t>
            </a:r>
            <a:r>
              <a:rPr sz="1002" kern="0" spc="45" dirty="0">
                <a:solidFill>
                  <a:srgbClr val="221815"/>
                </a:solidFill>
                <a:latin typeface="Roboto Light" pitchFamily="2" charset="0"/>
                <a:cs typeface="Gill Sans MT"/>
              </a:rPr>
              <a:t>allowing </a:t>
            </a:r>
            <a:r>
              <a:rPr sz="1002" kern="0" spc="30" dirty="0">
                <a:solidFill>
                  <a:srgbClr val="221815"/>
                </a:solidFill>
                <a:latin typeface="Roboto Light" pitchFamily="2" charset="0"/>
                <a:cs typeface="Gill Sans MT"/>
              </a:rPr>
              <a:t>you </a:t>
            </a:r>
            <a:r>
              <a:rPr sz="1002" kern="0" spc="-5" dirty="0">
                <a:solidFill>
                  <a:srgbClr val="221815"/>
                </a:solidFill>
                <a:latin typeface="Roboto Light" pitchFamily="2" charset="0"/>
                <a:cs typeface="Gill Sans MT"/>
              </a:rPr>
              <a:t>to </a:t>
            </a:r>
            <a:r>
              <a:rPr sz="1002" kern="0" spc="35" dirty="0">
                <a:solidFill>
                  <a:srgbClr val="221815"/>
                </a:solidFill>
                <a:latin typeface="Roboto Light" pitchFamily="2" charset="0"/>
                <a:cs typeface="Gill Sans MT"/>
              </a:rPr>
              <a:t>build </a:t>
            </a:r>
            <a:r>
              <a:rPr sz="1002" kern="0" spc="80" dirty="0">
                <a:solidFill>
                  <a:srgbClr val="221815"/>
                </a:solidFill>
                <a:latin typeface="Roboto Light" pitchFamily="2" charset="0"/>
                <a:cs typeface="Gill Sans MT"/>
              </a:rPr>
              <a:t>an </a:t>
            </a:r>
            <a:r>
              <a:rPr sz="1002" kern="0" spc="35" dirty="0">
                <a:solidFill>
                  <a:srgbClr val="221815"/>
                </a:solidFill>
                <a:latin typeface="Roboto Light" pitchFamily="2" charset="0"/>
                <a:cs typeface="Gill Sans MT"/>
              </a:rPr>
              <a:t>extensive </a:t>
            </a:r>
            <a:r>
              <a:rPr sz="1002" kern="0" spc="-266"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communication </a:t>
            </a:r>
            <a:r>
              <a:rPr sz="1002" kern="0" spc="60" dirty="0">
                <a:solidFill>
                  <a:srgbClr val="221815"/>
                </a:solidFill>
                <a:latin typeface="Roboto Light" pitchFamily="2" charset="0"/>
                <a:cs typeface="Gill Sans MT"/>
              </a:rPr>
              <a:t>system. </a:t>
            </a:r>
            <a:r>
              <a:rPr sz="1002" kern="0" spc="25" dirty="0">
                <a:solidFill>
                  <a:srgbClr val="221815"/>
                </a:solidFill>
                <a:latin typeface="Roboto Light" pitchFamily="2" charset="0"/>
                <a:cs typeface="Gill Sans MT"/>
              </a:rPr>
              <a:t>Compared </a:t>
            </a:r>
            <a:r>
              <a:rPr sz="1002" kern="0" spc="20" dirty="0">
                <a:solidFill>
                  <a:srgbClr val="221815"/>
                </a:solidFill>
                <a:latin typeface="Roboto Light" pitchFamily="2" charset="0"/>
                <a:cs typeface="Gill Sans MT"/>
              </a:rPr>
              <a:t>with </a:t>
            </a:r>
            <a:r>
              <a:rPr sz="1002" kern="0" spc="110" dirty="0">
                <a:solidFill>
                  <a:srgbClr val="221815"/>
                </a:solidFill>
                <a:latin typeface="Roboto Light" pitchFamily="2" charset="0"/>
                <a:cs typeface="Gill Sans MT"/>
              </a:rPr>
              <a:t>a </a:t>
            </a:r>
            <a:r>
              <a:rPr sz="1002" kern="0" spc="65" dirty="0">
                <a:solidFill>
                  <a:srgbClr val="221815"/>
                </a:solidFill>
                <a:latin typeface="Roboto Light" pitchFamily="2" charset="0"/>
                <a:cs typeface="Gill Sans MT"/>
              </a:rPr>
              <a:t>non-SIP </a:t>
            </a:r>
            <a:r>
              <a:rPr sz="1002" kern="0" spc="50" dirty="0">
                <a:solidFill>
                  <a:srgbClr val="221815"/>
                </a:solidFill>
                <a:latin typeface="Roboto Light" pitchFamily="2" charset="0"/>
                <a:cs typeface="Gill Sans MT"/>
              </a:rPr>
              <a:t>system, </a:t>
            </a:r>
            <a:r>
              <a:rPr sz="1002" kern="0" spc="55" dirty="0">
                <a:solidFill>
                  <a:srgbClr val="221815"/>
                </a:solidFill>
                <a:latin typeface="Roboto Light" pitchFamily="2" charset="0"/>
                <a:cs typeface="Gill Sans MT"/>
              </a:rPr>
              <a:t> </a:t>
            </a:r>
            <a:r>
              <a:rPr sz="1002" kern="0" spc="80" dirty="0">
                <a:solidFill>
                  <a:srgbClr val="221815"/>
                </a:solidFill>
                <a:latin typeface="Roboto Light" pitchFamily="2" charset="0"/>
                <a:cs typeface="Gill Sans MT"/>
              </a:rPr>
              <a:t>SIP-based</a:t>
            </a:r>
            <a:r>
              <a:rPr sz="1002" kern="0" spc="-40" dirty="0">
                <a:solidFill>
                  <a:srgbClr val="221815"/>
                </a:solidFill>
                <a:latin typeface="Roboto Light" pitchFamily="2" charset="0"/>
                <a:cs typeface="Gill Sans MT"/>
              </a:rPr>
              <a:t> </a:t>
            </a:r>
            <a:r>
              <a:rPr sz="1002" kern="0" spc="35" dirty="0">
                <a:solidFill>
                  <a:srgbClr val="221815"/>
                </a:solidFill>
                <a:latin typeface="Roboto Light" pitchFamily="2" charset="0"/>
                <a:cs typeface="Gill Sans MT"/>
              </a:rPr>
              <a:t>intercoms</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are</a:t>
            </a:r>
            <a:r>
              <a:rPr sz="1002" kern="0" spc="-35" dirty="0">
                <a:solidFill>
                  <a:srgbClr val="221815"/>
                </a:solidFill>
                <a:latin typeface="Roboto Light" pitchFamily="2" charset="0"/>
                <a:cs typeface="Gill Sans MT"/>
              </a:rPr>
              <a:t> </a:t>
            </a:r>
            <a:r>
              <a:rPr sz="1002" kern="0" spc="80" dirty="0">
                <a:solidFill>
                  <a:srgbClr val="221815"/>
                </a:solidFill>
                <a:latin typeface="Roboto Light" pitchFamily="2" charset="0"/>
                <a:cs typeface="Gill Sans MT"/>
              </a:rPr>
              <a:t>easy</a:t>
            </a:r>
            <a:r>
              <a:rPr sz="1002" kern="0" spc="-3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35" dirty="0">
                <a:solidFill>
                  <a:srgbClr val="221815"/>
                </a:solidFill>
                <a:latin typeface="Roboto Light" pitchFamily="2" charset="0"/>
                <a:cs typeface="Gill Sans MT"/>
              </a:rPr>
              <a:t> </a:t>
            </a:r>
            <a:r>
              <a:rPr sz="1002" kern="0" spc="15" dirty="0">
                <a:solidFill>
                  <a:srgbClr val="221815"/>
                </a:solidFill>
                <a:latin typeface="Roboto Light" pitchFamily="2" charset="0"/>
                <a:cs typeface="Gill Sans MT"/>
              </a:rPr>
              <a:t>learn,</a:t>
            </a:r>
            <a:r>
              <a:rPr sz="1002" kern="0" spc="-4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use</a:t>
            </a:r>
            <a:r>
              <a:rPr sz="1002" kern="0" spc="-35"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a:t>
            </a:r>
            <a:r>
              <a:rPr sz="1002" kern="0" spc="-35" dirty="0">
                <a:solidFill>
                  <a:srgbClr val="221815"/>
                </a:solidFill>
                <a:latin typeface="Roboto Light" pitchFamily="2" charset="0"/>
                <a:cs typeface="Gill Sans MT"/>
              </a:rPr>
              <a:t> </a:t>
            </a:r>
            <a:r>
              <a:rPr sz="1002" kern="0" spc="50" dirty="0">
                <a:solidFill>
                  <a:srgbClr val="221815"/>
                </a:solidFill>
                <a:latin typeface="Roboto Light" pitchFamily="2" charset="0"/>
                <a:cs typeface="Gill Sans MT"/>
              </a:rPr>
              <a:t>maintain</a:t>
            </a:r>
            <a:r>
              <a:rPr sz="1002" kern="0" spc="-4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 </a:t>
            </a:r>
            <a:r>
              <a:rPr sz="1002" kern="0" spc="-266"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are</a:t>
            </a:r>
            <a:r>
              <a:rPr sz="1002" kern="0" spc="-40" dirty="0">
                <a:solidFill>
                  <a:srgbClr val="221815"/>
                </a:solidFill>
                <a:latin typeface="Roboto Light" pitchFamily="2" charset="0"/>
                <a:cs typeface="Gill Sans MT"/>
              </a:rPr>
              <a:t> </a:t>
            </a:r>
            <a:r>
              <a:rPr sz="1002" kern="0" spc="80" dirty="0">
                <a:solidFill>
                  <a:srgbClr val="221815"/>
                </a:solidFill>
                <a:latin typeface="Roboto Light" pitchFamily="2" charset="0"/>
                <a:cs typeface="Gill Sans MT"/>
              </a:rPr>
              <a:t>easy</a:t>
            </a:r>
            <a:r>
              <a:rPr sz="1002" kern="0" spc="-35" dirty="0">
                <a:solidFill>
                  <a:srgbClr val="221815"/>
                </a:solidFill>
                <a:latin typeface="Roboto Light" pitchFamily="2" charset="0"/>
                <a:cs typeface="Gill Sans MT"/>
              </a:rPr>
              <a:t> </a:t>
            </a:r>
            <a:r>
              <a:rPr sz="1002" kern="0" spc="-5" dirty="0">
                <a:solidFill>
                  <a:srgbClr val="221815"/>
                </a:solidFill>
                <a:latin typeface="Roboto Light" pitchFamily="2" charset="0"/>
                <a:cs typeface="Gill Sans MT"/>
              </a:rPr>
              <a:t>to</a:t>
            </a:r>
            <a:r>
              <a:rPr sz="1002" kern="0" spc="-35"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integrate</a:t>
            </a:r>
            <a:r>
              <a:rPr sz="1002" kern="0" spc="-35" dirty="0">
                <a:solidFill>
                  <a:srgbClr val="221815"/>
                </a:solidFill>
                <a:latin typeface="Roboto Light" pitchFamily="2" charset="0"/>
                <a:cs typeface="Gill Sans MT"/>
              </a:rPr>
              <a:t> </a:t>
            </a:r>
            <a:r>
              <a:rPr sz="1002" kern="0" spc="10" dirty="0">
                <a:solidFill>
                  <a:srgbClr val="221815"/>
                </a:solidFill>
                <a:latin typeface="Roboto Light" pitchFamily="2" charset="0"/>
                <a:cs typeface="Gill Sans MT"/>
              </a:rPr>
              <a:t>into</a:t>
            </a:r>
            <a:r>
              <a:rPr sz="1002" kern="0" spc="-35" dirty="0">
                <a:solidFill>
                  <a:srgbClr val="221815"/>
                </a:solidFill>
                <a:latin typeface="Roboto Light" pitchFamily="2" charset="0"/>
                <a:cs typeface="Gill Sans MT"/>
              </a:rPr>
              <a:t> </a:t>
            </a:r>
            <a:r>
              <a:rPr sz="1002" kern="0" spc="110" dirty="0">
                <a:solidFill>
                  <a:srgbClr val="221815"/>
                </a:solidFill>
                <a:latin typeface="Roboto Light" pitchFamily="2" charset="0"/>
                <a:cs typeface="Gill Sans MT"/>
              </a:rPr>
              <a:t>a</a:t>
            </a:r>
            <a:r>
              <a:rPr sz="1002" kern="0" spc="-35"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phone</a:t>
            </a:r>
            <a:r>
              <a:rPr sz="1002" kern="0" spc="-40" dirty="0">
                <a:solidFill>
                  <a:srgbClr val="221815"/>
                </a:solidFill>
                <a:latin typeface="Roboto Light" pitchFamily="2" charset="0"/>
                <a:cs typeface="Gill Sans MT"/>
              </a:rPr>
              <a:t> </a:t>
            </a:r>
            <a:r>
              <a:rPr sz="1002" kern="0" spc="60" dirty="0">
                <a:solidFill>
                  <a:srgbClr val="221815"/>
                </a:solidFill>
                <a:latin typeface="Roboto Light" pitchFamily="2" charset="0"/>
                <a:cs typeface="Gill Sans MT"/>
              </a:rPr>
              <a:t>system.</a:t>
            </a:r>
            <a:endParaRPr sz="1002" kern="0" dirty="0">
              <a:solidFill>
                <a:sysClr val="windowText" lastClr="000000"/>
              </a:solidFill>
              <a:latin typeface="Roboto Light" pitchFamily="2" charset="0"/>
              <a:cs typeface="Gill Sans MT"/>
            </a:endParaRPr>
          </a:p>
        </p:txBody>
      </p:sp>
      <p:grpSp>
        <p:nvGrpSpPr>
          <p:cNvPr id="10" name="object 10"/>
          <p:cNvGrpSpPr/>
          <p:nvPr/>
        </p:nvGrpSpPr>
        <p:grpSpPr>
          <a:xfrm>
            <a:off x="695325" y="3689914"/>
            <a:ext cx="579558" cy="539479"/>
            <a:chOff x="710632" y="3936670"/>
            <a:chExt cx="578485" cy="538480"/>
          </a:xfrm>
        </p:grpSpPr>
        <p:sp>
          <p:nvSpPr>
            <p:cNvPr id="11" name="object 11"/>
            <p:cNvSpPr/>
            <p:nvPr/>
          </p:nvSpPr>
          <p:spPr>
            <a:xfrm>
              <a:off x="710632" y="3936670"/>
              <a:ext cx="578485" cy="538480"/>
            </a:xfrm>
            <a:custGeom>
              <a:avLst/>
              <a:gdLst/>
              <a:ahLst/>
              <a:cxnLst/>
              <a:rect l="l" t="t" r="r" b="b"/>
              <a:pathLst>
                <a:path w="578485" h="538479">
                  <a:moveTo>
                    <a:pt x="501611" y="0"/>
                  </a:moveTo>
                  <a:lnTo>
                    <a:pt x="76530" y="0"/>
                  </a:lnTo>
                  <a:lnTo>
                    <a:pt x="46741" y="6012"/>
                  </a:lnTo>
                  <a:lnTo>
                    <a:pt x="22415" y="22409"/>
                  </a:lnTo>
                  <a:lnTo>
                    <a:pt x="6014" y="46730"/>
                  </a:lnTo>
                  <a:lnTo>
                    <a:pt x="0" y="76517"/>
                  </a:lnTo>
                  <a:lnTo>
                    <a:pt x="0" y="461581"/>
                  </a:lnTo>
                  <a:lnTo>
                    <a:pt x="6014" y="491370"/>
                  </a:lnTo>
                  <a:lnTo>
                    <a:pt x="22415" y="515696"/>
                  </a:lnTo>
                  <a:lnTo>
                    <a:pt x="46741" y="532097"/>
                  </a:lnTo>
                  <a:lnTo>
                    <a:pt x="76530" y="538111"/>
                  </a:lnTo>
                  <a:lnTo>
                    <a:pt x="501611" y="538111"/>
                  </a:lnTo>
                  <a:lnTo>
                    <a:pt x="531400" y="532097"/>
                  </a:lnTo>
                  <a:lnTo>
                    <a:pt x="555726" y="515696"/>
                  </a:lnTo>
                  <a:lnTo>
                    <a:pt x="572127" y="491370"/>
                  </a:lnTo>
                  <a:lnTo>
                    <a:pt x="578142" y="461581"/>
                  </a:lnTo>
                  <a:lnTo>
                    <a:pt x="578142" y="76517"/>
                  </a:lnTo>
                  <a:lnTo>
                    <a:pt x="572127" y="46730"/>
                  </a:lnTo>
                  <a:lnTo>
                    <a:pt x="555726" y="22409"/>
                  </a:lnTo>
                  <a:lnTo>
                    <a:pt x="531400" y="6012"/>
                  </a:lnTo>
                  <a:lnTo>
                    <a:pt x="501611" y="0"/>
                  </a:lnTo>
                  <a:close/>
                </a:path>
              </a:pathLst>
            </a:custGeom>
            <a:solidFill>
              <a:srgbClr val="F2F2F2"/>
            </a:solidFill>
          </p:spPr>
          <p:txBody>
            <a:bodyPr wrap="square" lIns="0" tIns="0" rIns="0" bIns="0" rtlCol="0"/>
            <a:lstStyle/>
            <a:p>
              <a:endParaRPr sz="1803" kern="0">
                <a:solidFill>
                  <a:sysClr val="windowText" lastClr="000000"/>
                </a:solidFill>
              </a:endParaRPr>
            </a:p>
          </p:txBody>
        </p:sp>
        <p:pic>
          <p:nvPicPr>
            <p:cNvPr id="12" name="object 12"/>
            <p:cNvPicPr/>
            <p:nvPr/>
          </p:nvPicPr>
          <p:blipFill>
            <a:blip r:embed="rId3" cstate="print"/>
            <a:stretch>
              <a:fillRect/>
            </a:stretch>
          </p:blipFill>
          <p:spPr>
            <a:xfrm>
              <a:off x="930972" y="4176763"/>
              <a:ext cx="136588" cy="78219"/>
            </a:xfrm>
            <a:prstGeom prst="rect">
              <a:avLst/>
            </a:prstGeom>
          </p:spPr>
        </p:pic>
        <p:sp>
          <p:nvSpPr>
            <p:cNvPr id="13" name="object 13"/>
            <p:cNvSpPr/>
            <p:nvPr/>
          </p:nvSpPr>
          <p:spPr>
            <a:xfrm>
              <a:off x="832410" y="4065076"/>
              <a:ext cx="334645" cy="281305"/>
            </a:xfrm>
            <a:custGeom>
              <a:avLst/>
              <a:gdLst/>
              <a:ahLst/>
              <a:cxnLst/>
              <a:rect l="l" t="t" r="r" b="b"/>
              <a:pathLst>
                <a:path w="334644" h="281304">
                  <a:moveTo>
                    <a:pt x="265288" y="0"/>
                  </a:moveTo>
                  <a:lnTo>
                    <a:pt x="69263" y="0"/>
                  </a:lnTo>
                  <a:lnTo>
                    <a:pt x="68780" y="88"/>
                  </a:lnTo>
                  <a:lnTo>
                    <a:pt x="68387" y="215"/>
                  </a:lnTo>
                  <a:lnTo>
                    <a:pt x="67968" y="381"/>
                  </a:lnTo>
                  <a:lnTo>
                    <a:pt x="66787" y="774"/>
                  </a:lnTo>
                  <a:lnTo>
                    <a:pt x="62837" y="4445"/>
                  </a:lnTo>
                  <a:lnTo>
                    <a:pt x="2626" y="108927"/>
                  </a:lnTo>
                  <a:lnTo>
                    <a:pt x="2278" y="109499"/>
                  </a:lnTo>
                  <a:lnTo>
                    <a:pt x="2017" y="110096"/>
                  </a:lnTo>
                  <a:lnTo>
                    <a:pt x="1826" y="110705"/>
                  </a:lnTo>
                  <a:lnTo>
                    <a:pt x="0" y="114287"/>
                  </a:lnTo>
                  <a:lnTo>
                    <a:pt x="645" y="118592"/>
                  </a:lnTo>
                  <a:lnTo>
                    <a:pt x="3414" y="121462"/>
                  </a:lnTo>
                  <a:lnTo>
                    <a:pt x="162329" y="280301"/>
                  </a:lnTo>
                  <a:lnTo>
                    <a:pt x="164729" y="281292"/>
                  </a:lnTo>
                  <a:lnTo>
                    <a:pt x="169885" y="281292"/>
                  </a:lnTo>
                  <a:lnTo>
                    <a:pt x="172273" y="280301"/>
                  </a:lnTo>
                  <a:lnTo>
                    <a:pt x="194812" y="257759"/>
                  </a:lnTo>
                  <a:lnTo>
                    <a:pt x="166241" y="257759"/>
                  </a:lnTo>
                  <a:lnTo>
                    <a:pt x="22159" y="113728"/>
                  </a:lnTo>
                  <a:lnTo>
                    <a:pt x="22059" y="112801"/>
                  </a:lnTo>
                  <a:lnTo>
                    <a:pt x="76388" y="18770"/>
                  </a:lnTo>
                  <a:lnTo>
                    <a:pt x="279994" y="18770"/>
                  </a:lnTo>
                  <a:lnTo>
                    <a:pt x="271765" y="4508"/>
                  </a:lnTo>
                  <a:lnTo>
                    <a:pt x="271574" y="4292"/>
                  </a:lnTo>
                  <a:lnTo>
                    <a:pt x="271358" y="3898"/>
                  </a:lnTo>
                  <a:lnTo>
                    <a:pt x="271092" y="3556"/>
                  </a:lnTo>
                  <a:lnTo>
                    <a:pt x="270381" y="2717"/>
                  </a:lnTo>
                  <a:lnTo>
                    <a:pt x="270025" y="2336"/>
                  </a:lnTo>
                  <a:lnTo>
                    <a:pt x="269631" y="2006"/>
                  </a:lnTo>
                  <a:lnTo>
                    <a:pt x="269212" y="1714"/>
                  </a:lnTo>
                  <a:lnTo>
                    <a:pt x="268907" y="1435"/>
                  </a:lnTo>
                  <a:lnTo>
                    <a:pt x="268349" y="1079"/>
                  </a:lnTo>
                  <a:lnTo>
                    <a:pt x="267752" y="774"/>
                  </a:lnTo>
                  <a:lnTo>
                    <a:pt x="266558" y="381"/>
                  </a:lnTo>
                  <a:lnTo>
                    <a:pt x="266151" y="215"/>
                  </a:lnTo>
                  <a:lnTo>
                    <a:pt x="265658" y="76"/>
                  </a:lnTo>
                  <a:lnTo>
                    <a:pt x="265288" y="0"/>
                  </a:lnTo>
                  <a:close/>
                </a:path>
                <a:path w="334644" h="281304">
                  <a:moveTo>
                    <a:pt x="279994" y="18770"/>
                  </a:moveTo>
                  <a:lnTo>
                    <a:pt x="258214" y="18770"/>
                  </a:lnTo>
                  <a:lnTo>
                    <a:pt x="312557" y="112801"/>
                  </a:lnTo>
                  <a:lnTo>
                    <a:pt x="312430" y="113728"/>
                  </a:lnTo>
                  <a:lnTo>
                    <a:pt x="168349" y="257759"/>
                  </a:lnTo>
                  <a:lnTo>
                    <a:pt x="194812" y="257759"/>
                  </a:lnTo>
                  <a:lnTo>
                    <a:pt x="333931" y="118618"/>
                  </a:lnTo>
                  <a:lnTo>
                    <a:pt x="334598" y="114274"/>
                  </a:lnTo>
                  <a:lnTo>
                    <a:pt x="332788" y="110705"/>
                  </a:lnTo>
                  <a:lnTo>
                    <a:pt x="332598" y="110096"/>
                  </a:lnTo>
                  <a:lnTo>
                    <a:pt x="332337" y="109486"/>
                  </a:lnTo>
                  <a:lnTo>
                    <a:pt x="279994" y="18770"/>
                  </a:lnTo>
                  <a:close/>
                </a:path>
              </a:pathLst>
            </a:custGeom>
            <a:solidFill>
              <a:srgbClr val="4B9ACE"/>
            </a:solidFill>
          </p:spPr>
          <p:txBody>
            <a:bodyPr wrap="square" lIns="0" tIns="0" rIns="0" bIns="0" rtlCol="0"/>
            <a:lstStyle/>
            <a:p>
              <a:endParaRPr sz="1803" kern="0">
                <a:solidFill>
                  <a:sysClr val="windowText" lastClr="000000"/>
                </a:solidFill>
              </a:endParaRPr>
            </a:p>
          </p:txBody>
        </p:sp>
      </p:grpSp>
      <p:grpSp>
        <p:nvGrpSpPr>
          <p:cNvPr id="14" name="object 14"/>
          <p:cNvGrpSpPr/>
          <p:nvPr/>
        </p:nvGrpSpPr>
        <p:grpSpPr>
          <a:xfrm>
            <a:off x="695325" y="4317705"/>
            <a:ext cx="579558" cy="539479"/>
            <a:chOff x="710632" y="4563299"/>
            <a:chExt cx="578485" cy="538480"/>
          </a:xfrm>
        </p:grpSpPr>
        <p:sp>
          <p:nvSpPr>
            <p:cNvPr id="15" name="object 15"/>
            <p:cNvSpPr/>
            <p:nvPr/>
          </p:nvSpPr>
          <p:spPr>
            <a:xfrm>
              <a:off x="710632" y="4563299"/>
              <a:ext cx="578485" cy="538480"/>
            </a:xfrm>
            <a:custGeom>
              <a:avLst/>
              <a:gdLst/>
              <a:ahLst/>
              <a:cxnLst/>
              <a:rect l="l" t="t" r="r" b="b"/>
              <a:pathLst>
                <a:path w="578485" h="538479">
                  <a:moveTo>
                    <a:pt x="501611" y="0"/>
                  </a:moveTo>
                  <a:lnTo>
                    <a:pt x="76530" y="0"/>
                  </a:lnTo>
                  <a:lnTo>
                    <a:pt x="46741" y="6014"/>
                  </a:lnTo>
                  <a:lnTo>
                    <a:pt x="22415" y="22415"/>
                  </a:lnTo>
                  <a:lnTo>
                    <a:pt x="6014" y="46741"/>
                  </a:lnTo>
                  <a:lnTo>
                    <a:pt x="0" y="76530"/>
                  </a:lnTo>
                  <a:lnTo>
                    <a:pt x="0" y="461594"/>
                  </a:lnTo>
                  <a:lnTo>
                    <a:pt x="6014" y="491380"/>
                  </a:lnTo>
                  <a:lnTo>
                    <a:pt x="22415" y="515702"/>
                  </a:lnTo>
                  <a:lnTo>
                    <a:pt x="46741" y="532099"/>
                  </a:lnTo>
                  <a:lnTo>
                    <a:pt x="76530" y="538111"/>
                  </a:lnTo>
                  <a:lnTo>
                    <a:pt x="501611" y="538111"/>
                  </a:lnTo>
                  <a:lnTo>
                    <a:pt x="531400" y="532099"/>
                  </a:lnTo>
                  <a:lnTo>
                    <a:pt x="555726" y="515702"/>
                  </a:lnTo>
                  <a:lnTo>
                    <a:pt x="572127" y="491380"/>
                  </a:lnTo>
                  <a:lnTo>
                    <a:pt x="578142" y="461594"/>
                  </a:lnTo>
                  <a:lnTo>
                    <a:pt x="578142" y="76530"/>
                  </a:lnTo>
                  <a:lnTo>
                    <a:pt x="572127" y="46741"/>
                  </a:lnTo>
                  <a:lnTo>
                    <a:pt x="555726" y="22415"/>
                  </a:lnTo>
                  <a:lnTo>
                    <a:pt x="531400" y="6014"/>
                  </a:lnTo>
                  <a:lnTo>
                    <a:pt x="501611" y="0"/>
                  </a:lnTo>
                  <a:close/>
                </a:path>
              </a:pathLst>
            </a:custGeom>
            <a:solidFill>
              <a:srgbClr val="F2F2F2"/>
            </a:solidFill>
          </p:spPr>
          <p:txBody>
            <a:bodyPr wrap="square" lIns="0" tIns="0" rIns="0" bIns="0" rtlCol="0"/>
            <a:lstStyle/>
            <a:p>
              <a:endParaRPr sz="1803" kern="0">
                <a:solidFill>
                  <a:sysClr val="windowText" lastClr="000000"/>
                </a:solidFill>
              </a:endParaRPr>
            </a:p>
          </p:txBody>
        </p:sp>
        <p:sp>
          <p:nvSpPr>
            <p:cNvPr id="16" name="object 16"/>
            <p:cNvSpPr/>
            <p:nvPr/>
          </p:nvSpPr>
          <p:spPr>
            <a:xfrm>
              <a:off x="822269" y="4682468"/>
              <a:ext cx="354965" cy="300355"/>
            </a:xfrm>
            <a:custGeom>
              <a:avLst/>
              <a:gdLst/>
              <a:ahLst/>
              <a:cxnLst/>
              <a:rect l="l" t="t" r="r" b="b"/>
              <a:pathLst>
                <a:path w="354965" h="300354">
                  <a:moveTo>
                    <a:pt x="221467" y="171704"/>
                  </a:moveTo>
                  <a:lnTo>
                    <a:pt x="109562" y="171704"/>
                  </a:lnTo>
                  <a:lnTo>
                    <a:pt x="109606" y="236156"/>
                  </a:lnTo>
                  <a:lnTo>
                    <a:pt x="111952" y="247788"/>
                  </a:lnTo>
                  <a:lnTo>
                    <a:pt x="118471" y="257460"/>
                  </a:lnTo>
                  <a:lnTo>
                    <a:pt x="128143" y="263979"/>
                  </a:lnTo>
                  <a:lnTo>
                    <a:pt x="139992" y="266369"/>
                  </a:lnTo>
                  <a:lnTo>
                    <a:pt x="248488" y="266369"/>
                  </a:lnTo>
                  <a:lnTo>
                    <a:pt x="271043" y="296583"/>
                  </a:lnTo>
                  <a:lnTo>
                    <a:pt x="272529" y="298488"/>
                  </a:lnTo>
                  <a:lnTo>
                    <a:pt x="274866" y="299783"/>
                  </a:lnTo>
                  <a:lnTo>
                    <a:pt x="279984" y="299783"/>
                  </a:lnTo>
                  <a:lnTo>
                    <a:pt x="282321" y="298716"/>
                  </a:lnTo>
                  <a:lnTo>
                    <a:pt x="283806" y="296583"/>
                  </a:lnTo>
                  <a:lnTo>
                    <a:pt x="296994" y="278917"/>
                  </a:lnTo>
                  <a:lnTo>
                    <a:pt x="277634" y="278917"/>
                  </a:lnTo>
                  <a:lnTo>
                    <a:pt x="258914" y="254025"/>
                  </a:lnTo>
                  <a:lnTo>
                    <a:pt x="257429" y="252120"/>
                  </a:lnTo>
                  <a:lnTo>
                    <a:pt x="255092" y="250837"/>
                  </a:lnTo>
                  <a:lnTo>
                    <a:pt x="132118" y="250837"/>
                  </a:lnTo>
                  <a:lnTo>
                    <a:pt x="125514" y="244246"/>
                  </a:lnTo>
                  <a:lnTo>
                    <a:pt x="125514" y="171907"/>
                  </a:lnTo>
                  <a:lnTo>
                    <a:pt x="220827" y="171907"/>
                  </a:lnTo>
                  <a:lnTo>
                    <a:pt x="221467" y="171704"/>
                  </a:lnTo>
                  <a:close/>
                </a:path>
                <a:path w="354965" h="300354">
                  <a:moveTo>
                    <a:pt x="350845" y="110426"/>
                  </a:moveTo>
                  <a:lnTo>
                    <a:pt x="332740" y="110426"/>
                  </a:lnTo>
                  <a:lnTo>
                    <a:pt x="339331" y="117017"/>
                  </a:lnTo>
                  <a:lnTo>
                    <a:pt x="339331" y="236156"/>
                  </a:lnTo>
                  <a:lnTo>
                    <a:pt x="339547" y="236156"/>
                  </a:lnTo>
                  <a:lnTo>
                    <a:pt x="339547" y="244246"/>
                  </a:lnTo>
                  <a:lnTo>
                    <a:pt x="332955" y="250837"/>
                  </a:lnTo>
                  <a:lnTo>
                    <a:pt x="300189" y="250837"/>
                  </a:lnTo>
                  <a:lnTo>
                    <a:pt x="297853" y="251904"/>
                  </a:lnTo>
                  <a:lnTo>
                    <a:pt x="296367" y="254025"/>
                  </a:lnTo>
                  <a:lnTo>
                    <a:pt x="277634" y="278917"/>
                  </a:lnTo>
                  <a:lnTo>
                    <a:pt x="296994" y="278917"/>
                  </a:lnTo>
                  <a:lnTo>
                    <a:pt x="306362" y="266369"/>
                  </a:lnTo>
                  <a:lnTo>
                    <a:pt x="324446" y="266369"/>
                  </a:lnTo>
                  <a:lnTo>
                    <a:pt x="336287" y="263979"/>
                  </a:lnTo>
                  <a:lnTo>
                    <a:pt x="345955" y="257460"/>
                  </a:lnTo>
                  <a:lnTo>
                    <a:pt x="352473" y="247788"/>
                  </a:lnTo>
                  <a:lnTo>
                    <a:pt x="354819" y="236156"/>
                  </a:lnTo>
                  <a:lnTo>
                    <a:pt x="354863" y="125107"/>
                  </a:lnTo>
                  <a:lnTo>
                    <a:pt x="352721" y="113264"/>
                  </a:lnTo>
                  <a:lnTo>
                    <a:pt x="350845" y="110426"/>
                  </a:lnTo>
                  <a:close/>
                </a:path>
                <a:path w="354965" h="300354">
                  <a:moveTo>
                    <a:pt x="215087" y="0"/>
                  </a:moveTo>
                  <a:lnTo>
                    <a:pt x="30416" y="0"/>
                  </a:lnTo>
                  <a:lnTo>
                    <a:pt x="18575" y="2306"/>
                  </a:lnTo>
                  <a:lnTo>
                    <a:pt x="8907" y="8837"/>
                  </a:lnTo>
                  <a:lnTo>
                    <a:pt x="2384" y="18586"/>
                  </a:lnTo>
                  <a:lnTo>
                    <a:pt x="0" y="30429"/>
                  </a:lnTo>
                  <a:lnTo>
                    <a:pt x="0" y="141274"/>
                  </a:lnTo>
                  <a:lnTo>
                    <a:pt x="2389" y="153123"/>
                  </a:lnTo>
                  <a:lnTo>
                    <a:pt x="8907" y="162794"/>
                  </a:lnTo>
                  <a:lnTo>
                    <a:pt x="18575" y="169314"/>
                  </a:lnTo>
                  <a:lnTo>
                    <a:pt x="30416" y="171704"/>
                  </a:lnTo>
                  <a:lnTo>
                    <a:pt x="48501" y="171704"/>
                  </a:lnTo>
                  <a:lnTo>
                    <a:pt x="71056" y="201917"/>
                  </a:lnTo>
                  <a:lnTo>
                    <a:pt x="72542" y="203822"/>
                  </a:lnTo>
                  <a:lnTo>
                    <a:pt x="74891" y="205105"/>
                  </a:lnTo>
                  <a:lnTo>
                    <a:pt x="79997" y="205105"/>
                  </a:lnTo>
                  <a:lnTo>
                    <a:pt x="82334" y="204038"/>
                  </a:lnTo>
                  <a:lnTo>
                    <a:pt x="83820" y="201917"/>
                  </a:lnTo>
                  <a:lnTo>
                    <a:pt x="97169" y="184035"/>
                  </a:lnTo>
                  <a:lnTo>
                    <a:pt x="77431" y="184035"/>
                  </a:lnTo>
                  <a:lnTo>
                    <a:pt x="58712" y="159156"/>
                  </a:lnTo>
                  <a:lnTo>
                    <a:pt x="57226" y="157226"/>
                  </a:lnTo>
                  <a:lnTo>
                    <a:pt x="54889" y="155956"/>
                  </a:lnTo>
                  <a:lnTo>
                    <a:pt x="22326" y="155956"/>
                  </a:lnTo>
                  <a:lnTo>
                    <a:pt x="15735" y="149352"/>
                  </a:lnTo>
                  <a:lnTo>
                    <a:pt x="15735" y="22339"/>
                  </a:lnTo>
                  <a:lnTo>
                    <a:pt x="22326" y="15760"/>
                  </a:lnTo>
                  <a:lnTo>
                    <a:pt x="241219" y="15760"/>
                  </a:lnTo>
                  <a:lnTo>
                    <a:pt x="236602" y="8913"/>
                  </a:lnTo>
                  <a:lnTo>
                    <a:pt x="226930" y="2391"/>
                  </a:lnTo>
                  <a:lnTo>
                    <a:pt x="215087" y="0"/>
                  </a:lnTo>
                  <a:close/>
                </a:path>
                <a:path w="354965" h="300354">
                  <a:moveTo>
                    <a:pt x="241219" y="15760"/>
                  </a:moveTo>
                  <a:lnTo>
                    <a:pt x="222961" y="15760"/>
                  </a:lnTo>
                  <a:lnTo>
                    <a:pt x="229552" y="22339"/>
                  </a:lnTo>
                  <a:lnTo>
                    <a:pt x="229552" y="149352"/>
                  </a:lnTo>
                  <a:lnTo>
                    <a:pt x="222961" y="155956"/>
                  </a:lnTo>
                  <a:lnTo>
                    <a:pt x="99987" y="155956"/>
                  </a:lnTo>
                  <a:lnTo>
                    <a:pt x="97650" y="157022"/>
                  </a:lnTo>
                  <a:lnTo>
                    <a:pt x="96164" y="159156"/>
                  </a:lnTo>
                  <a:lnTo>
                    <a:pt x="77431" y="184035"/>
                  </a:lnTo>
                  <a:lnTo>
                    <a:pt x="97169" y="184035"/>
                  </a:lnTo>
                  <a:lnTo>
                    <a:pt x="106375" y="171704"/>
                  </a:lnTo>
                  <a:lnTo>
                    <a:pt x="221467" y="171704"/>
                  </a:lnTo>
                  <a:lnTo>
                    <a:pt x="226148" y="170218"/>
                  </a:lnTo>
                  <a:lnTo>
                    <a:pt x="230822" y="167220"/>
                  </a:lnTo>
                  <a:lnTo>
                    <a:pt x="295084" y="167220"/>
                  </a:lnTo>
                  <a:lnTo>
                    <a:pt x="298488" y="163614"/>
                  </a:lnTo>
                  <a:lnTo>
                    <a:pt x="298488" y="155105"/>
                  </a:lnTo>
                  <a:lnTo>
                    <a:pt x="294868" y="151485"/>
                  </a:lnTo>
                  <a:lnTo>
                    <a:pt x="243598" y="151485"/>
                  </a:lnTo>
                  <a:lnTo>
                    <a:pt x="244665" y="148297"/>
                  </a:lnTo>
                  <a:lnTo>
                    <a:pt x="245300" y="144881"/>
                  </a:lnTo>
                  <a:lnTo>
                    <a:pt x="245300" y="110426"/>
                  </a:lnTo>
                  <a:lnTo>
                    <a:pt x="350845" y="110426"/>
                  </a:lnTo>
                  <a:lnTo>
                    <a:pt x="346327" y="103592"/>
                  </a:lnTo>
                  <a:lnTo>
                    <a:pt x="336702" y="97070"/>
                  </a:lnTo>
                  <a:lnTo>
                    <a:pt x="324866" y="94678"/>
                  </a:lnTo>
                  <a:lnTo>
                    <a:pt x="245516" y="94678"/>
                  </a:lnTo>
                  <a:lnTo>
                    <a:pt x="245516" y="30429"/>
                  </a:lnTo>
                  <a:lnTo>
                    <a:pt x="243124" y="18586"/>
                  </a:lnTo>
                  <a:lnTo>
                    <a:pt x="241219" y="15760"/>
                  </a:lnTo>
                  <a:close/>
                </a:path>
              </a:pathLst>
            </a:custGeom>
            <a:solidFill>
              <a:srgbClr val="4B9ACE"/>
            </a:solidFill>
          </p:spPr>
          <p:txBody>
            <a:bodyPr wrap="square" lIns="0" tIns="0" rIns="0" bIns="0" rtlCol="0"/>
            <a:lstStyle/>
            <a:p>
              <a:endParaRPr sz="1803" kern="0">
                <a:solidFill>
                  <a:sysClr val="windowText" lastClr="000000"/>
                </a:solidFill>
              </a:endParaRPr>
            </a:p>
          </p:txBody>
        </p:sp>
        <p:pic>
          <p:nvPicPr>
            <p:cNvPr id="17" name="object 17"/>
            <p:cNvPicPr/>
            <p:nvPr/>
          </p:nvPicPr>
          <p:blipFill>
            <a:blip r:embed="rId4" cstate="print"/>
            <a:stretch>
              <a:fillRect/>
            </a:stretch>
          </p:blipFill>
          <p:spPr>
            <a:xfrm>
              <a:off x="878857" y="4739278"/>
              <a:ext cx="242112" cy="154673"/>
            </a:xfrm>
            <a:prstGeom prst="rect">
              <a:avLst/>
            </a:prstGeom>
          </p:spPr>
        </p:pic>
      </p:grpSp>
      <p:grpSp>
        <p:nvGrpSpPr>
          <p:cNvPr id="18" name="object 18"/>
          <p:cNvGrpSpPr/>
          <p:nvPr/>
        </p:nvGrpSpPr>
        <p:grpSpPr>
          <a:xfrm>
            <a:off x="695325" y="4945508"/>
            <a:ext cx="579558" cy="539479"/>
            <a:chOff x="710632" y="5189939"/>
            <a:chExt cx="578485" cy="538480"/>
          </a:xfrm>
        </p:grpSpPr>
        <p:sp>
          <p:nvSpPr>
            <p:cNvPr id="19" name="object 19"/>
            <p:cNvSpPr/>
            <p:nvPr/>
          </p:nvSpPr>
          <p:spPr>
            <a:xfrm>
              <a:off x="710632" y="5189939"/>
              <a:ext cx="578485" cy="538480"/>
            </a:xfrm>
            <a:custGeom>
              <a:avLst/>
              <a:gdLst/>
              <a:ahLst/>
              <a:cxnLst/>
              <a:rect l="l" t="t" r="r" b="b"/>
              <a:pathLst>
                <a:path w="578485" h="538479">
                  <a:moveTo>
                    <a:pt x="501611" y="0"/>
                  </a:moveTo>
                  <a:lnTo>
                    <a:pt x="76530" y="0"/>
                  </a:lnTo>
                  <a:lnTo>
                    <a:pt x="46741" y="6012"/>
                  </a:lnTo>
                  <a:lnTo>
                    <a:pt x="22415" y="22409"/>
                  </a:lnTo>
                  <a:lnTo>
                    <a:pt x="6014" y="46730"/>
                  </a:lnTo>
                  <a:lnTo>
                    <a:pt x="0" y="76517"/>
                  </a:lnTo>
                  <a:lnTo>
                    <a:pt x="0" y="461581"/>
                  </a:lnTo>
                  <a:lnTo>
                    <a:pt x="6014" y="491370"/>
                  </a:lnTo>
                  <a:lnTo>
                    <a:pt x="22415" y="515696"/>
                  </a:lnTo>
                  <a:lnTo>
                    <a:pt x="46741" y="532097"/>
                  </a:lnTo>
                  <a:lnTo>
                    <a:pt x="76530" y="538111"/>
                  </a:lnTo>
                  <a:lnTo>
                    <a:pt x="501611" y="538111"/>
                  </a:lnTo>
                  <a:lnTo>
                    <a:pt x="531400" y="532097"/>
                  </a:lnTo>
                  <a:lnTo>
                    <a:pt x="555726" y="515696"/>
                  </a:lnTo>
                  <a:lnTo>
                    <a:pt x="572127" y="491370"/>
                  </a:lnTo>
                  <a:lnTo>
                    <a:pt x="578142" y="461581"/>
                  </a:lnTo>
                  <a:lnTo>
                    <a:pt x="578142" y="76517"/>
                  </a:lnTo>
                  <a:lnTo>
                    <a:pt x="572127" y="46730"/>
                  </a:lnTo>
                  <a:lnTo>
                    <a:pt x="555726" y="22409"/>
                  </a:lnTo>
                  <a:lnTo>
                    <a:pt x="531400" y="6012"/>
                  </a:lnTo>
                  <a:lnTo>
                    <a:pt x="501611" y="0"/>
                  </a:lnTo>
                  <a:close/>
                </a:path>
              </a:pathLst>
            </a:custGeom>
            <a:solidFill>
              <a:srgbClr val="F2F2F2"/>
            </a:solidFill>
          </p:spPr>
          <p:txBody>
            <a:bodyPr wrap="square" lIns="0" tIns="0" rIns="0" bIns="0" rtlCol="0"/>
            <a:lstStyle/>
            <a:p>
              <a:endParaRPr sz="1803" kern="0">
                <a:solidFill>
                  <a:sysClr val="windowText" lastClr="000000"/>
                </a:solidFill>
              </a:endParaRPr>
            </a:p>
          </p:txBody>
        </p:sp>
        <p:pic>
          <p:nvPicPr>
            <p:cNvPr id="20" name="object 20"/>
            <p:cNvPicPr/>
            <p:nvPr/>
          </p:nvPicPr>
          <p:blipFill>
            <a:blip r:embed="rId5" cstate="print"/>
            <a:stretch>
              <a:fillRect/>
            </a:stretch>
          </p:blipFill>
          <p:spPr>
            <a:xfrm>
              <a:off x="889057" y="5326819"/>
              <a:ext cx="279010" cy="310941"/>
            </a:xfrm>
            <a:prstGeom prst="rect">
              <a:avLst/>
            </a:prstGeom>
          </p:spPr>
        </p:pic>
        <p:sp>
          <p:nvSpPr>
            <p:cNvPr id="21" name="object 21"/>
            <p:cNvSpPr/>
            <p:nvPr/>
          </p:nvSpPr>
          <p:spPr>
            <a:xfrm>
              <a:off x="831994" y="5310434"/>
              <a:ext cx="186055" cy="271145"/>
            </a:xfrm>
            <a:custGeom>
              <a:avLst/>
              <a:gdLst/>
              <a:ahLst/>
              <a:cxnLst/>
              <a:rect l="l" t="t" r="r" b="b"/>
              <a:pathLst>
                <a:path w="186055" h="271145">
                  <a:moveTo>
                    <a:pt x="156921" y="0"/>
                  </a:moveTo>
                  <a:lnTo>
                    <a:pt x="28536" y="0"/>
                  </a:lnTo>
                  <a:lnTo>
                    <a:pt x="17428" y="2240"/>
                  </a:lnTo>
                  <a:lnTo>
                    <a:pt x="8358" y="8353"/>
                  </a:lnTo>
                  <a:lnTo>
                    <a:pt x="2242" y="17423"/>
                  </a:lnTo>
                  <a:lnTo>
                    <a:pt x="0" y="28536"/>
                  </a:lnTo>
                  <a:lnTo>
                    <a:pt x="0" y="242493"/>
                  </a:lnTo>
                  <a:lnTo>
                    <a:pt x="2242" y="253599"/>
                  </a:lnTo>
                  <a:lnTo>
                    <a:pt x="8358" y="262666"/>
                  </a:lnTo>
                  <a:lnTo>
                    <a:pt x="17428" y="268777"/>
                  </a:lnTo>
                  <a:lnTo>
                    <a:pt x="28536" y="271018"/>
                  </a:lnTo>
                  <a:lnTo>
                    <a:pt x="156921" y="271018"/>
                  </a:lnTo>
                  <a:lnTo>
                    <a:pt x="165407" y="269736"/>
                  </a:lnTo>
                  <a:lnTo>
                    <a:pt x="172875" y="266147"/>
                  </a:lnTo>
                  <a:lnTo>
                    <a:pt x="178938" y="260634"/>
                  </a:lnTo>
                  <a:lnTo>
                    <a:pt x="183210" y="253580"/>
                  </a:lnTo>
                  <a:lnTo>
                    <a:pt x="171183" y="237832"/>
                  </a:lnTo>
                  <a:lnTo>
                    <a:pt x="171183" y="250367"/>
                  </a:lnTo>
                  <a:lnTo>
                    <a:pt x="164795" y="256755"/>
                  </a:lnTo>
                  <a:lnTo>
                    <a:pt x="20650" y="256755"/>
                  </a:lnTo>
                  <a:lnTo>
                    <a:pt x="14274" y="250367"/>
                  </a:lnTo>
                  <a:lnTo>
                    <a:pt x="14274" y="20650"/>
                  </a:lnTo>
                  <a:lnTo>
                    <a:pt x="20650" y="14262"/>
                  </a:lnTo>
                  <a:lnTo>
                    <a:pt x="164795" y="14262"/>
                  </a:lnTo>
                  <a:lnTo>
                    <a:pt x="171183" y="20650"/>
                  </a:lnTo>
                  <a:lnTo>
                    <a:pt x="171183" y="93281"/>
                  </a:lnTo>
                  <a:lnTo>
                    <a:pt x="185445" y="83693"/>
                  </a:lnTo>
                  <a:lnTo>
                    <a:pt x="185445" y="28536"/>
                  </a:lnTo>
                  <a:lnTo>
                    <a:pt x="183203" y="17423"/>
                  </a:lnTo>
                  <a:lnTo>
                    <a:pt x="177088" y="8353"/>
                  </a:lnTo>
                  <a:lnTo>
                    <a:pt x="168021" y="2240"/>
                  </a:lnTo>
                  <a:lnTo>
                    <a:pt x="156921" y="0"/>
                  </a:lnTo>
                  <a:close/>
                </a:path>
              </a:pathLst>
            </a:custGeom>
            <a:solidFill>
              <a:srgbClr val="4B9ACE"/>
            </a:solidFill>
          </p:spPr>
          <p:txBody>
            <a:bodyPr wrap="square" lIns="0" tIns="0" rIns="0" bIns="0" rtlCol="0"/>
            <a:lstStyle/>
            <a:p>
              <a:endParaRPr sz="1803" kern="0">
                <a:solidFill>
                  <a:sysClr val="windowText" lastClr="000000"/>
                </a:solidFill>
              </a:endParaRPr>
            </a:p>
          </p:txBody>
        </p:sp>
      </p:grpSp>
      <p:sp>
        <p:nvSpPr>
          <p:cNvPr id="22" name="object 22"/>
          <p:cNvSpPr txBox="1"/>
          <p:nvPr/>
        </p:nvSpPr>
        <p:spPr>
          <a:xfrm>
            <a:off x="1482008" y="3770361"/>
            <a:ext cx="1120310" cy="330813"/>
          </a:xfrm>
          <a:prstGeom prst="rect">
            <a:avLst/>
          </a:prstGeom>
        </p:spPr>
        <p:txBody>
          <a:bodyPr vert="horz" wrap="square" lIns="0" tIns="12724" rIns="0" bIns="0" rtlCol="0">
            <a:spAutoFit/>
          </a:bodyPr>
          <a:lstStyle/>
          <a:p>
            <a:pPr marL="12724" marR="5090">
              <a:spcBef>
                <a:spcPts val="100"/>
              </a:spcBef>
            </a:pPr>
            <a:r>
              <a:rPr sz="1002" kern="0" spc="50" dirty="0">
                <a:solidFill>
                  <a:srgbClr val="221815"/>
                </a:solidFill>
                <a:latin typeface="Roboto Light" pitchFamily="2" charset="0"/>
                <a:cs typeface="Gill Sans MT"/>
              </a:rPr>
              <a:t>Premium</a:t>
            </a:r>
            <a:r>
              <a:rPr sz="1002" kern="0" spc="-70" dirty="0">
                <a:solidFill>
                  <a:srgbClr val="221815"/>
                </a:solidFill>
                <a:latin typeface="Roboto Light" pitchFamily="2" charset="0"/>
                <a:cs typeface="Gill Sans MT"/>
              </a:rPr>
              <a:t> </a:t>
            </a:r>
            <a:r>
              <a:rPr sz="1002" kern="0" spc="45" dirty="0">
                <a:solidFill>
                  <a:srgbClr val="221815"/>
                </a:solidFill>
                <a:latin typeface="Roboto Light" pitchFamily="2" charset="0"/>
                <a:cs typeface="Gill Sans MT"/>
              </a:rPr>
              <a:t>audio</a:t>
            </a:r>
            <a:r>
              <a:rPr sz="1002" kern="0" spc="-7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and </a:t>
            </a:r>
            <a:r>
              <a:rPr sz="1002" kern="0" spc="-266" dirty="0">
                <a:solidFill>
                  <a:srgbClr val="221815"/>
                </a:solidFill>
                <a:latin typeface="Roboto Light" pitchFamily="2" charset="0"/>
                <a:cs typeface="Gill Sans MT"/>
              </a:rPr>
              <a:t> </a:t>
            </a:r>
            <a:r>
              <a:rPr sz="1002" kern="0" spc="25" dirty="0">
                <a:solidFill>
                  <a:srgbClr val="221815"/>
                </a:solidFill>
                <a:latin typeface="Roboto Light" pitchFamily="2" charset="0"/>
                <a:cs typeface="Gill Sans MT"/>
              </a:rPr>
              <a:t>video</a:t>
            </a:r>
            <a:r>
              <a:rPr sz="1002" kern="0" spc="-50" dirty="0">
                <a:solidFill>
                  <a:srgbClr val="221815"/>
                </a:solidFill>
                <a:latin typeface="Roboto Light" pitchFamily="2" charset="0"/>
                <a:cs typeface="Gill Sans MT"/>
              </a:rPr>
              <a:t> </a:t>
            </a:r>
            <a:r>
              <a:rPr sz="1002" kern="0" spc="40" dirty="0">
                <a:solidFill>
                  <a:srgbClr val="221815"/>
                </a:solidFill>
                <a:latin typeface="Roboto Light" pitchFamily="2" charset="0"/>
                <a:cs typeface="Gill Sans MT"/>
              </a:rPr>
              <a:t>quality</a:t>
            </a:r>
            <a:endParaRPr sz="1002" kern="0" dirty="0">
              <a:solidFill>
                <a:sysClr val="windowText" lastClr="000000"/>
              </a:solidFill>
              <a:latin typeface="Roboto Light" pitchFamily="2" charset="0"/>
              <a:cs typeface="Gill Sans MT"/>
            </a:endParaRPr>
          </a:p>
        </p:txBody>
      </p:sp>
      <p:sp>
        <p:nvSpPr>
          <p:cNvPr id="23" name="object 23"/>
          <p:cNvSpPr txBox="1"/>
          <p:nvPr/>
        </p:nvSpPr>
        <p:spPr>
          <a:xfrm>
            <a:off x="1482008" y="4398143"/>
            <a:ext cx="1612712" cy="475369"/>
          </a:xfrm>
          <a:prstGeom prst="rect">
            <a:avLst/>
          </a:prstGeom>
        </p:spPr>
        <p:txBody>
          <a:bodyPr vert="horz" wrap="square" lIns="0" tIns="12724" rIns="0" bIns="0" rtlCol="0">
            <a:spAutoFit/>
          </a:bodyPr>
          <a:lstStyle/>
          <a:p>
            <a:pPr marL="12724" marR="5090">
              <a:spcBef>
                <a:spcPts val="100"/>
              </a:spcBef>
            </a:pPr>
            <a:r>
              <a:rPr sz="1002" kern="0" spc="35" dirty="0">
                <a:solidFill>
                  <a:srgbClr val="221815"/>
                </a:solidFill>
                <a:latin typeface="Roboto Light" pitchFamily="2" charset="0"/>
                <a:cs typeface="Gill Sans MT"/>
              </a:rPr>
              <a:t>Communication between </a:t>
            </a:r>
            <a:r>
              <a:rPr sz="1002" kern="0" spc="40" dirty="0">
                <a:solidFill>
                  <a:srgbClr val="221815"/>
                </a:solidFill>
                <a:latin typeface="Roboto Light" pitchFamily="2" charset="0"/>
                <a:cs typeface="Gill Sans MT"/>
              </a:rPr>
              <a:t> </a:t>
            </a:r>
            <a:r>
              <a:rPr sz="1002" kern="0" spc="70" dirty="0">
                <a:solidFill>
                  <a:srgbClr val="221815"/>
                </a:solidFill>
                <a:latin typeface="Roboto Light" pitchFamily="2" charset="0"/>
                <a:cs typeface="Gill Sans MT"/>
              </a:rPr>
              <a:t>any</a:t>
            </a:r>
            <a:r>
              <a:rPr sz="1002" kern="0" spc="-60" dirty="0">
                <a:solidFill>
                  <a:srgbClr val="221815"/>
                </a:solidFill>
                <a:latin typeface="Roboto Light" pitchFamily="2" charset="0"/>
                <a:cs typeface="Gill Sans MT"/>
              </a:rPr>
              <a:t> </a:t>
            </a:r>
            <a:r>
              <a:rPr sz="1002" kern="0" spc="55" dirty="0">
                <a:solidFill>
                  <a:srgbClr val="221815"/>
                </a:solidFill>
                <a:latin typeface="Roboto Light" pitchFamily="2" charset="0"/>
                <a:cs typeface="Gill Sans MT"/>
              </a:rPr>
              <a:t>SIP-supporting</a:t>
            </a:r>
            <a:r>
              <a:rPr sz="1002" kern="0" spc="-60" dirty="0">
                <a:solidFill>
                  <a:srgbClr val="221815"/>
                </a:solidFill>
                <a:latin typeface="Roboto Light" pitchFamily="2" charset="0"/>
                <a:cs typeface="Gill Sans MT"/>
              </a:rPr>
              <a:t> </a:t>
            </a:r>
            <a:r>
              <a:rPr sz="1002" kern="0" spc="75" dirty="0">
                <a:solidFill>
                  <a:srgbClr val="221815"/>
                </a:solidFill>
                <a:latin typeface="Roboto Light" pitchFamily="2" charset="0"/>
                <a:cs typeface="Gill Sans MT"/>
              </a:rPr>
              <a:t>systems</a:t>
            </a:r>
            <a:endParaRPr sz="1002" kern="0" dirty="0">
              <a:solidFill>
                <a:sysClr val="windowText" lastClr="000000"/>
              </a:solidFill>
              <a:latin typeface="Roboto Light" pitchFamily="2" charset="0"/>
              <a:cs typeface="Gill Sans MT"/>
            </a:endParaRPr>
          </a:p>
        </p:txBody>
      </p:sp>
      <p:sp>
        <p:nvSpPr>
          <p:cNvPr id="24" name="object 24"/>
          <p:cNvSpPr txBox="1"/>
          <p:nvPr/>
        </p:nvSpPr>
        <p:spPr>
          <a:xfrm>
            <a:off x="1482008" y="5025923"/>
            <a:ext cx="1612712" cy="330813"/>
          </a:xfrm>
          <a:prstGeom prst="rect">
            <a:avLst/>
          </a:prstGeom>
        </p:spPr>
        <p:txBody>
          <a:bodyPr vert="horz" wrap="square" lIns="0" tIns="12724" rIns="0" bIns="0" rtlCol="0">
            <a:spAutoFit/>
          </a:bodyPr>
          <a:lstStyle/>
          <a:p>
            <a:pPr marL="12724" marR="5090">
              <a:spcBef>
                <a:spcPts val="100"/>
              </a:spcBef>
            </a:pPr>
            <a:r>
              <a:rPr sz="1002" kern="0" dirty="0">
                <a:solidFill>
                  <a:srgbClr val="221815"/>
                </a:solidFill>
                <a:latin typeface="Roboto Light" pitchFamily="2" charset="0"/>
                <a:cs typeface="Gill Sans MT"/>
              </a:rPr>
              <a:t>Work with mobile phones  and landlines</a:t>
            </a:r>
            <a:endParaRPr sz="1002" kern="0" dirty="0">
              <a:solidFill>
                <a:sysClr val="windowText" lastClr="000000"/>
              </a:solidFill>
              <a:latin typeface="Roboto Light" pitchFamily="2" charset="0"/>
              <a:cs typeface="Gill Sans MT"/>
            </a:endParaRPr>
          </a:p>
        </p:txBody>
      </p:sp>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34" name="Group 33"/>
          <p:cNvGrpSpPr/>
          <p:nvPr/>
        </p:nvGrpSpPr>
        <p:grpSpPr>
          <a:xfrm>
            <a:off x="0" y="5956065"/>
            <a:ext cx="12192000" cy="901933"/>
            <a:chOff x="0" y="4467050"/>
            <a:chExt cx="9144000" cy="676450"/>
          </a:xfrm>
        </p:grpSpPr>
        <p:sp>
          <p:nvSpPr>
            <p:cNvPr id="35" name="Rectangle 3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36" name="Group 35"/>
            <p:cNvGrpSpPr/>
            <p:nvPr userDrawn="1"/>
          </p:nvGrpSpPr>
          <p:grpSpPr>
            <a:xfrm>
              <a:off x="114300" y="4487369"/>
              <a:ext cx="8910322" cy="599050"/>
              <a:chOff x="114300" y="4487369"/>
              <a:chExt cx="8910322" cy="599050"/>
            </a:xfrm>
          </p:grpSpPr>
          <p:sp>
            <p:nvSpPr>
              <p:cNvPr id="37" name="TextBox 3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8" name="TextBox 3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9" name="TextBox 3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40" name="Picture 39">
                <a:extLst>
                  <a:ext uri="{FF2B5EF4-FFF2-40B4-BE49-F238E27FC236}">
                    <a16:creationId xmlns:a16="http://schemas.microsoft.com/office/drawing/2014/main" id="{CC6F26D6-4233-4EB5-A663-E0382D50DF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053636408"/>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842470" y="1963067"/>
            <a:ext cx="4771336" cy="3189161"/>
            <a:chOff x="4378855" y="2089143"/>
            <a:chExt cx="4762500" cy="3183255"/>
          </a:xfrm>
        </p:grpSpPr>
        <p:pic>
          <p:nvPicPr>
            <p:cNvPr id="3" name="object 3"/>
            <p:cNvPicPr/>
            <p:nvPr/>
          </p:nvPicPr>
          <p:blipFill>
            <a:blip r:embed="rId2" cstate="print"/>
            <a:stretch>
              <a:fillRect/>
            </a:stretch>
          </p:blipFill>
          <p:spPr>
            <a:xfrm>
              <a:off x="4438463" y="2089143"/>
              <a:ext cx="4191713" cy="3176351"/>
            </a:xfrm>
            <a:prstGeom prst="rect">
              <a:avLst/>
            </a:prstGeom>
          </p:spPr>
        </p:pic>
        <p:pic>
          <p:nvPicPr>
            <p:cNvPr id="4" name="object 4"/>
            <p:cNvPicPr/>
            <p:nvPr/>
          </p:nvPicPr>
          <p:blipFill>
            <a:blip r:embed="rId3" cstate="print"/>
            <a:stretch>
              <a:fillRect/>
            </a:stretch>
          </p:blipFill>
          <p:spPr>
            <a:xfrm>
              <a:off x="6368105" y="2638574"/>
              <a:ext cx="311989" cy="237241"/>
            </a:xfrm>
            <a:prstGeom prst="rect">
              <a:avLst/>
            </a:prstGeom>
          </p:spPr>
        </p:pic>
        <p:pic>
          <p:nvPicPr>
            <p:cNvPr id="5" name="object 5"/>
            <p:cNvPicPr/>
            <p:nvPr/>
          </p:nvPicPr>
          <p:blipFill>
            <a:blip r:embed="rId4" cstate="print"/>
            <a:stretch>
              <a:fillRect/>
            </a:stretch>
          </p:blipFill>
          <p:spPr>
            <a:xfrm>
              <a:off x="6722944" y="2835676"/>
              <a:ext cx="309893" cy="230529"/>
            </a:xfrm>
            <a:prstGeom prst="rect">
              <a:avLst/>
            </a:prstGeom>
          </p:spPr>
        </p:pic>
        <p:pic>
          <p:nvPicPr>
            <p:cNvPr id="6" name="object 6"/>
            <p:cNvPicPr/>
            <p:nvPr/>
          </p:nvPicPr>
          <p:blipFill>
            <a:blip r:embed="rId5" cstate="print"/>
            <a:stretch>
              <a:fillRect/>
            </a:stretch>
          </p:blipFill>
          <p:spPr>
            <a:xfrm>
              <a:off x="5037069" y="3151515"/>
              <a:ext cx="261246" cy="132566"/>
            </a:xfrm>
            <a:prstGeom prst="rect">
              <a:avLst/>
            </a:prstGeom>
          </p:spPr>
        </p:pic>
        <p:pic>
          <p:nvPicPr>
            <p:cNvPr id="7" name="object 7"/>
            <p:cNvPicPr/>
            <p:nvPr/>
          </p:nvPicPr>
          <p:blipFill>
            <a:blip r:embed="rId6" cstate="print"/>
            <a:stretch>
              <a:fillRect/>
            </a:stretch>
          </p:blipFill>
          <p:spPr>
            <a:xfrm>
              <a:off x="4689036" y="3499759"/>
              <a:ext cx="322192" cy="183051"/>
            </a:xfrm>
            <a:prstGeom prst="rect">
              <a:avLst/>
            </a:prstGeom>
          </p:spPr>
        </p:pic>
        <p:pic>
          <p:nvPicPr>
            <p:cNvPr id="8" name="object 8"/>
            <p:cNvPicPr/>
            <p:nvPr/>
          </p:nvPicPr>
          <p:blipFill>
            <a:blip r:embed="rId7" cstate="print"/>
            <a:stretch>
              <a:fillRect/>
            </a:stretch>
          </p:blipFill>
          <p:spPr>
            <a:xfrm>
              <a:off x="4378855" y="4023003"/>
              <a:ext cx="320808" cy="182610"/>
            </a:xfrm>
            <a:prstGeom prst="rect">
              <a:avLst/>
            </a:prstGeom>
          </p:spPr>
        </p:pic>
        <p:pic>
          <p:nvPicPr>
            <p:cNvPr id="9" name="object 9"/>
            <p:cNvPicPr/>
            <p:nvPr/>
          </p:nvPicPr>
          <p:blipFill>
            <a:blip r:embed="rId8" cstate="print"/>
            <a:stretch>
              <a:fillRect/>
            </a:stretch>
          </p:blipFill>
          <p:spPr>
            <a:xfrm>
              <a:off x="5652290" y="3442323"/>
              <a:ext cx="182605" cy="113172"/>
            </a:xfrm>
            <a:prstGeom prst="rect">
              <a:avLst/>
            </a:prstGeom>
          </p:spPr>
        </p:pic>
        <p:pic>
          <p:nvPicPr>
            <p:cNvPr id="10" name="object 10"/>
            <p:cNvPicPr/>
            <p:nvPr/>
          </p:nvPicPr>
          <p:blipFill>
            <a:blip r:embed="rId9" cstate="print"/>
            <a:stretch>
              <a:fillRect/>
            </a:stretch>
          </p:blipFill>
          <p:spPr>
            <a:xfrm>
              <a:off x="5420509" y="3141592"/>
              <a:ext cx="298777" cy="171855"/>
            </a:xfrm>
            <a:prstGeom prst="rect">
              <a:avLst/>
            </a:prstGeom>
          </p:spPr>
        </p:pic>
        <p:pic>
          <p:nvPicPr>
            <p:cNvPr id="11" name="object 11"/>
            <p:cNvPicPr/>
            <p:nvPr/>
          </p:nvPicPr>
          <p:blipFill>
            <a:blip r:embed="rId10" cstate="print"/>
            <a:stretch>
              <a:fillRect/>
            </a:stretch>
          </p:blipFill>
          <p:spPr>
            <a:xfrm>
              <a:off x="7836902" y="2720253"/>
              <a:ext cx="1304446" cy="841065"/>
            </a:xfrm>
            <a:prstGeom prst="rect">
              <a:avLst/>
            </a:prstGeom>
          </p:spPr>
        </p:pic>
        <p:pic>
          <p:nvPicPr>
            <p:cNvPr id="12" name="object 12"/>
            <p:cNvPicPr/>
            <p:nvPr/>
          </p:nvPicPr>
          <p:blipFill>
            <a:blip r:embed="rId11" cstate="print"/>
            <a:stretch>
              <a:fillRect/>
            </a:stretch>
          </p:blipFill>
          <p:spPr>
            <a:xfrm>
              <a:off x="7642420" y="4131607"/>
              <a:ext cx="312823" cy="233078"/>
            </a:xfrm>
            <a:prstGeom prst="rect">
              <a:avLst/>
            </a:prstGeom>
          </p:spPr>
        </p:pic>
        <p:pic>
          <p:nvPicPr>
            <p:cNvPr id="13" name="object 13"/>
            <p:cNvPicPr/>
            <p:nvPr/>
          </p:nvPicPr>
          <p:blipFill>
            <a:blip r:embed="rId12" cstate="print"/>
            <a:stretch>
              <a:fillRect/>
            </a:stretch>
          </p:blipFill>
          <p:spPr>
            <a:xfrm>
              <a:off x="7999006" y="4324052"/>
              <a:ext cx="348213" cy="247041"/>
            </a:xfrm>
            <a:prstGeom prst="rect">
              <a:avLst/>
            </a:prstGeom>
          </p:spPr>
        </p:pic>
        <p:pic>
          <p:nvPicPr>
            <p:cNvPr id="14" name="object 14"/>
            <p:cNvPicPr/>
            <p:nvPr/>
          </p:nvPicPr>
          <p:blipFill>
            <a:blip r:embed="rId13" cstate="print"/>
            <a:stretch>
              <a:fillRect/>
            </a:stretch>
          </p:blipFill>
          <p:spPr>
            <a:xfrm>
              <a:off x="6351982" y="3684736"/>
              <a:ext cx="744927" cy="616238"/>
            </a:xfrm>
            <a:prstGeom prst="rect">
              <a:avLst/>
            </a:prstGeom>
          </p:spPr>
        </p:pic>
        <p:pic>
          <p:nvPicPr>
            <p:cNvPr id="15" name="object 15"/>
            <p:cNvPicPr/>
            <p:nvPr/>
          </p:nvPicPr>
          <p:blipFill>
            <a:blip r:embed="rId14" cstate="print"/>
            <a:stretch>
              <a:fillRect/>
            </a:stretch>
          </p:blipFill>
          <p:spPr>
            <a:xfrm>
              <a:off x="7266626" y="5065649"/>
              <a:ext cx="248587" cy="206651"/>
            </a:xfrm>
            <a:prstGeom prst="rect">
              <a:avLst/>
            </a:prstGeom>
          </p:spPr>
        </p:pic>
      </p:grpSp>
      <p:sp>
        <p:nvSpPr>
          <p:cNvPr id="16" name="object 16"/>
          <p:cNvSpPr txBox="1">
            <a:spLocks noGrp="1"/>
          </p:cNvSpPr>
          <p:nvPr>
            <p:ph type="title"/>
          </p:nvPr>
        </p:nvSpPr>
        <p:spPr>
          <a:xfrm>
            <a:off x="695325" y="423995"/>
            <a:ext cx="9250589" cy="567874"/>
          </a:xfrm>
          <a:prstGeom prst="rect">
            <a:avLst/>
          </a:prstGeom>
        </p:spPr>
        <p:txBody>
          <a:bodyPr vert="horz" wrap="square" lIns="0" tIns="12724" rIns="0" bIns="0" rtlCol="0">
            <a:spAutoFit/>
          </a:bodyPr>
          <a:lstStyle/>
          <a:p>
            <a:pPr marL="12724">
              <a:spcBef>
                <a:spcPts val="100"/>
              </a:spcBef>
            </a:pPr>
            <a:r>
              <a:rPr sz="3607" b="1" dirty="0">
                <a:solidFill>
                  <a:srgbClr val="221815"/>
                </a:solidFill>
                <a:latin typeface="Roboto Medium" pitchFamily="2" charset="0"/>
                <a:ea typeface="Roboto Medium" pitchFamily="2" charset="0"/>
                <a:cs typeface="Gill Sans MT"/>
              </a:rPr>
              <a:t>Smart Intercom Technologies-Security</a:t>
            </a:r>
            <a:endParaRPr sz="3607" dirty="0">
              <a:latin typeface="Roboto Medium" pitchFamily="2" charset="0"/>
              <a:ea typeface="Roboto Medium" pitchFamily="2" charset="0"/>
              <a:cs typeface="Gill Sans MT"/>
            </a:endParaRPr>
          </a:p>
        </p:txBody>
      </p:sp>
      <p:sp>
        <p:nvSpPr>
          <p:cNvPr id="17" name="object 17"/>
          <p:cNvSpPr txBox="1"/>
          <p:nvPr/>
        </p:nvSpPr>
        <p:spPr>
          <a:xfrm>
            <a:off x="740478" y="1963067"/>
            <a:ext cx="1960065" cy="346081"/>
          </a:xfrm>
          <a:prstGeom prst="rect">
            <a:avLst/>
          </a:prstGeom>
        </p:spPr>
        <p:txBody>
          <a:bodyPr vert="horz" wrap="square" lIns="0" tIns="12724" rIns="0" bIns="0" rtlCol="0">
            <a:spAutoFit/>
          </a:bodyPr>
          <a:lstStyle/>
          <a:p>
            <a:pPr marL="12724">
              <a:spcBef>
                <a:spcPts val="100"/>
              </a:spcBef>
            </a:pPr>
            <a:r>
              <a:rPr sz="2104" b="1" kern="0" dirty="0">
                <a:solidFill>
                  <a:srgbClr val="221815"/>
                </a:solidFill>
                <a:latin typeface="Roboto Light" pitchFamily="2" charset="0"/>
                <a:cs typeface="Gill Sans MT"/>
              </a:rPr>
              <a:t>Greater Security</a:t>
            </a:r>
            <a:endParaRPr sz="2104" kern="0" dirty="0">
              <a:solidFill>
                <a:sysClr val="windowText" lastClr="000000"/>
              </a:solidFill>
              <a:latin typeface="Roboto Light" pitchFamily="2" charset="0"/>
              <a:cs typeface="Gill Sans MT"/>
            </a:endParaRPr>
          </a:p>
        </p:txBody>
      </p:sp>
      <p:sp>
        <p:nvSpPr>
          <p:cNvPr id="18" name="object 18"/>
          <p:cNvSpPr txBox="1"/>
          <p:nvPr/>
        </p:nvSpPr>
        <p:spPr>
          <a:xfrm>
            <a:off x="740478" y="2405125"/>
            <a:ext cx="4632084" cy="2572908"/>
          </a:xfrm>
          <a:prstGeom prst="rect">
            <a:avLst/>
          </a:prstGeom>
        </p:spPr>
        <p:txBody>
          <a:bodyPr vert="horz" wrap="square" lIns="0" tIns="12724" rIns="0" bIns="0" rtlCol="0">
            <a:spAutoFit/>
          </a:bodyPr>
          <a:lstStyle/>
          <a:p>
            <a:pPr marL="12724" marR="62348">
              <a:lnSpc>
                <a:spcPct val="150000"/>
              </a:lnSpc>
              <a:spcBef>
                <a:spcPts val="100"/>
              </a:spcBef>
            </a:pPr>
            <a:r>
              <a:rPr sz="1002" kern="0" dirty="0">
                <a:solidFill>
                  <a:srgbClr val="221815"/>
                </a:solidFill>
                <a:latin typeface="Roboto Light" pitchFamily="2" charset="0"/>
                <a:cs typeface="Gill Sans MT"/>
              </a:rPr>
              <a:t>Akuvox’s smart intercoms can be flexibly connected  with various alarm systems such as smoke detectors  for greater home security.</a:t>
            </a:r>
            <a:endParaRPr sz="1002" kern="0" dirty="0">
              <a:solidFill>
                <a:sysClr val="windowText" lastClr="000000"/>
              </a:solidFill>
              <a:latin typeface="Roboto Light" pitchFamily="2" charset="0"/>
              <a:cs typeface="Gill Sans MT"/>
            </a:endParaRPr>
          </a:p>
          <a:p>
            <a:endParaRPr sz="1553" kern="0" dirty="0">
              <a:solidFill>
                <a:sysClr val="windowText" lastClr="000000"/>
              </a:solidFill>
              <a:latin typeface="Roboto Light" pitchFamily="2" charset="0"/>
              <a:cs typeface="Gill Sans MT"/>
            </a:endParaRPr>
          </a:p>
          <a:p>
            <a:pPr marL="12724" marR="5090">
              <a:lnSpc>
                <a:spcPct val="150000"/>
              </a:lnSpc>
            </a:pPr>
            <a:r>
              <a:rPr sz="1002" kern="0" dirty="0">
                <a:solidFill>
                  <a:srgbClr val="221815"/>
                </a:solidFill>
                <a:latin typeface="Roboto Light" pitchFamily="2" charset="0"/>
                <a:cs typeface="Gill Sans MT"/>
              </a:rPr>
              <a:t>Akuvox dedicates itself to improving the robustness of  its products against damage caused by external  </a:t>
            </a:r>
            <a:r>
              <a:rPr sz="1002" kern="0" dirty="0">
                <a:solidFill>
                  <a:srgbClr val="221815"/>
                </a:solidFill>
                <a:latin typeface="Arial Narrow"/>
                <a:cs typeface="Arial Narrow"/>
              </a:rPr>
              <a:t>factors. Akuvox's intercoms are certified with IK and IP  </a:t>
            </a:r>
            <a:r>
              <a:rPr sz="1002" kern="0" dirty="0">
                <a:solidFill>
                  <a:srgbClr val="221815"/>
                </a:solidFill>
                <a:latin typeface="Roboto Light" pitchFamily="2" charset="0"/>
                <a:cs typeface="Gill Sans MT"/>
              </a:rPr>
              <a:t>ratings, which can be as high as IK10 Rating, and  feature the tamper-resistant mechanism.</a:t>
            </a:r>
            <a:endParaRPr sz="1002" kern="0" dirty="0">
              <a:solidFill>
                <a:sysClr val="windowText" lastClr="000000"/>
              </a:solidFill>
              <a:latin typeface="Roboto Light" pitchFamily="2" charset="0"/>
              <a:cs typeface="Gill Sans MT"/>
            </a:endParaRPr>
          </a:p>
          <a:p>
            <a:pPr>
              <a:spcBef>
                <a:spcPts val="5"/>
              </a:spcBef>
            </a:pPr>
            <a:endParaRPr sz="1553" kern="0" dirty="0">
              <a:solidFill>
                <a:sysClr val="windowText" lastClr="000000"/>
              </a:solidFill>
              <a:latin typeface="Roboto Light" pitchFamily="2" charset="0"/>
              <a:cs typeface="Gill Sans MT"/>
            </a:endParaRPr>
          </a:p>
          <a:p>
            <a:pPr marL="12724" marR="149509">
              <a:lnSpc>
                <a:spcPct val="150000"/>
              </a:lnSpc>
            </a:pPr>
            <a:r>
              <a:rPr sz="1002" kern="0" dirty="0">
                <a:solidFill>
                  <a:srgbClr val="221815"/>
                </a:solidFill>
                <a:latin typeface="Roboto Light" pitchFamily="2" charset="0"/>
                <a:cs typeface="Gill Sans MT"/>
              </a:rPr>
              <a:t>We are also committed to protecting your intangible  property through advanced network security  measures, such as AES256, HTTPS, Anti-DDoS, and  GDPR compliance.</a:t>
            </a:r>
            <a:endParaRPr sz="1002" kern="0" dirty="0">
              <a:solidFill>
                <a:sysClr val="windowText" lastClr="000000"/>
              </a:solidFill>
              <a:latin typeface="Roboto Light" pitchFamily="2" charset="0"/>
              <a:cs typeface="Gill Sans MT"/>
            </a:endParaRPr>
          </a:p>
        </p:txBody>
      </p:sp>
      <p:pic>
        <p:nvPicPr>
          <p:cNvPr id="27" name="Picture 2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28" name="Group 27"/>
          <p:cNvGrpSpPr/>
          <p:nvPr/>
        </p:nvGrpSpPr>
        <p:grpSpPr>
          <a:xfrm>
            <a:off x="0" y="5956065"/>
            <a:ext cx="12192000" cy="901933"/>
            <a:chOff x="0" y="4467050"/>
            <a:chExt cx="9144000" cy="676450"/>
          </a:xfrm>
        </p:grpSpPr>
        <p:sp>
          <p:nvSpPr>
            <p:cNvPr id="29" name="Rectangle 28">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30" name="Group 29"/>
            <p:cNvGrpSpPr/>
            <p:nvPr userDrawn="1"/>
          </p:nvGrpSpPr>
          <p:grpSpPr>
            <a:xfrm>
              <a:off x="114300" y="4487369"/>
              <a:ext cx="8910322" cy="599050"/>
              <a:chOff x="114300" y="4487369"/>
              <a:chExt cx="8910322" cy="599050"/>
            </a:xfrm>
          </p:grpSpPr>
          <p:sp>
            <p:nvSpPr>
              <p:cNvPr id="31" name="TextBox 30">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2" name="TextBox 31">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3" name="TextBox 32">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4" name="Picture 33">
                <a:extLst>
                  <a:ext uri="{FF2B5EF4-FFF2-40B4-BE49-F238E27FC236}">
                    <a16:creationId xmlns:a16="http://schemas.microsoft.com/office/drawing/2014/main" id="{CC6F26D6-4233-4EB5-A663-E0382D50DF3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76268083"/>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8000"/>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532215" y="2267093"/>
              <a:ext cx="1659889" cy="32537"/>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2146408"/>
            <a:ext cx="11490376" cy="1121186"/>
          </a:xfrm>
          <a:prstGeom prst="rect">
            <a:avLst/>
          </a:prstGeom>
        </p:spPr>
        <p:txBody>
          <a:bodyPr vert="horz" wrap="square" lIns="0" tIns="195943" rIns="0" bIns="0" rtlCol="0">
            <a:spAutoFit/>
          </a:bodyPr>
          <a:lstStyle/>
          <a:p>
            <a:pPr marL="12724" marR="5090">
              <a:lnSpc>
                <a:spcPts val="7214"/>
              </a:lnSpc>
              <a:spcBef>
                <a:spcPts val="1543"/>
              </a:spcBef>
            </a:pPr>
            <a:r>
              <a:rPr lang="en-US" sz="4800" dirty="0">
                <a:latin typeface="Roboto Medium" pitchFamily="2" charset="0"/>
                <a:ea typeface="Roboto Medium" pitchFamily="2" charset="0"/>
              </a:rPr>
              <a:t>SIP Android Guard Phone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
        <p:nvSpPr>
          <p:cNvPr id="7" name="object 5"/>
          <p:cNvSpPr txBox="1">
            <a:spLocks/>
          </p:cNvSpPr>
          <p:nvPr/>
        </p:nvSpPr>
        <p:spPr>
          <a:xfrm>
            <a:off x="632413" y="3074458"/>
            <a:ext cx="10574981" cy="567188"/>
          </a:xfrm>
          <a:prstGeom prst="rect">
            <a:avLst/>
          </a:prstGeom>
        </p:spPr>
        <p:txBody>
          <a:bodyPr vert="horz" wrap="square" lIns="0" tIns="195943" rIns="0" bIns="0" rtlCol="0">
            <a:spAutoFit/>
          </a:bodyPr>
          <a:lstStyle>
            <a:lvl1pPr>
              <a:defRPr sz="7214" b="0" i="0">
                <a:solidFill>
                  <a:schemeClr val="bg1"/>
                </a:solidFill>
                <a:latin typeface="Gill Sans MT"/>
                <a:ea typeface="+mj-ea"/>
                <a:cs typeface="Gill Sans MT"/>
              </a:defRPr>
            </a:lvl1pPr>
          </a:lstStyle>
          <a:p>
            <a:pPr marR="5090"/>
            <a:r>
              <a:rPr lang="en-US" sz="2400" kern="0" dirty="0">
                <a:latin typeface="Roboto Medium" pitchFamily="2" charset="0"/>
                <a:ea typeface="Roboto Medium" pitchFamily="2" charset="0"/>
              </a:rPr>
              <a:t>(SIP Phone)</a:t>
            </a:r>
          </a:p>
        </p:txBody>
      </p:sp>
    </p:spTree>
    <p:extLst>
      <p:ext uri="{BB962C8B-B14F-4D97-AF65-F5344CB8AC3E}">
        <p14:creationId xmlns:p14="http://schemas.microsoft.com/office/powerpoint/2010/main" val="2326588109"/>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Users/akuvox-design/Desktop/20230701 PPT优化-对讲产品介绍Akuvox Product Introduction 2/底图/31.jpg31"/>
          <p:cNvPicPr>
            <a:picLocks noChangeAspect="1"/>
          </p:cNvPicPr>
          <p:nvPr/>
        </p:nvPicPr>
        <p:blipFill>
          <a:blip r:embed="rId3"/>
          <a:srcRect/>
          <a:stretch>
            <a:fillRect/>
          </a:stretch>
        </p:blipFill>
        <p:spPr>
          <a:xfrm>
            <a:off x="0" y="0"/>
            <a:ext cx="12192000" cy="6858000"/>
          </a:xfrm>
          <a:prstGeom prst="rect">
            <a:avLst/>
          </a:prstGeom>
        </p:spPr>
      </p:pic>
      <p:sp>
        <p:nvSpPr>
          <p:cNvPr id="2" name="文本框 4"/>
          <p:cNvSpPr/>
          <p:nvPr/>
        </p:nvSpPr>
        <p:spPr>
          <a:xfrm>
            <a:off x="1447165" y="1369060"/>
            <a:ext cx="2055495" cy="829945"/>
          </a:xfrm>
          <a:prstGeom prst="rect">
            <a:avLst/>
          </a:prstGeom>
          <a:noFill/>
          <a:ln w="9525">
            <a:noFill/>
          </a:ln>
        </p:spPr>
        <p:txBody>
          <a:bodyPr wrap="square" anchor="t">
            <a:spAutoFit/>
          </a:bodyPr>
          <a:lstStyle/>
          <a:p>
            <a:r>
              <a:rPr lang="en-US" altLang="zh-CN" sz="4800" b="1" spc="100" dirty="0">
                <a:solidFill>
                  <a:srgbClr val="232323"/>
                </a:solidFill>
                <a:latin typeface="Arial" panose="020B0604020202020204" pitchFamily="34" charset="0"/>
                <a:cs typeface="Arial" panose="020B0604020202020204" pitchFamily="34" charset="0"/>
                <a:sym typeface="Arial" panose="020B0604020202020204" charset="-122"/>
              </a:rPr>
              <a:t>R49G</a:t>
            </a:r>
          </a:p>
        </p:txBody>
      </p:sp>
      <p:sp>
        <p:nvSpPr>
          <p:cNvPr id="14" name="文本框 13"/>
          <p:cNvSpPr txBox="1"/>
          <p:nvPr/>
        </p:nvSpPr>
        <p:spPr>
          <a:xfrm>
            <a:off x="1728470" y="2585085"/>
            <a:ext cx="3148330" cy="2192020"/>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Android 9.0 OS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7" touch screen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1024x600 resolution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2MP camera with privacy</a:t>
            </a:r>
            <a:r>
              <a:rPr lang="en-US" altLang="zh-CN" sz="1300">
                <a:solidFill>
                  <a:srgbClr val="232323"/>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shutter</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Built in Wi-Fi &amp; Bluetooth</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HDMI output</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SDK &amp; API</a:t>
            </a:r>
          </a:p>
        </p:txBody>
      </p:sp>
      <p:sp>
        <p:nvSpPr>
          <p:cNvPr id="16" name="文本框 15"/>
          <p:cNvSpPr txBox="1"/>
          <p:nvPr/>
        </p:nvSpPr>
        <p:spPr>
          <a:xfrm>
            <a:off x="1443355" y="2061210"/>
            <a:ext cx="4533900"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The World's First Android Video Phone</a:t>
            </a:r>
          </a:p>
        </p:txBody>
      </p:sp>
      <p:cxnSp>
        <p:nvCxnSpPr>
          <p:cNvPr id="17" name="直接连接符 16"/>
          <p:cNvCxnSpPr/>
          <p:nvPr/>
        </p:nvCxnSpPr>
        <p:spPr>
          <a:xfrm>
            <a:off x="1529715" y="2477770"/>
            <a:ext cx="406717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1586865" y="27628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1586865" y="30613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1586865" y="33597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1586865" y="36582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1586865" y="39566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1586865" y="42551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3" name="椭圆 2"/>
          <p:cNvSpPr/>
          <p:nvPr/>
        </p:nvSpPr>
        <p:spPr>
          <a:xfrm>
            <a:off x="1586865" y="45535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77997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85142" y="1819656"/>
            <a:ext cx="1293560" cy="1218942"/>
            <a:chOff x="785142" y="1819656"/>
            <a:chExt cx="1293560" cy="1218942"/>
          </a:xfrm>
        </p:grpSpPr>
        <p:sp>
          <p:nvSpPr>
            <p:cNvPr id="50" name="矩形 49"/>
            <p:cNvSpPr/>
            <p:nvPr/>
          </p:nvSpPr>
          <p:spPr>
            <a:xfrm>
              <a:off x="785710" y="2106085"/>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9" name="圆角矩形 8"/>
            <p:cNvSpPr/>
            <p:nvPr/>
          </p:nvSpPr>
          <p:spPr>
            <a:xfrm>
              <a:off x="785142" y="1819656"/>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3" name="Group 2"/>
          <p:cNvGrpSpPr/>
          <p:nvPr/>
        </p:nvGrpSpPr>
        <p:grpSpPr>
          <a:xfrm>
            <a:off x="2426010" y="1844702"/>
            <a:ext cx="1293560" cy="1218942"/>
            <a:chOff x="2426010" y="1844702"/>
            <a:chExt cx="1293560" cy="1218942"/>
          </a:xfrm>
        </p:grpSpPr>
        <p:sp>
          <p:nvSpPr>
            <p:cNvPr id="83"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84"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85" name="Group 84"/>
          <p:cNvGrpSpPr/>
          <p:nvPr/>
        </p:nvGrpSpPr>
        <p:grpSpPr>
          <a:xfrm>
            <a:off x="3920503" y="1814771"/>
            <a:ext cx="1293560" cy="1218942"/>
            <a:chOff x="2426010" y="1844702"/>
            <a:chExt cx="1293560" cy="1218942"/>
          </a:xfrm>
        </p:grpSpPr>
        <p:sp>
          <p:nvSpPr>
            <p:cNvPr id="86"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87"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88" name="Group 87"/>
          <p:cNvGrpSpPr/>
          <p:nvPr/>
        </p:nvGrpSpPr>
        <p:grpSpPr>
          <a:xfrm>
            <a:off x="5484138" y="1809658"/>
            <a:ext cx="1293560" cy="1218942"/>
            <a:chOff x="2426010" y="1844702"/>
            <a:chExt cx="1293560" cy="1218942"/>
          </a:xfrm>
        </p:grpSpPr>
        <p:sp>
          <p:nvSpPr>
            <p:cNvPr id="121"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22"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123" name="Group 122"/>
          <p:cNvGrpSpPr/>
          <p:nvPr/>
        </p:nvGrpSpPr>
        <p:grpSpPr>
          <a:xfrm>
            <a:off x="7303116" y="1809658"/>
            <a:ext cx="1293560" cy="1218942"/>
            <a:chOff x="2426010" y="1844702"/>
            <a:chExt cx="1293560" cy="1218942"/>
          </a:xfrm>
        </p:grpSpPr>
        <p:sp>
          <p:nvSpPr>
            <p:cNvPr id="124"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25"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126" name="Group 125"/>
          <p:cNvGrpSpPr/>
          <p:nvPr/>
        </p:nvGrpSpPr>
        <p:grpSpPr>
          <a:xfrm>
            <a:off x="8865543" y="1814771"/>
            <a:ext cx="1293560" cy="1218942"/>
            <a:chOff x="2426010" y="1844702"/>
            <a:chExt cx="1293560" cy="1218942"/>
          </a:xfrm>
        </p:grpSpPr>
        <p:sp>
          <p:nvSpPr>
            <p:cNvPr id="127"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28"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grpSp>
        <p:nvGrpSpPr>
          <p:cNvPr id="129" name="Group 128"/>
          <p:cNvGrpSpPr/>
          <p:nvPr/>
        </p:nvGrpSpPr>
        <p:grpSpPr>
          <a:xfrm>
            <a:off x="10382503" y="1809658"/>
            <a:ext cx="1293560" cy="1218942"/>
            <a:chOff x="2426010" y="1844702"/>
            <a:chExt cx="1293560" cy="1218942"/>
          </a:xfrm>
        </p:grpSpPr>
        <p:sp>
          <p:nvSpPr>
            <p:cNvPr id="130"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31"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44" name="TextBox 8"/>
          <p:cNvSpPr txBox="1"/>
          <p:nvPr/>
        </p:nvSpPr>
        <p:spPr>
          <a:xfrm>
            <a:off x="970787"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32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sym typeface="Arial"/>
              </a:rPr>
              <a:t>Empowering Communication</a:t>
            </a:r>
          </a:p>
        </p:txBody>
      </p:sp>
      <p:sp>
        <p:nvSpPr>
          <p:cNvPr id="52" name="TextBox 8"/>
          <p:cNvSpPr txBox="1"/>
          <p:nvPr/>
        </p:nvSpPr>
        <p:spPr>
          <a:xfrm>
            <a:off x="1360931" y="468853"/>
            <a:ext cx="85563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3200" b="0" spc="0" dirty="0" err="1">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egment</a:t>
            </a:r>
            <a:r>
              <a:rPr lang="en-IN"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 We Cater &amp; Technology Partners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4" name="Picture 73">
            <a:extLst>
              <a:ext uri="{FF2B5EF4-FFF2-40B4-BE49-F238E27FC236}">
                <a16:creationId xmlns:a16="http://schemas.microsoft.com/office/drawing/2014/main" id="{E69791F5-9336-4E69-9463-7130DA77494D}"/>
              </a:ext>
            </a:extLst>
          </p:cNvPr>
          <p:cNvPicPr>
            <a:picLocks noChangeAspect="1"/>
          </p:cNvPicPr>
          <p:nvPr/>
        </p:nvPicPr>
        <p:blipFill rotWithShape="1">
          <a:blip r:embed="rId5">
            <a:extLst>
              <a:ext uri="{28A0092B-C50C-407E-A947-70E740481C1C}">
                <a14:useLocalDpi xmlns:a14="http://schemas.microsoft.com/office/drawing/2010/main" val="0"/>
              </a:ext>
            </a:extLst>
          </a:blip>
          <a:srcRect l="12255" t="28903" r="17275" b="18438"/>
          <a:stretch/>
        </p:blipFill>
        <p:spPr>
          <a:xfrm>
            <a:off x="5737947" y="2313188"/>
            <a:ext cx="710062" cy="530596"/>
          </a:xfrm>
          <a:prstGeom prst="rect">
            <a:avLst/>
          </a:prstGeom>
        </p:spPr>
      </p:pic>
      <p:pic>
        <p:nvPicPr>
          <p:cNvPr id="75" name="Picture 74">
            <a:extLst>
              <a:ext uri="{FF2B5EF4-FFF2-40B4-BE49-F238E27FC236}">
                <a16:creationId xmlns:a16="http://schemas.microsoft.com/office/drawing/2014/main" id="{4570362F-015A-4C06-ACA8-86DD92AED39A}"/>
              </a:ext>
            </a:extLst>
          </p:cNvPr>
          <p:cNvPicPr>
            <a:picLocks noChangeAspect="1"/>
          </p:cNvPicPr>
          <p:nvPr/>
        </p:nvPicPr>
        <p:blipFill rotWithShape="1">
          <a:blip r:embed="rId6">
            <a:extLst>
              <a:ext uri="{28A0092B-C50C-407E-A947-70E740481C1C}">
                <a14:useLocalDpi xmlns:a14="http://schemas.microsoft.com/office/drawing/2010/main" val="0"/>
              </a:ext>
            </a:extLst>
          </a:blip>
          <a:srcRect l="25949" t="27393" r="26883" b="24031"/>
          <a:stretch/>
        </p:blipFill>
        <p:spPr>
          <a:xfrm>
            <a:off x="9244136" y="2323672"/>
            <a:ext cx="522794" cy="538399"/>
          </a:xfrm>
          <a:prstGeom prst="rect">
            <a:avLst/>
          </a:prstGeom>
        </p:spPr>
      </p:pic>
      <p:pic>
        <p:nvPicPr>
          <p:cNvPr id="76" name="Picture 75">
            <a:extLst>
              <a:ext uri="{FF2B5EF4-FFF2-40B4-BE49-F238E27FC236}">
                <a16:creationId xmlns:a16="http://schemas.microsoft.com/office/drawing/2014/main" id="{DB9FFB33-48A9-4C29-B3C8-31492A2F0F71}"/>
              </a:ext>
            </a:extLst>
          </p:cNvPr>
          <p:cNvPicPr>
            <a:picLocks noChangeAspect="1"/>
          </p:cNvPicPr>
          <p:nvPr/>
        </p:nvPicPr>
        <p:blipFill rotWithShape="1">
          <a:blip r:embed="rId7">
            <a:extLst>
              <a:ext uri="{28A0092B-C50C-407E-A947-70E740481C1C}">
                <a14:useLocalDpi xmlns:a14="http://schemas.microsoft.com/office/drawing/2010/main" val="0"/>
              </a:ext>
            </a:extLst>
          </a:blip>
          <a:srcRect l="15964" t="41511" r="15557" b="27129"/>
          <a:stretch/>
        </p:blipFill>
        <p:spPr>
          <a:xfrm>
            <a:off x="7487339" y="2437198"/>
            <a:ext cx="834909" cy="382342"/>
          </a:xfrm>
          <a:prstGeom prst="rect">
            <a:avLst/>
          </a:prstGeom>
        </p:spPr>
      </p:pic>
      <p:pic>
        <p:nvPicPr>
          <p:cNvPr id="77" name="Picture 76">
            <a:extLst>
              <a:ext uri="{FF2B5EF4-FFF2-40B4-BE49-F238E27FC236}">
                <a16:creationId xmlns:a16="http://schemas.microsoft.com/office/drawing/2014/main" id="{4EE5F96F-D202-4691-91E8-548A964222EF}"/>
              </a:ext>
            </a:extLst>
          </p:cNvPr>
          <p:cNvPicPr>
            <a:picLocks noChangeAspect="1"/>
          </p:cNvPicPr>
          <p:nvPr/>
        </p:nvPicPr>
        <p:blipFill rotWithShape="1">
          <a:blip r:embed="rId8">
            <a:extLst>
              <a:ext uri="{28A0092B-C50C-407E-A947-70E740481C1C}">
                <a14:useLocalDpi xmlns:a14="http://schemas.microsoft.com/office/drawing/2010/main" val="0"/>
              </a:ext>
            </a:extLst>
          </a:blip>
          <a:srcRect l="17021" t="33135" r="17155" b="25048"/>
          <a:stretch/>
        </p:blipFill>
        <p:spPr>
          <a:xfrm>
            <a:off x="2707842" y="2424127"/>
            <a:ext cx="663246" cy="421356"/>
          </a:xfrm>
          <a:prstGeom prst="rect">
            <a:avLst/>
          </a:prstGeom>
        </p:spPr>
      </p:pic>
      <p:pic>
        <p:nvPicPr>
          <p:cNvPr id="78" name="Picture 77">
            <a:extLst>
              <a:ext uri="{FF2B5EF4-FFF2-40B4-BE49-F238E27FC236}">
                <a16:creationId xmlns:a16="http://schemas.microsoft.com/office/drawing/2014/main" id="{D0F49885-69E8-4A31-AA44-57C161ED2E63}"/>
              </a:ext>
            </a:extLst>
          </p:cNvPr>
          <p:cNvPicPr>
            <a:picLocks noChangeAspect="1"/>
          </p:cNvPicPr>
          <p:nvPr/>
        </p:nvPicPr>
        <p:blipFill rotWithShape="1">
          <a:blip r:embed="rId9">
            <a:extLst>
              <a:ext uri="{28A0092B-C50C-407E-A947-70E740481C1C}">
                <a14:useLocalDpi xmlns:a14="http://schemas.microsoft.com/office/drawing/2010/main" val="0"/>
              </a:ext>
            </a:extLst>
          </a:blip>
          <a:srcRect l="13250" t="18143" r="17750" b="17969"/>
          <a:stretch/>
        </p:blipFill>
        <p:spPr>
          <a:xfrm>
            <a:off x="1126518" y="2259200"/>
            <a:ext cx="632034" cy="585216"/>
          </a:xfrm>
          <a:prstGeom prst="rect">
            <a:avLst/>
          </a:prstGeom>
        </p:spPr>
      </p:pic>
      <p:pic>
        <p:nvPicPr>
          <p:cNvPr id="79" name="Picture 78">
            <a:extLst>
              <a:ext uri="{FF2B5EF4-FFF2-40B4-BE49-F238E27FC236}">
                <a16:creationId xmlns:a16="http://schemas.microsoft.com/office/drawing/2014/main" id="{7AEEC57D-CED1-490C-8432-3A41CF668749}"/>
              </a:ext>
            </a:extLst>
          </p:cNvPr>
          <p:cNvPicPr>
            <a:picLocks noChangeAspect="1"/>
          </p:cNvPicPr>
          <p:nvPr/>
        </p:nvPicPr>
        <p:blipFill rotWithShape="1">
          <a:blip r:embed="rId10">
            <a:extLst>
              <a:ext uri="{28A0092B-C50C-407E-A947-70E740481C1C}">
                <a14:useLocalDpi xmlns:a14="http://schemas.microsoft.com/office/drawing/2010/main" val="0"/>
              </a:ext>
            </a:extLst>
          </a:blip>
          <a:srcRect l="17526" t="32309" r="25450" b="18411"/>
          <a:stretch/>
        </p:blipFill>
        <p:spPr>
          <a:xfrm>
            <a:off x="10707595" y="2251862"/>
            <a:ext cx="632034" cy="546202"/>
          </a:xfrm>
          <a:prstGeom prst="rect">
            <a:avLst/>
          </a:prstGeom>
        </p:spPr>
      </p:pic>
      <p:pic>
        <p:nvPicPr>
          <p:cNvPr id="80" name="Picture 79">
            <a:extLst>
              <a:ext uri="{FF2B5EF4-FFF2-40B4-BE49-F238E27FC236}">
                <a16:creationId xmlns:a16="http://schemas.microsoft.com/office/drawing/2014/main" id="{A52306F4-7834-4AA1-885D-D9B02076178E}"/>
              </a:ext>
            </a:extLst>
          </p:cNvPr>
          <p:cNvPicPr>
            <a:picLocks noChangeAspect="1"/>
          </p:cNvPicPr>
          <p:nvPr/>
        </p:nvPicPr>
        <p:blipFill rotWithShape="1">
          <a:blip r:embed="rId11">
            <a:extLst>
              <a:ext uri="{28A0092B-C50C-407E-A947-70E740481C1C}">
                <a14:useLocalDpi xmlns:a14="http://schemas.microsoft.com/office/drawing/2010/main" val="0"/>
              </a:ext>
            </a:extLst>
          </a:blip>
          <a:srcRect l="17254" t="19275" r="19965" b="15134"/>
          <a:stretch/>
        </p:blipFill>
        <p:spPr>
          <a:xfrm>
            <a:off x="4303609" y="2332669"/>
            <a:ext cx="522793" cy="546202"/>
          </a:xfrm>
          <a:prstGeom prst="rect">
            <a:avLst/>
          </a:prstGeom>
        </p:spPr>
      </p:pic>
      <p:sp>
        <p:nvSpPr>
          <p:cNvPr id="82" name="TextBox 81">
            <a:extLst>
              <a:ext uri="{FF2B5EF4-FFF2-40B4-BE49-F238E27FC236}">
                <a16:creationId xmlns:a16="http://schemas.microsoft.com/office/drawing/2014/main" id="{F8474F4D-E766-4467-B965-57A6C28519E1}"/>
              </a:ext>
            </a:extLst>
          </p:cNvPr>
          <p:cNvSpPr txBox="1"/>
          <p:nvPr/>
        </p:nvSpPr>
        <p:spPr>
          <a:xfrm>
            <a:off x="782601" y="1844702"/>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Enterprise</a:t>
            </a:r>
            <a:endParaRPr lang="en-US" sz="1050" b="1" dirty="0">
              <a:solidFill>
                <a:prstClr val="white"/>
              </a:solidFill>
              <a:cs typeface="Arial" panose="020B0604020202020204" pitchFamily="34" charset="0"/>
              <a:sym typeface="Arial"/>
            </a:endParaRPr>
          </a:p>
        </p:txBody>
      </p:sp>
      <p:sp>
        <p:nvSpPr>
          <p:cNvPr id="48" name="TextBox 47">
            <a:extLst>
              <a:ext uri="{FF2B5EF4-FFF2-40B4-BE49-F238E27FC236}">
                <a16:creationId xmlns:a16="http://schemas.microsoft.com/office/drawing/2014/main" id="{F8474F4D-E766-4467-B965-57A6C28519E1}"/>
              </a:ext>
            </a:extLst>
          </p:cNvPr>
          <p:cNvSpPr txBox="1"/>
          <p:nvPr/>
        </p:nvSpPr>
        <p:spPr>
          <a:xfrm>
            <a:off x="2379753" y="1835558"/>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Education</a:t>
            </a:r>
            <a:endParaRPr lang="en-US" sz="1050" b="1" dirty="0">
              <a:solidFill>
                <a:prstClr val="white"/>
              </a:solidFill>
              <a:cs typeface="Arial" panose="020B0604020202020204" pitchFamily="34" charset="0"/>
              <a:sym typeface="Arial"/>
            </a:endParaRPr>
          </a:p>
        </p:txBody>
      </p:sp>
      <p:sp>
        <p:nvSpPr>
          <p:cNvPr id="49" name="TextBox 48">
            <a:extLst>
              <a:ext uri="{FF2B5EF4-FFF2-40B4-BE49-F238E27FC236}">
                <a16:creationId xmlns:a16="http://schemas.microsoft.com/office/drawing/2014/main" id="{F8474F4D-E766-4467-B965-57A6C28519E1}"/>
              </a:ext>
            </a:extLst>
          </p:cNvPr>
          <p:cNvSpPr txBox="1"/>
          <p:nvPr/>
        </p:nvSpPr>
        <p:spPr>
          <a:xfrm>
            <a:off x="3922041" y="1817270"/>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Healthcare</a:t>
            </a:r>
            <a:endParaRPr lang="en-US" sz="1050" b="1" dirty="0">
              <a:solidFill>
                <a:prstClr val="white"/>
              </a:solidFill>
              <a:cs typeface="Arial" panose="020B0604020202020204" pitchFamily="34" charset="0"/>
              <a:sym typeface="Arial"/>
            </a:endParaRPr>
          </a:p>
        </p:txBody>
      </p:sp>
      <p:sp>
        <p:nvSpPr>
          <p:cNvPr id="51" name="TextBox 50">
            <a:extLst>
              <a:ext uri="{FF2B5EF4-FFF2-40B4-BE49-F238E27FC236}">
                <a16:creationId xmlns:a16="http://schemas.microsoft.com/office/drawing/2014/main" id="{F8474F4D-E766-4467-B965-57A6C28519E1}"/>
              </a:ext>
            </a:extLst>
          </p:cNvPr>
          <p:cNvSpPr txBox="1"/>
          <p:nvPr/>
        </p:nvSpPr>
        <p:spPr>
          <a:xfrm>
            <a:off x="5482617" y="1817270"/>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Residential</a:t>
            </a:r>
            <a:endParaRPr lang="en-US" sz="1050" b="1" dirty="0">
              <a:solidFill>
                <a:prstClr val="white"/>
              </a:solidFill>
              <a:cs typeface="Arial" panose="020B0604020202020204" pitchFamily="34" charset="0"/>
              <a:sym typeface="Arial"/>
            </a:endParaRPr>
          </a:p>
        </p:txBody>
      </p:sp>
      <p:sp>
        <p:nvSpPr>
          <p:cNvPr id="54" name="TextBox 53">
            <a:extLst>
              <a:ext uri="{FF2B5EF4-FFF2-40B4-BE49-F238E27FC236}">
                <a16:creationId xmlns:a16="http://schemas.microsoft.com/office/drawing/2014/main" id="{F8474F4D-E766-4467-B965-57A6C28519E1}"/>
              </a:ext>
            </a:extLst>
          </p:cNvPr>
          <p:cNvSpPr txBox="1"/>
          <p:nvPr/>
        </p:nvSpPr>
        <p:spPr>
          <a:xfrm>
            <a:off x="7308369" y="1817270"/>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Automobile</a:t>
            </a:r>
            <a:endParaRPr lang="en-US" sz="1050" b="1" dirty="0">
              <a:solidFill>
                <a:prstClr val="white"/>
              </a:solidFill>
              <a:cs typeface="Arial" panose="020B0604020202020204" pitchFamily="34" charset="0"/>
              <a:sym typeface="Arial"/>
            </a:endParaRPr>
          </a:p>
        </p:txBody>
      </p:sp>
      <p:sp>
        <p:nvSpPr>
          <p:cNvPr id="55" name="TextBox 54">
            <a:extLst>
              <a:ext uri="{FF2B5EF4-FFF2-40B4-BE49-F238E27FC236}">
                <a16:creationId xmlns:a16="http://schemas.microsoft.com/office/drawing/2014/main" id="{F8474F4D-E766-4467-B965-57A6C28519E1}"/>
              </a:ext>
            </a:extLst>
          </p:cNvPr>
          <p:cNvSpPr txBox="1"/>
          <p:nvPr/>
        </p:nvSpPr>
        <p:spPr>
          <a:xfrm>
            <a:off x="8868945" y="1835558"/>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Telecom</a:t>
            </a:r>
            <a:endParaRPr lang="en-US" sz="1050" b="1" dirty="0">
              <a:solidFill>
                <a:prstClr val="white"/>
              </a:solidFill>
              <a:cs typeface="Arial" panose="020B0604020202020204" pitchFamily="34" charset="0"/>
              <a:sym typeface="Arial"/>
            </a:endParaRPr>
          </a:p>
        </p:txBody>
      </p:sp>
      <p:sp>
        <p:nvSpPr>
          <p:cNvPr id="56" name="TextBox 55">
            <a:extLst>
              <a:ext uri="{FF2B5EF4-FFF2-40B4-BE49-F238E27FC236}">
                <a16:creationId xmlns:a16="http://schemas.microsoft.com/office/drawing/2014/main" id="{F8474F4D-E766-4467-B965-57A6C28519E1}"/>
              </a:ext>
            </a:extLst>
          </p:cNvPr>
          <p:cNvSpPr txBox="1"/>
          <p:nvPr/>
        </p:nvSpPr>
        <p:spPr>
          <a:xfrm>
            <a:off x="10383801" y="1817270"/>
            <a:ext cx="1293560" cy="253916"/>
          </a:xfrm>
          <a:prstGeom prst="rect">
            <a:avLst/>
          </a:prstGeom>
          <a:noFill/>
        </p:spPr>
        <p:txBody>
          <a:bodyPr wrap="square" rtlCol="0">
            <a:spAutoFit/>
          </a:bodyPr>
          <a:lstStyle/>
          <a:p>
            <a:pPr algn="ctr" defTabSz="914377"/>
            <a:r>
              <a:rPr lang="it-IT" sz="1050" b="1" dirty="0">
                <a:solidFill>
                  <a:prstClr val="white"/>
                </a:solidFill>
                <a:cs typeface="Arial" panose="020B0604020202020204" pitchFamily="34" charset="0"/>
                <a:sym typeface="Arial"/>
              </a:rPr>
              <a:t>Financial</a:t>
            </a:r>
            <a:endParaRPr lang="en-US" sz="1050" b="1" dirty="0">
              <a:solidFill>
                <a:prstClr val="white"/>
              </a:solidFill>
              <a:cs typeface="Arial" panose="020B0604020202020204" pitchFamily="34" charset="0"/>
              <a:sym typeface="Arial"/>
            </a:endParaRPr>
          </a:p>
        </p:txBody>
      </p:sp>
      <p:pic>
        <p:nvPicPr>
          <p:cNvPr id="58" name="Picture 57">
            <a:extLst>
              <a:ext uri="{FF2B5EF4-FFF2-40B4-BE49-F238E27FC236}">
                <a16:creationId xmlns:a16="http://schemas.microsoft.com/office/drawing/2014/main" id="{6C2CED04-E106-4677-A0A2-0D24DC789B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87900" y="4429329"/>
            <a:ext cx="1235634" cy="367479"/>
          </a:xfrm>
          <a:prstGeom prst="rect">
            <a:avLst/>
          </a:prstGeom>
        </p:spPr>
      </p:pic>
      <p:pic>
        <p:nvPicPr>
          <p:cNvPr id="59" name="Picture 58">
            <a:extLst>
              <a:ext uri="{FF2B5EF4-FFF2-40B4-BE49-F238E27FC236}">
                <a16:creationId xmlns:a16="http://schemas.microsoft.com/office/drawing/2014/main" id="{D18FD1A9-D611-4B8A-A563-6E49F67D781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67102" y="5462016"/>
            <a:ext cx="1209543" cy="364320"/>
          </a:xfrm>
          <a:prstGeom prst="rect">
            <a:avLst/>
          </a:prstGeom>
        </p:spPr>
      </p:pic>
      <p:pic>
        <p:nvPicPr>
          <p:cNvPr id="60" name="Picture 59">
            <a:extLst>
              <a:ext uri="{FF2B5EF4-FFF2-40B4-BE49-F238E27FC236}">
                <a16:creationId xmlns:a16="http://schemas.microsoft.com/office/drawing/2014/main" id="{1179DB63-238B-47E3-90ED-2F0F10F017D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17302" y="5468907"/>
            <a:ext cx="1990001" cy="350538"/>
          </a:xfrm>
          <a:prstGeom prst="rect">
            <a:avLst/>
          </a:prstGeom>
        </p:spPr>
      </p:pic>
      <p:pic>
        <p:nvPicPr>
          <p:cNvPr id="61" name="Picture 60">
            <a:extLst>
              <a:ext uri="{FF2B5EF4-FFF2-40B4-BE49-F238E27FC236}">
                <a16:creationId xmlns:a16="http://schemas.microsoft.com/office/drawing/2014/main" id="{0233D21F-A74B-4F0B-80EC-31BE91FF54E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10158" y="5458892"/>
            <a:ext cx="1335382" cy="370569"/>
          </a:xfrm>
          <a:prstGeom prst="rect">
            <a:avLst/>
          </a:prstGeom>
        </p:spPr>
      </p:pic>
      <p:pic>
        <p:nvPicPr>
          <p:cNvPr id="63" name="Picture 6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94808" y="5406560"/>
            <a:ext cx="1900933" cy="475232"/>
          </a:xfrm>
          <a:prstGeom prst="rect">
            <a:avLst/>
          </a:prstGeom>
        </p:spPr>
      </p:pic>
      <p:pic>
        <p:nvPicPr>
          <p:cNvPr id="64" name="Picture 6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894142" y="4466389"/>
            <a:ext cx="1361581" cy="293358"/>
          </a:xfrm>
          <a:prstGeom prst="rect">
            <a:avLst/>
          </a:prstGeom>
        </p:spPr>
      </p:pic>
      <p:pic>
        <p:nvPicPr>
          <p:cNvPr id="65" name="Picture 6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555711" y="4424284"/>
            <a:ext cx="1361581" cy="377568"/>
          </a:xfrm>
          <a:prstGeom prst="rect">
            <a:avLst/>
          </a:prstGeom>
        </p:spPr>
      </p:pic>
      <p:pic>
        <p:nvPicPr>
          <p:cNvPr id="66" name="Picture 6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48704" y="4421931"/>
            <a:ext cx="1379526" cy="402822"/>
          </a:xfrm>
          <a:prstGeom prst="rect">
            <a:avLst/>
          </a:prstGeom>
        </p:spPr>
      </p:pic>
      <p:pic>
        <p:nvPicPr>
          <p:cNvPr id="67" name="Picture 6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660407" y="4446353"/>
            <a:ext cx="1701558" cy="333431"/>
          </a:xfrm>
          <a:prstGeom prst="rect">
            <a:avLst/>
          </a:prstGeom>
        </p:spPr>
      </p:pic>
      <p:pic>
        <p:nvPicPr>
          <p:cNvPr id="68" name="Picture 6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128864" y="5486971"/>
            <a:ext cx="1059733" cy="273314"/>
          </a:xfrm>
          <a:prstGeom prst="rect">
            <a:avLst/>
          </a:prstGeom>
        </p:spPr>
      </p:pic>
      <p:pic>
        <p:nvPicPr>
          <p:cNvPr id="5" name="Picture 4">
            <a:extLst>
              <a:ext uri="{FF2B5EF4-FFF2-40B4-BE49-F238E27FC236}">
                <a16:creationId xmlns:a16="http://schemas.microsoft.com/office/drawing/2014/main" id="{FE5ACF82-ABE3-23FC-AEFF-8F28A52A3F1F}"/>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324457" y="4389031"/>
            <a:ext cx="929978" cy="468622"/>
          </a:xfrm>
          <a:prstGeom prst="rect">
            <a:avLst/>
          </a:prstGeom>
        </p:spPr>
      </p:pic>
    </p:spTree>
    <p:extLst>
      <p:ext uri="{BB962C8B-B14F-4D97-AF65-F5344CB8AC3E}">
        <p14:creationId xmlns:p14="http://schemas.microsoft.com/office/powerpoint/2010/main" val="1395070910"/>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additive="base">
                                        <p:cTn id="12" dur="1000" fill="hold"/>
                                        <p:tgtEl>
                                          <p:spTgt spid="58"/>
                                        </p:tgtEl>
                                        <p:attrNameLst>
                                          <p:attrName>ppt_x</p:attrName>
                                        </p:attrNameLst>
                                      </p:cBhvr>
                                      <p:tavLst>
                                        <p:tav tm="0">
                                          <p:val>
                                            <p:strVal val="#ppt_x"/>
                                          </p:val>
                                        </p:tav>
                                        <p:tav tm="100000">
                                          <p:val>
                                            <p:strVal val="#ppt_x"/>
                                          </p:val>
                                        </p:tav>
                                      </p:tavLst>
                                    </p:anim>
                                    <p:anim calcmode="lin" valueType="num">
                                      <p:cBhvr additive="base">
                                        <p:cTn id="13" dur="1000" fill="hold"/>
                                        <p:tgtEl>
                                          <p:spTgt spid="5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 calcmode="lin" valueType="num">
                                      <p:cBhvr additive="base">
                                        <p:cTn id="16" dur="1000" fill="hold"/>
                                        <p:tgtEl>
                                          <p:spTgt spid="63"/>
                                        </p:tgtEl>
                                        <p:attrNameLst>
                                          <p:attrName>ppt_x</p:attrName>
                                        </p:attrNameLst>
                                      </p:cBhvr>
                                      <p:tavLst>
                                        <p:tav tm="0">
                                          <p:val>
                                            <p:strVal val="#ppt_x"/>
                                          </p:val>
                                        </p:tav>
                                        <p:tav tm="100000">
                                          <p:val>
                                            <p:strVal val="#ppt_x"/>
                                          </p:val>
                                        </p:tav>
                                      </p:tavLst>
                                    </p:anim>
                                    <p:anim calcmode="lin" valueType="num">
                                      <p:cBhvr additive="base">
                                        <p:cTn id="17" dur="1000" fill="hold"/>
                                        <p:tgtEl>
                                          <p:spTgt spid="63"/>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0"/>
                                        </p:tgtEl>
                                        <p:attrNameLst>
                                          <p:attrName>style.visibility</p:attrName>
                                        </p:attrNameLst>
                                      </p:cBhvr>
                                      <p:to>
                                        <p:strVal val="visible"/>
                                      </p:to>
                                    </p:set>
                                    <p:anim calcmode="lin" valueType="num">
                                      <p:cBhvr additive="base">
                                        <p:cTn id="20" dur="1000" fill="hold"/>
                                        <p:tgtEl>
                                          <p:spTgt spid="60"/>
                                        </p:tgtEl>
                                        <p:attrNameLst>
                                          <p:attrName>ppt_x</p:attrName>
                                        </p:attrNameLst>
                                      </p:cBhvr>
                                      <p:tavLst>
                                        <p:tav tm="0">
                                          <p:val>
                                            <p:strVal val="#ppt_x"/>
                                          </p:val>
                                        </p:tav>
                                        <p:tav tm="100000">
                                          <p:val>
                                            <p:strVal val="#ppt_x"/>
                                          </p:val>
                                        </p:tav>
                                      </p:tavLst>
                                    </p:anim>
                                    <p:anim calcmode="lin" valueType="num">
                                      <p:cBhvr additive="base">
                                        <p:cTn id="21" dur="1000" fill="hold"/>
                                        <p:tgtEl>
                                          <p:spTgt spid="6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 calcmode="lin" valueType="num">
                                      <p:cBhvr additive="base">
                                        <p:cTn id="24" dur="1000" fill="hold"/>
                                        <p:tgtEl>
                                          <p:spTgt spid="68"/>
                                        </p:tgtEl>
                                        <p:attrNameLst>
                                          <p:attrName>ppt_x</p:attrName>
                                        </p:attrNameLst>
                                      </p:cBhvr>
                                      <p:tavLst>
                                        <p:tav tm="0">
                                          <p:val>
                                            <p:strVal val="#ppt_x"/>
                                          </p:val>
                                        </p:tav>
                                        <p:tav tm="100000">
                                          <p:val>
                                            <p:strVal val="#ppt_x"/>
                                          </p:val>
                                        </p:tav>
                                      </p:tavLst>
                                    </p:anim>
                                    <p:anim calcmode="lin" valueType="num">
                                      <p:cBhvr additive="base">
                                        <p:cTn id="25" dur="1000" fill="hold"/>
                                        <p:tgtEl>
                                          <p:spTgt spid="6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anim calcmode="lin" valueType="num">
                                      <p:cBhvr additive="base">
                                        <p:cTn id="28" dur="1000" fill="hold"/>
                                        <p:tgtEl>
                                          <p:spTgt spid="61"/>
                                        </p:tgtEl>
                                        <p:attrNameLst>
                                          <p:attrName>ppt_x</p:attrName>
                                        </p:attrNameLst>
                                      </p:cBhvr>
                                      <p:tavLst>
                                        <p:tav tm="0">
                                          <p:val>
                                            <p:strVal val="#ppt_x"/>
                                          </p:val>
                                        </p:tav>
                                        <p:tav tm="100000">
                                          <p:val>
                                            <p:strVal val="#ppt_x"/>
                                          </p:val>
                                        </p:tav>
                                      </p:tavLst>
                                    </p:anim>
                                    <p:anim calcmode="lin" valueType="num">
                                      <p:cBhvr additive="base">
                                        <p:cTn id="29" dur="1000" fill="hold"/>
                                        <p:tgtEl>
                                          <p:spTgt spid="61"/>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9"/>
                                        </p:tgtEl>
                                        <p:attrNameLst>
                                          <p:attrName>style.visibility</p:attrName>
                                        </p:attrNameLst>
                                      </p:cBhvr>
                                      <p:to>
                                        <p:strVal val="visible"/>
                                      </p:to>
                                    </p:set>
                                    <p:anim calcmode="lin" valueType="num">
                                      <p:cBhvr additive="base">
                                        <p:cTn id="32" dur="1000" fill="hold"/>
                                        <p:tgtEl>
                                          <p:spTgt spid="59"/>
                                        </p:tgtEl>
                                        <p:attrNameLst>
                                          <p:attrName>ppt_x</p:attrName>
                                        </p:attrNameLst>
                                      </p:cBhvr>
                                      <p:tavLst>
                                        <p:tav tm="0">
                                          <p:val>
                                            <p:strVal val="#ppt_x"/>
                                          </p:val>
                                        </p:tav>
                                        <p:tav tm="100000">
                                          <p:val>
                                            <p:strVal val="#ppt_x"/>
                                          </p:val>
                                        </p:tav>
                                      </p:tavLst>
                                    </p:anim>
                                    <p:anim calcmode="lin" valueType="num">
                                      <p:cBhvr additive="base">
                                        <p:cTn id="33" dur="1000" fill="hold"/>
                                        <p:tgtEl>
                                          <p:spTgt spid="59"/>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66"/>
                                        </p:tgtEl>
                                        <p:attrNameLst>
                                          <p:attrName>style.visibility</p:attrName>
                                        </p:attrNameLst>
                                      </p:cBhvr>
                                      <p:to>
                                        <p:strVal val="visible"/>
                                      </p:to>
                                    </p:set>
                                    <p:anim calcmode="lin" valueType="num">
                                      <p:cBhvr additive="base">
                                        <p:cTn id="36" dur="1000" fill="hold"/>
                                        <p:tgtEl>
                                          <p:spTgt spid="66"/>
                                        </p:tgtEl>
                                        <p:attrNameLst>
                                          <p:attrName>ppt_x</p:attrName>
                                        </p:attrNameLst>
                                      </p:cBhvr>
                                      <p:tavLst>
                                        <p:tav tm="0">
                                          <p:val>
                                            <p:strVal val="#ppt_x"/>
                                          </p:val>
                                        </p:tav>
                                        <p:tav tm="100000">
                                          <p:val>
                                            <p:strVal val="#ppt_x"/>
                                          </p:val>
                                        </p:tav>
                                      </p:tavLst>
                                    </p:anim>
                                    <p:anim calcmode="lin" valueType="num">
                                      <p:cBhvr additive="base">
                                        <p:cTn id="37" dur="1000" fill="hold"/>
                                        <p:tgtEl>
                                          <p:spTgt spid="66"/>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67"/>
                                        </p:tgtEl>
                                        <p:attrNameLst>
                                          <p:attrName>style.visibility</p:attrName>
                                        </p:attrNameLst>
                                      </p:cBhvr>
                                      <p:to>
                                        <p:strVal val="visible"/>
                                      </p:to>
                                    </p:set>
                                    <p:anim calcmode="lin" valueType="num">
                                      <p:cBhvr additive="base">
                                        <p:cTn id="40" dur="1000" fill="hold"/>
                                        <p:tgtEl>
                                          <p:spTgt spid="67"/>
                                        </p:tgtEl>
                                        <p:attrNameLst>
                                          <p:attrName>ppt_x</p:attrName>
                                        </p:attrNameLst>
                                      </p:cBhvr>
                                      <p:tavLst>
                                        <p:tav tm="0">
                                          <p:val>
                                            <p:strVal val="#ppt_x"/>
                                          </p:val>
                                        </p:tav>
                                        <p:tav tm="100000">
                                          <p:val>
                                            <p:strVal val="#ppt_x"/>
                                          </p:val>
                                        </p:tav>
                                      </p:tavLst>
                                    </p:anim>
                                    <p:anim calcmode="lin" valueType="num">
                                      <p:cBhvr additive="base">
                                        <p:cTn id="41" dur="1000" fill="hold"/>
                                        <p:tgtEl>
                                          <p:spTgt spid="67"/>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4"/>
                                        </p:tgtEl>
                                        <p:attrNameLst>
                                          <p:attrName>style.visibility</p:attrName>
                                        </p:attrNameLst>
                                      </p:cBhvr>
                                      <p:to>
                                        <p:strVal val="visible"/>
                                      </p:to>
                                    </p:set>
                                    <p:anim calcmode="lin" valueType="num">
                                      <p:cBhvr additive="base">
                                        <p:cTn id="44" dur="1000" fill="hold"/>
                                        <p:tgtEl>
                                          <p:spTgt spid="64"/>
                                        </p:tgtEl>
                                        <p:attrNameLst>
                                          <p:attrName>ppt_x</p:attrName>
                                        </p:attrNameLst>
                                      </p:cBhvr>
                                      <p:tavLst>
                                        <p:tav tm="0">
                                          <p:val>
                                            <p:strVal val="#ppt_x"/>
                                          </p:val>
                                        </p:tav>
                                        <p:tav tm="100000">
                                          <p:val>
                                            <p:strVal val="#ppt_x"/>
                                          </p:val>
                                        </p:tav>
                                      </p:tavLst>
                                    </p:anim>
                                    <p:anim calcmode="lin" valueType="num">
                                      <p:cBhvr additive="base">
                                        <p:cTn id="45" dur="1000" fill="hold"/>
                                        <p:tgtEl>
                                          <p:spTgt spid="64"/>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65"/>
                                        </p:tgtEl>
                                        <p:attrNameLst>
                                          <p:attrName>style.visibility</p:attrName>
                                        </p:attrNameLst>
                                      </p:cBhvr>
                                      <p:to>
                                        <p:strVal val="visible"/>
                                      </p:to>
                                    </p:set>
                                    <p:anim calcmode="lin" valueType="num">
                                      <p:cBhvr additive="base">
                                        <p:cTn id="48" dur="1000" fill="hold"/>
                                        <p:tgtEl>
                                          <p:spTgt spid="65"/>
                                        </p:tgtEl>
                                        <p:attrNameLst>
                                          <p:attrName>ppt_x</p:attrName>
                                        </p:attrNameLst>
                                      </p:cBhvr>
                                      <p:tavLst>
                                        <p:tav tm="0">
                                          <p:val>
                                            <p:strVal val="#ppt_x"/>
                                          </p:val>
                                        </p:tav>
                                        <p:tav tm="100000">
                                          <p:val>
                                            <p:strVal val="#ppt_x"/>
                                          </p:val>
                                        </p:tav>
                                      </p:tavLst>
                                    </p:anim>
                                    <p:anim calcmode="lin" valueType="num">
                                      <p:cBhvr additive="base">
                                        <p:cTn id="49" dur="1000" fill="hold"/>
                                        <p:tgtEl>
                                          <p:spTgt spid="65"/>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1000" fill="hold"/>
                                        <p:tgtEl>
                                          <p:spTgt spid="5"/>
                                        </p:tgtEl>
                                        <p:attrNameLst>
                                          <p:attrName>ppt_x</p:attrName>
                                        </p:attrNameLst>
                                      </p:cBhvr>
                                      <p:tavLst>
                                        <p:tav tm="0">
                                          <p:val>
                                            <p:strVal val="#ppt_x"/>
                                          </p:val>
                                        </p:tav>
                                        <p:tav tm="100000">
                                          <p:val>
                                            <p:strVal val="#ppt_x"/>
                                          </p:val>
                                        </p:tav>
                                      </p:tavLst>
                                    </p:anim>
                                    <p:anim calcmode="lin" valueType="num">
                                      <p:cBhvr additive="base">
                                        <p:cTn id="5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R49G</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5402990" cy="307777"/>
          </a:xfrm>
          <a:prstGeom prst="rect">
            <a:avLst/>
          </a:prstGeom>
          <a:noFill/>
        </p:spPr>
        <p:txBody>
          <a:bodyPr wrap="square" rtlCol="0">
            <a:spAutoFit/>
          </a:bodyPr>
          <a:lstStyle/>
          <a:p>
            <a:r>
              <a:rPr lang="en-US" sz="1400" u="sng"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A Business Phone as well as an Intercom Guard Unit</a:t>
            </a:r>
            <a:endParaRPr lang="en-IN" sz="1400" u="sng"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p:cNvPicPr>
            <a:picLocks noChangeAspect="1"/>
          </p:cNvPicPr>
          <p:nvPr/>
        </p:nvPicPr>
        <p:blipFill>
          <a:blip r:embed="rId3"/>
          <a:stretch>
            <a:fillRect/>
          </a:stretch>
        </p:blipFill>
        <p:spPr>
          <a:xfrm>
            <a:off x="1214729" y="1168657"/>
            <a:ext cx="9762543" cy="4669778"/>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160850738"/>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5962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R49G</a:t>
            </a:r>
            <a:endParaRPr lang="en-IN" sz="3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5402990" cy="307777"/>
          </a:xfrm>
          <a:prstGeom prst="rect">
            <a:avLst/>
          </a:prstGeom>
          <a:noFill/>
        </p:spPr>
        <p:txBody>
          <a:bodyPr wrap="square" rtlCol="0">
            <a:spAutoFit/>
          </a:bodyPr>
          <a:lstStyle/>
          <a:p>
            <a:r>
              <a:rPr lang="en-US" sz="1400" u="sng" dirty="0">
                <a:solidFill>
                  <a:schemeClr val="bg1"/>
                </a:solidFill>
                <a:latin typeface="Open Sans" panose="020B0606030504020204" pitchFamily="34" charset="0"/>
                <a:ea typeface="Open Sans" panose="020B0606030504020204" pitchFamily="34" charset="0"/>
                <a:cs typeface="Open Sans" panose="020B0606030504020204" pitchFamily="34" charset="0"/>
              </a:rPr>
              <a:t>A Business Phone as well as an Intercom Guard Unit</a:t>
            </a:r>
            <a:endParaRPr lang="en-IN" sz="1400"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2"/>
          <a:stretch>
            <a:fillRect/>
          </a:stretch>
        </p:blipFill>
        <p:spPr>
          <a:xfrm>
            <a:off x="0" y="1179435"/>
            <a:ext cx="12192000" cy="4837472"/>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9225" y="206996"/>
            <a:ext cx="1533717" cy="464497"/>
          </a:xfrm>
          <a:prstGeom prst="rect">
            <a:avLst/>
          </a:prstGeom>
          <a:effectLst>
            <a:glow rad="63500">
              <a:schemeClr val="bg1">
                <a:alpha val="99000"/>
              </a:schemeClr>
            </a:glow>
            <a:outerShdw blurRad="50800" dist="101600" dir="5400000" sx="110000" sy="110000" algn="ctr" rotWithShape="0">
              <a:schemeClr val="bg1">
                <a:alpha val="0"/>
              </a:schemeClr>
            </a:outerShdw>
            <a:reflection endPos="64000" dir="5400000" sy="-100000" algn="bl" rotWithShape="0"/>
          </a:effectLst>
        </p:spPr>
      </p:pic>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714813756"/>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2657"/>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900561"/>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1939931"/>
            <a:ext cx="10574981" cy="1121186"/>
          </a:xfrm>
          <a:prstGeom prst="rect">
            <a:avLst/>
          </a:prstGeom>
        </p:spPr>
        <p:txBody>
          <a:bodyPr vert="horz" wrap="square" lIns="0" tIns="195943" rIns="0" bIns="0" rtlCol="0">
            <a:spAutoFit/>
          </a:bodyPr>
          <a:lstStyle/>
          <a:p>
            <a:pPr marL="12724" marR="5090">
              <a:lnSpc>
                <a:spcPts val="7214"/>
              </a:lnSpc>
              <a:spcBef>
                <a:spcPts val="1543"/>
              </a:spcBef>
            </a:pPr>
            <a:r>
              <a:rPr lang="en-US" sz="6000" dirty="0">
                <a:latin typeface="Roboto Medium" pitchFamily="2" charset="0"/>
                <a:ea typeface="Roboto Medium" pitchFamily="2" charset="0"/>
              </a:rPr>
              <a:t>SIP Door Intercoms</a:t>
            </a:r>
            <a:endParaRPr sz="6000" dirty="0">
              <a:latin typeface="Roboto Medium" pitchFamily="2" charset="0"/>
              <a:ea typeface="Roboto Medium"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
        <p:nvSpPr>
          <p:cNvPr id="7" name="object 5"/>
          <p:cNvSpPr txBox="1">
            <a:spLocks/>
          </p:cNvSpPr>
          <p:nvPr/>
        </p:nvSpPr>
        <p:spPr>
          <a:xfrm>
            <a:off x="632413" y="2523851"/>
            <a:ext cx="10574981" cy="1121186"/>
          </a:xfrm>
          <a:prstGeom prst="rect">
            <a:avLst/>
          </a:prstGeom>
        </p:spPr>
        <p:txBody>
          <a:bodyPr vert="horz" wrap="square" lIns="0" tIns="195943" rIns="0" bIns="0" rtlCol="0">
            <a:spAutoFit/>
          </a:bodyPr>
          <a:lstStyle>
            <a:lvl1pPr>
              <a:defRPr sz="7214" b="0" i="0">
                <a:solidFill>
                  <a:schemeClr val="bg1"/>
                </a:solidFill>
                <a:latin typeface="Gill Sans MT"/>
                <a:ea typeface="+mj-ea"/>
                <a:cs typeface="Gill Sans MT"/>
              </a:defRPr>
            </a:lvl1pPr>
          </a:lstStyle>
          <a:p>
            <a:pPr marL="12724" marR="5090">
              <a:lnSpc>
                <a:spcPts val="7214"/>
              </a:lnSpc>
              <a:spcBef>
                <a:spcPts val="1543"/>
              </a:spcBef>
            </a:pPr>
            <a:r>
              <a:rPr lang="en-US" sz="2400" kern="0" dirty="0">
                <a:latin typeface="Roboto Medium" pitchFamily="2" charset="0"/>
                <a:ea typeface="Roboto Medium" pitchFamily="2" charset="0"/>
              </a:rPr>
              <a:t>(Smart and Stylish Building Access)</a:t>
            </a:r>
          </a:p>
        </p:txBody>
      </p:sp>
    </p:spTree>
    <p:extLst>
      <p:ext uri="{BB962C8B-B14F-4D97-AF65-F5344CB8AC3E}">
        <p14:creationId xmlns:p14="http://schemas.microsoft.com/office/powerpoint/2010/main" val="1646741153"/>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noFill/>
          <a:ln>
            <a:miter lim="800000"/>
            <a:headEnd/>
            <a:tailEnd/>
          </a:ln>
        </p:spPr>
        <p:txBody>
          <a:bodyPr vert="horz" wrap="square" lIns="121920" tIns="60960" rIns="121920" bIns="60960" numCol="1" anchor="t" anchorCtr="0" compatLnSpc="1">
            <a:prstTxWarp prst="textNoShape">
              <a:avLst/>
            </a:prstTxWarp>
          </a:bodyPr>
          <a:lstStyle/>
          <a:p>
            <a:r>
              <a:rPr lang="en-IN" cap="none" dirty="0">
                <a:solidFill>
                  <a:srgbClr val="2C2C2C"/>
                </a:solidFill>
              </a:rPr>
              <a:t>SIP Video Door Intercom</a:t>
            </a:r>
            <a:endParaRPr lang="en-US" cap="none" dirty="0">
              <a:solidFill>
                <a:srgbClr val="2C2C2C"/>
              </a:solidFill>
            </a:endParaRPr>
          </a:p>
        </p:txBody>
      </p:sp>
      <p:grpSp>
        <p:nvGrpSpPr>
          <p:cNvPr id="21" name="Skupina 8"/>
          <p:cNvGrpSpPr>
            <a:grpSpLocks/>
          </p:cNvGrpSpPr>
          <p:nvPr/>
        </p:nvGrpSpPr>
        <p:grpSpPr bwMode="auto">
          <a:xfrm>
            <a:off x="1" y="281518"/>
            <a:ext cx="3545417" cy="321733"/>
            <a:chOff x="0" y="211138"/>
            <a:chExt cx="2659380"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304836"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prstClr val="white"/>
                  </a:solidFill>
                  <a:latin typeface="Verdana" pitchFamily="34" charset="0"/>
                  <a:cs typeface="Arial" panose="020B0604020202020204" pitchFamily="34" charset="0"/>
                </a:rPr>
                <a:t>DOOR INTERCOM</a:t>
              </a:r>
              <a:endParaRPr lang="en-US" sz="1333" spc="133" dirty="0">
                <a:solidFill>
                  <a:prstClr val="white"/>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38" name="Group 37"/>
          <p:cNvGrpSpPr/>
          <p:nvPr/>
        </p:nvGrpSpPr>
        <p:grpSpPr>
          <a:xfrm>
            <a:off x="155479" y="2191512"/>
            <a:ext cx="1607281" cy="2191512"/>
            <a:chOff x="262779" y="2191512"/>
            <a:chExt cx="1607281" cy="2191512"/>
          </a:xfrm>
        </p:grpSpPr>
        <p:pic>
          <p:nvPicPr>
            <p:cNvPr id="39" name="object 19"/>
            <p:cNvPicPr/>
            <p:nvPr/>
          </p:nvPicPr>
          <p:blipFill>
            <a:blip r:embed="rId4" cstate="print"/>
            <a:stretch>
              <a:fillRect/>
            </a:stretch>
          </p:blipFill>
          <p:spPr>
            <a:xfrm>
              <a:off x="262779" y="2191512"/>
              <a:ext cx="1607281" cy="2191512"/>
            </a:xfrm>
            <a:prstGeom prst="rect">
              <a:avLst/>
            </a:prstGeom>
          </p:spPr>
        </p:pic>
        <p:sp>
          <p:nvSpPr>
            <p:cNvPr id="40"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grpSp>
        <p:nvGrpSpPr>
          <p:cNvPr id="41" name="Group 40"/>
          <p:cNvGrpSpPr/>
          <p:nvPr/>
        </p:nvGrpSpPr>
        <p:grpSpPr>
          <a:xfrm>
            <a:off x="1867270" y="2191512"/>
            <a:ext cx="1607281" cy="2191512"/>
            <a:chOff x="262779" y="2191512"/>
            <a:chExt cx="1607281" cy="2191512"/>
          </a:xfrm>
        </p:grpSpPr>
        <p:pic>
          <p:nvPicPr>
            <p:cNvPr id="42" name="object 19"/>
            <p:cNvPicPr/>
            <p:nvPr/>
          </p:nvPicPr>
          <p:blipFill>
            <a:blip r:embed="rId4" cstate="print"/>
            <a:stretch>
              <a:fillRect/>
            </a:stretch>
          </p:blipFill>
          <p:spPr>
            <a:xfrm>
              <a:off x="262779" y="2191512"/>
              <a:ext cx="1607281" cy="2191512"/>
            </a:xfrm>
            <a:prstGeom prst="rect">
              <a:avLst/>
            </a:prstGeom>
          </p:spPr>
        </p:pic>
        <p:sp>
          <p:nvSpPr>
            <p:cNvPr id="43"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grpSp>
        <p:nvGrpSpPr>
          <p:cNvPr id="44" name="Group 43"/>
          <p:cNvGrpSpPr/>
          <p:nvPr/>
        </p:nvGrpSpPr>
        <p:grpSpPr>
          <a:xfrm>
            <a:off x="3579061" y="2191512"/>
            <a:ext cx="1607281" cy="2191512"/>
            <a:chOff x="262779" y="2191512"/>
            <a:chExt cx="1607281" cy="2191512"/>
          </a:xfrm>
        </p:grpSpPr>
        <p:pic>
          <p:nvPicPr>
            <p:cNvPr id="45" name="object 19"/>
            <p:cNvPicPr/>
            <p:nvPr/>
          </p:nvPicPr>
          <p:blipFill>
            <a:blip r:embed="rId4" cstate="print"/>
            <a:stretch>
              <a:fillRect/>
            </a:stretch>
          </p:blipFill>
          <p:spPr>
            <a:xfrm>
              <a:off x="262779" y="2191512"/>
              <a:ext cx="1607281" cy="2191512"/>
            </a:xfrm>
            <a:prstGeom prst="rect">
              <a:avLst/>
            </a:prstGeom>
          </p:spPr>
        </p:pic>
        <p:sp>
          <p:nvSpPr>
            <p:cNvPr id="46"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grpSp>
        <p:nvGrpSpPr>
          <p:cNvPr id="47" name="Group 46"/>
          <p:cNvGrpSpPr/>
          <p:nvPr/>
        </p:nvGrpSpPr>
        <p:grpSpPr>
          <a:xfrm>
            <a:off x="5290852" y="2191512"/>
            <a:ext cx="1607281" cy="2191512"/>
            <a:chOff x="262779" y="2191512"/>
            <a:chExt cx="1607281" cy="2191512"/>
          </a:xfrm>
        </p:grpSpPr>
        <p:pic>
          <p:nvPicPr>
            <p:cNvPr id="48" name="object 19"/>
            <p:cNvPicPr/>
            <p:nvPr/>
          </p:nvPicPr>
          <p:blipFill>
            <a:blip r:embed="rId4" cstate="print"/>
            <a:stretch>
              <a:fillRect/>
            </a:stretch>
          </p:blipFill>
          <p:spPr>
            <a:xfrm>
              <a:off x="262779" y="2191512"/>
              <a:ext cx="1607281" cy="2191512"/>
            </a:xfrm>
            <a:prstGeom prst="rect">
              <a:avLst/>
            </a:prstGeom>
          </p:spPr>
        </p:pic>
        <p:sp>
          <p:nvSpPr>
            <p:cNvPr id="49"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grpSp>
        <p:nvGrpSpPr>
          <p:cNvPr id="50" name="Group 49"/>
          <p:cNvGrpSpPr/>
          <p:nvPr/>
        </p:nvGrpSpPr>
        <p:grpSpPr>
          <a:xfrm>
            <a:off x="7002643" y="2191512"/>
            <a:ext cx="1607281" cy="2191512"/>
            <a:chOff x="262779" y="2191512"/>
            <a:chExt cx="1607281" cy="2191512"/>
          </a:xfrm>
        </p:grpSpPr>
        <p:pic>
          <p:nvPicPr>
            <p:cNvPr id="51" name="object 19"/>
            <p:cNvPicPr/>
            <p:nvPr/>
          </p:nvPicPr>
          <p:blipFill>
            <a:blip r:embed="rId4" cstate="print"/>
            <a:stretch>
              <a:fillRect/>
            </a:stretch>
          </p:blipFill>
          <p:spPr>
            <a:xfrm>
              <a:off x="262779" y="2191512"/>
              <a:ext cx="1607281" cy="2191512"/>
            </a:xfrm>
            <a:prstGeom prst="rect">
              <a:avLst/>
            </a:prstGeom>
          </p:spPr>
        </p:pic>
        <p:sp>
          <p:nvSpPr>
            <p:cNvPr id="52"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grpSp>
        <p:nvGrpSpPr>
          <p:cNvPr id="53" name="Group 52"/>
          <p:cNvGrpSpPr/>
          <p:nvPr/>
        </p:nvGrpSpPr>
        <p:grpSpPr>
          <a:xfrm>
            <a:off x="8714434" y="2191512"/>
            <a:ext cx="1607281" cy="2191512"/>
            <a:chOff x="262779" y="2191512"/>
            <a:chExt cx="1607281" cy="2191512"/>
          </a:xfrm>
        </p:grpSpPr>
        <p:pic>
          <p:nvPicPr>
            <p:cNvPr id="54" name="object 19"/>
            <p:cNvPicPr/>
            <p:nvPr/>
          </p:nvPicPr>
          <p:blipFill>
            <a:blip r:embed="rId4" cstate="print"/>
            <a:stretch>
              <a:fillRect/>
            </a:stretch>
          </p:blipFill>
          <p:spPr>
            <a:xfrm>
              <a:off x="262779" y="2191512"/>
              <a:ext cx="1607281" cy="2191512"/>
            </a:xfrm>
            <a:prstGeom prst="rect">
              <a:avLst/>
            </a:prstGeom>
          </p:spPr>
        </p:pic>
        <p:sp>
          <p:nvSpPr>
            <p:cNvPr id="55"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grpSp>
        <p:nvGrpSpPr>
          <p:cNvPr id="56" name="Group 55"/>
          <p:cNvGrpSpPr/>
          <p:nvPr/>
        </p:nvGrpSpPr>
        <p:grpSpPr>
          <a:xfrm>
            <a:off x="10426223" y="2191512"/>
            <a:ext cx="1607281" cy="2191512"/>
            <a:chOff x="262779" y="2191512"/>
            <a:chExt cx="1607281" cy="2191512"/>
          </a:xfrm>
        </p:grpSpPr>
        <p:pic>
          <p:nvPicPr>
            <p:cNvPr id="57" name="object 19"/>
            <p:cNvPicPr/>
            <p:nvPr/>
          </p:nvPicPr>
          <p:blipFill>
            <a:blip r:embed="rId4" cstate="print"/>
            <a:stretch>
              <a:fillRect/>
            </a:stretch>
          </p:blipFill>
          <p:spPr>
            <a:xfrm>
              <a:off x="262779" y="2191512"/>
              <a:ext cx="1607281" cy="2191512"/>
            </a:xfrm>
            <a:prstGeom prst="rect">
              <a:avLst/>
            </a:prstGeom>
          </p:spPr>
        </p:pic>
        <p:sp>
          <p:nvSpPr>
            <p:cNvPr id="58"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sp>
        <p:nvSpPr>
          <p:cNvPr id="59" name="object 12"/>
          <p:cNvSpPr txBox="1"/>
          <p:nvPr/>
        </p:nvSpPr>
        <p:spPr>
          <a:xfrm>
            <a:off x="5217667" y="4534027"/>
            <a:ext cx="1640333" cy="1128514"/>
          </a:xfrm>
          <a:prstGeom prst="rect">
            <a:avLst/>
          </a:prstGeom>
        </p:spPr>
        <p:txBody>
          <a:bodyPr vert="horz" wrap="square" lIns="0" tIns="12700" rIns="0" bIns="0" rtlCol="0">
            <a:spAutoFit/>
          </a:bodyPr>
          <a:lstStyle/>
          <a:p>
            <a:pPr marL="134620" marR="129539" indent="231140" algn="ctr">
              <a:lnSpc>
                <a:spcPct val="100000"/>
              </a:lnSpc>
              <a:spcBef>
                <a:spcPts val="100"/>
              </a:spcBef>
            </a:pPr>
            <a:r>
              <a:rPr sz="1000" b="1" spc="-5" dirty="0">
                <a:solidFill>
                  <a:srgbClr val="2C2C2C"/>
                </a:solidFill>
                <a:latin typeface="Verdana"/>
                <a:cs typeface="Verdana"/>
              </a:rPr>
              <a:t>Akuvox R20B </a:t>
            </a:r>
            <a:r>
              <a:rPr sz="1000" b="1" dirty="0">
                <a:solidFill>
                  <a:srgbClr val="2C2C2C"/>
                </a:solidFill>
                <a:latin typeface="Verdana"/>
                <a:cs typeface="Verdana"/>
              </a:rPr>
              <a:t> </a:t>
            </a:r>
            <a:r>
              <a:rPr sz="1000" spc="-5" dirty="0">
                <a:solidFill>
                  <a:srgbClr val="2C2C2C"/>
                </a:solidFill>
                <a:latin typeface="Verdana"/>
                <a:cs typeface="Verdana"/>
              </a:rPr>
              <a:t>SIP Video</a:t>
            </a:r>
            <a:r>
              <a:rPr lang="en-IN" sz="1000" spc="-5" dirty="0">
                <a:solidFill>
                  <a:srgbClr val="2C2C2C"/>
                </a:solidFill>
                <a:latin typeface="Verdana"/>
                <a:cs typeface="Verdana"/>
              </a:rPr>
              <a:t> </a:t>
            </a:r>
            <a:r>
              <a:rPr sz="1000" spc="-5" dirty="0">
                <a:solidFill>
                  <a:srgbClr val="2C2C2C"/>
                </a:solidFill>
                <a:latin typeface="Verdana"/>
                <a:cs typeface="Verdana"/>
              </a:rPr>
              <a:t>Intercom</a:t>
            </a:r>
            <a:r>
              <a:rPr lang="en-IN" sz="1000" spc="-5" dirty="0">
                <a:solidFill>
                  <a:srgbClr val="2C2C2C"/>
                </a:solidFill>
                <a:latin typeface="Verdana"/>
                <a:cs typeface="Verdana"/>
              </a:rPr>
              <a:t> </a:t>
            </a:r>
            <a:r>
              <a:rPr sz="1000" spc="-5" dirty="0">
                <a:solidFill>
                  <a:srgbClr val="2C2C2C"/>
                </a:solidFill>
                <a:latin typeface="Verdana"/>
                <a:cs typeface="Verdana"/>
              </a:rPr>
              <a:t>with</a:t>
            </a:r>
            <a:r>
              <a:rPr lang="en-IN" sz="1000" spc="-75" dirty="0">
                <a:solidFill>
                  <a:srgbClr val="2C2C2C"/>
                </a:solidFill>
                <a:latin typeface="Verdana"/>
                <a:cs typeface="Verdana"/>
              </a:rPr>
              <a:t> Two/</a:t>
            </a:r>
            <a:r>
              <a:rPr sz="1000" spc="-5" dirty="0">
                <a:solidFill>
                  <a:srgbClr val="2C2C2C"/>
                </a:solidFill>
                <a:latin typeface="Verdana"/>
                <a:cs typeface="Verdana"/>
              </a:rPr>
              <a:t>Three/Four/Five(</a:t>
            </a:r>
            <a:r>
              <a:rPr lang="en-IN" sz="1000" spc="-5" dirty="0">
                <a:solidFill>
                  <a:srgbClr val="2C2C2C"/>
                </a:solidFill>
                <a:latin typeface="Verdana"/>
                <a:cs typeface="Verdana"/>
              </a:rPr>
              <a:t>2/</a:t>
            </a:r>
            <a:r>
              <a:rPr sz="1000" spc="-5" dirty="0">
                <a:solidFill>
                  <a:srgbClr val="2C2C2C"/>
                </a:solidFill>
                <a:latin typeface="Verdana"/>
                <a:cs typeface="Verdana"/>
              </a:rPr>
              <a:t>3/4/5)</a:t>
            </a:r>
            <a:r>
              <a:rPr sz="1000" dirty="0">
                <a:solidFill>
                  <a:srgbClr val="2C2C2C"/>
                </a:solidFill>
                <a:latin typeface="Verdana"/>
                <a:cs typeface="Verdana"/>
              </a:rPr>
              <a:t> </a:t>
            </a:r>
            <a:r>
              <a:rPr sz="1000" spc="-5" dirty="0">
                <a:solidFill>
                  <a:srgbClr val="2C2C2C"/>
                </a:solidFill>
                <a:latin typeface="Verdana"/>
                <a:cs typeface="Verdana"/>
              </a:rPr>
              <a:t>Buttons,</a:t>
            </a:r>
            <a:r>
              <a:rPr sz="1000" spc="5" dirty="0">
                <a:solidFill>
                  <a:srgbClr val="2C2C2C"/>
                </a:solidFill>
                <a:latin typeface="Verdana"/>
                <a:cs typeface="Verdana"/>
              </a:rPr>
              <a:t> </a:t>
            </a:r>
            <a:r>
              <a:rPr sz="1000" spc="-35" dirty="0">
                <a:solidFill>
                  <a:srgbClr val="2C2C2C"/>
                </a:solidFill>
                <a:latin typeface="Verdana"/>
                <a:cs typeface="Verdana"/>
              </a:rPr>
              <a:t>ONVIF,</a:t>
            </a:r>
            <a:r>
              <a:rPr lang="en-IN" sz="1000" dirty="0">
                <a:latin typeface="Verdana"/>
                <a:cs typeface="Verdana"/>
              </a:rPr>
              <a:t> </a:t>
            </a:r>
            <a:r>
              <a:rPr sz="1000" spc="-5" dirty="0">
                <a:solidFill>
                  <a:srgbClr val="2C2C2C"/>
                </a:solidFill>
                <a:latin typeface="Verdana"/>
                <a:cs typeface="Verdana"/>
              </a:rPr>
              <a:t>IP65</a:t>
            </a:r>
            <a:r>
              <a:rPr sz="1000" spc="-40" dirty="0">
                <a:solidFill>
                  <a:srgbClr val="2C2C2C"/>
                </a:solidFill>
                <a:latin typeface="Verdana"/>
                <a:cs typeface="Verdana"/>
              </a:rPr>
              <a:t> </a:t>
            </a:r>
            <a:r>
              <a:rPr sz="1000" spc="-5" dirty="0">
                <a:solidFill>
                  <a:srgbClr val="2C2C2C"/>
                </a:solidFill>
                <a:latin typeface="Verdana"/>
                <a:cs typeface="Verdana"/>
              </a:rPr>
              <a:t>Compliant</a:t>
            </a:r>
            <a:endParaRPr sz="1000" dirty="0">
              <a:latin typeface="Verdana"/>
              <a:cs typeface="Verdana"/>
            </a:endParaRPr>
          </a:p>
        </p:txBody>
      </p:sp>
      <p:sp>
        <p:nvSpPr>
          <p:cNvPr id="60" name="object 13"/>
          <p:cNvSpPr txBox="1"/>
          <p:nvPr/>
        </p:nvSpPr>
        <p:spPr>
          <a:xfrm>
            <a:off x="3581400" y="4536185"/>
            <a:ext cx="1604942" cy="795089"/>
          </a:xfrm>
          <a:prstGeom prst="rect">
            <a:avLst/>
          </a:prstGeom>
        </p:spPr>
        <p:txBody>
          <a:bodyPr vert="horz" wrap="square" lIns="0" tIns="12700" rIns="0" bIns="0" rtlCol="0">
            <a:spAutoFit/>
          </a:bodyPr>
          <a:lstStyle/>
          <a:p>
            <a:pPr marL="12700" marR="5080" algn="ctr">
              <a:lnSpc>
                <a:spcPct val="100000"/>
              </a:lnSpc>
              <a:spcBef>
                <a:spcPts val="100"/>
              </a:spcBef>
            </a:pPr>
            <a:r>
              <a:rPr sz="1000" b="1" spc="-5" dirty="0">
                <a:solidFill>
                  <a:srgbClr val="2C2C2C"/>
                </a:solidFill>
                <a:latin typeface="Verdana"/>
                <a:cs typeface="Verdana"/>
              </a:rPr>
              <a:t>Akuvox</a:t>
            </a:r>
            <a:r>
              <a:rPr sz="1000" b="1" spc="-55" dirty="0">
                <a:solidFill>
                  <a:srgbClr val="2C2C2C"/>
                </a:solidFill>
                <a:latin typeface="Verdana"/>
                <a:cs typeface="Verdana"/>
              </a:rPr>
              <a:t> </a:t>
            </a:r>
            <a:r>
              <a:rPr sz="1000" b="1" spc="-5" dirty="0">
                <a:solidFill>
                  <a:srgbClr val="2C2C2C"/>
                </a:solidFill>
                <a:latin typeface="Verdana"/>
                <a:cs typeface="Verdana"/>
              </a:rPr>
              <a:t>E12S/E12W </a:t>
            </a:r>
            <a:r>
              <a:rPr sz="1000" b="1" spc="-395" dirty="0">
                <a:solidFill>
                  <a:srgbClr val="2C2C2C"/>
                </a:solidFill>
                <a:latin typeface="Verdana"/>
                <a:cs typeface="Verdana"/>
              </a:rPr>
              <a:t> </a:t>
            </a:r>
            <a:endParaRPr lang="en-IN" sz="1000" b="1" spc="-395" dirty="0">
              <a:solidFill>
                <a:srgbClr val="2C2C2C"/>
              </a:solidFill>
              <a:latin typeface="Verdana"/>
              <a:cs typeface="Verdana"/>
            </a:endParaRPr>
          </a:p>
          <a:p>
            <a:pPr marL="12700" marR="5080" algn="ctr">
              <a:lnSpc>
                <a:spcPct val="100000"/>
              </a:lnSpc>
              <a:spcBef>
                <a:spcPts val="100"/>
              </a:spcBef>
            </a:pPr>
            <a:r>
              <a:rPr sz="1000" spc="-5" dirty="0">
                <a:solidFill>
                  <a:srgbClr val="2C2C2C"/>
                </a:solidFill>
                <a:latin typeface="Verdana"/>
                <a:cs typeface="Verdana"/>
              </a:rPr>
              <a:t>SIP Video </a:t>
            </a:r>
            <a:r>
              <a:rPr sz="1000" dirty="0">
                <a:solidFill>
                  <a:srgbClr val="2C2C2C"/>
                </a:solidFill>
                <a:latin typeface="Verdana"/>
                <a:cs typeface="Verdana"/>
              </a:rPr>
              <a:t>Door </a:t>
            </a:r>
            <a:r>
              <a:rPr sz="1000" spc="-5" dirty="0">
                <a:solidFill>
                  <a:srgbClr val="2C2C2C"/>
                </a:solidFill>
                <a:latin typeface="Verdana"/>
                <a:cs typeface="Verdana"/>
              </a:rPr>
              <a:t>Bell </a:t>
            </a:r>
            <a:r>
              <a:rPr sz="1000" dirty="0">
                <a:solidFill>
                  <a:srgbClr val="2C2C2C"/>
                </a:solidFill>
                <a:latin typeface="Verdana"/>
                <a:cs typeface="Verdana"/>
              </a:rPr>
              <a:t> </a:t>
            </a:r>
            <a:r>
              <a:rPr sz="1000" spc="-5" dirty="0">
                <a:solidFill>
                  <a:srgbClr val="2C2C2C"/>
                </a:solidFill>
                <a:latin typeface="Verdana"/>
                <a:cs typeface="Verdana"/>
              </a:rPr>
              <a:t>with </a:t>
            </a:r>
            <a:r>
              <a:rPr sz="1000" spc="-30" dirty="0">
                <a:solidFill>
                  <a:srgbClr val="2C2C2C"/>
                </a:solidFill>
                <a:latin typeface="Verdana"/>
                <a:cs typeface="Verdana"/>
              </a:rPr>
              <a:t>Relay,</a:t>
            </a:r>
            <a:r>
              <a:rPr sz="1000" spc="-25" dirty="0">
                <a:solidFill>
                  <a:srgbClr val="2C2C2C"/>
                </a:solidFill>
                <a:latin typeface="Verdana"/>
                <a:cs typeface="Verdana"/>
              </a:rPr>
              <a:t> </a:t>
            </a:r>
            <a:r>
              <a:rPr sz="1000" spc="-5" dirty="0">
                <a:solidFill>
                  <a:srgbClr val="2C2C2C"/>
                </a:solidFill>
                <a:latin typeface="Verdana"/>
                <a:cs typeface="Verdana"/>
              </a:rPr>
              <a:t>with</a:t>
            </a:r>
            <a:r>
              <a:rPr sz="1000" dirty="0">
                <a:solidFill>
                  <a:srgbClr val="2C2C2C"/>
                </a:solidFill>
                <a:latin typeface="Verdana"/>
                <a:cs typeface="Verdana"/>
              </a:rPr>
              <a:t> </a:t>
            </a:r>
            <a:r>
              <a:rPr sz="1000" spc="-5" dirty="0">
                <a:solidFill>
                  <a:srgbClr val="2C2C2C"/>
                </a:solidFill>
                <a:latin typeface="Verdana"/>
                <a:cs typeface="Verdana"/>
              </a:rPr>
              <a:t>Wi-Fi </a:t>
            </a:r>
            <a:r>
              <a:rPr sz="1000" dirty="0">
                <a:solidFill>
                  <a:srgbClr val="2C2C2C"/>
                </a:solidFill>
                <a:latin typeface="Verdana"/>
                <a:cs typeface="Verdana"/>
              </a:rPr>
              <a:t> </a:t>
            </a:r>
            <a:r>
              <a:rPr sz="1000" spc="-5" dirty="0">
                <a:solidFill>
                  <a:srgbClr val="2C2C2C"/>
                </a:solidFill>
                <a:latin typeface="Verdana"/>
                <a:cs typeface="Verdana"/>
              </a:rPr>
              <a:t>in</a:t>
            </a:r>
            <a:r>
              <a:rPr sz="1000" spc="-10" dirty="0">
                <a:solidFill>
                  <a:srgbClr val="2C2C2C"/>
                </a:solidFill>
                <a:latin typeface="Verdana"/>
                <a:cs typeface="Verdana"/>
              </a:rPr>
              <a:t> </a:t>
            </a:r>
            <a:r>
              <a:rPr sz="1000" spc="-35" dirty="0">
                <a:solidFill>
                  <a:srgbClr val="2C2C2C"/>
                </a:solidFill>
                <a:latin typeface="Verdana"/>
                <a:cs typeface="Verdana"/>
              </a:rPr>
              <a:t>E12W,</a:t>
            </a:r>
            <a:r>
              <a:rPr sz="1000" spc="-10" dirty="0">
                <a:solidFill>
                  <a:srgbClr val="2C2C2C"/>
                </a:solidFill>
                <a:latin typeface="Verdana"/>
                <a:cs typeface="Verdana"/>
              </a:rPr>
              <a:t> </a:t>
            </a:r>
            <a:r>
              <a:rPr sz="1000" spc="-35" dirty="0">
                <a:solidFill>
                  <a:srgbClr val="2C2C2C"/>
                </a:solidFill>
                <a:latin typeface="Verdana"/>
                <a:cs typeface="Verdana"/>
              </a:rPr>
              <a:t>ONVIF,</a:t>
            </a:r>
            <a:endParaRPr sz="1000" dirty="0">
              <a:latin typeface="Verdana"/>
              <a:cs typeface="Verdana"/>
            </a:endParaRPr>
          </a:p>
          <a:p>
            <a:pPr algn="ctr">
              <a:lnSpc>
                <a:spcPct val="100000"/>
              </a:lnSpc>
            </a:pPr>
            <a:r>
              <a:rPr sz="1000" spc="-5" dirty="0">
                <a:solidFill>
                  <a:srgbClr val="2C2C2C"/>
                </a:solidFill>
                <a:latin typeface="Verdana"/>
                <a:cs typeface="Verdana"/>
              </a:rPr>
              <a:t>IP65</a:t>
            </a:r>
            <a:r>
              <a:rPr sz="1000" spc="-40" dirty="0">
                <a:solidFill>
                  <a:srgbClr val="2C2C2C"/>
                </a:solidFill>
                <a:latin typeface="Verdana"/>
                <a:cs typeface="Verdana"/>
              </a:rPr>
              <a:t> </a:t>
            </a:r>
            <a:r>
              <a:rPr sz="1000" spc="-5" dirty="0">
                <a:solidFill>
                  <a:srgbClr val="2C2C2C"/>
                </a:solidFill>
                <a:latin typeface="Verdana"/>
                <a:cs typeface="Verdana"/>
              </a:rPr>
              <a:t>Compliant</a:t>
            </a:r>
            <a:endParaRPr sz="1000" dirty="0">
              <a:latin typeface="Verdana"/>
              <a:cs typeface="Verdana"/>
            </a:endParaRPr>
          </a:p>
        </p:txBody>
      </p:sp>
      <p:sp>
        <p:nvSpPr>
          <p:cNvPr id="61" name="object 22"/>
          <p:cNvSpPr txBox="1"/>
          <p:nvPr/>
        </p:nvSpPr>
        <p:spPr>
          <a:xfrm>
            <a:off x="10210800" y="4534027"/>
            <a:ext cx="1986026" cy="936154"/>
          </a:xfrm>
          <a:prstGeom prst="rect">
            <a:avLst/>
          </a:prstGeom>
        </p:spPr>
        <p:txBody>
          <a:bodyPr vert="horz" wrap="square" lIns="0" tIns="12700" rIns="0" bIns="0" rtlCol="0">
            <a:spAutoFit/>
          </a:bodyPr>
          <a:lstStyle/>
          <a:p>
            <a:pPr marL="1270" algn="ctr">
              <a:lnSpc>
                <a:spcPct val="100000"/>
              </a:lnSpc>
              <a:spcBef>
                <a:spcPts val="100"/>
              </a:spcBef>
            </a:pPr>
            <a:r>
              <a:rPr sz="1000" b="1" dirty="0">
                <a:solidFill>
                  <a:srgbClr val="2C2C2C"/>
                </a:solidFill>
                <a:latin typeface="Verdana"/>
                <a:cs typeface="Verdana"/>
              </a:rPr>
              <a:t>Akuvox</a:t>
            </a:r>
            <a:r>
              <a:rPr sz="1000" b="1" spc="-60" dirty="0">
                <a:solidFill>
                  <a:srgbClr val="2C2C2C"/>
                </a:solidFill>
                <a:latin typeface="Verdana"/>
                <a:cs typeface="Verdana"/>
              </a:rPr>
              <a:t> </a:t>
            </a:r>
            <a:r>
              <a:rPr sz="1000" b="1" spc="-5" dirty="0">
                <a:solidFill>
                  <a:srgbClr val="2C2C2C"/>
                </a:solidFill>
                <a:latin typeface="Verdana"/>
                <a:cs typeface="Verdana"/>
              </a:rPr>
              <a:t>E16C</a:t>
            </a:r>
            <a:endParaRPr sz="1000" dirty="0">
              <a:latin typeface="Verdana"/>
              <a:cs typeface="Verdana"/>
            </a:endParaRPr>
          </a:p>
          <a:p>
            <a:pPr marL="12700" marR="5080" algn="ctr">
              <a:lnSpc>
                <a:spcPct val="100000"/>
              </a:lnSpc>
            </a:pPr>
            <a:r>
              <a:rPr sz="1000" spc="-5" dirty="0">
                <a:solidFill>
                  <a:srgbClr val="2C2C2C"/>
                </a:solidFill>
                <a:latin typeface="Verdana"/>
                <a:cs typeface="Verdana"/>
              </a:rPr>
              <a:t>SIP Video </a:t>
            </a:r>
            <a:r>
              <a:rPr sz="1000" dirty="0">
                <a:solidFill>
                  <a:srgbClr val="2C2C2C"/>
                </a:solidFill>
                <a:latin typeface="Verdana"/>
                <a:cs typeface="Verdana"/>
              </a:rPr>
              <a:t>Door </a:t>
            </a:r>
            <a:r>
              <a:rPr sz="1000" spc="-5" dirty="0">
                <a:solidFill>
                  <a:srgbClr val="2C2C2C"/>
                </a:solidFill>
                <a:latin typeface="Verdana"/>
                <a:cs typeface="Verdana"/>
              </a:rPr>
              <a:t>Phone </a:t>
            </a:r>
            <a:r>
              <a:rPr sz="1000" dirty="0">
                <a:solidFill>
                  <a:srgbClr val="2C2C2C"/>
                </a:solidFill>
                <a:latin typeface="Verdana"/>
                <a:cs typeface="Verdana"/>
              </a:rPr>
              <a:t> </a:t>
            </a:r>
            <a:r>
              <a:rPr sz="1000" spc="-5" dirty="0">
                <a:solidFill>
                  <a:srgbClr val="2C2C2C"/>
                </a:solidFill>
                <a:latin typeface="Verdana"/>
                <a:cs typeface="Verdana"/>
              </a:rPr>
              <a:t>with</a:t>
            </a:r>
            <a:r>
              <a:rPr sz="1000" dirty="0">
                <a:solidFill>
                  <a:srgbClr val="2C2C2C"/>
                </a:solidFill>
                <a:latin typeface="Verdana"/>
                <a:cs typeface="Verdana"/>
              </a:rPr>
              <a:t> </a:t>
            </a:r>
            <a:r>
              <a:rPr sz="1000" spc="-15" dirty="0">
                <a:solidFill>
                  <a:srgbClr val="2C2C2C"/>
                </a:solidFill>
                <a:latin typeface="Verdana"/>
                <a:cs typeface="Verdana"/>
              </a:rPr>
              <a:t>Facial</a:t>
            </a:r>
            <a:r>
              <a:rPr sz="1000" spc="-5" dirty="0">
                <a:solidFill>
                  <a:srgbClr val="2C2C2C"/>
                </a:solidFill>
                <a:latin typeface="Verdana"/>
                <a:cs typeface="Verdana"/>
              </a:rPr>
              <a:t> </a:t>
            </a:r>
            <a:r>
              <a:rPr sz="1000" spc="-10" dirty="0">
                <a:solidFill>
                  <a:srgbClr val="2C2C2C"/>
                </a:solidFill>
                <a:latin typeface="Verdana"/>
                <a:cs typeface="Verdana"/>
              </a:rPr>
              <a:t>Recognition, </a:t>
            </a:r>
            <a:r>
              <a:rPr sz="1000" spc="-405" dirty="0">
                <a:solidFill>
                  <a:srgbClr val="2C2C2C"/>
                </a:solidFill>
                <a:latin typeface="Verdana"/>
                <a:cs typeface="Verdana"/>
              </a:rPr>
              <a:t> </a:t>
            </a:r>
            <a:r>
              <a:rPr sz="1000" spc="-35" dirty="0">
                <a:solidFill>
                  <a:srgbClr val="2C2C2C"/>
                </a:solidFill>
                <a:latin typeface="Verdana"/>
                <a:cs typeface="Verdana"/>
              </a:rPr>
              <a:t>ONVIF,</a:t>
            </a:r>
            <a:r>
              <a:rPr sz="1000" spc="-10" dirty="0">
                <a:solidFill>
                  <a:srgbClr val="2C2C2C"/>
                </a:solidFill>
                <a:latin typeface="Verdana"/>
                <a:cs typeface="Verdana"/>
              </a:rPr>
              <a:t> </a:t>
            </a:r>
            <a:r>
              <a:rPr sz="1000" spc="-5" dirty="0">
                <a:solidFill>
                  <a:srgbClr val="2C2C2C"/>
                </a:solidFill>
                <a:latin typeface="Verdana"/>
                <a:cs typeface="Verdana"/>
              </a:rPr>
              <a:t>IP65</a:t>
            </a:r>
            <a:r>
              <a:rPr sz="1000" spc="-10" dirty="0">
                <a:solidFill>
                  <a:srgbClr val="2C2C2C"/>
                </a:solidFill>
                <a:latin typeface="Verdana"/>
                <a:cs typeface="Verdana"/>
              </a:rPr>
              <a:t> </a:t>
            </a:r>
            <a:r>
              <a:rPr sz="1000" spc="-5" dirty="0">
                <a:solidFill>
                  <a:srgbClr val="2C2C2C"/>
                </a:solidFill>
                <a:latin typeface="Verdana"/>
                <a:cs typeface="Verdana"/>
              </a:rPr>
              <a:t>Compliant</a:t>
            </a:r>
            <a:endParaRPr lang="en-IN" sz="1000" spc="-5" dirty="0">
              <a:solidFill>
                <a:srgbClr val="2C2C2C"/>
              </a:solidFill>
              <a:latin typeface="Verdana"/>
              <a:cs typeface="Verdana"/>
            </a:endParaRPr>
          </a:p>
          <a:p>
            <a:pPr marL="12700" marR="5080" algn="ctr">
              <a:lnSpc>
                <a:spcPct val="100000"/>
              </a:lnSpc>
            </a:pPr>
            <a:r>
              <a:rPr lang="en-IN" sz="1000" spc="-5" dirty="0">
                <a:solidFill>
                  <a:srgbClr val="2C2C2C"/>
                </a:solidFill>
                <a:latin typeface="Verdana"/>
                <a:cs typeface="Verdana"/>
              </a:rPr>
              <a:t>(MD01 – Wrist Temp.)</a:t>
            </a:r>
          </a:p>
          <a:p>
            <a:pPr marL="12700" marR="5080" algn="ctr">
              <a:lnSpc>
                <a:spcPct val="100000"/>
              </a:lnSpc>
            </a:pPr>
            <a:r>
              <a:rPr lang="en-IN" sz="1000" spc="-5" dirty="0">
                <a:solidFill>
                  <a:srgbClr val="2C2C2C"/>
                </a:solidFill>
                <a:latin typeface="Verdana"/>
                <a:cs typeface="Verdana"/>
              </a:rPr>
              <a:t>MD02 – Forehead Temp.)</a:t>
            </a:r>
            <a:endParaRPr sz="1000" dirty="0">
              <a:latin typeface="Verdana"/>
              <a:cs typeface="Verdana"/>
            </a:endParaRPr>
          </a:p>
        </p:txBody>
      </p:sp>
      <p:sp>
        <p:nvSpPr>
          <p:cNvPr id="62" name="object 23"/>
          <p:cNvSpPr txBox="1"/>
          <p:nvPr/>
        </p:nvSpPr>
        <p:spPr>
          <a:xfrm>
            <a:off x="6979920" y="4536185"/>
            <a:ext cx="1554480" cy="795089"/>
          </a:xfrm>
          <a:prstGeom prst="rect">
            <a:avLst/>
          </a:prstGeom>
        </p:spPr>
        <p:txBody>
          <a:bodyPr vert="horz" wrap="square" lIns="0" tIns="12700" rIns="0" bIns="0" rtlCol="0">
            <a:spAutoFit/>
          </a:bodyPr>
          <a:lstStyle/>
          <a:p>
            <a:pPr marL="12700" marR="5080" indent="194945">
              <a:lnSpc>
                <a:spcPct val="100000"/>
              </a:lnSpc>
              <a:spcBef>
                <a:spcPts val="100"/>
              </a:spcBef>
            </a:pPr>
            <a:r>
              <a:rPr sz="1000" b="1" spc="-5" dirty="0">
                <a:solidFill>
                  <a:srgbClr val="2C2C2C"/>
                </a:solidFill>
                <a:latin typeface="Verdana"/>
                <a:cs typeface="Verdana"/>
              </a:rPr>
              <a:t>Akuvox R20K </a:t>
            </a:r>
            <a:endParaRPr lang="en-IN" sz="1000" b="1" spc="-5" dirty="0">
              <a:solidFill>
                <a:srgbClr val="2C2C2C"/>
              </a:solidFill>
              <a:latin typeface="Verdana"/>
              <a:cs typeface="Verdana"/>
            </a:endParaRPr>
          </a:p>
          <a:p>
            <a:pPr marL="12700" marR="5080" indent="194945">
              <a:lnSpc>
                <a:spcPct val="100000"/>
              </a:lnSpc>
              <a:spcBef>
                <a:spcPts val="100"/>
              </a:spcBef>
            </a:pPr>
            <a:r>
              <a:rPr sz="1000" spc="-5" dirty="0">
                <a:solidFill>
                  <a:srgbClr val="2C2C2C"/>
                </a:solidFill>
                <a:latin typeface="Verdana"/>
                <a:cs typeface="Verdana"/>
              </a:rPr>
              <a:t>SIP Video Intercom </a:t>
            </a:r>
            <a:r>
              <a:rPr sz="1000" spc="-409" dirty="0">
                <a:solidFill>
                  <a:srgbClr val="2C2C2C"/>
                </a:solidFill>
                <a:latin typeface="Verdana"/>
                <a:cs typeface="Verdana"/>
              </a:rPr>
              <a:t> </a:t>
            </a:r>
            <a:r>
              <a:rPr sz="1000" spc="-5" dirty="0">
                <a:solidFill>
                  <a:srgbClr val="2C2C2C"/>
                </a:solidFill>
                <a:latin typeface="Verdana"/>
                <a:cs typeface="Verdana"/>
              </a:rPr>
              <a:t>with </a:t>
            </a:r>
            <a:r>
              <a:rPr sz="1000" spc="-10" dirty="0">
                <a:solidFill>
                  <a:srgbClr val="2C2C2C"/>
                </a:solidFill>
                <a:latin typeface="Verdana"/>
                <a:cs typeface="Verdana"/>
              </a:rPr>
              <a:t>Keypad </a:t>
            </a:r>
            <a:r>
              <a:rPr sz="1000" spc="-5" dirty="0">
                <a:solidFill>
                  <a:srgbClr val="2C2C2C"/>
                </a:solidFill>
                <a:latin typeface="Verdana"/>
                <a:cs typeface="Verdana"/>
              </a:rPr>
              <a:t>and </a:t>
            </a:r>
            <a:r>
              <a:rPr sz="1000" dirty="0">
                <a:solidFill>
                  <a:srgbClr val="2C2C2C"/>
                </a:solidFill>
                <a:latin typeface="Verdana"/>
                <a:cs typeface="Verdana"/>
              </a:rPr>
              <a:t>RF </a:t>
            </a:r>
            <a:r>
              <a:rPr sz="1000" spc="-409" dirty="0">
                <a:solidFill>
                  <a:srgbClr val="2C2C2C"/>
                </a:solidFill>
                <a:latin typeface="Verdana"/>
                <a:cs typeface="Verdana"/>
              </a:rPr>
              <a:t> </a:t>
            </a:r>
            <a:r>
              <a:rPr sz="1000" dirty="0">
                <a:solidFill>
                  <a:srgbClr val="2C2C2C"/>
                </a:solidFill>
                <a:latin typeface="Verdana"/>
                <a:cs typeface="Verdana"/>
              </a:rPr>
              <a:t>card</a:t>
            </a:r>
            <a:r>
              <a:rPr sz="1000" spc="-25" dirty="0">
                <a:solidFill>
                  <a:srgbClr val="2C2C2C"/>
                </a:solidFill>
                <a:latin typeface="Verdana"/>
                <a:cs typeface="Verdana"/>
              </a:rPr>
              <a:t> reader,</a:t>
            </a:r>
            <a:r>
              <a:rPr sz="1000" spc="-35" dirty="0">
                <a:solidFill>
                  <a:srgbClr val="2C2C2C"/>
                </a:solidFill>
                <a:latin typeface="Verdana"/>
                <a:cs typeface="Verdana"/>
              </a:rPr>
              <a:t> ONVIF,</a:t>
            </a:r>
            <a:endParaRPr sz="1000" dirty="0">
              <a:latin typeface="Verdana"/>
              <a:cs typeface="Verdana"/>
            </a:endParaRPr>
          </a:p>
          <a:p>
            <a:pPr marL="189230">
              <a:lnSpc>
                <a:spcPct val="100000"/>
              </a:lnSpc>
            </a:pPr>
            <a:r>
              <a:rPr sz="1000" spc="-5" dirty="0">
                <a:solidFill>
                  <a:srgbClr val="2C2C2C"/>
                </a:solidFill>
                <a:latin typeface="Verdana"/>
                <a:cs typeface="Verdana"/>
              </a:rPr>
              <a:t>IP65</a:t>
            </a:r>
            <a:r>
              <a:rPr sz="1000" spc="-40" dirty="0">
                <a:solidFill>
                  <a:srgbClr val="2C2C2C"/>
                </a:solidFill>
                <a:latin typeface="Verdana"/>
                <a:cs typeface="Verdana"/>
              </a:rPr>
              <a:t> </a:t>
            </a:r>
            <a:r>
              <a:rPr sz="1000" spc="-5" dirty="0">
                <a:solidFill>
                  <a:srgbClr val="2C2C2C"/>
                </a:solidFill>
                <a:latin typeface="Verdana"/>
                <a:cs typeface="Verdana"/>
              </a:rPr>
              <a:t>Compliant</a:t>
            </a:r>
            <a:endParaRPr sz="1000" dirty="0">
              <a:latin typeface="Verdana"/>
              <a:cs typeface="Verdana"/>
            </a:endParaRPr>
          </a:p>
        </p:txBody>
      </p:sp>
      <p:pic>
        <p:nvPicPr>
          <p:cNvPr id="63" name="object 27"/>
          <p:cNvPicPr/>
          <p:nvPr/>
        </p:nvPicPr>
        <p:blipFill>
          <a:blip r:embed="rId5" cstate="print"/>
          <a:stretch>
            <a:fillRect/>
          </a:stretch>
        </p:blipFill>
        <p:spPr>
          <a:xfrm>
            <a:off x="7425947" y="2665713"/>
            <a:ext cx="626364" cy="1359408"/>
          </a:xfrm>
          <a:prstGeom prst="rect">
            <a:avLst/>
          </a:prstGeom>
        </p:spPr>
      </p:pic>
      <p:pic>
        <p:nvPicPr>
          <p:cNvPr id="64" name="object 28"/>
          <p:cNvPicPr/>
          <p:nvPr/>
        </p:nvPicPr>
        <p:blipFill>
          <a:blip r:embed="rId6" cstate="print"/>
          <a:stretch>
            <a:fillRect/>
          </a:stretch>
        </p:blipFill>
        <p:spPr>
          <a:xfrm>
            <a:off x="10863961" y="2582488"/>
            <a:ext cx="679703" cy="1475232"/>
          </a:xfrm>
          <a:prstGeom prst="rect">
            <a:avLst/>
          </a:prstGeom>
        </p:spPr>
      </p:pic>
      <p:pic>
        <p:nvPicPr>
          <p:cNvPr id="65" name="object 29"/>
          <p:cNvPicPr/>
          <p:nvPr/>
        </p:nvPicPr>
        <p:blipFill>
          <a:blip r:embed="rId7" cstate="print"/>
          <a:stretch>
            <a:fillRect/>
          </a:stretch>
        </p:blipFill>
        <p:spPr>
          <a:xfrm>
            <a:off x="5769118" y="2677666"/>
            <a:ext cx="650748" cy="1359408"/>
          </a:xfrm>
          <a:prstGeom prst="rect">
            <a:avLst/>
          </a:prstGeom>
        </p:spPr>
      </p:pic>
      <p:pic>
        <p:nvPicPr>
          <p:cNvPr id="66" name="object 30"/>
          <p:cNvPicPr/>
          <p:nvPr/>
        </p:nvPicPr>
        <p:blipFill>
          <a:blip r:embed="rId8" cstate="print"/>
          <a:stretch>
            <a:fillRect/>
          </a:stretch>
        </p:blipFill>
        <p:spPr>
          <a:xfrm>
            <a:off x="3983964" y="2382010"/>
            <a:ext cx="838200" cy="1655064"/>
          </a:xfrm>
          <a:prstGeom prst="rect">
            <a:avLst/>
          </a:prstGeom>
        </p:spPr>
      </p:pic>
      <p:sp>
        <p:nvSpPr>
          <p:cNvPr id="68" name="object 35"/>
          <p:cNvSpPr/>
          <p:nvPr/>
        </p:nvSpPr>
        <p:spPr>
          <a:xfrm>
            <a:off x="1762760" y="1279080"/>
            <a:ext cx="1703070" cy="1066800"/>
          </a:xfrm>
          <a:custGeom>
            <a:avLst/>
            <a:gdLst/>
            <a:ahLst/>
            <a:cxnLst/>
            <a:rect l="l" t="t" r="r" b="b"/>
            <a:pathLst>
              <a:path w="1703070" h="1066800">
                <a:moveTo>
                  <a:pt x="508701" y="0"/>
                </a:moveTo>
                <a:lnTo>
                  <a:pt x="491784" y="267208"/>
                </a:lnTo>
                <a:lnTo>
                  <a:pt x="175491" y="193167"/>
                </a:lnTo>
                <a:lnTo>
                  <a:pt x="313946" y="454660"/>
                </a:lnTo>
                <a:lnTo>
                  <a:pt x="1057" y="435863"/>
                </a:lnTo>
                <a:lnTo>
                  <a:pt x="196979" y="662178"/>
                </a:lnTo>
                <a:lnTo>
                  <a:pt x="0" y="757428"/>
                </a:lnTo>
                <a:lnTo>
                  <a:pt x="249798" y="866140"/>
                </a:lnTo>
                <a:lnTo>
                  <a:pt x="193385" y="1066292"/>
                </a:lnTo>
                <a:lnTo>
                  <a:pt x="451360" y="924687"/>
                </a:lnTo>
                <a:lnTo>
                  <a:pt x="506732" y="1045972"/>
                </a:lnTo>
                <a:lnTo>
                  <a:pt x="637606" y="936498"/>
                </a:lnTo>
                <a:lnTo>
                  <a:pt x="736729" y="1064641"/>
                </a:lnTo>
                <a:lnTo>
                  <a:pt x="834240" y="907415"/>
                </a:lnTo>
                <a:lnTo>
                  <a:pt x="1008903" y="1058037"/>
                </a:lnTo>
                <a:lnTo>
                  <a:pt x="1044869" y="873251"/>
                </a:lnTo>
                <a:lnTo>
                  <a:pt x="1330467" y="1050163"/>
                </a:lnTo>
                <a:lnTo>
                  <a:pt x="1211595" y="795020"/>
                </a:lnTo>
                <a:lnTo>
                  <a:pt x="1369583" y="780415"/>
                </a:lnTo>
                <a:lnTo>
                  <a:pt x="1311798" y="638683"/>
                </a:lnTo>
                <a:lnTo>
                  <a:pt x="1702831" y="587248"/>
                </a:lnTo>
                <a:lnTo>
                  <a:pt x="1322720" y="455549"/>
                </a:lnTo>
                <a:lnTo>
                  <a:pt x="1506489" y="297053"/>
                </a:lnTo>
                <a:lnTo>
                  <a:pt x="1201308" y="366649"/>
                </a:lnTo>
                <a:lnTo>
                  <a:pt x="1331864" y="33528"/>
                </a:lnTo>
                <a:lnTo>
                  <a:pt x="1004623" y="208915"/>
                </a:lnTo>
                <a:lnTo>
                  <a:pt x="924410" y="22987"/>
                </a:lnTo>
                <a:lnTo>
                  <a:pt x="752121" y="259080"/>
                </a:lnTo>
                <a:lnTo>
                  <a:pt x="508701" y="0"/>
                </a:lnTo>
                <a:close/>
              </a:path>
            </a:pathLst>
          </a:custGeom>
          <a:solidFill>
            <a:srgbClr val="FF520D"/>
          </a:solidFill>
        </p:spPr>
        <p:txBody>
          <a:bodyPr wrap="square" lIns="0" tIns="0" rIns="0" bIns="0" rtlCol="0"/>
          <a:lstStyle/>
          <a:p>
            <a:endParaRPr/>
          </a:p>
        </p:txBody>
      </p:sp>
      <p:sp>
        <p:nvSpPr>
          <p:cNvPr id="70" name="object 38"/>
          <p:cNvSpPr txBox="1"/>
          <p:nvPr/>
        </p:nvSpPr>
        <p:spPr>
          <a:xfrm>
            <a:off x="2070903" y="1572830"/>
            <a:ext cx="925194" cy="513080"/>
          </a:xfrm>
          <a:prstGeom prst="rect">
            <a:avLst/>
          </a:prstGeom>
        </p:spPr>
        <p:txBody>
          <a:bodyPr vert="horz" wrap="square" lIns="0" tIns="12065" rIns="0" bIns="0" rtlCol="0">
            <a:spAutoFit/>
          </a:bodyPr>
          <a:lstStyle/>
          <a:p>
            <a:pPr marL="12700" marR="5080" indent="198120">
              <a:lnSpc>
                <a:spcPct val="100000"/>
              </a:lnSpc>
              <a:spcBef>
                <a:spcPts val="95"/>
              </a:spcBef>
            </a:pPr>
            <a:r>
              <a:rPr sz="1600" b="1" spc="-5" dirty="0">
                <a:solidFill>
                  <a:srgbClr val="FFFFFF"/>
                </a:solidFill>
                <a:latin typeface="Verdana"/>
                <a:cs typeface="Verdana"/>
              </a:rPr>
              <a:t>New </a:t>
            </a:r>
            <a:r>
              <a:rPr sz="1600" b="1" dirty="0">
                <a:solidFill>
                  <a:srgbClr val="FFFFFF"/>
                </a:solidFill>
                <a:latin typeface="Verdana"/>
                <a:cs typeface="Verdana"/>
              </a:rPr>
              <a:t> </a:t>
            </a:r>
            <a:r>
              <a:rPr sz="1600" b="1" spc="-10" dirty="0">
                <a:solidFill>
                  <a:srgbClr val="FFFFFF"/>
                </a:solidFill>
                <a:latin typeface="Verdana"/>
                <a:cs typeface="Verdana"/>
              </a:rPr>
              <a:t>L</a:t>
            </a:r>
            <a:r>
              <a:rPr sz="1600" b="1" spc="-5" dirty="0">
                <a:solidFill>
                  <a:srgbClr val="FFFFFF"/>
                </a:solidFill>
                <a:latin typeface="Verdana"/>
                <a:cs typeface="Verdana"/>
              </a:rPr>
              <a:t>a</a:t>
            </a:r>
            <a:r>
              <a:rPr sz="1600" b="1" spc="-10" dirty="0">
                <a:solidFill>
                  <a:srgbClr val="FFFFFF"/>
                </a:solidFill>
                <a:latin typeface="Verdana"/>
                <a:cs typeface="Verdana"/>
              </a:rPr>
              <a:t>u</a:t>
            </a:r>
            <a:r>
              <a:rPr sz="1600" b="1" dirty="0">
                <a:solidFill>
                  <a:srgbClr val="FFFFFF"/>
                </a:solidFill>
                <a:latin typeface="Verdana"/>
                <a:cs typeface="Verdana"/>
              </a:rPr>
              <a:t>n</a:t>
            </a:r>
            <a:r>
              <a:rPr sz="1600" b="1" spc="-10" dirty="0">
                <a:solidFill>
                  <a:srgbClr val="FFFFFF"/>
                </a:solidFill>
                <a:latin typeface="Verdana"/>
                <a:cs typeface="Verdana"/>
              </a:rPr>
              <a:t>ch!</a:t>
            </a:r>
            <a:endParaRPr sz="1600" dirty="0">
              <a:latin typeface="Verdana"/>
              <a:cs typeface="Verdana"/>
            </a:endParaRPr>
          </a:p>
        </p:txBody>
      </p:sp>
      <p:sp>
        <p:nvSpPr>
          <p:cNvPr id="71" name="object 39"/>
          <p:cNvSpPr txBox="1"/>
          <p:nvPr/>
        </p:nvSpPr>
        <p:spPr>
          <a:xfrm>
            <a:off x="187254" y="4519421"/>
            <a:ext cx="1489146" cy="820738"/>
          </a:xfrm>
          <a:prstGeom prst="rect">
            <a:avLst/>
          </a:prstGeom>
        </p:spPr>
        <p:txBody>
          <a:bodyPr vert="horz" wrap="square" lIns="0" tIns="12700" rIns="0" bIns="0" rtlCol="0">
            <a:spAutoFit/>
          </a:bodyPr>
          <a:lstStyle/>
          <a:p>
            <a:pPr marL="12700" marR="5080" indent="194945" algn="ctr">
              <a:lnSpc>
                <a:spcPct val="100000"/>
              </a:lnSpc>
              <a:spcBef>
                <a:spcPts val="100"/>
              </a:spcBef>
            </a:pPr>
            <a:r>
              <a:rPr sz="1000" b="1" spc="-5" dirty="0">
                <a:solidFill>
                  <a:srgbClr val="2C2C2C"/>
                </a:solidFill>
                <a:latin typeface="Verdana"/>
                <a:cs typeface="Verdana"/>
              </a:rPr>
              <a:t>Akuvox</a:t>
            </a:r>
            <a:r>
              <a:rPr sz="1000" b="1" spc="55" dirty="0">
                <a:solidFill>
                  <a:srgbClr val="2C2C2C"/>
                </a:solidFill>
                <a:latin typeface="Verdana"/>
                <a:cs typeface="Verdana"/>
              </a:rPr>
              <a:t> </a:t>
            </a:r>
            <a:r>
              <a:rPr sz="1000" b="1" spc="-5" dirty="0">
                <a:solidFill>
                  <a:srgbClr val="2C2C2C"/>
                </a:solidFill>
                <a:latin typeface="Verdana"/>
                <a:cs typeface="Verdana"/>
              </a:rPr>
              <a:t>S539 </a:t>
            </a:r>
            <a:r>
              <a:rPr sz="1000" b="1" dirty="0">
                <a:solidFill>
                  <a:srgbClr val="2C2C2C"/>
                </a:solidFill>
                <a:latin typeface="Verdana"/>
                <a:cs typeface="Verdana"/>
              </a:rPr>
              <a:t> </a:t>
            </a:r>
            <a:endParaRPr lang="en-IN" sz="1000" b="1" dirty="0">
              <a:solidFill>
                <a:srgbClr val="2C2C2C"/>
              </a:solidFill>
              <a:latin typeface="Verdana"/>
              <a:cs typeface="Verdana"/>
            </a:endParaRPr>
          </a:p>
          <a:p>
            <a:pPr marL="12700" marR="5080" indent="194945" algn="ctr">
              <a:lnSpc>
                <a:spcPct val="100000"/>
              </a:lnSpc>
              <a:spcBef>
                <a:spcPts val="100"/>
              </a:spcBef>
            </a:pPr>
            <a:r>
              <a:rPr sz="1000" dirty="0">
                <a:solidFill>
                  <a:srgbClr val="2C2C2C"/>
                </a:solidFill>
                <a:latin typeface="Verdana"/>
                <a:cs typeface="Verdana"/>
              </a:rPr>
              <a:t>10 </a:t>
            </a:r>
            <a:r>
              <a:rPr sz="1000" spc="-5" dirty="0">
                <a:solidFill>
                  <a:srgbClr val="2C2C2C"/>
                </a:solidFill>
                <a:latin typeface="Verdana"/>
                <a:cs typeface="Verdana"/>
              </a:rPr>
              <a:t>inch Video</a:t>
            </a:r>
            <a:endParaRPr lang="en-IN" sz="1000" spc="-5" dirty="0">
              <a:solidFill>
                <a:srgbClr val="2C2C2C"/>
              </a:solidFill>
              <a:latin typeface="Verdana"/>
              <a:cs typeface="Verdana"/>
            </a:endParaRPr>
          </a:p>
          <a:p>
            <a:pPr marL="12700" marR="5080" indent="194945" algn="ctr">
              <a:lnSpc>
                <a:spcPct val="100000"/>
              </a:lnSpc>
              <a:spcBef>
                <a:spcPts val="100"/>
              </a:spcBef>
            </a:pPr>
            <a:r>
              <a:rPr sz="1000" spc="-5" dirty="0">
                <a:solidFill>
                  <a:srgbClr val="2C2C2C"/>
                </a:solidFill>
                <a:latin typeface="Verdana"/>
                <a:cs typeface="Verdana"/>
              </a:rPr>
              <a:t> </a:t>
            </a:r>
            <a:r>
              <a:rPr sz="1000" dirty="0">
                <a:solidFill>
                  <a:srgbClr val="2C2C2C"/>
                </a:solidFill>
                <a:latin typeface="Verdana"/>
                <a:cs typeface="Verdana"/>
              </a:rPr>
              <a:t>Door </a:t>
            </a:r>
            <a:r>
              <a:rPr sz="1000" spc="-409" dirty="0">
                <a:solidFill>
                  <a:srgbClr val="2C2C2C"/>
                </a:solidFill>
                <a:latin typeface="Verdana"/>
                <a:cs typeface="Verdana"/>
              </a:rPr>
              <a:t> </a:t>
            </a:r>
            <a:r>
              <a:rPr lang="en-IN" sz="1000" spc="-409" dirty="0">
                <a:solidFill>
                  <a:srgbClr val="2C2C2C"/>
                </a:solidFill>
                <a:latin typeface="Verdana"/>
                <a:cs typeface="Verdana"/>
              </a:rPr>
              <a:t>  </a:t>
            </a:r>
            <a:r>
              <a:rPr sz="1000" spc="-5" dirty="0">
                <a:solidFill>
                  <a:srgbClr val="2C2C2C"/>
                </a:solidFill>
                <a:latin typeface="Verdana"/>
                <a:cs typeface="Verdana"/>
              </a:rPr>
              <a:t>Phone,</a:t>
            </a:r>
            <a:r>
              <a:rPr sz="1000" spc="-20" dirty="0">
                <a:solidFill>
                  <a:srgbClr val="2C2C2C"/>
                </a:solidFill>
                <a:latin typeface="Verdana"/>
                <a:cs typeface="Verdana"/>
              </a:rPr>
              <a:t> </a:t>
            </a:r>
            <a:r>
              <a:rPr sz="1000" spc="-5" dirty="0">
                <a:solidFill>
                  <a:srgbClr val="2C2C2C"/>
                </a:solidFill>
                <a:latin typeface="Verdana"/>
                <a:cs typeface="Verdana"/>
              </a:rPr>
              <a:t>IP66,</a:t>
            </a:r>
            <a:r>
              <a:rPr sz="1000" spc="-25" dirty="0">
                <a:solidFill>
                  <a:srgbClr val="2C2C2C"/>
                </a:solidFill>
                <a:latin typeface="Verdana"/>
                <a:cs typeface="Verdana"/>
              </a:rPr>
              <a:t> </a:t>
            </a:r>
            <a:r>
              <a:rPr sz="1000" spc="-5" dirty="0">
                <a:solidFill>
                  <a:srgbClr val="2C2C2C"/>
                </a:solidFill>
                <a:latin typeface="Verdana"/>
                <a:cs typeface="Verdana"/>
              </a:rPr>
              <a:t>IK08</a:t>
            </a:r>
            <a:r>
              <a:rPr sz="1000" dirty="0">
                <a:solidFill>
                  <a:srgbClr val="2C2C2C"/>
                </a:solidFill>
                <a:latin typeface="Verdana"/>
                <a:cs typeface="Verdana"/>
              </a:rPr>
              <a:t>,</a:t>
            </a:r>
            <a:endParaRPr lang="en-IN" sz="1000" dirty="0">
              <a:solidFill>
                <a:srgbClr val="2C2C2C"/>
              </a:solidFill>
              <a:latin typeface="Verdana"/>
              <a:cs typeface="Verdana"/>
            </a:endParaRPr>
          </a:p>
          <a:p>
            <a:pPr marL="12700" marR="5080" indent="194945" algn="ctr">
              <a:lnSpc>
                <a:spcPct val="100000"/>
              </a:lnSpc>
              <a:spcBef>
                <a:spcPts val="100"/>
              </a:spcBef>
            </a:pPr>
            <a:r>
              <a:rPr sz="1000" spc="-20" dirty="0">
                <a:solidFill>
                  <a:srgbClr val="2C2C2C"/>
                </a:solidFill>
                <a:latin typeface="Verdana"/>
                <a:cs typeface="Verdana"/>
              </a:rPr>
              <a:t>Face</a:t>
            </a:r>
            <a:r>
              <a:rPr sz="1000" spc="-15" dirty="0">
                <a:solidFill>
                  <a:srgbClr val="2C2C2C"/>
                </a:solidFill>
                <a:latin typeface="Verdana"/>
                <a:cs typeface="Verdana"/>
              </a:rPr>
              <a:t> </a:t>
            </a:r>
            <a:r>
              <a:rPr sz="1000" spc="-10" dirty="0">
                <a:solidFill>
                  <a:srgbClr val="2C2C2C"/>
                </a:solidFill>
                <a:latin typeface="Verdana"/>
                <a:cs typeface="Verdana"/>
              </a:rPr>
              <a:t>Recognition</a:t>
            </a:r>
            <a:endParaRPr sz="1000" dirty="0">
              <a:latin typeface="Verdana"/>
              <a:cs typeface="Verdana"/>
            </a:endParaRPr>
          </a:p>
        </p:txBody>
      </p:sp>
      <p:pic>
        <p:nvPicPr>
          <p:cNvPr id="72" name="object 40"/>
          <p:cNvPicPr/>
          <p:nvPr/>
        </p:nvPicPr>
        <p:blipFill rotWithShape="1">
          <a:blip r:embed="rId9" cstate="print"/>
          <a:srcRect r="24492"/>
          <a:stretch/>
        </p:blipFill>
        <p:spPr>
          <a:xfrm>
            <a:off x="57189" y="2494534"/>
            <a:ext cx="1357885" cy="1661159"/>
          </a:xfrm>
          <a:prstGeom prst="rect">
            <a:avLst/>
          </a:prstGeom>
        </p:spPr>
      </p:pic>
      <p:sp>
        <p:nvSpPr>
          <p:cNvPr id="73" name="object 23"/>
          <p:cNvSpPr txBox="1"/>
          <p:nvPr/>
        </p:nvSpPr>
        <p:spPr>
          <a:xfrm>
            <a:off x="8534400" y="4564594"/>
            <a:ext cx="1666747" cy="1102866"/>
          </a:xfrm>
          <a:prstGeom prst="rect">
            <a:avLst/>
          </a:prstGeom>
        </p:spPr>
        <p:txBody>
          <a:bodyPr vert="horz" wrap="square" lIns="0" tIns="12700" rIns="0" bIns="0" rtlCol="0">
            <a:spAutoFit/>
          </a:bodyPr>
          <a:lstStyle/>
          <a:p>
            <a:pPr marL="12700" marR="5080" indent="194945" algn="ctr">
              <a:lnSpc>
                <a:spcPct val="100000"/>
              </a:lnSpc>
              <a:spcBef>
                <a:spcPts val="100"/>
              </a:spcBef>
            </a:pPr>
            <a:r>
              <a:rPr sz="1000" b="1" spc="-5" dirty="0">
                <a:solidFill>
                  <a:srgbClr val="2C2C2C"/>
                </a:solidFill>
                <a:latin typeface="Verdana"/>
                <a:cs typeface="Verdana"/>
              </a:rPr>
              <a:t>Akuvox R2</a:t>
            </a:r>
            <a:r>
              <a:rPr lang="en-IN" sz="1000" b="1" spc="-5" dirty="0">
                <a:solidFill>
                  <a:srgbClr val="2C2C2C"/>
                </a:solidFill>
                <a:latin typeface="Verdana"/>
                <a:cs typeface="Verdana"/>
              </a:rPr>
              <a:t>9CT</a:t>
            </a:r>
            <a:r>
              <a:rPr sz="1000" b="1" spc="-5" dirty="0">
                <a:solidFill>
                  <a:srgbClr val="2C2C2C"/>
                </a:solidFill>
                <a:latin typeface="Verdana"/>
                <a:cs typeface="Verdana"/>
              </a:rPr>
              <a:t> </a:t>
            </a:r>
            <a:endParaRPr lang="en-IN" sz="1000" b="1" spc="-5" dirty="0">
              <a:solidFill>
                <a:srgbClr val="2C2C2C"/>
              </a:solidFill>
              <a:latin typeface="Verdana"/>
              <a:cs typeface="Verdana"/>
            </a:endParaRPr>
          </a:p>
          <a:p>
            <a:pPr marL="12700" marR="5080" indent="194945" algn="ctr">
              <a:lnSpc>
                <a:spcPct val="100000"/>
              </a:lnSpc>
              <a:spcBef>
                <a:spcPts val="100"/>
              </a:spcBef>
            </a:pPr>
            <a:r>
              <a:rPr sz="1000" b="1" dirty="0">
                <a:solidFill>
                  <a:srgbClr val="2C2C2C"/>
                </a:solidFill>
                <a:latin typeface="Verdana"/>
                <a:cs typeface="Verdana"/>
              </a:rPr>
              <a:t> </a:t>
            </a:r>
            <a:r>
              <a:rPr lang="en-US" sz="1000" spc="-5" dirty="0">
                <a:solidFill>
                  <a:srgbClr val="2C2C2C"/>
                </a:solidFill>
                <a:latin typeface="Verdana"/>
                <a:cs typeface="Verdana"/>
              </a:rPr>
              <a:t>SIP Android Door Phone with Facial Recognition &amp; Finger </a:t>
            </a:r>
            <a:r>
              <a:rPr lang="en-US" sz="1000" spc="-5" dirty="0" err="1">
                <a:solidFill>
                  <a:srgbClr val="2C2C2C"/>
                </a:solidFill>
                <a:latin typeface="Verdana"/>
                <a:cs typeface="Verdana"/>
              </a:rPr>
              <a:t>Priting</a:t>
            </a:r>
            <a:r>
              <a:rPr lang="en-US" sz="1000" spc="-5" dirty="0">
                <a:solidFill>
                  <a:srgbClr val="2C2C2C"/>
                </a:solidFill>
                <a:latin typeface="Verdana"/>
                <a:cs typeface="Verdana"/>
              </a:rPr>
              <a:t>, Display: 7” IPS LCD touchscreen, BLE,  IP65, IK06</a:t>
            </a:r>
            <a:endParaRPr sz="1000" dirty="0">
              <a:latin typeface="Verdana"/>
              <a:cs typeface="Verdana"/>
            </a:endParaRPr>
          </a:p>
        </p:txBody>
      </p:sp>
      <p:pic>
        <p:nvPicPr>
          <p:cNvPr id="74" name="Picture 73"/>
          <p:cNvPicPr>
            <a:picLocks noChangeAspect="1"/>
          </p:cNvPicPr>
          <p:nvPr/>
        </p:nvPicPr>
        <p:blipFill>
          <a:blip r:embed="rId10"/>
          <a:stretch>
            <a:fillRect/>
          </a:stretch>
        </p:blipFill>
        <p:spPr>
          <a:xfrm>
            <a:off x="9166991" y="2548071"/>
            <a:ext cx="642123" cy="1523911"/>
          </a:xfrm>
          <a:prstGeom prst="rect">
            <a:avLst/>
          </a:prstGeom>
        </p:spPr>
      </p:pic>
      <p:sp>
        <p:nvSpPr>
          <p:cNvPr id="75" name="object 35"/>
          <p:cNvSpPr txBox="1"/>
          <p:nvPr/>
        </p:nvSpPr>
        <p:spPr>
          <a:xfrm>
            <a:off x="2105821" y="4526463"/>
            <a:ext cx="1204318" cy="1343958"/>
          </a:xfrm>
          <a:prstGeom prst="rect">
            <a:avLst/>
          </a:prstGeom>
        </p:spPr>
        <p:txBody>
          <a:bodyPr vert="horz" wrap="square" lIns="0" tIns="12700" rIns="0" bIns="0" rtlCol="0">
            <a:spAutoFit/>
          </a:bodyPr>
          <a:lstStyle/>
          <a:p>
            <a:pPr marL="111760" marR="101600" indent="160020">
              <a:lnSpc>
                <a:spcPct val="100000"/>
              </a:lnSpc>
              <a:spcBef>
                <a:spcPts val="100"/>
              </a:spcBef>
            </a:pPr>
            <a:r>
              <a:rPr lang="en-IN" sz="1050" b="1" spc="-5" dirty="0">
                <a:solidFill>
                  <a:srgbClr val="2C2C2C"/>
                </a:solidFill>
                <a:latin typeface="Verdana"/>
                <a:cs typeface="Verdana"/>
              </a:rPr>
              <a:t> </a:t>
            </a:r>
            <a:r>
              <a:rPr sz="1050" b="1" spc="-5" dirty="0" err="1">
                <a:solidFill>
                  <a:srgbClr val="2C2C2C"/>
                </a:solidFill>
                <a:latin typeface="Verdana"/>
                <a:cs typeface="Verdana"/>
              </a:rPr>
              <a:t>Akuvox</a:t>
            </a:r>
            <a:r>
              <a:rPr lang="en-IN" sz="1050" b="1" spc="-5" dirty="0">
                <a:solidFill>
                  <a:srgbClr val="2C2C2C"/>
                </a:solidFill>
                <a:latin typeface="Verdana"/>
                <a:cs typeface="Verdana"/>
              </a:rPr>
              <a:t>  </a:t>
            </a:r>
          </a:p>
          <a:p>
            <a:pPr marL="111760" marR="101600" indent="160020">
              <a:lnSpc>
                <a:spcPct val="100000"/>
              </a:lnSpc>
              <a:spcBef>
                <a:spcPts val="100"/>
              </a:spcBef>
            </a:pPr>
            <a:r>
              <a:rPr lang="en-IN" sz="1050" b="1" spc="-5" dirty="0">
                <a:solidFill>
                  <a:srgbClr val="2C2C2C"/>
                </a:solidFill>
                <a:latin typeface="Verdana"/>
                <a:cs typeface="Verdana"/>
              </a:rPr>
              <a:t>   S532</a:t>
            </a:r>
            <a:endParaRPr lang="en-IN" sz="1050" b="1" dirty="0">
              <a:solidFill>
                <a:srgbClr val="2C2C2C"/>
              </a:solidFill>
              <a:latin typeface="Verdana"/>
              <a:cs typeface="Verdana"/>
            </a:endParaRPr>
          </a:p>
          <a:p>
            <a:pPr marL="111760" marR="101600" indent="160020" algn="ctr">
              <a:lnSpc>
                <a:spcPct val="100000"/>
              </a:lnSpc>
              <a:spcBef>
                <a:spcPts val="100"/>
              </a:spcBef>
            </a:pPr>
            <a:r>
              <a:rPr lang="en-IN" sz="1050" spc="-5" dirty="0">
                <a:solidFill>
                  <a:srgbClr val="2C2C2C"/>
                </a:solidFill>
                <a:latin typeface="Verdana"/>
                <a:cs typeface="Verdana"/>
              </a:rPr>
              <a:t>Linux video door phone, BLE, Camera,</a:t>
            </a:r>
          </a:p>
          <a:p>
            <a:pPr marL="111760" marR="101600" indent="160020" algn="ctr">
              <a:lnSpc>
                <a:spcPct val="100000"/>
              </a:lnSpc>
              <a:spcBef>
                <a:spcPts val="100"/>
              </a:spcBef>
            </a:pPr>
            <a:r>
              <a:rPr lang="en-IN" sz="1050" spc="-5" dirty="0">
                <a:solidFill>
                  <a:srgbClr val="2C2C2C"/>
                </a:solidFill>
                <a:latin typeface="Verdana"/>
                <a:cs typeface="Verdana"/>
              </a:rPr>
              <a:t>NFX, Numeric Keypad</a:t>
            </a:r>
            <a:endParaRPr sz="1050" dirty="0">
              <a:latin typeface="Verdana"/>
              <a:cs typeface="Verdana"/>
            </a:endParaRPr>
          </a:p>
        </p:txBody>
      </p:sp>
      <p:pic>
        <p:nvPicPr>
          <p:cNvPr id="76" name="Picture 75"/>
          <p:cNvPicPr>
            <a:picLocks noChangeAspect="1"/>
          </p:cNvPicPr>
          <p:nvPr/>
        </p:nvPicPr>
        <p:blipFill>
          <a:blip r:embed="rId11"/>
          <a:stretch>
            <a:fillRect/>
          </a:stretch>
        </p:blipFill>
        <p:spPr>
          <a:xfrm>
            <a:off x="2363731" y="2415754"/>
            <a:ext cx="575377" cy="1656228"/>
          </a:xfrm>
          <a:prstGeom prst="rect">
            <a:avLst/>
          </a:prstGeom>
        </p:spPr>
      </p:pic>
    </p:spTree>
    <p:extLst>
      <p:ext uri="{BB962C8B-B14F-4D97-AF65-F5344CB8AC3E}">
        <p14:creationId xmlns:p14="http://schemas.microsoft.com/office/powerpoint/2010/main" val="2987544"/>
      </p:ext>
    </p:extLst>
  </p:cSld>
  <p:clrMapOvr>
    <a:masterClrMapping/>
  </p:clrMapOvr>
  <p:transition spd="med" advTm="5000">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noFill/>
          <a:ln>
            <a:miter lim="800000"/>
            <a:headEnd/>
            <a:tailEnd/>
          </a:ln>
        </p:spPr>
        <p:txBody>
          <a:bodyPr vert="horz" wrap="square" lIns="121920" tIns="60960" rIns="121920" bIns="60960" numCol="1" anchor="t" anchorCtr="0" compatLnSpc="1">
            <a:prstTxWarp prst="textNoShape">
              <a:avLst/>
            </a:prstTxWarp>
          </a:bodyPr>
          <a:lstStyle/>
          <a:p>
            <a:r>
              <a:rPr lang="en-IN" cap="none" dirty="0">
                <a:solidFill>
                  <a:srgbClr val="2C2C2C"/>
                </a:solidFill>
              </a:rPr>
              <a:t>SIP Video Door Intercom</a:t>
            </a:r>
            <a:endParaRPr lang="en-US" cap="none" dirty="0">
              <a:solidFill>
                <a:srgbClr val="2C2C2C"/>
              </a:solidFill>
            </a:endParaRPr>
          </a:p>
        </p:txBody>
      </p:sp>
      <p:grpSp>
        <p:nvGrpSpPr>
          <p:cNvPr id="21" name="Skupina 8"/>
          <p:cNvGrpSpPr>
            <a:grpSpLocks/>
          </p:cNvGrpSpPr>
          <p:nvPr/>
        </p:nvGrpSpPr>
        <p:grpSpPr bwMode="auto">
          <a:xfrm>
            <a:off x="1" y="281518"/>
            <a:ext cx="3545417" cy="321733"/>
            <a:chOff x="0" y="211138"/>
            <a:chExt cx="2659380"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304836"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prstClr val="white"/>
                  </a:solidFill>
                  <a:latin typeface="Verdana" pitchFamily="34" charset="0"/>
                  <a:cs typeface="Arial" panose="020B0604020202020204" pitchFamily="34" charset="0"/>
                </a:rPr>
                <a:t>DOOR INTERCOM</a:t>
              </a:r>
              <a:endParaRPr lang="en-US" sz="1333" spc="133" dirty="0">
                <a:solidFill>
                  <a:prstClr val="white"/>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68" name="object 35"/>
          <p:cNvSpPr/>
          <p:nvPr/>
        </p:nvSpPr>
        <p:spPr>
          <a:xfrm>
            <a:off x="1254943" y="1287300"/>
            <a:ext cx="1703070" cy="1066800"/>
          </a:xfrm>
          <a:custGeom>
            <a:avLst/>
            <a:gdLst/>
            <a:ahLst/>
            <a:cxnLst/>
            <a:rect l="l" t="t" r="r" b="b"/>
            <a:pathLst>
              <a:path w="1703070" h="1066800">
                <a:moveTo>
                  <a:pt x="508701" y="0"/>
                </a:moveTo>
                <a:lnTo>
                  <a:pt x="491784" y="267208"/>
                </a:lnTo>
                <a:lnTo>
                  <a:pt x="175491" y="193167"/>
                </a:lnTo>
                <a:lnTo>
                  <a:pt x="313946" y="454660"/>
                </a:lnTo>
                <a:lnTo>
                  <a:pt x="1057" y="435863"/>
                </a:lnTo>
                <a:lnTo>
                  <a:pt x="196979" y="662178"/>
                </a:lnTo>
                <a:lnTo>
                  <a:pt x="0" y="757428"/>
                </a:lnTo>
                <a:lnTo>
                  <a:pt x="249798" y="866140"/>
                </a:lnTo>
                <a:lnTo>
                  <a:pt x="193385" y="1066292"/>
                </a:lnTo>
                <a:lnTo>
                  <a:pt x="451360" y="924687"/>
                </a:lnTo>
                <a:lnTo>
                  <a:pt x="506732" y="1045972"/>
                </a:lnTo>
                <a:lnTo>
                  <a:pt x="637606" y="936498"/>
                </a:lnTo>
                <a:lnTo>
                  <a:pt x="736729" y="1064641"/>
                </a:lnTo>
                <a:lnTo>
                  <a:pt x="834240" y="907415"/>
                </a:lnTo>
                <a:lnTo>
                  <a:pt x="1008903" y="1058037"/>
                </a:lnTo>
                <a:lnTo>
                  <a:pt x="1044869" y="873251"/>
                </a:lnTo>
                <a:lnTo>
                  <a:pt x="1330467" y="1050163"/>
                </a:lnTo>
                <a:lnTo>
                  <a:pt x="1211595" y="795020"/>
                </a:lnTo>
                <a:lnTo>
                  <a:pt x="1369583" y="780415"/>
                </a:lnTo>
                <a:lnTo>
                  <a:pt x="1311798" y="638683"/>
                </a:lnTo>
                <a:lnTo>
                  <a:pt x="1702831" y="587248"/>
                </a:lnTo>
                <a:lnTo>
                  <a:pt x="1322720" y="455549"/>
                </a:lnTo>
                <a:lnTo>
                  <a:pt x="1506489" y="297053"/>
                </a:lnTo>
                <a:lnTo>
                  <a:pt x="1201308" y="366649"/>
                </a:lnTo>
                <a:lnTo>
                  <a:pt x="1331864" y="33528"/>
                </a:lnTo>
                <a:lnTo>
                  <a:pt x="1004623" y="208915"/>
                </a:lnTo>
                <a:lnTo>
                  <a:pt x="924410" y="22987"/>
                </a:lnTo>
                <a:lnTo>
                  <a:pt x="752121" y="259080"/>
                </a:lnTo>
                <a:lnTo>
                  <a:pt x="508701" y="0"/>
                </a:lnTo>
                <a:close/>
              </a:path>
            </a:pathLst>
          </a:custGeom>
          <a:solidFill>
            <a:srgbClr val="FF520D"/>
          </a:solidFill>
        </p:spPr>
        <p:txBody>
          <a:bodyPr wrap="square" lIns="0" tIns="0" rIns="0" bIns="0" rtlCol="0"/>
          <a:lstStyle/>
          <a:p>
            <a:endParaRPr/>
          </a:p>
        </p:txBody>
      </p:sp>
      <p:sp>
        <p:nvSpPr>
          <p:cNvPr id="70" name="object 38"/>
          <p:cNvSpPr txBox="1"/>
          <p:nvPr/>
        </p:nvSpPr>
        <p:spPr>
          <a:xfrm>
            <a:off x="1563086" y="1581050"/>
            <a:ext cx="925194" cy="513080"/>
          </a:xfrm>
          <a:prstGeom prst="rect">
            <a:avLst/>
          </a:prstGeom>
        </p:spPr>
        <p:txBody>
          <a:bodyPr vert="horz" wrap="square" lIns="0" tIns="12065" rIns="0" bIns="0" rtlCol="0">
            <a:spAutoFit/>
          </a:bodyPr>
          <a:lstStyle/>
          <a:p>
            <a:pPr marL="12700" marR="5080" indent="198120">
              <a:lnSpc>
                <a:spcPct val="100000"/>
              </a:lnSpc>
              <a:spcBef>
                <a:spcPts val="95"/>
              </a:spcBef>
            </a:pPr>
            <a:r>
              <a:rPr sz="1600" b="1" spc="-5" dirty="0">
                <a:solidFill>
                  <a:srgbClr val="FFFFFF"/>
                </a:solidFill>
                <a:latin typeface="Verdana"/>
                <a:cs typeface="Verdana"/>
              </a:rPr>
              <a:t>New </a:t>
            </a:r>
            <a:r>
              <a:rPr sz="1600" b="1" dirty="0">
                <a:solidFill>
                  <a:srgbClr val="FFFFFF"/>
                </a:solidFill>
                <a:latin typeface="Verdana"/>
                <a:cs typeface="Verdana"/>
              </a:rPr>
              <a:t> </a:t>
            </a:r>
            <a:r>
              <a:rPr sz="1600" b="1" spc="-10" dirty="0">
                <a:solidFill>
                  <a:srgbClr val="FFFFFF"/>
                </a:solidFill>
                <a:latin typeface="Verdana"/>
                <a:cs typeface="Verdana"/>
              </a:rPr>
              <a:t>L</a:t>
            </a:r>
            <a:r>
              <a:rPr sz="1600" b="1" spc="-5" dirty="0">
                <a:solidFill>
                  <a:srgbClr val="FFFFFF"/>
                </a:solidFill>
                <a:latin typeface="Verdana"/>
                <a:cs typeface="Verdana"/>
              </a:rPr>
              <a:t>a</a:t>
            </a:r>
            <a:r>
              <a:rPr sz="1600" b="1" spc="-10" dirty="0">
                <a:solidFill>
                  <a:srgbClr val="FFFFFF"/>
                </a:solidFill>
                <a:latin typeface="Verdana"/>
                <a:cs typeface="Verdana"/>
              </a:rPr>
              <a:t>u</a:t>
            </a:r>
            <a:r>
              <a:rPr sz="1600" b="1" dirty="0">
                <a:solidFill>
                  <a:srgbClr val="FFFFFF"/>
                </a:solidFill>
                <a:latin typeface="Verdana"/>
                <a:cs typeface="Verdana"/>
              </a:rPr>
              <a:t>n</a:t>
            </a:r>
            <a:r>
              <a:rPr sz="1600" b="1" spc="-10" dirty="0">
                <a:solidFill>
                  <a:srgbClr val="FFFFFF"/>
                </a:solidFill>
                <a:latin typeface="Verdana"/>
                <a:cs typeface="Verdana"/>
              </a:rPr>
              <a:t>ch!</a:t>
            </a:r>
            <a:endParaRPr sz="1600" dirty="0">
              <a:latin typeface="Verdana"/>
              <a:cs typeface="Verdana"/>
            </a:endParaRPr>
          </a:p>
        </p:txBody>
      </p:sp>
      <p:grpSp>
        <p:nvGrpSpPr>
          <p:cNvPr id="56" name="Group 55"/>
          <p:cNvGrpSpPr/>
          <p:nvPr/>
        </p:nvGrpSpPr>
        <p:grpSpPr>
          <a:xfrm>
            <a:off x="8142430" y="2191512"/>
            <a:ext cx="1607281" cy="2191512"/>
            <a:chOff x="262779" y="2191512"/>
            <a:chExt cx="1607281" cy="2191512"/>
          </a:xfrm>
        </p:grpSpPr>
        <p:pic>
          <p:nvPicPr>
            <p:cNvPr id="57" name="object 19"/>
            <p:cNvPicPr/>
            <p:nvPr/>
          </p:nvPicPr>
          <p:blipFill>
            <a:blip r:embed="rId4" cstate="print"/>
            <a:stretch>
              <a:fillRect/>
            </a:stretch>
          </p:blipFill>
          <p:spPr>
            <a:xfrm>
              <a:off x="262779" y="2191512"/>
              <a:ext cx="1607281" cy="2191512"/>
            </a:xfrm>
            <a:prstGeom prst="rect">
              <a:avLst/>
            </a:prstGeom>
          </p:spPr>
        </p:pic>
        <p:sp>
          <p:nvSpPr>
            <p:cNvPr id="58"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sp>
        <p:nvSpPr>
          <p:cNvPr id="61" name="object 22"/>
          <p:cNvSpPr txBox="1"/>
          <p:nvPr/>
        </p:nvSpPr>
        <p:spPr>
          <a:xfrm>
            <a:off x="7927007" y="4534027"/>
            <a:ext cx="1986026" cy="782265"/>
          </a:xfrm>
          <a:prstGeom prst="rect">
            <a:avLst/>
          </a:prstGeom>
        </p:spPr>
        <p:txBody>
          <a:bodyPr vert="horz" wrap="square" lIns="0" tIns="12700" rIns="0" bIns="0" rtlCol="0">
            <a:spAutoFit/>
          </a:bodyPr>
          <a:lstStyle/>
          <a:p>
            <a:pPr marL="1270" algn="ctr">
              <a:lnSpc>
                <a:spcPct val="100000"/>
              </a:lnSpc>
              <a:spcBef>
                <a:spcPts val="100"/>
              </a:spcBef>
            </a:pPr>
            <a:r>
              <a:rPr sz="1000" b="1" dirty="0" err="1">
                <a:solidFill>
                  <a:srgbClr val="2C2C2C"/>
                </a:solidFill>
                <a:latin typeface="Verdana"/>
                <a:cs typeface="Verdana"/>
              </a:rPr>
              <a:t>Akuvox</a:t>
            </a:r>
            <a:r>
              <a:rPr sz="1000" b="1" spc="-60" dirty="0">
                <a:solidFill>
                  <a:srgbClr val="2C2C2C"/>
                </a:solidFill>
                <a:latin typeface="Verdana"/>
                <a:cs typeface="Verdana"/>
              </a:rPr>
              <a:t> </a:t>
            </a:r>
            <a:r>
              <a:rPr lang="en-IN" sz="1000" b="1" spc="-5" dirty="0">
                <a:solidFill>
                  <a:srgbClr val="2C2C2C"/>
                </a:solidFill>
                <a:latin typeface="Verdana"/>
                <a:cs typeface="Verdana"/>
              </a:rPr>
              <a:t>25A</a:t>
            </a:r>
            <a:endParaRPr sz="1000" dirty="0">
              <a:latin typeface="Verdana"/>
              <a:cs typeface="Verdana"/>
            </a:endParaRPr>
          </a:p>
          <a:p>
            <a:pPr marL="12700" marR="5080" algn="ctr">
              <a:lnSpc>
                <a:spcPct val="100000"/>
              </a:lnSpc>
            </a:pPr>
            <a:r>
              <a:rPr sz="1000" spc="-5" dirty="0">
                <a:solidFill>
                  <a:srgbClr val="2C2C2C"/>
                </a:solidFill>
                <a:latin typeface="Verdana"/>
                <a:cs typeface="Verdana"/>
              </a:rPr>
              <a:t>SIP Video </a:t>
            </a:r>
            <a:r>
              <a:rPr sz="1000" dirty="0">
                <a:solidFill>
                  <a:srgbClr val="2C2C2C"/>
                </a:solidFill>
                <a:latin typeface="Verdana"/>
                <a:cs typeface="Verdana"/>
              </a:rPr>
              <a:t>Door </a:t>
            </a:r>
            <a:r>
              <a:rPr sz="1000" spc="-5" dirty="0">
                <a:solidFill>
                  <a:srgbClr val="2C2C2C"/>
                </a:solidFill>
                <a:latin typeface="Verdana"/>
                <a:cs typeface="Verdana"/>
              </a:rPr>
              <a:t>Phone</a:t>
            </a:r>
            <a:endParaRPr lang="en-IN" sz="1000" spc="-5" dirty="0">
              <a:solidFill>
                <a:srgbClr val="2C2C2C"/>
              </a:solidFill>
              <a:latin typeface="Verdana"/>
              <a:cs typeface="Verdana"/>
            </a:endParaRPr>
          </a:p>
          <a:p>
            <a:pPr marL="12700" marR="5080" algn="ctr">
              <a:lnSpc>
                <a:spcPct val="100000"/>
              </a:lnSpc>
            </a:pPr>
            <a:r>
              <a:rPr sz="1000" spc="-5" dirty="0">
                <a:solidFill>
                  <a:srgbClr val="2C2C2C"/>
                </a:solidFill>
                <a:latin typeface="Verdana"/>
                <a:cs typeface="Verdana"/>
              </a:rPr>
              <a:t> </a:t>
            </a:r>
            <a:r>
              <a:rPr sz="1000" dirty="0">
                <a:solidFill>
                  <a:srgbClr val="2C2C2C"/>
                </a:solidFill>
                <a:latin typeface="Verdana"/>
                <a:cs typeface="Verdana"/>
              </a:rPr>
              <a:t> </a:t>
            </a:r>
            <a:r>
              <a:rPr sz="1000" spc="-5" dirty="0">
                <a:solidFill>
                  <a:srgbClr val="2C2C2C"/>
                </a:solidFill>
                <a:latin typeface="Verdana"/>
                <a:cs typeface="Verdana"/>
              </a:rPr>
              <a:t>with</a:t>
            </a:r>
            <a:r>
              <a:rPr sz="1000" dirty="0">
                <a:solidFill>
                  <a:srgbClr val="2C2C2C"/>
                </a:solidFill>
                <a:latin typeface="Verdana"/>
                <a:cs typeface="Verdana"/>
              </a:rPr>
              <a:t> </a:t>
            </a:r>
            <a:r>
              <a:rPr lang="en-IN" sz="1000" spc="-15" dirty="0">
                <a:solidFill>
                  <a:srgbClr val="2C2C2C"/>
                </a:solidFill>
                <a:latin typeface="Verdana"/>
                <a:cs typeface="Verdana"/>
              </a:rPr>
              <a:t>Single Button</a:t>
            </a:r>
          </a:p>
          <a:p>
            <a:pPr marL="12700" marR="5080" algn="ctr">
              <a:lnSpc>
                <a:spcPct val="100000"/>
              </a:lnSpc>
            </a:pPr>
            <a:r>
              <a:rPr lang="en-IN" sz="1000" spc="-15" dirty="0">
                <a:solidFill>
                  <a:srgbClr val="2C2C2C"/>
                </a:solidFill>
                <a:latin typeface="Verdana"/>
                <a:cs typeface="Verdana"/>
              </a:rPr>
              <a:t>IP65, ONVIF, </a:t>
            </a:r>
            <a:r>
              <a:rPr lang="en-IN" sz="1000" spc="-15" dirty="0" err="1">
                <a:solidFill>
                  <a:srgbClr val="2C2C2C"/>
                </a:solidFill>
                <a:latin typeface="Verdana"/>
                <a:cs typeface="Verdana"/>
              </a:rPr>
              <a:t>PoE</a:t>
            </a:r>
            <a:r>
              <a:rPr lang="en-IN" sz="1000" spc="-15" dirty="0">
                <a:solidFill>
                  <a:srgbClr val="2C2C2C"/>
                </a:solidFill>
                <a:latin typeface="Verdana"/>
                <a:cs typeface="Verdana"/>
              </a:rPr>
              <a:t>, </a:t>
            </a:r>
          </a:p>
          <a:p>
            <a:pPr marL="12700" marR="5080" algn="ctr">
              <a:lnSpc>
                <a:spcPct val="100000"/>
              </a:lnSpc>
            </a:pPr>
            <a:r>
              <a:rPr lang="en-IN" sz="1000" spc="-15" dirty="0">
                <a:solidFill>
                  <a:srgbClr val="2C2C2C"/>
                </a:solidFill>
                <a:latin typeface="Verdana"/>
                <a:cs typeface="Verdana"/>
              </a:rPr>
              <a:t>Linux</a:t>
            </a:r>
            <a:endParaRPr sz="1000" dirty="0">
              <a:latin typeface="Verdana"/>
              <a:cs typeface="Verdana"/>
            </a:endParaRPr>
          </a:p>
        </p:txBody>
      </p:sp>
      <p:grpSp>
        <p:nvGrpSpPr>
          <p:cNvPr id="5" name="Group 4"/>
          <p:cNvGrpSpPr/>
          <p:nvPr/>
        </p:nvGrpSpPr>
        <p:grpSpPr>
          <a:xfrm>
            <a:off x="6250607" y="2191512"/>
            <a:ext cx="1936825" cy="3039931"/>
            <a:chOff x="4264787" y="2191512"/>
            <a:chExt cx="1936825" cy="3039931"/>
          </a:xfrm>
        </p:grpSpPr>
        <p:grpSp>
          <p:nvGrpSpPr>
            <p:cNvPr id="53" name="Group 52"/>
            <p:cNvGrpSpPr/>
            <p:nvPr/>
          </p:nvGrpSpPr>
          <p:grpSpPr>
            <a:xfrm>
              <a:off x="4444821" y="2191512"/>
              <a:ext cx="1607281" cy="2191512"/>
              <a:chOff x="262779" y="2191512"/>
              <a:chExt cx="1607281" cy="2191512"/>
            </a:xfrm>
          </p:grpSpPr>
          <p:pic>
            <p:nvPicPr>
              <p:cNvPr id="54" name="object 19"/>
              <p:cNvPicPr/>
              <p:nvPr/>
            </p:nvPicPr>
            <p:blipFill>
              <a:blip r:embed="rId4" cstate="print"/>
              <a:stretch>
                <a:fillRect/>
              </a:stretch>
            </p:blipFill>
            <p:spPr>
              <a:xfrm>
                <a:off x="262779" y="2191512"/>
                <a:ext cx="1607281" cy="2191512"/>
              </a:xfrm>
              <a:prstGeom prst="rect">
                <a:avLst/>
              </a:prstGeom>
            </p:spPr>
          </p:pic>
          <p:sp>
            <p:nvSpPr>
              <p:cNvPr id="55"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sp>
          <p:nvSpPr>
            <p:cNvPr id="73" name="object 23"/>
            <p:cNvSpPr txBox="1"/>
            <p:nvPr/>
          </p:nvSpPr>
          <p:spPr>
            <a:xfrm>
              <a:off x="4264787" y="4564594"/>
              <a:ext cx="1666747" cy="666849"/>
            </a:xfrm>
            <a:prstGeom prst="rect">
              <a:avLst/>
            </a:prstGeom>
          </p:spPr>
          <p:txBody>
            <a:bodyPr vert="horz" wrap="square" lIns="0" tIns="12700" rIns="0" bIns="0" rtlCol="0">
              <a:spAutoFit/>
            </a:bodyPr>
            <a:lstStyle/>
            <a:p>
              <a:pPr marL="12700" marR="5080" indent="194945" algn="ctr">
                <a:lnSpc>
                  <a:spcPct val="100000"/>
                </a:lnSpc>
                <a:spcBef>
                  <a:spcPts val="100"/>
                </a:spcBef>
              </a:pPr>
              <a:r>
                <a:rPr sz="1000" b="1" spc="-5" dirty="0" err="1">
                  <a:solidFill>
                    <a:srgbClr val="2C2C2C"/>
                  </a:solidFill>
                  <a:latin typeface="Verdana"/>
                  <a:cs typeface="Verdana"/>
                </a:rPr>
                <a:t>Akuvox</a:t>
              </a:r>
              <a:r>
                <a:rPr sz="1000" b="1" spc="-5" dirty="0">
                  <a:solidFill>
                    <a:srgbClr val="2C2C2C"/>
                  </a:solidFill>
                  <a:latin typeface="Verdana"/>
                  <a:cs typeface="Verdana"/>
                </a:rPr>
                <a:t> </a:t>
              </a:r>
              <a:r>
                <a:rPr lang="en-IN" sz="1000" b="1" spc="-5" dirty="0">
                  <a:solidFill>
                    <a:srgbClr val="2C2C2C"/>
                  </a:solidFill>
                  <a:latin typeface="Verdana"/>
                  <a:cs typeface="Verdana"/>
                </a:rPr>
                <a:t>E13S</a:t>
              </a:r>
            </a:p>
            <a:p>
              <a:pPr marL="12700" marR="5080" indent="194945" algn="ctr">
                <a:lnSpc>
                  <a:spcPct val="100000"/>
                </a:lnSpc>
                <a:spcBef>
                  <a:spcPts val="100"/>
                </a:spcBef>
              </a:pPr>
              <a:r>
                <a:rPr sz="1000" b="1" dirty="0">
                  <a:solidFill>
                    <a:srgbClr val="2C2C2C"/>
                  </a:solidFill>
                  <a:latin typeface="Verdana"/>
                  <a:cs typeface="Verdana"/>
                </a:rPr>
                <a:t> </a:t>
              </a:r>
              <a:r>
                <a:rPr lang="en-US" sz="1000" spc="-5" dirty="0">
                  <a:solidFill>
                    <a:srgbClr val="2C2C2C"/>
                  </a:solidFill>
                  <a:latin typeface="Verdana"/>
                  <a:cs typeface="Verdana"/>
                </a:rPr>
                <a:t>SIP Video Door Phone</a:t>
              </a:r>
            </a:p>
            <a:p>
              <a:pPr marL="12700" marR="5080" indent="194945" algn="ctr">
                <a:lnSpc>
                  <a:spcPct val="100000"/>
                </a:lnSpc>
                <a:spcBef>
                  <a:spcPts val="100"/>
                </a:spcBef>
              </a:pPr>
              <a:r>
                <a:rPr lang="en-US" sz="1000" spc="-5" dirty="0">
                  <a:solidFill>
                    <a:srgbClr val="2C2C2C"/>
                  </a:solidFill>
                  <a:latin typeface="Verdana"/>
                  <a:cs typeface="Verdana"/>
                </a:rPr>
                <a:t>  with Single Button</a:t>
              </a:r>
            </a:p>
            <a:p>
              <a:pPr marL="12700" marR="5080" indent="194945" algn="ctr">
                <a:lnSpc>
                  <a:spcPct val="100000"/>
                </a:lnSpc>
                <a:spcBef>
                  <a:spcPts val="100"/>
                </a:spcBef>
              </a:pPr>
              <a:r>
                <a:rPr lang="en-US" sz="1000" spc="-5" dirty="0">
                  <a:solidFill>
                    <a:srgbClr val="2C2C2C"/>
                  </a:solidFill>
                  <a:latin typeface="Verdana"/>
                  <a:cs typeface="Verdana"/>
                </a:rPr>
                <a:t>IP65, ONVIF, </a:t>
              </a:r>
              <a:r>
                <a:rPr lang="en-US" sz="1000" spc="-5" dirty="0" err="1">
                  <a:solidFill>
                    <a:srgbClr val="2C2C2C"/>
                  </a:solidFill>
                  <a:latin typeface="Verdana"/>
                  <a:cs typeface="Verdana"/>
                </a:rPr>
                <a:t>PoE</a:t>
              </a:r>
              <a:endParaRPr lang="en-US" sz="1000" spc="-5" dirty="0">
                <a:solidFill>
                  <a:srgbClr val="2C2C2C"/>
                </a:solidFill>
                <a:latin typeface="Verdana"/>
                <a:cs typeface="Verdana"/>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5309" y="2380729"/>
              <a:ext cx="1906303" cy="1761259"/>
            </a:xfrm>
            <a:prstGeom prst="rect">
              <a:avLst/>
            </a:prstGeom>
          </p:spPr>
        </p:pic>
      </p:gr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7062" y="2345880"/>
            <a:ext cx="2015971" cy="1862581"/>
          </a:xfrm>
          <a:prstGeom prst="rect">
            <a:avLst/>
          </a:prstGeom>
        </p:spPr>
      </p:pic>
      <p:grpSp>
        <p:nvGrpSpPr>
          <p:cNvPr id="25" name="Group 24"/>
          <p:cNvGrpSpPr/>
          <p:nvPr/>
        </p:nvGrpSpPr>
        <p:grpSpPr>
          <a:xfrm>
            <a:off x="4441562" y="2191512"/>
            <a:ext cx="1787315" cy="3027107"/>
            <a:chOff x="4264787" y="2191512"/>
            <a:chExt cx="1787315" cy="3027107"/>
          </a:xfrm>
        </p:grpSpPr>
        <p:grpSp>
          <p:nvGrpSpPr>
            <p:cNvPr id="26" name="Group 25"/>
            <p:cNvGrpSpPr/>
            <p:nvPr/>
          </p:nvGrpSpPr>
          <p:grpSpPr>
            <a:xfrm>
              <a:off x="4444821" y="2191512"/>
              <a:ext cx="1607281" cy="2191512"/>
              <a:chOff x="262779" y="2191512"/>
              <a:chExt cx="1607281" cy="2191512"/>
            </a:xfrm>
          </p:grpSpPr>
          <p:pic>
            <p:nvPicPr>
              <p:cNvPr id="29" name="object 19"/>
              <p:cNvPicPr/>
              <p:nvPr/>
            </p:nvPicPr>
            <p:blipFill>
              <a:blip r:embed="rId4" cstate="print"/>
              <a:stretch>
                <a:fillRect/>
              </a:stretch>
            </p:blipFill>
            <p:spPr>
              <a:xfrm>
                <a:off x="262779" y="2191512"/>
                <a:ext cx="1607281" cy="2191512"/>
              </a:xfrm>
              <a:prstGeom prst="rect">
                <a:avLst/>
              </a:prstGeom>
            </p:spPr>
          </p:pic>
          <p:sp>
            <p:nvSpPr>
              <p:cNvPr id="30"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sp>
          <p:nvSpPr>
            <p:cNvPr id="27" name="object 23"/>
            <p:cNvSpPr txBox="1"/>
            <p:nvPr/>
          </p:nvSpPr>
          <p:spPr>
            <a:xfrm>
              <a:off x="4264787" y="4564594"/>
              <a:ext cx="1666747" cy="654025"/>
            </a:xfrm>
            <a:prstGeom prst="rect">
              <a:avLst/>
            </a:prstGeom>
          </p:spPr>
          <p:txBody>
            <a:bodyPr vert="horz" wrap="square" lIns="0" tIns="12700" rIns="0" bIns="0" rtlCol="0">
              <a:spAutoFit/>
            </a:bodyPr>
            <a:lstStyle/>
            <a:p>
              <a:pPr marL="12700" marR="5080" indent="194945" algn="ctr">
                <a:lnSpc>
                  <a:spcPct val="100000"/>
                </a:lnSpc>
                <a:spcBef>
                  <a:spcPts val="100"/>
                </a:spcBef>
              </a:pPr>
              <a:r>
                <a:rPr sz="1000" b="1" spc="-5" dirty="0" err="1">
                  <a:solidFill>
                    <a:srgbClr val="2C2C2C"/>
                  </a:solidFill>
                  <a:latin typeface="Verdana"/>
                  <a:cs typeface="Verdana"/>
                </a:rPr>
                <a:t>Akuvox</a:t>
              </a:r>
              <a:r>
                <a:rPr sz="1000" b="1" spc="-5" dirty="0">
                  <a:solidFill>
                    <a:srgbClr val="2C2C2C"/>
                  </a:solidFill>
                  <a:latin typeface="Verdana"/>
                  <a:cs typeface="Verdana"/>
                </a:rPr>
                <a:t> </a:t>
              </a:r>
              <a:r>
                <a:rPr lang="en-IN" sz="1000" b="1" spc="-5" dirty="0">
                  <a:solidFill>
                    <a:srgbClr val="2C2C2C"/>
                  </a:solidFill>
                  <a:latin typeface="Verdana"/>
                  <a:cs typeface="Verdana"/>
                </a:rPr>
                <a:t>X910</a:t>
              </a:r>
            </a:p>
            <a:p>
              <a:pPr marL="12700" marR="5080" indent="194945" algn="ctr">
                <a:lnSpc>
                  <a:spcPct val="100000"/>
                </a:lnSpc>
                <a:spcBef>
                  <a:spcPts val="100"/>
                </a:spcBef>
              </a:pPr>
              <a:r>
                <a:rPr sz="1000" b="1" dirty="0">
                  <a:solidFill>
                    <a:srgbClr val="2C2C2C"/>
                  </a:solidFill>
                  <a:latin typeface="Verdana"/>
                  <a:cs typeface="Verdana"/>
                </a:rPr>
                <a:t> </a:t>
              </a:r>
              <a:r>
                <a:rPr lang="en-US" sz="1000" spc="-5" dirty="0">
                  <a:solidFill>
                    <a:srgbClr val="2C2C2C"/>
                  </a:solidFill>
                  <a:latin typeface="Verdana"/>
                  <a:cs typeface="Verdana"/>
                </a:rPr>
                <a:t>Single-Button Package Detection </a:t>
              </a:r>
            </a:p>
            <a:p>
              <a:pPr marL="12700" marR="5080" indent="194945" algn="ctr">
                <a:lnSpc>
                  <a:spcPct val="100000"/>
                </a:lnSpc>
                <a:spcBef>
                  <a:spcPts val="100"/>
                </a:spcBef>
              </a:pPr>
              <a:r>
                <a:rPr lang="en-US" sz="1000" spc="-5" dirty="0">
                  <a:solidFill>
                    <a:srgbClr val="2C2C2C"/>
                  </a:solidFill>
                  <a:latin typeface="Verdana"/>
                  <a:cs typeface="Verdana"/>
                </a:rPr>
                <a:t>Door Phone</a:t>
              </a:r>
            </a:p>
          </p:txBody>
        </p:sp>
      </p:grpSp>
      <p:grpSp>
        <p:nvGrpSpPr>
          <p:cNvPr id="31" name="Group 30"/>
          <p:cNvGrpSpPr/>
          <p:nvPr/>
        </p:nvGrpSpPr>
        <p:grpSpPr>
          <a:xfrm>
            <a:off x="2637147" y="2208212"/>
            <a:ext cx="1787315" cy="3014283"/>
            <a:chOff x="4264787" y="2191512"/>
            <a:chExt cx="1787315" cy="3014283"/>
          </a:xfrm>
        </p:grpSpPr>
        <p:grpSp>
          <p:nvGrpSpPr>
            <p:cNvPr id="32" name="Group 31"/>
            <p:cNvGrpSpPr/>
            <p:nvPr/>
          </p:nvGrpSpPr>
          <p:grpSpPr>
            <a:xfrm>
              <a:off x="4444821" y="2191512"/>
              <a:ext cx="1607281" cy="2191512"/>
              <a:chOff x="262779" y="2191512"/>
              <a:chExt cx="1607281" cy="2191512"/>
            </a:xfrm>
          </p:grpSpPr>
          <p:pic>
            <p:nvPicPr>
              <p:cNvPr id="35" name="object 19"/>
              <p:cNvPicPr/>
              <p:nvPr/>
            </p:nvPicPr>
            <p:blipFill>
              <a:blip r:embed="rId4" cstate="print"/>
              <a:stretch>
                <a:fillRect/>
              </a:stretch>
            </p:blipFill>
            <p:spPr>
              <a:xfrm>
                <a:off x="262779" y="2191512"/>
                <a:ext cx="1607281" cy="2191512"/>
              </a:xfrm>
              <a:prstGeom prst="rect">
                <a:avLst/>
              </a:prstGeom>
            </p:spPr>
          </p:pic>
          <p:sp>
            <p:nvSpPr>
              <p:cNvPr id="36" name="object 20"/>
              <p:cNvSpPr/>
              <p:nvPr/>
            </p:nvSpPr>
            <p:spPr>
              <a:xfrm>
                <a:off x="307793" y="2208212"/>
                <a:ext cx="1517253"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p:spPr>
            <p:txBody>
              <a:bodyPr wrap="square" lIns="0" tIns="0" rIns="0" bIns="0" rtlCol="0"/>
              <a:lstStyle/>
              <a:p>
                <a:endParaRPr/>
              </a:p>
            </p:txBody>
          </p:sp>
        </p:grpSp>
        <p:sp>
          <p:nvSpPr>
            <p:cNvPr id="33" name="object 23"/>
            <p:cNvSpPr txBox="1"/>
            <p:nvPr/>
          </p:nvSpPr>
          <p:spPr>
            <a:xfrm>
              <a:off x="4264787" y="4564594"/>
              <a:ext cx="1666747" cy="641201"/>
            </a:xfrm>
            <a:prstGeom prst="rect">
              <a:avLst/>
            </a:prstGeom>
          </p:spPr>
          <p:txBody>
            <a:bodyPr vert="horz" wrap="square" lIns="0" tIns="12700" rIns="0" bIns="0" rtlCol="0">
              <a:spAutoFit/>
            </a:bodyPr>
            <a:lstStyle/>
            <a:p>
              <a:pPr marL="12700" marR="5080" indent="194945" algn="ctr">
                <a:lnSpc>
                  <a:spcPct val="100000"/>
                </a:lnSpc>
                <a:spcBef>
                  <a:spcPts val="100"/>
                </a:spcBef>
              </a:pPr>
              <a:r>
                <a:rPr sz="1000" b="1" spc="-5" dirty="0" err="1">
                  <a:solidFill>
                    <a:srgbClr val="2C2C2C"/>
                  </a:solidFill>
                  <a:latin typeface="Verdana"/>
                  <a:cs typeface="Verdana"/>
                </a:rPr>
                <a:t>Akuvox</a:t>
              </a:r>
              <a:r>
                <a:rPr sz="1000" b="1" spc="-5" dirty="0">
                  <a:solidFill>
                    <a:srgbClr val="2C2C2C"/>
                  </a:solidFill>
                  <a:latin typeface="Verdana"/>
                  <a:cs typeface="Verdana"/>
                </a:rPr>
                <a:t> </a:t>
              </a:r>
              <a:r>
                <a:rPr lang="en-IN" sz="1000" b="1" spc="-5" dirty="0">
                  <a:solidFill>
                    <a:srgbClr val="2C2C2C"/>
                  </a:solidFill>
                  <a:latin typeface="Verdana"/>
                  <a:cs typeface="Verdana"/>
                </a:rPr>
                <a:t>S535</a:t>
              </a:r>
            </a:p>
            <a:p>
              <a:pPr marL="12700" marR="5080" indent="194945" algn="ctr">
                <a:lnSpc>
                  <a:spcPct val="100000"/>
                </a:lnSpc>
                <a:spcBef>
                  <a:spcPts val="100"/>
                </a:spcBef>
              </a:pPr>
              <a:r>
                <a:rPr lang="en-IN" sz="1000" dirty="0">
                  <a:solidFill>
                    <a:srgbClr val="2C2C2C"/>
                  </a:solidFill>
                  <a:latin typeface="Verdana"/>
                  <a:cs typeface="Verdana"/>
                </a:rPr>
                <a:t>5" Touchscreen Linux VDP,</a:t>
              </a:r>
              <a:r>
                <a:rPr lang="fr-FR" sz="1000" dirty="0">
                  <a:solidFill>
                    <a:srgbClr val="2C2C2C"/>
                  </a:solidFill>
                  <a:latin typeface="Verdana"/>
                  <a:cs typeface="Verdana"/>
                </a:rPr>
                <a:t> Face, </a:t>
              </a:r>
              <a:r>
                <a:rPr lang="fr-FR" sz="1000" dirty="0" err="1">
                  <a:solidFill>
                    <a:srgbClr val="2C2C2C"/>
                  </a:solidFill>
                  <a:latin typeface="Verdana"/>
                  <a:cs typeface="Verdana"/>
                </a:rPr>
                <a:t>Card</a:t>
              </a:r>
              <a:r>
                <a:rPr lang="fr-FR" sz="1000" dirty="0">
                  <a:solidFill>
                    <a:srgbClr val="2C2C2C"/>
                  </a:solidFill>
                  <a:latin typeface="Verdana"/>
                  <a:cs typeface="Verdana"/>
                </a:rPr>
                <a:t>, PIN, BLE &amp; QR code</a:t>
              </a:r>
              <a:endParaRPr lang="en-US" sz="1000" spc="-5" dirty="0">
                <a:solidFill>
                  <a:srgbClr val="2C2C2C"/>
                </a:solidFill>
                <a:latin typeface="Verdana"/>
                <a:cs typeface="Verdana"/>
              </a:endParaRPr>
            </a:p>
          </p:txBody>
        </p:sp>
      </p:grpSp>
      <p:pic>
        <p:nvPicPr>
          <p:cNvPr id="6" name="Picture 5"/>
          <p:cNvPicPr>
            <a:picLocks noChangeAspect="1"/>
          </p:cNvPicPr>
          <p:nvPr/>
        </p:nvPicPr>
        <p:blipFill>
          <a:blip r:embed="rId7"/>
          <a:stretch>
            <a:fillRect/>
          </a:stretch>
        </p:blipFill>
        <p:spPr>
          <a:xfrm>
            <a:off x="5158477" y="2544017"/>
            <a:ext cx="533517" cy="1424733"/>
          </a:xfrm>
          <a:prstGeom prst="rect">
            <a:avLst/>
          </a:prstGeom>
        </p:spPr>
      </p:pic>
      <p:pic>
        <p:nvPicPr>
          <p:cNvPr id="7" name="Picture 6"/>
          <p:cNvPicPr>
            <a:picLocks noChangeAspect="1"/>
          </p:cNvPicPr>
          <p:nvPr/>
        </p:nvPicPr>
        <p:blipFill>
          <a:blip r:embed="rId8"/>
          <a:stretch>
            <a:fillRect/>
          </a:stretch>
        </p:blipFill>
        <p:spPr>
          <a:xfrm>
            <a:off x="3301438" y="2511920"/>
            <a:ext cx="710103" cy="1488926"/>
          </a:xfrm>
          <a:prstGeom prst="rect">
            <a:avLst/>
          </a:prstGeom>
        </p:spPr>
      </p:pic>
    </p:spTree>
    <p:extLst>
      <p:ext uri="{BB962C8B-B14F-4D97-AF65-F5344CB8AC3E}">
        <p14:creationId xmlns:p14="http://schemas.microsoft.com/office/powerpoint/2010/main" val="3684732967"/>
      </p:ext>
    </p:extLst>
  </p:cSld>
  <p:clrMapOvr>
    <a:masterClrMapping/>
  </p:clrMapOvr>
  <p:transition spd="med" advTm="5000">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noFill/>
          <a:ln>
            <a:miter lim="800000"/>
            <a:headEnd/>
            <a:tailEnd/>
          </a:ln>
        </p:spPr>
        <p:txBody>
          <a:bodyPr vert="horz" wrap="square" lIns="121920" tIns="60960" rIns="121920" bIns="60960" numCol="1" anchor="t" anchorCtr="0" compatLnSpc="1">
            <a:prstTxWarp prst="textNoShape">
              <a:avLst/>
            </a:prstTxWarp>
          </a:bodyPr>
          <a:lstStyle/>
          <a:p>
            <a:r>
              <a:rPr lang="en-IN" cap="none" dirty="0">
                <a:solidFill>
                  <a:srgbClr val="2C2C2C"/>
                </a:solidFill>
              </a:rPr>
              <a:t>SIP Video Door Intercom</a:t>
            </a:r>
            <a:endParaRPr lang="en-US" cap="none" dirty="0">
              <a:solidFill>
                <a:srgbClr val="2C2C2C"/>
              </a:solidFill>
            </a:endParaRPr>
          </a:p>
        </p:txBody>
      </p:sp>
      <p:grpSp>
        <p:nvGrpSpPr>
          <p:cNvPr id="21" name="Skupina 8"/>
          <p:cNvGrpSpPr>
            <a:grpSpLocks/>
          </p:cNvGrpSpPr>
          <p:nvPr/>
        </p:nvGrpSpPr>
        <p:grpSpPr bwMode="auto">
          <a:xfrm>
            <a:off x="1" y="281518"/>
            <a:ext cx="3545417" cy="321733"/>
            <a:chOff x="0" y="211138"/>
            <a:chExt cx="2659380"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304836"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prstClr val="white"/>
                  </a:solidFill>
                  <a:latin typeface="Verdana" pitchFamily="34" charset="0"/>
                  <a:cs typeface="Arial" panose="020B0604020202020204" pitchFamily="34" charset="0"/>
                </a:rPr>
                <a:t>DOOR INTERCOM</a:t>
              </a:r>
              <a:endParaRPr lang="en-US" sz="1333" spc="133" dirty="0">
                <a:solidFill>
                  <a:prstClr val="white"/>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63" name="object 11"/>
          <p:cNvPicPr/>
          <p:nvPr/>
        </p:nvPicPr>
        <p:blipFill>
          <a:blip r:embed="rId4" cstate="print"/>
          <a:stretch>
            <a:fillRect/>
          </a:stretch>
        </p:blipFill>
        <p:spPr>
          <a:xfrm>
            <a:off x="10155935" y="281940"/>
            <a:ext cx="1533144" cy="464819"/>
          </a:xfrm>
          <a:prstGeom prst="rect">
            <a:avLst/>
          </a:prstGeom>
        </p:spPr>
      </p:pic>
      <p:sp>
        <p:nvSpPr>
          <p:cNvPr id="65" name="object 13"/>
          <p:cNvSpPr/>
          <p:nvPr/>
        </p:nvSpPr>
        <p:spPr>
          <a:xfrm>
            <a:off x="8209294" y="2064948"/>
            <a:ext cx="1827530" cy="2106295"/>
          </a:xfrm>
          <a:custGeom>
            <a:avLst/>
            <a:gdLst/>
            <a:ahLst/>
            <a:cxnLst/>
            <a:rect l="l" t="t" r="r" b="b"/>
            <a:pathLst>
              <a:path w="1827529" h="2106295">
                <a:moveTo>
                  <a:pt x="1827276" y="0"/>
                </a:moveTo>
                <a:lnTo>
                  <a:pt x="0" y="0"/>
                </a:lnTo>
                <a:lnTo>
                  <a:pt x="0" y="2106168"/>
                </a:lnTo>
                <a:lnTo>
                  <a:pt x="1827276" y="2106168"/>
                </a:lnTo>
                <a:lnTo>
                  <a:pt x="1827276"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66" name="object 14"/>
          <p:cNvPicPr/>
          <p:nvPr/>
        </p:nvPicPr>
        <p:blipFill>
          <a:blip r:embed="rId5" cstate="print"/>
          <a:stretch>
            <a:fillRect/>
          </a:stretch>
        </p:blipFill>
        <p:spPr>
          <a:xfrm>
            <a:off x="8460881" y="2574154"/>
            <a:ext cx="1324355" cy="1155191"/>
          </a:xfrm>
          <a:prstGeom prst="rect">
            <a:avLst/>
          </a:prstGeom>
        </p:spPr>
      </p:pic>
      <p:sp>
        <p:nvSpPr>
          <p:cNvPr id="68" name="object 16"/>
          <p:cNvSpPr/>
          <p:nvPr/>
        </p:nvSpPr>
        <p:spPr>
          <a:xfrm>
            <a:off x="301596" y="2064948"/>
            <a:ext cx="1309122" cy="2106295"/>
          </a:xfrm>
          <a:custGeom>
            <a:avLst/>
            <a:gdLst/>
            <a:ahLst/>
            <a:cxnLst/>
            <a:rect l="l" t="t" r="r" b="b"/>
            <a:pathLst>
              <a:path w="1827530" h="2106295">
                <a:moveTo>
                  <a:pt x="1827276" y="0"/>
                </a:moveTo>
                <a:lnTo>
                  <a:pt x="0" y="0"/>
                </a:lnTo>
                <a:lnTo>
                  <a:pt x="0" y="2106168"/>
                </a:lnTo>
                <a:lnTo>
                  <a:pt x="1827276" y="2106168"/>
                </a:lnTo>
                <a:lnTo>
                  <a:pt x="1827276"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sp>
        <p:nvSpPr>
          <p:cNvPr id="70" name="object 18"/>
          <p:cNvSpPr/>
          <p:nvPr/>
        </p:nvSpPr>
        <p:spPr>
          <a:xfrm>
            <a:off x="3251065" y="2064948"/>
            <a:ext cx="1826260" cy="2106295"/>
          </a:xfrm>
          <a:custGeom>
            <a:avLst/>
            <a:gdLst/>
            <a:ahLst/>
            <a:cxnLst/>
            <a:rect l="l" t="t" r="r" b="b"/>
            <a:pathLst>
              <a:path w="1826260" h="2106295">
                <a:moveTo>
                  <a:pt x="1825752" y="0"/>
                </a:moveTo>
                <a:lnTo>
                  <a:pt x="0" y="0"/>
                </a:lnTo>
                <a:lnTo>
                  <a:pt x="0" y="2106168"/>
                </a:lnTo>
                <a:lnTo>
                  <a:pt x="1825752" y="2106168"/>
                </a:lnTo>
                <a:lnTo>
                  <a:pt x="1825752"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71" name="object 19"/>
          <p:cNvPicPr/>
          <p:nvPr/>
        </p:nvPicPr>
        <p:blipFill>
          <a:blip r:embed="rId6" cstate="print"/>
          <a:stretch>
            <a:fillRect/>
          </a:stretch>
        </p:blipFill>
        <p:spPr>
          <a:xfrm>
            <a:off x="4249265" y="2663553"/>
            <a:ext cx="566927" cy="955548"/>
          </a:xfrm>
          <a:prstGeom prst="rect">
            <a:avLst/>
          </a:prstGeom>
        </p:spPr>
      </p:pic>
      <p:sp>
        <p:nvSpPr>
          <p:cNvPr id="73" name="object 21"/>
          <p:cNvSpPr/>
          <p:nvPr/>
        </p:nvSpPr>
        <p:spPr>
          <a:xfrm>
            <a:off x="6717672" y="2064948"/>
            <a:ext cx="1297876" cy="2106295"/>
          </a:xfrm>
          <a:custGeom>
            <a:avLst/>
            <a:gdLst/>
            <a:ahLst/>
            <a:cxnLst/>
            <a:rect l="l" t="t" r="r" b="b"/>
            <a:pathLst>
              <a:path w="1827529" h="2106295">
                <a:moveTo>
                  <a:pt x="1827275" y="0"/>
                </a:moveTo>
                <a:lnTo>
                  <a:pt x="0" y="0"/>
                </a:lnTo>
                <a:lnTo>
                  <a:pt x="0" y="2106168"/>
                </a:lnTo>
                <a:lnTo>
                  <a:pt x="1827275" y="2106168"/>
                </a:lnTo>
                <a:lnTo>
                  <a:pt x="1827275"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74" name="object 22"/>
          <p:cNvPicPr/>
          <p:nvPr/>
        </p:nvPicPr>
        <p:blipFill>
          <a:blip r:embed="rId7" cstate="print"/>
          <a:stretch>
            <a:fillRect/>
          </a:stretch>
        </p:blipFill>
        <p:spPr>
          <a:xfrm>
            <a:off x="6933794" y="2426325"/>
            <a:ext cx="865631" cy="1450848"/>
          </a:xfrm>
          <a:prstGeom prst="rect">
            <a:avLst/>
          </a:prstGeom>
        </p:spPr>
      </p:pic>
      <p:sp>
        <p:nvSpPr>
          <p:cNvPr id="76" name="object 24"/>
          <p:cNvSpPr/>
          <p:nvPr/>
        </p:nvSpPr>
        <p:spPr>
          <a:xfrm>
            <a:off x="10230568" y="2064948"/>
            <a:ext cx="1826260" cy="2106295"/>
          </a:xfrm>
          <a:custGeom>
            <a:avLst/>
            <a:gdLst/>
            <a:ahLst/>
            <a:cxnLst/>
            <a:rect l="l" t="t" r="r" b="b"/>
            <a:pathLst>
              <a:path w="1826259" h="2106295">
                <a:moveTo>
                  <a:pt x="1825752" y="0"/>
                </a:moveTo>
                <a:lnTo>
                  <a:pt x="0" y="0"/>
                </a:lnTo>
                <a:lnTo>
                  <a:pt x="0" y="2106168"/>
                </a:lnTo>
                <a:lnTo>
                  <a:pt x="1825752" y="2106168"/>
                </a:lnTo>
                <a:lnTo>
                  <a:pt x="1825752"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77" name="object 25"/>
          <p:cNvPicPr/>
          <p:nvPr/>
        </p:nvPicPr>
        <p:blipFill>
          <a:blip r:embed="rId8" cstate="print"/>
          <a:stretch>
            <a:fillRect/>
          </a:stretch>
        </p:blipFill>
        <p:spPr>
          <a:xfrm>
            <a:off x="10450068" y="2737865"/>
            <a:ext cx="1350264" cy="998219"/>
          </a:xfrm>
          <a:prstGeom prst="rect">
            <a:avLst/>
          </a:prstGeom>
        </p:spPr>
      </p:pic>
      <p:pic>
        <p:nvPicPr>
          <p:cNvPr id="78" name="object 26"/>
          <p:cNvPicPr/>
          <p:nvPr/>
        </p:nvPicPr>
        <p:blipFill>
          <a:blip r:embed="rId9" cstate="print"/>
          <a:stretch>
            <a:fillRect/>
          </a:stretch>
        </p:blipFill>
        <p:spPr>
          <a:xfrm>
            <a:off x="3532392" y="2663553"/>
            <a:ext cx="553212" cy="955548"/>
          </a:xfrm>
          <a:prstGeom prst="rect">
            <a:avLst/>
          </a:prstGeom>
        </p:spPr>
      </p:pic>
      <p:pic>
        <p:nvPicPr>
          <p:cNvPr id="79" name="object 27"/>
          <p:cNvPicPr/>
          <p:nvPr/>
        </p:nvPicPr>
        <p:blipFill>
          <a:blip r:embed="rId10" cstate="print"/>
          <a:stretch>
            <a:fillRect/>
          </a:stretch>
        </p:blipFill>
        <p:spPr>
          <a:xfrm>
            <a:off x="-32919" y="2221876"/>
            <a:ext cx="1978152" cy="1729740"/>
          </a:xfrm>
          <a:prstGeom prst="rect">
            <a:avLst/>
          </a:prstGeom>
        </p:spPr>
      </p:pic>
      <p:sp>
        <p:nvSpPr>
          <p:cNvPr id="81" name="object 29"/>
          <p:cNvSpPr/>
          <p:nvPr/>
        </p:nvSpPr>
        <p:spPr>
          <a:xfrm>
            <a:off x="5271071" y="2077965"/>
            <a:ext cx="1252855" cy="2080260"/>
          </a:xfrm>
          <a:custGeom>
            <a:avLst/>
            <a:gdLst/>
            <a:ahLst/>
            <a:cxnLst/>
            <a:rect l="l" t="t" r="r" b="b"/>
            <a:pathLst>
              <a:path w="1252854" h="2080260">
                <a:moveTo>
                  <a:pt x="1252727" y="0"/>
                </a:moveTo>
                <a:lnTo>
                  <a:pt x="0" y="0"/>
                </a:lnTo>
                <a:lnTo>
                  <a:pt x="0" y="2080260"/>
                </a:lnTo>
                <a:lnTo>
                  <a:pt x="1252727" y="2080260"/>
                </a:lnTo>
                <a:lnTo>
                  <a:pt x="1252727"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82" name="object 30"/>
          <p:cNvPicPr/>
          <p:nvPr/>
        </p:nvPicPr>
        <p:blipFill>
          <a:blip r:embed="rId11" cstate="print"/>
          <a:stretch>
            <a:fillRect/>
          </a:stretch>
        </p:blipFill>
        <p:spPr>
          <a:xfrm>
            <a:off x="5487429" y="2663553"/>
            <a:ext cx="840089" cy="846386"/>
          </a:xfrm>
          <a:prstGeom prst="rect">
            <a:avLst/>
          </a:prstGeom>
        </p:spPr>
      </p:pic>
      <p:sp>
        <p:nvSpPr>
          <p:cNvPr id="83" name="object 31"/>
          <p:cNvSpPr txBox="1"/>
          <p:nvPr/>
        </p:nvSpPr>
        <p:spPr>
          <a:xfrm>
            <a:off x="8148940" y="4375150"/>
            <a:ext cx="1827530" cy="1115690"/>
          </a:xfrm>
          <a:prstGeom prst="rect">
            <a:avLst/>
          </a:prstGeom>
        </p:spPr>
        <p:txBody>
          <a:bodyPr vert="horz" wrap="square" lIns="0" tIns="12700" rIns="0" bIns="0" rtlCol="0">
            <a:spAutoFit/>
          </a:bodyPr>
          <a:lstStyle/>
          <a:p>
            <a:pPr marL="12700" marR="5080" indent="412750" algn="ctr">
              <a:lnSpc>
                <a:spcPct val="100000"/>
              </a:lnSpc>
              <a:spcBef>
                <a:spcPts val="100"/>
              </a:spcBef>
            </a:pPr>
            <a:r>
              <a:rPr sz="1000" b="1" spc="-5" dirty="0">
                <a:solidFill>
                  <a:srgbClr val="2C2C2C"/>
                </a:solidFill>
                <a:latin typeface="Verdana"/>
                <a:cs typeface="Verdana"/>
              </a:rPr>
              <a:t>Akuvox X916S </a:t>
            </a:r>
            <a:r>
              <a:rPr sz="1000" spc="-5" dirty="0">
                <a:solidFill>
                  <a:srgbClr val="2C2C2C"/>
                </a:solidFill>
                <a:latin typeface="Verdana"/>
                <a:cs typeface="Verdana"/>
              </a:rPr>
              <a:t>Starlight</a:t>
            </a:r>
            <a:r>
              <a:rPr sz="1000" spc="30" dirty="0">
                <a:solidFill>
                  <a:srgbClr val="2C2C2C"/>
                </a:solidFill>
                <a:latin typeface="Verdana"/>
                <a:cs typeface="Verdana"/>
              </a:rPr>
              <a:t> </a:t>
            </a:r>
            <a:r>
              <a:rPr sz="1000" spc="-10" dirty="0">
                <a:solidFill>
                  <a:srgbClr val="2C2C2C"/>
                </a:solidFill>
                <a:latin typeface="Verdana"/>
                <a:cs typeface="Verdana"/>
              </a:rPr>
              <a:t>Camera, </a:t>
            </a:r>
            <a:r>
              <a:rPr sz="1000" spc="-5" dirty="0">
                <a:solidFill>
                  <a:srgbClr val="2C2C2C"/>
                </a:solidFill>
                <a:latin typeface="Verdana"/>
                <a:cs typeface="Verdana"/>
              </a:rPr>
              <a:t>HDR, Android </a:t>
            </a:r>
            <a:r>
              <a:rPr sz="1000" dirty="0">
                <a:solidFill>
                  <a:srgbClr val="2C2C2C"/>
                </a:solidFill>
                <a:latin typeface="Verdana"/>
                <a:cs typeface="Verdana"/>
              </a:rPr>
              <a:t>9.0, and </a:t>
            </a:r>
            <a:r>
              <a:rPr sz="1000" spc="-15" dirty="0">
                <a:solidFill>
                  <a:srgbClr val="2C2C2C"/>
                </a:solidFill>
                <a:latin typeface="Verdana"/>
                <a:cs typeface="Verdana"/>
              </a:rPr>
              <a:t>Facial </a:t>
            </a:r>
            <a:r>
              <a:rPr sz="1000" spc="-10" dirty="0">
                <a:solidFill>
                  <a:srgbClr val="2C2C2C"/>
                </a:solidFill>
                <a:latin typeface="Verdana"/>
                <a:cs typeface="Verdana"/>
              </a:rPr>
              <a:t> </a:t>
            </a:r>
            <a:r>
              <a:rPr sz="1000" spc="-5" dirty="0">
                <a:solidFill>
                  <a:srgbClr val="2C2C2C"/>
                </a:solidFill>
                <a:latin typeface="Verdana"/>
                <a:cs typeface="Verdana"/>
              </a:rPr>
              <a:t>Recognition, Display: </a:t>
            </a:r>
            <a:r>
              <a:rPr sz="1000" dirty="0">
                <a:solidFill>
                  <a:srgbClr val="2C2C2C"/>
                </a:solidFill>
                <a:latin typeface="Verdana"/>
                <a:cs typeface="Verdana"/>
              </a:rPr>
              <a:t>13" </a:t>
            </a:r>
            <a:r>
              <a:rPr sz="1000" spc="5" dirty="0">
                <a:solidFill>
                  <a:srgbClr val="2C2C2C"/>
                </a:solidFill>
                <a:latin typeface="Verdana"/>
                <a:cs typeface="Verdana"/>
              </a:rPr>
              <a:t> </a:t>
            </a:r>
            <a:r>
              <a:rPr sz="1000" spc="-5" dirty="0">
                <a:solidFill>
                  <a:srgbClr val="2C2C2C"/>
                </a:solidFill>
                <a:latin typeface="Verdana"/>
                <a:cs typeface="Verdana"/>
              </a:rPr>
              <a:t>fully-color</a:t>
            </a:r>
            <a:r>
              <a:rPr sz="1000" spc="-20" dirty="0">
                <a:solidFill>
                  <a:srgbClr val="2C2C2C"/>
                </a:solidFill>
                <a:latin typeface="Verdana"/>
                <a:cs typeface="Verdana"/>
              </a:rPr>
              <a:t> </a:t>
            </a:r>
            <a:r>
              <a:rPr sz="1000" spc="-5" dirty="0">
                <a:solidFill>
                  <a:srgbClr val="2C2C2C"/>
                </a:solidFill>
                <a:latin typeface="Verdana"/>
                <a:cs typeface="Verdana"/>
              </a:rPr>
              <a:t>IPS</a:t>
            </a:r>
            <a:r>
              <a:rPr sz="1000" spc="-10" dirty="0">
                <a:solidFill>
                  <a:srgbClr val="2C2C2C"/>
                </a:solidFill>
                <a:latin typeface="Verdana"/>
                <a:cs typeface="Verdana"/>
              </a:rPr>
              <a:t> LCD,</a:t>
            </a:r>
            <a:r>
              <a:rPr sz="1000" spc="-45" dirty="0">
                <a:solidFill>
                  <a:srgbClr val="2C2C2C"/>
                </a:solidFill>
                <a:latin typeface="Verdana"/>
                <a:cs typeface="Verdana"/>
              </a:rPr>
              <a:t> </a:t>
            </a:r>
            <a:r>
              <a:rPr sz="1000" spc="-15" dirty="0">
                <a:solidFill>
                  <a:srgbClr val="2C2C2C"/>
                </a:solidFill>
                <a:latin typeface="Verdana"/>
                <a:cs typeface="Verdana"/>
              </a:rPr>
              <a:t>Water-</a:t>
            </a:r>
            <a:r>
              <a:rPr sz="1000" dirty="0">
                <a:solidFill>
                  <a:srgbClr val="2C2C2C"/>
                </a:solidFill>
                <a:latin typeface="Verdana"/>
                <a:cs typeface="Verdana"/>
              </a:rPr>
              <a:t>proof</a:t>
            </a:r>
            <a:r>
              <a:rPr sz="1000" spc="-35" dirty="0">
                <a:solidFill>
                  <a:srgbClr val="2C2C2C"/>
                </a:solidFill>
                <a:latin typeface="Verdana"/>
                <a:cs typeface="Verdana"/>
              </a:rPr>
              <a:t> </a:t>
            </a:r>
            <a:r>
              <a:rPr sz="1000" dirty="0">
                <a:solidFill>
                  <a:srgbClr val="2C2C2C"/>
                </a:solidFill>
                <a:latin typeface="Verdana"/>
                <a:cs typeface="Verdana"/>
              </a:rPr>
              <a:t>&amp;</a:t>
            </a:r>
            <a:r>
              <a:rPr sz="1000" spc="-30" dirty="0">
                <a:solidFill>
                  <a:srgbClr val="2C2C2C"/>
                </a:solidFill>
                <a:latin typeface="Verdana"/>
                <a:cs typeface="Verdana"/>
              </a:rPr>
              <a:t> </a:t>
            </a:r>
            <a:r>
              <a:rPr sz="1000" spc="-5" dirty="0">
                <a:solidFill>
                  <a:srgbClr val="2C2C2C"/>
                </a:solidFill>
                <a:latin typeface="Verdana"/>
                <a:cs typeface="Verdana"/>
              </a:rPr>
              <a:t>Dust</a:t>
            </a:r>
            <a:r>
              <a:rPr lang="en-IN" sz="1000" spc="-5" dirty="0">
                <a:solidFill>
                  <a:srgbClr val="2C2C2C"/>
                </a:solidFill>
                <a:latin typeface="Verdana"/>
                <a:cs typeface="Verdana"/>
              </a:rPr>
              <a:t> </a:t>
            </a:r>
            <a:r>
              <a:rPr sz="1000" spc="-5" dirty="0">
                <a:solidFill>
                  <a:srgbClr val="2C2C2C"/>
                </a:solidFill>
                <a:latin typeface="Verdana"/>
                <a:cs typeface="Verdana"/>
              </a:rPr>
              <a:t>proof:</a:t>
            </a:r>
            <a:r>
              <a:rPr sz="1000" dirty="0">
                <a:solidFill>
                  <a:srgbClr val="2C2C2C"/>
                </a:solidFill>
                <a:latin typeface="Verdana"/>
                <a:cs typeface="Verdana"/>
              </a:rPr>
              <a:t>IP65,</a:t>
            </a:r>
            <a:r>
              <a:rPr sz="1000" spc="-55" dirty="0">
                <a:solidFill>
                  <a:srgbClr val="2C2C2C"/>
                </a:solidFill>
                <a:latin typeface="Verdana"/>
                <a:cs typeface="Verdana"/>
              </a:rPr>
              <a:t> </a:t>
            </a:r>
            <a:r>
              <a:rPr sz="1000" spc="-5" dirty="0">
                <a:solidFill>
                  <a:srgbClr val="2C2C2C"/>
                </a:solidFill>
                <a:latin typeface="Verdana"/>
                <a:cs typeface="Verdana"/>
              </a:rPr>
              <a:t>IK07</a:t>
            </a:r>
            <a:endParaRPr sz="1000" dirty="0">
              <a:latin typeface="Verdana"/>
              <a:cs typeface="Verdana"/>
            </a:endParaRPr>
          </a:p>
        </p:txBody>
      </p:sp>
      <p:sp>
        <p:nvSpPr>
          <p:cNvPr id="84" name="object 32"/>
          <p:cNvSpPr txBox="1"/>
          <p:nvPr/>
        </p:nvSpPr>
        <p:spPr>
          <a:xfrm>
            <a:off x="3319121" y="4375150"/>
            <a:ext cx="1684655" cy="1103507"/>
          </a:xfrm>
          <a:prstGeom prst="rect">
            <a:avLst/>
          </a:prstGeom>
        </p:spPr>
        <p:txBody>
          <a:bodyPr vert="horz" wrap="square" lIns="0" tIns="13335" rIns="0" bIns="0" rtlCol="0">
            <a:spAutoFit/>
          </a:bodyPr>
          <a:lstStyle/>
          <a:p>
            <a:pPr marL="12700" marR="5080" algn="ctr">
              <a:lnSpc>
                <a:spcPct val="99500"/>
              </a:lnSpc>
              <a:spcBef>
                <a:spcPts val="105"/>
              </a:spcBef>
            </a:pPr>
            <a:r>
              <a:rPr sz="1000" b="1" spc="-5" dirty="0">
                <a:solidFill>
                  <a:srgbClr val="2C2C2C"/>
                </a:solidFill>
                <a:latin typeface="Verdana"/>
                <a:cs typeface="Verdana"/>
              </a:rPr>
              <a:t>Akuvox E21V/A </a:t>
            </a:r>
            <a:r>
              <a:rPr sz="1000" b="1" dirty="0">
                <a:solidFill>
                  <a:srgbClr val="2C2C2C"/>
                </a:solidFill>
                <a:latin typeface="Verdana"/>
                <a:cs typeface="Verdana"/>
              </a:rPr>
              <a:t> </a:t>
            </a:r>
            <a:r>
              <a:rPr sz="1000" spc="-10" dirty="0">
                <a:solidFill>
                  <a:srgbClr val="2C2C2C"/>
                </a:solidFill>
                <a:latin typeface="Verdana"/>
                <a:cs typeface="Verdana"/>
              </a:rPr>
              <a:t>Vandal-resistant </a:t>
            </a:r>
            <a:r>
              <a:rPr sz="1000" spc="-5" dirty="0">
                <a:solidFill>
                  <a:srgbClr val="2C2C2C"/>
                </a:solidFill>
                <a:latin typeface="Verdana"/>
                <a:cs typeface="Verdana"/>
              </a:rPr>
              <a:t> Emergency Intercom, </a:t>
            </a:r>
            <a:r>
              <a:rPr sz="1000" spc="-409" dirty="0">
                <a:solidFill>
                  <a:srgbClr val="2C2C2C"/>
                </a:solidFill>
                <a:latin typeface="Verdana"/>
                <a:cs typeface="Verdana"/>
              </a:rPr>
              <a:t> </a:t>
            </a:r>
            <a:r>
              <a:rPr sz="1000" spc="-10" dirty="0">
                <a:solidFill>
                  <a:srgbClr val="2C2C2C"/>
                </a:solidFill>
                <a:latin typeface="Verdana"/>
                <a:cs typeface="Verdana"/>
              </a:rPr>
              <a:t>Camera Resolution </a:t>
            </a:r>
            <a:r>
              <a:rPr sz="1000" dirty="0">
                <a:solidFill>
                  <a:srgbClr val="2C2C2C"/>
                </a:solidFill>
                <a:latin typeface="Verdana"/>
                <a:cs typeface="Verdana"/>
              </a:rPr>
              <a:t>of </a:t>
            </a:r>
            <a:r>
              <a:rPr sz="1000" spc="-409" dirty="0">
                <a:solidFill>
                  <a:srgbClr val="2C2C2C"/>
                </a:solidFill>
                <a:latin typeface="Verdana"/>
                <a:cs typeface="Verdana"/>
              </a:rPr>
              <a:t> </a:t>
            </a:r>
            <a:r>
              <a:rPr sz="1000" dirty="0">
                <a:solidFill>
                  <a:srgbClr val="2C2C2C"/>
                </a:solidFill>
                <a:latin typeface="Verdana"/>
                <a:cs typeface="Verdana"/>
              </a:rPr>
              <a:t>3M </a:t>
            </a:r>
            <a:r>
              <a:rPr sz="1000" spc="-5" dirty="0">
                <a:solidFill>
                  <a:srgbClr val="2C2C2C"/>
                </a:solidFill>
                <a:latin typeface="Verdana"/>
                <a:cs typeface="Verdana"/>
              </a:rPr>
              <a:t>pixels,IK10, </a:t>
            </a:r>
            <a:r>
              <a:rPr sz="1000" spc="-10" dirty="0">
                <a:solidFill>
                  <a:srgbClr val="2C2C2C"/>
                </a:solidFill>
                <a:latin typeface="Verdana"/>
                <a:cs typeface="Verdana"/>
              </a:rPr>
              <a:t>Panic </a:t>
            </a:r>
            <a:r>
              <a:rPr sz="1000" spc="-409" dirty="0">
                <a:solidFill>
                  <a:srgbClr val="2C2C2C"/>
                </a:solidFill>
                <a:latin typeface="Verdana"/>
                <a:cs typeface="Verdana"/>
              </a:rPr>
              <a:t> </a:t>
            </a:r>
            <a:r>
              <a:rPr sz="1000" spc="-5" dirty="0">
                <a:solidFill>
                  <a:srgbClr val="2C2C2C"/>
                </a:solidFill>
                <a:latin typeface="Verdana"/>
                <a:cs typeface="Verdana"/>
              </a:rPr>
              <a:t>Button,</a:t>
            </a:r>
            <a:r>
              <a:rPr sz="1000" spc="5" dirty="0">
                <a:solidFill>
                  <a:srgbClr val="2C2C2C"/>
                </a:solidFill>
                <a:latin typeface="Verdana"/>
                <a:cs typeface="Verdana"/>
              </a:rPr>
              <a:t> </a:t>
            </a:r>
            <a:r>
              <a:rPr sz="1000" spc="35" dirty="0">
                <a:solidFill>
                  <a:srgbClr val="333333"/>
                </a:solidFill>
                <a:latin typeface="Tahoma"/>
                <a:cs typeface="Tahoma"/>
              </a:rPr>
              <a:t>Dust-proof </a:t>
            </a:r>
            <a:r>
              <a:rPr sz="1000" spc="40" dirty="0">
                <a:solidFill>
                  <a:srgbClr val="333333"/>
                </a:solidFill>
                <a:latin typeface="Tahoma"/>
                <a:cs typeface="Tahoma"/>
              </a:rPr>
              <a:t> </a:t>
            </a:r>
            <a:r>
              <a:rPr sz="1000" spc="-35" dirty="0">
                <a:solidFill>
                  <a:srgbClr val="333333"/>
                </a:solidFill>
                <a:latin typeface="Tahoma"/>
                <a:cs typeface="Tahoma"/>
              </a:rPr>
              <a:t>(IP65)</a:t>
            </a:r>
            <a:endParaRPr sz="1000" dirty="0">
              <a:latin typeface="Tahoma"/>
              <a:cs typeface="Tahoma"/>
            </a:endParaRPr>
          </a:p>
          <a:p>
            <a:pPr marL="2540" algn="ctr">
              <a:lnSpc>
                <a:spcPct val="100000"/>
              </a:lnSpc>
              <a:spcBef>
                <a:spcPts val="50"/>
              </a:spcBef>
            </a:pPr>
            <a:r>
              <a:rPr sz="1000" spc="-40" dirty="0">
                <a:solidFill>
                  <a:srgbClr val="2C2C2C"/>
                </a:solidFill>
                <a:latin typeface="Verdana"/>
                <a:cs typeface="Verdana"/>
              </a:rPr>
              <a:t>Two</a:t>
            </a:r>
            <a:r>
              <a:rPr sz="1000" spc="-25" dirty="0">
                <a:solidFill>
                  <a:srgbClr val="2C2C2C"/>
                </a:solidFill>
                <a:latin typeface="Verdana"/>
                <a:cs typeface="Verdana"/>
              </a:rPr>
              <a:t> Way </a:t>
            </a:r>
            <a:r>
              <a:rPr sz="1000" spc="-5" dirty="0">
                <a:solidFill>
                  <a:srgbClr val="2C2C2C"/>
                </a:solidFill>
                <a:latin typeface="Verdana"/>
                <a:cs typeface="Verdana"/>
              </a:rPr>
              <a:t>Audio</a:t>
            </a:r>
            <a:endParaRPr sz="1000" dirty="0">
              <a:latin typeface="Verdana"/>
              <a:cs typeface="Verdana"/>
            </a:endParaRPr>
          </a:p>
        </p:txBody>
      </p:sp>
      <p:sp>
        <p:nvSpPr>
          <p:cNvPr id="85" name="object 33"/>
          <p:cNvSpPr txBox="1"/>
          <p:nvPr/>
        </p:nvSpPr>
        <p:spPr>
          <a:xfrm>
            <a:off x="6717672" y="4375150"/>
            <a:ext cx="1294729" cy="936154"/>
          </a:xfrm>
          <a:prstGeom prst="rect">
            <a:avLst/>
          </a:prstGeom>
        </p:spPr>
        <p:txBody>
          <a:bodyPr vert="horz" wrap="square" lIns="0" tIns="12700" rIns="0" bIns="0" rtlCol="0">
            <a:spAutoFit/>
          </a:bodyPr>
          <a:lstStyle/>
          <a:p>
            <a:pPr algn="ctr">
              <a:lnSpc>
                <a:spcPct val="100000"/>
              </a:lnSpc>
              <a:spcBef>
                <a:spcPts val="100"/>
              </a:spcBef>
            </a:pPr>
            <a:r>
              <a:rPr sz="1000" b="1" spc="-5" dirty="0">
                <a:solidFill>
                  <a:srgbClr val="2C2C2C"/>
                </a:solidFill>
                <a:latin typeface="Verdana"/>
                <a:cs typeface="Verdana"/>
              </a:rPr>
              <a:t>Akuvox</a:t>
            </a:r>
            <a:r>
              <a:rPr sz="1000" b="1" spc="-50" dirty="0">
                <a:solidFill>
                  <a:srgbClr val="2C2C2C"/>
                </a:solidFill>
                <a:latin typeface="Verdana"/>
                <a:cs typeface="Verdana"/>
              </a:rPr>
              <a:t> </a:t>
            </a:r>
            <a:r>
              <a:rPr sz="1000" b="1" spc="-5" dirty="0">
                <a:solidFill>
                  <a:srgbClr val="2C2C2C"/>
                </a:solidFill>
                <a:latin typeface="Verdana"/>
                <a:cs typeface="Verdana"/>
              </a:rPr>
              <a:t>R20A</a:t>
            </a:r>
            <a:endParaRPr sz="1000" dirty="0">
              <a:latin typeface="Verdana"/>
              <a:cs typeface="Verdana"/>
            </a:endParaRPr>
          </a:p>
          <a:p>
            <a:pPr marL="12065" marR="5080" algn="ctr">
              <a:lnSpc>
                <a:spcPct val="100000"/>
              </a:lnSpc>
            </a:pPr>
            <a:r>
              <a:rPr sz="1000" dirty="0">
                <a:solidFill>
                  <a:srgbClr val="2C2C2C"/>
                </a:solidFill>
                <a:latin typeface="Verdana"/>
                <a:cs typeface="Verdana"/>
              </a:rPr>
              <a:t>3</a:t>
            </a:r>
            <a:r>
              <a:rPr sz="1000" spc="-15" dirty="0">
                <a:solidFill>
                  <a:srgbClr val="2C2C2C"/>
                </a:solidFill>
                <a:latin typeface="Verdana"/>
                <a:cs typeface="Verdana"/>
              </a:rPr>
              <a:t> </a:t>
            </a:r>
            <a:r>
              <a:rPr sz="1000" spc="-20" dirty="0">
                <a:solidFill>
                  <a:srgbClr val="2C2C2C"/>
                </a:solidFill>
                <a:latin typeface="Verdana"/>
                <a:cs typeface="Verdana"/>
              </a:rPr>
              <a:t>Watt</a:t>
            </a:r>
            <a:r>
              <a:rPr sz="1000" dirty="0">
                <a:solidFill>
                  <a:srgbClr val="2C2C2C"/>
                </a:solidFill>
                <a:latin typeface="Verdana"/>
                <a:cs typeface="Verdana"/>
              </a:rPr>
              <a:t> </a:t>
            </a:r>
            <a:r>
              <a:rPr sz="1000" spc="-25" dirty="0">
                <a:solidFill>
                  <a:srgbClr val="2C2C2C"/>
                </a:solidFill>
                <a:latin typeface="Verdana"/>
                <a:cs typeface="Verdana"/>
              </a:rPr>
              <a:t>Speaker,</a:t>
            </a:r>
            <a:r>
              <a:rPr sz="1000" spc="-15" dirty="0">
                <a:solidFill>
                  <a:srgbClr val="2C2C2C"/>
                </a:solidFill>
                <a:latin typeface="Verdana"/>
                <a:cs typeface="Verdana"/>
              </a:rPr>
              <a:t> </a:t>
            </a:r>
            <a:r>
              <a:rPr sz="1000" dirty="0">
                <a:solidFill>
                  <a:srgbClr val="2C2C2C"/>
                </a:solidFill>
                <a:latin typeface="Verdana"/>
                <a:cs typeface="Verdana"/>
              </a:rPr>
              <a:t>2</a:t>
            </a:r>
            <a:r>
              <a:rPr sz="1000" spc="-15" dirty="0">
                <a:solidFill>
                  <a:srgbClr val="2C2C2C"/>
                </a:solidFill>
                <a:latin typeface="Verdana"/>
                <a:cs typeface="Verdana"/>
              </a:rPr>
              <a:t> </a:t>
            </a:r>
            <a:r>
              <a:rPr sz="1000" spc="-5" dirty="0">
                <a:solidFill>
                  <a:srgbClr val="2C2C2C"/>
                </a:solidFill>
                <a:latin typeface="Verdana"/>
                <a:cs typeface="Verdana"/>
              </a:rPr>
              <a:t>MP </a:t>
            </a:r>
            <a:r>
              <a:rPr sz="1000" dirty="0">
                <a:solidFill>
                  <a:srgbClr val="2C2C2C"/>
                </a:solidFill>
                <a:latin typeface="Verdana"/>
                <a:cs typeface="Verdana"/>
              </a:rPr>
              <a:t> </a:t>
            </a:r>
            <a:r>
              <a:rPr sz="1000" spc="-10" dirty="0">
                <a:solidFill>
                  <a:srgbClr val="2C2C2C"/>
                </a:solidFill>
                <a:latin typeface="Verdana"/>
                <a:cs typeface="Verdana"/>
              </a:rPr>
              <a:t>Camera, </a:t>
            </a:r>
            <a:r>
              <a:rPr sz="1000" dirty="0">
                <a:solidFill>
                  <a:srgbClr val="2C2C2C"/>
                </a:solidFill>
                <a:latin typeface="Verdana"/>
                <a:cs typeface="Verdana"/>
              </a:rPr>
              <a:t>1 </a:t>
            </a:r>
            <a:r>
              <a:rPr sz="1000" spc="-5" dirty="0">
                <a:solidFill>
                  <a:srgbClr val="2C2C2C"/>
                </a:solidFill>
                <a:latin typeface="Verdana"/>
                <a:cs typeface="Verdana"/>
              </a:rPr>
              <a:t>Call Button, </a:t>
            </a:r>
            <a:r>
              <a:rPr sz="1000" spc="-409" dirty="0">
                <a:solidFill>
                  <a:srgbClr val="2C2C2C"/>
                </a:solidFill>
                <a:latin typeface="Verdana"/>
                <a:cs typeface="Verdana"/>
              </a:rPr>
              <a:t> </a:t>
            </a:r>
            <a:r>
              <a:rPr sz="1000" spc="-10" dirty="0">
                <a:solidFill>
                  <a:srgbClr val="2C2C2C"/>
                </a:solidFill>
                <a:latin typeface="Verdana"/>
                <a:cs typeface="Verdana"/>
              </a:rPr>
              <a:t>Water-proof </a:t>
            </a:r>
            <a:r>
              <a:rPr sz="1000" dirty="0">
                <a:solidFill>
                  <a:srgbClr val="2C2C2C"/>
                </a:solidFill>
                <a:latin typeface="Verdana"/>
                <a:cs typeface="Verdana"/>
              </a:rPr>
              <a:t>&amp; </a:t>
            </a:r>
            <a:r>
              <a:rPr sz="1000" spc="-10" dirty="0">
                <a:solidFill>
                  <a:srgbClr val="2C2C2C"/>
                </a:solidFill>
                <a:latin typeface="Verdana"/>
                <a:cs typeface="Verdana"/>
              </a:rPr>
              <a:t>Dust- </a:t>
            </a:r>
            <a:r>
              <a:rPr sz="1000" spc="-5" dirty="0">
                <a:solidFill>
                  <a:srgbClr val="2C2C2C"/>
                </a:solidFill>
                <a:latin typeface="Verdana"/>
                <a:cs typeface="Verdana"/>
              </a:rPr>
              <a:t> </a:t>
            </a:r>
            <a:r>
              <a:rPr sz="1000" dirty="0">
                <a:solidFill>
                  <a:srgbClr val="2C2C2C"/>
                </a:solidFill>
                <a:latin typeface="Verdana"/>
                <a:cs typeface="Verdana"/>
              </a:rPr>
              <a:t>proof:</a:t>
            </a:r>
            <a:r>
              <a:rPr sz="1000" spc="-5" dirty="0">
                <a:solidFill>
                  <a:srgbClr val="2C2C2C"/>
                </a:solidFill>
                <a:latin typeface="Verdana"/>
                <a:cs typeface="Verdana"/>
              </a:rPr>
              <a:t> IP65</a:t>
            </a:r>
            <a:endParaRPr sz="1000" dirty="0">
              <a:latin typeface="Verdana"/>
              <a:cs typeface="Verdana"/>
            </a:endParaRPr>
          </a:p>
        </p:txBody>
      </p:sp>
      <p:sp>
        <p:nvSpPr>
          <p:cNvPr id="86" name="object 34"/>
          <p:cNvSpPr txBox="1"/>
          <p:nvPr/>
        </p:nvSpPr>
        <p:spPr>
          <a:xfrm>
            <a:off x="10230568" y="4375150"/>
            <a:ext cx="1741086" cy="1405513"/>
          </a:xfrm>
          <a:prstGeom prst="rect">
            <a:avLst/>
          </a:prstGeom>
        </p:spPr>
        <p:txBody>
          <a:bodyPr vert="horz" wrap="square" lIns="0" tIns="12700" rIns="0" bIns="0" rtlCol="0">
            <a:spAutoFit/>
          </a:bodyPr>
          <a:lstStyle/>
          <a:p>
            <a:pPr algn="ctr">
              <a:lnSpc>
                <a:spcPct val="100000"/>
              </a:lnSpc>
              <a:spcBef>
                <a:spcPts val="100"/>
              </a:spcBef>
            </a:pPr>
            <a:r>
              <a:rPr sz="1050" b="1" spc="-5" dirty="0">
                <a:solidFill>
                  <a:srgbClr val="2C2C2C"/>
                </a:solidFill>
                <a:latin typeface="Verdana"/>
                <a:cs typeface="Verdana"/>
              </a:rPr>
              <a:t>Akuvox</a:t>
            </a:r>
            <a:r>
              <a:rPr sz="1050" b="1" spc="-50" dirty="0">
                <a:solidFill>
                  <a:srgbClr val="2C2C2C"/>
                </a:solidFill>
                <a:latin typeface="Verdana"/>
                <a:cs typeface="Verdana"/>
              </a:rPr>
              <a:t> </a:t>
            </a:r>
            <a:r>
              <a:rPr sz="1050" b="1" spc="-5" dirty="0">
                <a:solidFill>
                  <a:srgbClr val="2C2C2C"/>
                </a:solidFill>
                <a:latin typeface="Verdana"/>
                <a:cs typeface="Verdana"/>
              </a:rPr>
              <a:t>SR01</a:t>
            </a:r>
            <a:endParaRPr sz="1050" dirty="0">
              <a:latin typeface="Verdana"/>
              <a:cs typeface="Verdana"/>
            </a:endParaRPr>
          </a:p>
          <a:p>
            <a:pPr marL="635" algn="ctr">
              <a:lnSpc>
                <a:spcPct val="100000"/>
              </a:lnSpc>
              <a:spcBef>
                <a:spcPts val="5"/>
              </a:spcBef>
            </a:pPr>
            <a:r>
              <a:rPr sz="1000" spc="-5" dirty="0">
                <a:solidFill>
                  <a:srgbClr val="2C2C2C"/>
                </a:solidFill>
                <a:latin typeface="Verdana"/>
                <a:cs typeface="Verdana"/>
              </a:rPr>
              <a:t>Security</a:t>
            </a:r>
            <a:r>
              <a:rPr sz="1000" spc="-40" dirty="0">
                <a:solidFill>
                  <a:srgbClr val="2C2C2C"/>
                </a:solidFill>
                <a:latin typeface="Verdana"/>
                <a:cs typeface="Verdana"/>
              </a:rPr>
              <a:t> </a:t>
            </a:r>
            <a:r>
              <a:rPr sz="1000" spc="-5" dirty="0">
                <a:solidFill>
                  <a:srgbClr val="2C2C2C"/>
                </a:solidFill>
                <a:latin typeface="Verdana"/>
                <a:cs typeface="Verdana"/>
              </a:rPr>
              <a:t>Relay,</a:t>
            </a:r>
            <a:endParaRPr sz="1000" dirty="0">
              <a:latin typeface="Verdana"/>
              <a:cs typeface="Verdana"/>
            </a:endParaRPr>
          </a:p>
          <a:p>
            <a:pPr marL="52069" marR="43815" indent="1270" algn="ctr">
              <a:lnSpc>
                <a:spcPct val="100000"/>
              </a:lnSpc>
            </a:pPr>
            <a:r>
              <a:rPr sz="1000" dirty="0">
                <a:solidFill>
                  <a:srgbClr val="565656"/>
                </a:solidFill>
                <a:latin typeface="Verdana"/>
                <a:cs typeface="Verdana"/>
              </a:rPr>
              <a:t>It ensures </a:t>
            </a:r>
            <a:r>
              <a:rPr sz="1000" spc="-5" dirty="0">
                <a:solidFill>
                  <a:srgbClr val="565656"/>
                </a:solidFill>
                <a:latin typeface="Verdana"/>
                <a:cs typeface="Verdana"/>
              </a:rPr>
              <a:t>that the door </a:t>
            </a:r>
            <a:r>
              <a:rPr sz="1000" dirty="0">
                <a:solidFill>
                  <a:srgbClr val="565656"/>
                </a:solidFill>
                <a:latin typeface="Verdana"/>
                <a:cs typeface="Verdana"/>
              </a:rPr>
              <a:t> </a:t>
            </a:r>
            <a:r>
              <a:rPr sz="1000" spc="-5" dirty="0">
                <a:solidFill>
                  <a:srgbClr val="565656"/>
                </a:solidFill>
                <a:latin typeface="Verdana"/>
                <a:cs typeface="Verdana"/>
              </a:rPr>
              <a:t>remains</a:t>
            </a:r>
            <a:r>
              <a:rPr sz="1000" spc="5" dirty="0">
                <a:solidFill>
                  <a:srgbClr val="565656"/>
                </a:solidFill>
                <a:latin typeface="Verdana"/>
                <a:cs typeface="Verdana"/>
              </a:rPr>
              <a:t> </a:t>
            </a:r>
            <a:r>
              <a:rPr sz="1000" spc="-5" dirty="0">
                <a:solidFill>
                  <a:srgbClr val="565656"/>
                </a:solidFill>
                <a:latin typeface="Verdana"/>
                <a:cs typeface="Verdana"/>
              </a:rPr>
              <a:t>securely locked, </a:t>
            </a:r>
            <a:r>
              <a:rPr sz="1000" spc="-370" dirty="0">
                <a:solidFill>
                  <a:srgbClr val="565656"/>
                </a:solidFill>
                <a:latin typeface="Verdana"/>
                <a:cs typeface="Verdana"/>
              </a:rPr>
              <a:t> </a:t>
            </a:r>
            <a:r>
              <a:rPr sz="1000" dirty="0">
                <a:solidFill>
                  <a:srgbClr val="565656"/>
                </a:solidFill>
                <a:latin typeface="Verdana"/>
                <a:cs typeface="Verdana"/>
              </a:rPr>
              <a:t>even</a:t>
            </a:r>
            <a:r>
              <a:rPr sz="1000" spc="-30" dirty="0">
                <a:solidFill>
                  <a:srgbClr val="565656"/>
                </a:solidFill>
                <a:latin typeface="Verdana"/>
                <a:cs typeface="Verdana"/>
              </a:rPr>
              <a:t> </a:t>
            </a:r>
            <a:r>
              <a:rPr sz="1000" spc="-10" dirty="0">
                <a:solidFill>
                  <a:srgbClr val="565656"/>
                </a:solidFill>
                <a:latin typeface="Verdana"/>
                <a:cs typeface="Verdana"/>
              </a:rPr>
              <a:t>if</a:t>
            </a:r>
            <a:r>
              <a:rPr sz="1000" spc="5" dirty="0">
                <a:solidFill>
                  <a:srgbClr val="565656"/>
                </a:solidFill>
                <a:latin typeface="Verdana"/>
                <a:cs typeface="Verdana"/>
              </a:rPr>
              <a:t> </a:t>
            </a:r>
            <a:r>
              <a:rPr sz="1000" spc="-5" dirty="0">
                <a:solidFill>
                  <a:srgbClr val="565656"/>
                </a:solidFill>
                <a:latin typeface="Verdana"/>
                <a:cs typeface="Verdana"/>
              </a:rPr>
              <a:t>the</a:t>
            </a:r>
            <a:r>
              <a:rPr sz="1000" spc="-10" dirty="0">
                <a:solidFill>
                  <a:srgbClr val="565656"/>
                </a:solidFill>
                <a:latin typeface="Verdana"/>
                <a:cs typeface="Verdana"/>
              </a:rPr>
              <a:t> </a:t>
            </a:r>
            <a:r>
              <a:rPr sz="1000" spc="-5" dirty="0">
                <a:solidFill>
                  <a:srgbClr val="565656"/>
                </a:solidFill>
                <a:latin typeface="Verdana"/>
                <a:cs typeface="Verdana"/>
              </a:rPr>
              <a:t>door</a:t>
            </a:r>
            <a:r>
              <a:rPr sz="1000" spc="-20" dirty="0">
                <a:solidFill>
                  <a:srgbClr val="565656"/>
                </a:solidFill>
                <a:latin typeface="Verdana"/>
                <a:cs typeface="Verdana"/>
              </a:rPr>
              <a:t> </a:t>
            </a:r>
            <a:r>
              <a:rPr sz="1000" dirty="0">
                <a:solidFill>
                  <a:srgbClr val="565656"/>
                </a:solidFill>
                <a:latin typeface="Verdana"/>
                <a:cs typeface="Verdana"/>
              </a:rPr>
              <a:t>phone</a:t>
            </a:r>
            <a:r>
              <a:rPr sz="1000" spc="-25" dirty="0">
                <a:solidFill>
                  <a:srgbClr val="565656"/>
                </a:solidFill>
                <a:latin typeface="Verdana"/>
                <a:cs typeface="Verdana"/>
              </a:rPr>
              <a:t> </a:t>
            </a:r>
            <a:r>
              <a:rPr sz="1000" spc="-10" dirty="0">
                <a:solidFill>
                  <a:srgbClr val="565656"/>
                </a:solidFill>
                <a:latin typeface="Verdana"/>
                <a:cs typeface="Verdana"/>
              </a:rPr>
              <a:t>is </a:t>
            </a:r>
            <a:r>
              <a:rPr sz="1000" spc="-370" dirty="0">
                <a:solidFill>
                  <a:srgbClr val="565656"/>
                </a:solidFill>
                <a:latin typeface="Verdana"/>
                <a:cs typeface="Verdana"/>
              </a:rPr>
              <a:t> </a:t>
            </a:r>
            <a:r>
              <a:rPr sz="1000" spc="-5" dirty="0">
                <a:solidFill>
                  <a:srgbClr val="565656"/>
                </a:solidFill>
                <a:latin typeface="Verdana"/>
                <a:cs typeface="Verdana"/>
              </a:rPr>
              <a:t>dismounted</a:t>
            </a:r>
            <a:endParaRPr sz="1000" dirty="0">
              <a:latin typeface="Verdana"/>
              <a:cs typeface="Verdana"/>
            </a:endParaRPr>
          </a:p>
          <a:p>
            <a:pPr marL="49530" algn="ctr">
              <a:lnSpc>
                <a:spcPct val="100000"/>
              </a:lnSpc>
            </a:pPr>
            <a:r>
              <a:rPr sz="1000" dirty="0">
                <a:solidFill>
                  <a:srgbClr val="565656"/>
                </a:solidFill>
                <a:latin typeface="Verdana"/>
                <a:cs typeface="Verdana"/>
              </a:rPr>
              <a:t>or</a:t>
            </a:r>
            <a:r>
              <a:rPr sz="1000" spc="-50" dirty="0">
                <a:solidFill>
                  <a:srgbClr val="565656"/>
                </a:solidFill>
                <a:latin typeface="Verdana"/>
                <a:cs typeface="Verdana"/>
              </a:rPr>
              <a:t> </a:t>
            </a:r>
            <a:r>
              <a:rPr sz="1000" spc="-5" dirty="0">
                <a:solidFill>
                  <a:srgbClr val="565656"/>
                </a:solidFill>
                <a:latin typeface="Verdana"/>
                <a:cs typeface="Verdana"/>
              </a:rPr>
              <a:t>vandalized.</a:t>
            </a:r>
            <a:endParaRPr sz="1000" dirty="0">
              <a:latin typeface="Verdana"/>
              <a:cs typeface="Verdana"/>
            </a:endParaRPr>
          </a:p>
          <a:p>
            <a:pPr marL="12700" marR="5080" algn="ctr">
              <a:lnSpc>
                <a:spcPct val="100000"/>
              </a:lnSpc>
            </a:pPr>
            <a:r>
              <a:rPr sz="1000" dirty="0">
                <a:solidFill>
                  <a:srgbClr val="2C2C2C"/>
                </a:solidFill>
                <a:latin typeface="Verdana"/>
                <a:cs typeface="Verdana"/>
              </a:rPr>
              <a:t>Works</a:t>
            </a:r>
            <a:r>
              <a:rPr sz="1000" spc="-35" dirty="0">
                <a:solidFill>
                  <a:srgbClr val="2C2C2C"/>
                </a:solidFill>
                <a:latin typeface="Verdana"/>
                <a:cs typeface="Verdana"/>
              </a:rPr>
              <a:t> </a:t>
            </a:r>
            <a:r>
              <a:rPr sz="1000" spc="-5" dirty="0">
                <a:solidFill>
                  <a:srgbClr val="2C2C2C"/>
                </a:solidFill>
                <a:latin typeface="Verdana"/>
                <a:cs typeface="Verdana"/>
              </a:rPr>
              <a:t>X916,</a:t>
            </a:r>
            <a:r>
              <a:rPr sz="1000" spc="-25" dirty="0">
                <a:solidFill>
                  <a:srgbClr val="2C2C2C"/>
                </a:solidFill>
                <a:latin typeface="Verdana"/>
                <a:cs typeface="Verdana"/>
              </a:rPr>
              <a:t> </a:t>
            </a:r>
            <a:r>
              <a:rPr sz="1000" spc="-5" dirty="0">
                <a:solidFill>
                  <a:srgbClr val="2C2C2C"/>
                </a:solidFill>
                <a:latin typeface="Verdana"/>
                <a:cs typeface="Verdana"/>
              </a:rPr>
              <a:t>X912,</a:t>
            </a:r>
            <a:r>
              <a:rPr sz="1000" spc="-25" dirty="0">
                <a:solidFill>
                  <a:srgbClr val="2C2C2C"/>
                </a:solidFill>
                <a:latin typeface="Verdana"/>
                <a:cs typeface="Verdana"/>
              </a:rPr>
              <a:t> </a:t>
            </a:r>
            <a:r>
              <a:rPr sz="1000" spc="-5" dirty="0">
                <a:solidFill>
                  <a:srgbClr val="2C2C2C"/>
                </a:solidFill>
                <a:latin typeface="Verdana"/>
                <a:cs typeface="Verdana"/>
              </a:rPr>
              <a:t>R20K, </a:t>
            </a:r>
            <a:r>
              <a:rPr sz="1000" spc="-370" dirty="0">
                <a:solidFill>
                  <a:srgbClr val="2C2C2C"/>
                </a:solidFill>
                <a:latin typeface="Verdana"/>
                <a:cs typeface="Verdana"/>
              </a:rPr>
              <a:t> </a:t>
            </a:r>
            <a:r>
              <a:rPr sz="1000" spc="-5" dirty="0">
                <a:solidFill>
                  <a:srgbClr val="2C2C2C"/>
                </a:solidFill>
                <a:latin typeface="Verdana"/>
                <a:cs typeface="Verdana"/>
              </a:rPr>
              <a:t>R20B,</a:t>
            </a:r>
            <a:r>
              <a:rPr sz="1000" spc="-15" dirty="0">
                <a:solidFill>
                  <a:srgbClr val="2C2C2C"/>
                </a:solidFill>
                <a:latin typeface="Verdana"/>
                <a:cs typeface="Verdana"/>
              </a:rPr>
              <a:t> </a:t>
            </a:r>
            <a:r>
              <a:rPr sz="1000" spc="-5" dirty="0">
                <a:solidFill>
                  <a:srgbClr val="2C2C2C"/>
                </a:solidFill>
                <a:latin typeface="Verdana"/>
                <a:cs typeface="Verdana"/>
              </a:rPr>
              <a:t>R20A, E16</a:t>
            </a:r>
            <a:endParaRPr sz="1000" dirty="0">
              <a:latin typeface="Verdana"/>
              <a:cs typeface="Verdana"/>
            </a:endParaRPr>
          </a:p>
        </p:txBody>
      </p:sp>
      <p:sp>
        <p:nvSpPr>
          <p:cNvPr id="87" name="object 35"/>
          <p:cNvSpPr txBox="1"/>
          <p:nvPr/>
        </p:nvSpPr>
        <p:spPr>
          <a:xfrm>
            <a:off x="329399" y="4375150"/>
            <a:ext cx="1204318" cy="1169551"/>
          </a:xfrm>
          <a:prstGeom prst="rect">
            <a:avLst/>
          </a:prstGeom>
        </p:spPr>
        <p:txBody>
          <a:bodyPr vert="horz" wrap="square" lIns="0" tIns="12700" rIns="0" bIns="0" rtlCol="0">
            <a:spAutoFit/>
          </a:bodyPr>
          <a:lstStyle/>
          <a:p>
            <a:pPr marL="111760" marR="101600" indent="160020">
              <a:lnSpc>
                <a:spcPct val="100000"/>
              </a:lnSpc>
              <a:spcBef>
                <a:spcPts val="100"/>
              </a:spcBef>
            </a:pPr>
            <a:r>
              <a:rPr lang="en-IN" sz="1050" b="1" spc="-5" dirty="0">
                <a:solidFill>
                  <a:srgbClr val="2C2C2C"/>
                </a:solidFill>
                <a:latin typeface="Verdana"/>
                <a:cs typeface="Verdana"/>
              </a:rPr>
              <a:t>   </a:t>
            </a:r>
            <a:r>
              <a:rPr sz="1050" b="1" spc="-5" dirty="0" err="1">
                <a:solidFill>
                  <a:srgbClr val="2C2C2C"/>
                </a:solidFill>
                <a:latin typeface="Verdana"/>
                <a:cs typeface="Verdana"/>
              </a:rPr>
              <a:t>Akuvox</a:t>
            </a:r>
            <a:r>
              <a:rPr lang="en-IN" sz="1050" b="1" spc="-5" dirty="0">
                <a:solidFill>
                  <a:srgbClr val="2C2C2C"/>
                </a:solidFill>
                <a:latin typeface="Verdana"/>
                <a:cs typeface="Verdana"/>
              </a:rPr>
              <a:t>  </a:t>
            </a:r>
          </a:p>
          <a:p>
            <a:pPr marL="111760" marR="101600" indent="160020">
              <a:lnSpc>
                <a:spcPct val="100000"/>
              </a:lnSpc>
              <a:spcBef>
                <a:spcPts val="100"/>
              </a:spcBef>
            </a:pPr>
            <a:r>
              <a:rPr lang="en-IN" sz="1050" b="1" spc="-5" dirty="0">
                <a:solidFill>
                  <a:srgbClr val="2C2C2C"/>
                </a:solidFill>
                <a:latin typeface="Verdana"/>
                <a:cs typeface="Verdana"/>
              </a:rPr>
              <a:t>   </a:t>
            </a:r>
            <a:r>
              <a:rPr sz="1050" b="1" spc="-5" dirty="0">
                <a:solidFill>
                  <a:srgbClr val="2C2C2C"/>
                </a:solidFill>
                <a:latin typeface="Verdana"/>
                <a:cs typeface="Verdana"/>
              </a:rPr>
              <a:t>X912S </a:t>
            </a:r>
            <a:r>
              <a:rPr sz="1050" b="1" dirty="0">
                <a:solidFill>
                  <a:srgbClr val="2C2C2C"/>
                </a:solidFill>
                <a:latin typeface="Verdana"/>
                <a:cs typeface="Verdana"/>
              </a:rPr>
              <a:t> </a:t>
            </a:r>
            <a:endParaRPr lang="en-IN" sz="1050" b="1" dirty="0">
              <a:solidFill>
                <a:srgbClr val="2C2C2C"/>
              </a:solidFill>
              <a:latin typeface="Verdana"/>
              <a:cs typeface="Verdana"/>
            </a:endParaRPr>
          </a:p>
          <a:p>
            <a:pPr marL="111760" marR="101600" indent="160020" algn="ctr">
              <a:lnSpc>
                <a:spcPct val="100000"/>
              </a:lnSpc>
              <a:spcBef>
                <a:spcPts val="100"/>
              </a:spcBef>
            </a:pPr>
            <a:r>
              <a:rPr sz="1050" spc="-5" dirty="0">
                <a:solidFill>
                  <a:srgbClr val="2C2C2C"/>
                </a:solidFill>
                <a:latin typeface="Verdana"/>
                <a:cs typeface="Verdana"/>
              </a:rPr>
              <a:t>SIP</a:t>
            </a:r>
            <a:r>
              <a:rPr sz="1050" spc="-40" dirty="0">
                <a:solidFill>
                  <a:srgbClr val="2C2C2C"/>
                </a:solidFill>
                <a:latin typeface="Verdana"/>
                <a:cs typeface="Verdana"/>
              </a:rPr>
              <a:t> </a:t>
            </a:r>
            <a:r>
              <a:rPr sz="1050" spc="-10" dirty="0">
                <a:solidFill>
                  <a:srgbClr val="2C2C2C"/>
                </a:solidFill>
                <a:latin typeface="Verdana"/>
                <a:cs typeface="Verdana"/>
              </a:rPr>
              <a:t>Vandal-resistant </a:t>
            </a:r>
            <a:r>
              <a:rPr sz="1050" spc="-405" dirty="0">
                <a:solidFill>
                  <a:srgbClr val="2C2C2C"/>
                </a:solidFill>
                <a:latin typeface="Verdana"/>
                <a:cs typeface="Verdana"/>
              </a:rPr>
              <a:t> </a:t>
            </a:r>
            <a:r>
              <a:rPr sz="1050" spc="-5" dirty="0">
                <a:solidFill>
                  <a:srgbClr val="2C2C2C"/>
                </a:solidFill>
                <a:latin typeface="Verdana"/>
                <a:cs typeface="Verdana"/>
              </a:rPr>
              <a:t>Video</a:t>
            </a:r>
            <a:r>
              <a:rPr sz="1050" spc="-10" dirty="0">
                <a:solidFill>
                  <a:srgbClr val="2C2C2C"/>
                </a:solidFill>
                <a:latin typeface="Verdana"/>
                <a:cs typeface="Verdana"/>
              </a:rPr>
              <a:t> </a:t>
            </a:r>
            <a:r>
              <a:rPr sz="1050" dirty="0">
                <a:solidFill>
                  <a:srgbClr val="2C2C2C"/>
                </a:solidFill>
                <a:latin typeface="Verdana"/>
                <a:cs typeface="Verdana"/>
              </a:rPr>
              <a:t>Door</a:t>
            </a:r>
            <a:r>
              <a:rPr sz="1050" spc="-20" dirty="0">
                <a:solidFill>
                  <a:srgbClr val="2C2C2C"/>
                </a:solidFill>
                <a:latin typeface="Verdana"/>
                <a:cs typeface="Verdana"/>
              </a:rPr>
              <a:t> </a:t>
            </a:r>
            <a:r>
              <a:rPr sz="1050" spc="-5" dirty="0">
                <a:solidFill>
                  <a:srgbClr val="2C2C2C"/>
                </a:solidFill>
                <a:latin typeface="Verdana"/>
                <a:cs typeface="Verdana"/>
              </a:rPr>
              <a:t>Phone,</a:t>
            </a:r>
            <a:endParaRPr sz="1050" dirty="0">
              <a:latin typeface="Verdana"/>
              <a:cs typeface="Verdana"/>
            </a:endParaRPr>
          </a:p>
          <a:p>
            <a:pPr marL="12700" algn="ctr">
              <a:lnSpc>
                <a:spcPct val="100000"/>
              </a:lnSpc>
            </a:pPr>
            <a:r>
              <a:rPr sz="1050" spc="-35" dirty="0">
                <a:solidFill>
                  <a:srgbClr val="2C2C2C"/>
                </a:solidFill>
                <a:latin typeface="Verdana"/>
                <a:cs typeface="Verdana"/>
              </a:rPr>
              <a:t>ONVIF,</a:t>
            </a:r>
            <a:r>
              <a:rPr sz="1050" spc="-15" dirty="0">
                <a:solidFill>
                  <a:srgbClr val="2C2C2C"/>
                </a:solidFill>
                <a:latin typeface="Verdana"/>
                <a:cs typeface="Verdana"/>
              </a:rPr>
              <a:t> </a:t>
            </a:r>
            <a:r>
              <a:rPr sz="1050" spc="-5" dirty="0">
                <a:solidFill>
                  <a:srgbClr val="2C2C2C"/>
                </a:solidFill>
                <a:latin typeface="Verdana"/>
                <a:cs typeface="Verdana"/>
              </a:rPr>
              <a:t>IP65</a:t>
            </a:r>
            <a:r>
              <a:rPr sz="1050" spc="-25" dirty="0">
                <a:solidFill>
                  <a:srgbClr val="2C2C2C"/>
                </a:solidFill>
                <a:latin typeface="Verdana"/>
                <a:cs typeface="Verdana"/>
              </a:rPr>
              <a:t> </a:t>
            </a:r>
            <a:r>
              <a:rPr sz="1050" spc="-5" dirty="0">
                <a:solidFill>
                  <a:srgbClr val="2C2C2C"/>
                </a:solidFill>
                <a:latin typeface="Verdana"/>
                <a:cs typeface="Verdana"/>
              </a:rPr>
              <a:t>Compliant</a:t>
            </a:r>
            <a:endParaRPr sz="1050" dirty="0">
              <a:latin typeface="Verdana"/>
              <a:cs typeface="Verdana"/>
            </a:endParaRPr>
          </a:p>
        </p:txBody>
      </p:sp>
      <p:sp>
        <p:nvSpPr>
          <p:cNvPr id="88" name="object 36"/>
          <p:cNvSpPr txBox="1"/>
          <p:nvPr/>
        </p:nvSpPr>
        <p:spPr>
          <a:xfrm>
            <a:off x="5275069" y="4375150"/>
            <a:ext cx="1268730" cy="782265"/>
          </a:xfrm>
          <a:prstGeom prst="rect">
            <a:avLst/>
          </a:prstGeom>
        </p:spPr>
        <p:txBody>
          <a:bodyPr vert="horz" wrap="square" lIns="0" tIns="12700" rIns="0" bIns="0" rtlCol="0">
            <a:spAutoFit/>
          </a:bodyPr>
          <a:lstStyle/>
          <a:p>
            <a:pPr marL="12700" marR="5080" indent="-635" algn="ctr">
              <a:lnSpc>
                <a:spcPct val="100000"/>
              </a:lnSpc>
              <a:spcBef>
                <a:spcPts val="100"/>
              </a:spcBef>
            </a:pPr>
            <a:r>
              <a:rPr sz="1000" b="1" spc="-5" dirty="0">
                <a:solidFill>
                  <a:srgbClr val="2C2C2C"/>
                </a:solidFill>
                <a:latin typeface="Verdana"/>
                <a:cs typeface="Verdana"/>
              </a:rPr>
              <a:t>Akuvox E20S </a:t>
            </a:r>
            <a:r>
              <a:rPr sz="1000" b="1" dirty="0">
                <a:solidFill>
                  <a:srgbClr val="2C2C2C"/>
                </a:solidFill>
                <a:latin typeface="Verdana"/>
                <a:cs typeface="Verdana"/>
              </a:rPr>
              <a:t> </a:t>
            </a:r>
            <a:r>
              <a:rPr sz="1000" spc="-65" dirty="0">
                <a:solidFill>
                  <a:srgbClr val="2C2C2C"/>
                </a:solidFill>
                <a:latin typeface="Verdana"/>
                <a:cs typeface="Verdana"/>
              </a:rPr>
              <a:t>V</a:t>
            </a:r>
            <a:r>
              <a:rPr sz="1000" dirty="0">
                <a:solidFill>
                  <a:srgbClr val="2C2C2C"/>
                </a:solidFill>
                <a:latin typeface="Verdana"/>
                <a:cs typeface="Verdana"/>
              </a:rPr>
              <a:t>a</a:t>
            </a:r>
            <a:r>
              <a:rPr sz="1000" spc="-5" dirty="0">
                <a:solidFill>
                  <a:srgbClr val="2C2C2C"/>
                </a:solidFill>
                <a:latin typeface="Verdana"/>
                <a:cs typeface="Verdana"/>
              </a:rPr>
              <a:t>nd</a:t>
            </a:r>
            <a:r>
              <a:rPr sz="1000" dirty="0">
                <a:solidFill>
                  <a:srgbClr val="2C2C2C"/>
                </a:solidFill>
                <a:latin typeface="Verdana"/>
                <a:cs typeface="Verdana"/>
              </a:rPr>
              <a:t>a</a:t>
            </a:r>
            <a:r>
              <a:rPr sz="1000" spc="-10" dirty="0">
                <a:solidFill>
                  <a:srgbClr val="2C2C2C"/>
                </a:solidFill>
                <a:latin typeface="Verdana"/>
                <a:cs typeface="Verdana"/>
              </a:rPr>
              <a:t>l</a:t>
            </a:r>
            <a:r>
              <a:rPr sz="1000" spc="-5" dirty="0">
                <a:solidFill>
                  <a:srgbClr val="2C2C2C"/>
                </a:solidFill>
                <a:latin typeface="Verdana"/>
                <a:cs typeface="Verdana"/>
              </a:rPr>
              <a:t>-</a:t>
            </a:r>
            <a:r>
              <a:rPr sz="1000" dirty="0">
                <a:solidFill>
                  <a:srgbClr val="2C2C2C"/>
                </a:solidFill>
                <a:latin typeface="Verdana"/>
                <a:cs typeface="Verdana"/>
              </a:rPr>
              <a:t>r</a:t>
            </a:r>
            <a:r>
              <a:rPr sz="1000" spc="5" dirty="0">
                <a:solidFill>
                  <a:srgbClr val="2C2C2C"/>
                </a:solidFill>
                <a:latin typeface="Verdana"/>
                <a:cs typeface="Verdana"/>
              </a:rPr>
              <a:t>e</a:t>
            </a:r>
            <a:r>
              <a:rPr sz="1000" dirty="0">
                <a:solidFill>
                  <a:srgbClr val="2C2C2C"/>
                </a:solidFill>
                <a:latin typeface="Verdana"/>
                <a:cs typeface="Verdana"/>
              </a:rPr>
              <a:t>s</a:t>
            </a:r>
            <a:r>
              <a:rPr sz="1000" spc="-5" dirty="0">
                <a:solidFill>
                  <a:srgbClr val="2C2C2C"/>
                </a:solidFill>
                <a:latin typeface="Verdana"/>
                <a:cs typeface="Verdana"/>
              </a:rPr>
              <a:t>i</a:t>
            </a:r>
            <a:r>
              <a:rPr sz="1000" dirty="0">
                <a:solidFill>
                  <a:srgbClr val="2C2C2C"/>
                </a:solidFill>
                <a:latin typeface="Verdana"/>
                <a:cs typeface="Verdana"/>
              </a:rPr>
              <a:t>s</a:t>
            </a:r>
            <a:r>
              <a:rPr sz="1000" spc="-10" dirty="0">
                <a:solidFill>
                  <a:srgbClr val="2C2C2C"/>
                </a:solidFill>
                <a:latin typeface="Verdana"/>
                <a:cs typeface="Verdana"/>
              </a:rPr>
              <a:t>t</a:t>
            </a:r>
            <a:r>
              <a:rPr sz="1000" dirty="0">
                <a:solidFill>
                  <a:srgbClr val="2C2C2C"/>
                </a:solidFill>
                <a:latin typeface="Verdana"/>
                <a:cs typeface="Verdana"/>
              </a:rPr>
              <a:t>a</a:t>
            </a:r>
            <a:r>
              <a:rPr sz="1000" spc="-5" dirty="0">
                <a:solidFill>
                  <a:srgbClr val="2C2C2C"/>
                </a:solidFill>
                <a:latin typeface="Verdana"/>
                <a:cs typeface="Verdana"/>
              </a:rPr>
              <a:t>n</a:t>
            </a:r>
            <a:r>
              <a:rPr sz="1000" dirty="0">
                <a:solidFill>
                  <a:srgbClr val="2C2C2C"/>
                </a:solidFill>
                <a:latin typeface="Verdana"/>
                <a:cs typeface="Verdana"/>
              </a:rPr>
              <a:t>t  </a:t>
            </a:r>
            <a:r>
              <a:rPr sz="1000" spc="-5" dirty="0">
                <a:solidFill>
                  <a:srgbClr val="2C2C2C"/>
                </a:solidFill>
                <a:latin typeface="Verdana"/>
                <a:cs typeface="Verdana"/>
              </a:rPr>
              <a:t>SIP</a:t>
            </a:r>
            <a:endParaRPr sz="1000" dirty="0">
              <a:latin typeface="Verdana"/>
              <a:cs typeface="Verdana"/>
            </a:endParaRPr>
          </a:p>
          <a:p>
            <a:pPr marL="207645" marR="200660" algn="ctr">
              <a:lnSpc>
                <a:spcPct val="100000"/>
              </a:lnSpc>
            </a:pPr>
            <a:r>
              <a:rPr sz="1000" spc="-5" dirty="0">
                <a:solidFill>
                  <a:srgbClr val="2C2C2C"/>
                </a:solidFill>
                <a:latin typeface="Verdana"/>
                <a:cs typeface="Verdana"/>
              </a:rPr>
              <a:t>E</a:t>
            </a:r>
            <a:r>
              <a:rPr sz="1000" spc="-10" dirty="0">
                <a:solidFill>
                  <a:srgbClr val="2C2C2C"/>
                </a:solidFill>
                <a:latin typeface="Verdana"/>
                <a:cs typeface="Verdana"/>
              </a:rPr>
              <a:t>m</a:t>
            </a:r>
            <a:r>
              <a:rPr sz="1000" dirty="0">
                <a:solidFill>
                  <a:srgbClr val="2C2C2C"/>
                </a:solidFill>
                <a:latin typeface="Verdana"/>
                <a:cs typeface="Verdana"/>
              </a:rPr>
              <a:t>erge</a:t>
            </a:r>
            <a:r>
              <a:rPr sz="1000" spc="-5" dirty="0">
                <a:solidFill>
                  <a:srgbClr val="2C2C2C"/>
                </a:solidFill>
                <a:latin typeface="Verdana"/>
                <a:cs typeface="Verdana"/>
              </a:rPr>
              <a:t>n</a:t>
            </a:r>
            <a:r>
              <a:rPr sz="1000" dirty="0">
                <a:solidFill>
                  <a:srgbClr val="2C2C2C"/>
                </a:solidFill>
                <a:latin typeface="Verdana"/>
                <a:cs typeface="Verdana"/>
              </a:rPr>
              <a:t>cy  </a:t>
            </a:r>
            <a:r>
              <a:rPr sz="1000" spc="-5" dirty="0">
                <a:solidFill>
                  <a:srgbClr val="2C2C2C"/>
                </a:solidFill>
                <a:latin typeface="Verdana"/>
                <a:cs typeface="Verdana"/>
              </a:rPr>
              <a:t>Intercom</a:t>
            </a:r>
            <a:endParaRPr sz="1000" dirty="0">
              <a:latin typeface="Verdana"/>
              <a:cs typeface="Verdana"/>
            </a:endParaRPr>
          </a:p>
        </p:txBody>
      </p:sp>
      <p:sp>
        <p:nvSpPr>
          <p:cNvPr id="33" name="object 29"/>
          <p:cNvSpPr/>
          <p:nvPr/>
        </p:nvSpPr>
        <p:spPr>
          <a:xfrm>
            <a:off x="1804464" y="2077965"/>
            <a:ext cx="1252855" cy="2080260"/>
          </a:xfrm>
          <a:custGeom>
            <a:avLst/>
            <a:gdLst/>
            <a:ahLst/>
            <a:cxnLst/>
            <a:rect l="l" t="t" r="r" b="b"/>
            <a:pathLst>
              <a:path w="1252854" h="2080260">
                <a:moveTo>
                  <a:pt x="1252727" y="0"/>
                </a:moveTo>
                <a:lnTo>
                  <a:pt x="0" y="0"/>
                </a:lnTo>
                <a:lnTo>
                  <a:pt x="0" y="2080260"/>
                </a:lnTo>
                <a:lnTo>
                  <a:pt x="1252727" y="2080260"/>
                </a:lnTo>
                <a:lnTo>
                  <a:pt x="1252727" y="0"/>
                </a:lnTo>
                <a:close/>
              </a:path>
            </a:pathLst>
          </a:custGeom>
          <a:solidFill>
            <a:srgbClr val="FFFFFF"/>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8" name="object 33"/>
          <p:cNvPicPr/>
          <p:nvPr/>
        </p:nvPicPr>
        <p:blipFill>
          <a:blip r:embed="rId12" cstate="print"/>
          <a:stretch>
            <a:fillRect/>
          </a:stretch>
        </p:blipFill>
        <p:spPr>
          <a:xfrm>
            <a:off x="1991031" y="2450583"/>
            <a:ext cx="893063" cy="1335024"/>
          </a:xfrm>
          <a:prstGeom prst="rect">
            <a:avLst/>
          </a:prstGeom>
        </p:spPr>
      </p:pic>
      <p:sp>
        <p:nvSpPr>
          <p:cNvPr id="39" name="object 37"/>
          <p:cNvSpPr txBox="1"/>
          <p:nvPr/>
        </p:nvSpPr>
        <p:spPr>
          <a:xfrm>
            <a:off x="1669635" y="4439906"/>
            <a:ext cx="1513840" cy="628377"/>
          </a:xfrm>
          <a:prstGeom prst="rect">
            <a:avLst/>
          </a:prstGeom>
        </p:spPr>
        <p:txBody>
          <a:bodyPr vert="horz" wrap="square" lIns="0" tIns="12700" rIns="0" bIns="0" rtlCol="0">
            <a:spAutoFit/>
          </a:bodyPr>
          <a:lstStyle/>
          <a:p>
            <a:pPr algn="ctr">
              <a:lnSpc>
                <a:spcPct val="100000"/>
              </a:lnSpc>
              <a:spcBef>
                <a:spcPts val="100"/>
              </a:spcBef>
            </a:pPr>
            <a:r>
              <a:rPr sz="1000" b="1" spc="-5" dirty="0">
                <a:solidFill>
                  <a:srgbClr val="2C2C2C"/>
                </a:solidFill>
                <a:latin typeface="Verdana"/>
                <a:cs typeface="Verdana"/>
              </a:rPr>
              <a:t>Akuvox</a:t>
            </a:r>
            <a:r>
              <a:rPr sz="1000" b="1" spc="-45" dirty="0">
                <a:solidFill>
                  <a:srgbClr val="2C2C2C"/>
                </a:solidFill>
                <a:latin typeface="Verdana"/>
                <a:cs typeface="Verdana"/>
              </a:rPr>
              <a:t> </a:t>
            </a:r>
            <a:r>
              <a:rPr sz="1000" b="1" spc="-5" dirty="0">
                <a:solidFill>
                  <a:srgbClr val="2C2C2C"/>
                </a:solidFill>
                <a:latin typeface="Verdana"/>
                <a:cs typeface="Verdana"/>
              </a:rPr>
              <a:t>E11R</a:t>
            </a:r>
            <a:endParaRPr sz="1000" dirty="0">
              <a:latin typeface="Verdana"/>
              <a:cs typeface="Verdana"/>
            </a:endParaRPr>
          </a:p>
          <a:p>
            <a:pPr marL="12700" marR="5080" algn="ctr">
              <a:lnSpc>
                <a:spcPct val="100000"/>
              </a:lnSpc>
            </a:pPr>
            <a:r>
              <a:rPr sz="1000" spc="-5" dirty="0">
                <a:solidFill>
                  <a:srgbClr val="2C2C2C"/>
                </a:solidFill>
                <a:latin typeface="Verdana"/>
                <a:cs typeface="Verdana"/>
              </a:rPr>
              <a:t>SIP</a:t>
            </a:r>
            <a:r>
              <a:rPr sz="1000" spc="-25" dirty="0">
                <a:solidFill>
                  <a:srgbClr val="2C2C2C"/>
                </a:solidFill>
                <a:latin typeface="Verdana"/>
                <a:cs typeface="Verdana"/>
              </a:rPr>
              <a:t> </a:t>
            </a:r>
            <a:r>
              <a:rPr sz="1000" spc="-5" dirty="0">
                <a:solidFill>
                  <a:srgbClr val="2C2C2C"/>
                </a:solidFill>
                <a:latin typeface="Verdana"/>
                <a:cs typeface="Verdana"/>
              </a:rPr>
              <a:t>Video</a:t>
            </a:r>
            <a:r>
              <a:rPr sz="1000" spc="-15" dirty="0">
                <a:solidFill>
                  <a:srgbClr val="2C2C2C"/>
                </a:solidFill>
                <a:latin typeface="Verdana"/>
                <a:cs typeface="Verdana"/>
              </a:rPr>
              <a:t> </a:t>
            </a:r>
            <a:r>
              <a:rPr sz="1000" spc="-5" dirty="0">
                <a:solidFill>
                  <a:srgbClr val="2C2C2C"/>
                </a:solidFill>
                <a:latin typeface="Verdana"/>
                <a:cs typeface="Verdana"/>
              </a:rPr>
              <a:t>Intercom </a:t>
            </a:r>
            <a:r>
              <a:rPr sz="1000" spc="-409" dirty="0">
                <a:solidFill>
                  <a:srgbClr val="2C2C2C"/>
                </a:solidFill>
                <a:latin typeface="Verdana"/>
                <a:cs typeface="Verdana"/>
              </a:rPr>
              <a:t> </a:t>
            </a:r>
            <a:r>
              <a:rPr sz="1000" spc="-5" dirty="0">
                <a:solidFill>
                  <a:srgbClr val="2C2C2C"/>
                </a:solidFill>
                <a:latin typeface="Verdana"/>
                <a:cs typeface="Verdana"/>
              </a:rPr>
              <a:t>with</a:t>
            </a:r>
            <a:r>
              <a:rPr sz="1000" dirty="0">
                <a:solidFill>
                  <a:srgbClr val="2C2C2C"/>
                </a:solidFill>
                <a:latin typeface="Verdana"/>
                <a:cs typeface="Verdana"/>
              </a:rPr>
              <a:t> </a:t>
            </a:r>
            <a:r>
              <a:rPr sz="1000" spc="-5" dirty="0">
                <a:solidFill>
                  <a:srgbClr val="2C2C2C"/>
                </a:solidFill>
                <a:latin typeface="Verdana"/>
                <a:cs typeface="Verdana"/>
              </a:rPr>
              <a:t>one</a:t>
            </a:r>
            <a:r>
              <a:rPr sz="1000" spc="-10" dirty="0">
                <a:solidFill>
                  <a:srgbClr val="2C2C2C"/>
                </a:solidFill>
                <a:latin typeface="Verdana"/>
                <a:cs typeface="Verdana"/>
              </a:rPr>
              <a:t> </a:t>
            </a:r>
            <a:r>
              <a:rPr sz="1000" spc="-5" dirty="0">
                <a:solidFill>
                  <a:srgbClr val="2C2C2C"/>
                </a:solidFill>
                <a:latin typeface="Verdana"/>
                <a:cs typeface="Verdana"/>
              </a:rPr>
              <a:t>Button, </a:t>
            </a:r>
            <a:r>
              <a:rPr sz="1000" dirty="0">
                <a:solidFill>
                  <a:srgbClr val="2C2C2C"/>
                </a:solidFill>
                <a:latin typeface="Verdana"/>
                <a:cs typeface="Verdana"/>
              </a:rPr>
              <a:t> </a:t>
            </a:r>
            <a:r>
              <a:rPr sz="1000" spc="-5" dirty="0">
                <a:solidFill>
                  <a:srgbClr val="2C2C2C"/>
                </a:solidFill>
                <a:latin typeface="Verdana"/>
                <a:cs typeface="Verdana"/>
              </a:rPr>
              <a:t>ONVIF</a:t>
            </a:r>
            <a:endParaRPr sz="1000" dirty="0">
              <a:latin typeface="Verdana"/>
              <a:cs typeface="Verdana"/>
            </a:endParaRPr>
          </a:p>
        </p:txBody>
      </p:sp>
    </p:spTree>
    <p:extLst>
      <p:ext uri="{BB962C8B-B14F-4D97-AF65-F5344CB8AC3E}">
        <p14:creationId xmlns:p14="http://schemas.microsoft.com/office/powerpoint/2010/main" val="3866779026"/>
      </p:ext>
    </p:extLst>
  </p:cSld>
  <p:clrMapOvr>
    <a:masterClrMapping/>
  </p:clrMapOvr>
  <p:transition spd="med" advTm="5000">
    <p:pull/>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6738" b="7177"/>
          <a:stretch/>
        </p:blipFill>
        <p:spPr>
          <a:xfrm>
            <a:off x="0" y="1"/>
            <a:ext cx="12192000" cy="6858000"/>
          </a:xfrm>
          <a:prstGeom prst="rect">
            <a:avLst/>
          </a:prstGeom>
        </p:spPr>
      </p:pic>
      <p:pic>
        <p:nvPicPr>
          <p:cNvPr id="3" name="Picture 2">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4584" y="5870834"/>
            <a:ext cx="1916273" cy="534153"/>
          </a:xfrm>
          <a:prstGeom prst="rect">
            <a:avLst/>
          </a:prstGeom>
        </p:spPr>
      </p:pic>
    </p:spTree>
    <p:extLst>
      <p:ext uri="{BB962C8B-B14F-4D97-AF65-F5344CB8AC3E}">
        <p14:creationId xmlns:p14="http://schemas.microsoft.com/office/powerpoint/2010/main" val="4024016222"/>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42885F5-8BBA-BDB3-D801-8D2F870999B0}"/>
            </a:ext>
          </a:extLst>
        </p:cNvPr>
        <p:cNvGrpSpPr/>
        <p:nvPr/>
      </p:nvGrpSpPr>
      <p:grpSpPr>
        <a:xfrm>
          <a:off x="0" y="0"/>
          <a:ext cx="0" cy="0"/>
          <a:chOff x="0" y="0"/>
          <a:chExt cx="0" cy="0"/>
        </a:xfrm>
      </p:grpSpPr>
      <p:pic>
        <p:nvPicPr>
          <p:cNvPr id="5" name="Picture 4" descr="A cell phone with text and a few rectangular objects&#10;&#10;AI-generated content may be incorrect.">
            <a:extLst>
              <a:ext uri="{FF2B5EF4-FFF2-40B4-BE49-F238E27FC236}">
                <a16:creationId xmlns:a16="http://schemas.microsoft.com/office/drawing/2014/main" id="{917947BD-A67A-DFB4-98A6-B36635965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3013"/>
            <a:ext cx="12192000" cy="5905500"/>
          </a:xfrm>
          <a:prstGeom prst="rect">
            <a:avLst/>
          </a:prstGeom>
        </p:spPr>
      </p:pic>
      <p:pic>
        <p:nvPicPr>
          <p:cNvPr id="3" name="Picture 2">
            <a:hlinkClick r:id="rId3"/>
            <a:extLst>
              <a:ext uri="{FF2B5EF4-FFF2-40B4-BE49-F238E27FC236}">
                <a16:creationId xmlns:a16="http://schemas.microsoft.com/office/drawing/2014/main" id="{F3E929BB-A411-6B0D-473E-437295BE7F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0720" y="4899803"/>
            <a:ext cx="1624279" cy="452761"/>
          </a:xfrm>
          <a:prstGeom prst="rect">
            <a:avLst/>
          </a:prstGeom>
        </p:spPr>
      </p:pic>
      <p:pic>
        <p:nvPicPr>
          <p:cNvPr id="7" name="Picture 6">
            <a:extLst>
              <a:ext uri="{FF2B5EF4-FFF2-40B4-BE49-F238E27FC236}">
                <a16:creationId xmlns:a16="http://schemas.microsoft.com/office/drawing/2014/main" id="{D5179406-0267-CEAD-2D46-3AF8A9001364}"/>
              </a:ext>
            </a:extLst>
          </p:cNvPr>
          <p:cNvPicPr>
            <a:picLocks noChangeAspect="1"/>
          </p:cNvPicPr>
          <p:nvPr/>
        </p:nvPicPr>
        <p:blipFill>
          <a:blip r:embed="rId5"/>
          <a:stretch>
            <a:fillRect/>
          </a:stretch>
        </p:blipFill>
        <p:spPr>
          <a:xfrm>
            <a:off x="0" y="0"/>
            <a:ext cx="12192000" cy="453013"/>
          </a:xfrm>
          <a:prstGeom prst="rect">
            <a:avLst/>
          </a:prstGeom>
        </p:spPr>
      </p:pic>
      <p:pic>
        <p:nvPicPr>
          <p:cNvPr id="9" name="Picture 8">
            <a:extLst>
              <a:ext uri="{FF2B5EF4-FFF2-40B4-BE49-F238E27FC236}">
                <a16:creationId xmlns:a16="http://schemas.microsoft.com/office/drawing/2014/main" id="{9E847578-BA50-83FC-13D4-7DFA01DFCE68}"/>
              </a:ext>
            </a:extLst>
          </p:cNvPr>
          <p:cNvPicPr>
            <a:picLocks noChangeAspect="1"/>
          </p:cNvPicPr>
          <p:nvPr/>
        </p:nvPicPr>
        <p:blipFill>
          <a:blip r:embed="rId6"/>
          <a:srcRect l="3315" r="3026"/>
          <a:stretch>
            <a:fillRect/>
          </a:stretch>
        </p:blipFill>
        <p:spPr>
          <a:xfrm>
            <a:off x="0" y="6345572"/>
            <a:ext cx="12192000" cy="512427"/>
          </a:xfrm>
          <a:prstGeom prst="rect">
            <a:avLst/>
          </a:prstGeom>
        </p:spPr>
      </p:pic>
    </p:spTree>
    <p:extLst>
      <p:ext uri="{BB962C8B-B14F-4D97-AF65-F5344CB8AC3E}">
        <p14:creationId xmlns:p14="http://schemas.microsoft.com/office/powerpoint/2010/main" val="2904335070"/>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474" y="182880"/>
            <a:ext cx="12216474" cy="647351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5340" y="5181239"/>
            <a:ext cx="860252" cy="1019397"/>
          </a:xfrm>
          <a:prstGeom prst="rect">
            <a:avLst/>
          </a:prstGeom>
        </p:spPr>
      </p:pic>
    </p:spTree>
    <p:extLst>
      <p:ext uri="{BB962C8B-B14F-4D97-AF65-F5344CB8AC3E}">
        <p14:creationId xmlns:p14="http://schemas.microsoft.com/office/powerpoint/2010/main" val="760044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354518"/>
          </a:xfrm>
          <a:prstGeom prst="rect">
            <a:avLst/>
          </a:prstGeom>
        </p:spPr>
      </p:pic>
      <p:grpSp>
        <p:nvGrpSpPr>
          <p:cNvPr id="6" name="Group 5"/>
          <p:cNvGrpSpPr/>
          <p:nvPr/>
        </p:nvGrpSpPr>
        <p:grpSpPr>
          <a:xfrm>
            <a:off x="0" y="5956065"/>
            <a:ext cx="12192000" cy="901933"/>
            <a:chOff x="0" y="4467050"/>
            <a:chExt cx="9144000" cy="676450"/>
          </a:xfrm>
        </p:grpSpPr>
        <p:sp>
          <p:nvSpPr>
            <p:cNvPr id="7" name="Rectangle 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8" name="Group 7"/>
            <p:cNvGrpSpPr/>
            <p:nvPr userDrawn="1"/>
          </p:nvGrpSpPr>
          <p:grpSpPr>
            <a:xfrm>
              <a:off x="114300" y="4487369"/>
              <a:ext cx="8910322" cy="599050"/>
              <a:chOff x="114300" y="4487369"/>
              <a:chExt cx="8910322" cy="599050"/>
            </a:xfrm>
          </p:grpSpPr>
          <p:sp>
            <p:nvSpPr>
              <p:cNvPr id="9" name="TextBox 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0" name="TextBox 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1" name="TextBox 1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544273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r>
              <a:rPr lang="en-US" altLang="zh-CN" sz="1000" b="1">
                <a:solidFill>
                  <a:prstClr val="white"/>
                </a:solidFill>
              </a:rPr>
              <a:t>2011~</a:t>
            </a:r>
          </a:p>
          <a:p>
            <a:r>
              <a:rPr lang="en-US" altLang="zh-CN" sz="1000" b="1">
                <a:solidFill>
                  <a:prstClr val="white"/>
                </a:solidFill>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r>
              <a:rPr lang="en-US" altLang="zh-CN" sz="1400" b="1">
                <a:solidFill>
                  <a:prstClr val="white"/>
                </a:solidFill>
              </a:rPr>
              <a:t>2014</a:t>
            </a:r>
          </a:p>
        </p:txBody>
      </p:sp>
      <p:sp>
        <p:nvSpPr>
          <p:cNvPr id="64" name="Rectangle 116"/>
          <p:cNvSpPr/>
          <p:nvPr/>
        </p:nvSpPr>
        <p:spPr>
          <a:xfrm>
            <a:off x="3585833" y="5088246"/>
            <a:ext cx="2078377" cy="1458861"/>
          </a:xfrm>
          <a:prstGeom prst="rect">
            <a:avLst/>
          </a:prstGeom>
        </p:spPr>
        <p:txBody>
          <a:bodyPr wrap="square">
            <a:spAutoFit/>
          </a:bodyPr>
          <a:lstStyle/>
          <a:p>
            <a:pPr>
              <a:lnSpc>
                <a:spcPct val="120000"/>
              </a:lnSpc>
              <a:defRPr/>
            </a:pPr>
            <a:r>
              <a:rPr lang="en-IN" sz="1400" b="1" dirty="0">
                <a:solidFill>
                  <a:srgbClr val="0A70D3"/>
                </a:solidFill>
                <a:sym typeface="+mn-ea"/>
                <a:hlinkClick r:id="" action="ppaction://noaction"/>
              </a:rPr>
              <a:t>Answering Units</a:t>
            </a:r>
            <a:endParaRPr sz="1400" b="1" dirty="0">
              <a:solidFill>
                <a:srgbClr val="0A70D3"/>
              </a:solidFill>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Luxury design with top materials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Smartphone as answering unit</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Home automation integration</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HD quality sound with ambient noise suppression</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1" name="Rectangle 116"/>
          <p:cNvSpPr/>
          <p:nvPr/>
        </p:nvSpPr>
        <p:spPr>
          <a:xfrm>
            <a:off x="5890895" y="2071370"/>
            <a:ext cx="2449196" cy="1458861"/>
          </a:xfrm>
          <a:prstGeom prst="rect">
            <a:avLst/>
          </a:prstGeom>
        </p:spPr>
        <p:txBody>
          <a:bodyPr wrap="square">
            <a:spAutoFit/>
          </a:bodyPr>
          <a:lstStyle/>
          <a:p>
            <a:pPr>
              <a:lnSpc>
                <a:spcPct val="12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rId4" action="ppaction://hlinksldjump"/>
              </a:rPr>
              <a:t>Unified Communications</a:t>
            </a:r>
            <a:endParaRPr lang="en-IN" sz="1400" b="1" kern="0" dirty="0">
              <a:solidFill>
                <a:srgbClr val="0A70D3"/>
              </a:solidFill>
              <a:ea typeface="WeblySleek UI Semilight" panose="020B0402040204020203" charset="0"/>
              <a:cs typeface="WeblySleek UI Semilight" panose="020B0402040204020203" charset="0"/>
              <a:sym typeface="+mn-ea"/>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Upto 5000 Extension</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Redundancy, voicemail, Recording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call center features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Integrated with 3 party products</a:t>
            </a:r>
          </a:p>
          <a:p>
            <a:pPr marL="171450" indent="-171450">
              <a:lnSpc>
                <a:spcPct val="120000"/>
              </a:lnSpc>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Linkus</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App, Auto Dialer</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Automatic Call Distribution</a:t>
            </a:r>
          </a:p>
        </p:txBody>
      </p:sp>
      <p:sp>
        <p:nvSpPr>
          <p:cNvPr id="72" name="Rectangle 116"/>
          <p:cNvSpPr/>
          <p:nvPr/>
        </p:nvSpPr>
        <p:spPr>
          <a:xfrm>
            <a:off x="7312225" y="4158380"/>
            <a:ext cx="2488565" cy="1274195"/>
          </a:xfrm>
          <a:prstGeom prst="rect">
            <a:avLst/>
          </a:prstGeom>
        </p:spPr>
        <p:txBody>
          <a:bodyPr wrap="square">
            <a:spAutoFit/>
          </a:bodyPr>
          <a:lstStyle/>
          <a:p>
            <a:pPr>
              <a:lnSpc>
                <a:spcPct val="12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 action="ppaction://noaction"/>
              </a:rPr>
              <a:t>IP Access Control &amp; SW</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Slimline</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design</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Fastest mobile access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Bluetooth, IP55 and IK07</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Controller and reader in one</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Encrypted two-way communication</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Perfect for the office or outdoor </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3" name="Rectangle 116"/>
          <p:cNvSpPr/>
          <p:nvPr/>
        </p:nvSpPr>
        <p:spPr>
          <a:xfrm>
            <a:off x="8574328" y="1399667"/>
            <a:ext cx="3017520" cy="1184940"/>
          </a:xfrm>
          <a:prstGeom prst="rect">
            <a:avLst/>
          </a:prstGeom>
        </p:spPr>
        <p:txBody>
          <a:bodyPr wrap="square">
            <a:spAutoFit/>
          </a:bodyPr>
          <a:lstStyle/>
          <a:p>
            <a:pPr>
              <a:lnSpc>
                <a:spcPct val="15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rId5" action="ppaction://hlinksldjump"/>
              </a:rPr>
              <a:t>Gateways &amp; ATAs</a:t>
            </a:r>
            <a:endParaRPr lang="en-IN" sz="1400" b="1" kern="0" dirty="0">
              <a:solidFill>
                <a:srgbClr val="0A70D3"/>
              </a:solidFill>
              <a:ea typeface="WeblySleek UI Semilight" panose="020B0402040204020203" charset="0"/>
              <a:cs typeface="WeblySleek UI Semilight" panose="020B0402040204020203" charset="0"/>
              <a:sym typeface="+mn-ea"/>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E1/T1/J1 Ports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FXS &amp; FXO Ports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Voice Conferencing </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concurrent calls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Nat Traversal</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4" name="Rectangle 116"/>
          <p:cNvSpPr/>
          <p:nvPr/>
        </p:nvSpPr>
        <p:spPr>
          <a:xfrm>
            <a:off x="9692840" y="3623266"/>
            <a:ext cx="2509520" cy="1954381"/>
          </a:xfrm>
          <a:prstGeom prst="rect">
            <a:avLst/>
          </a:prstGeom>
        </p:spPr>
        <p:txBody>
          <a:bodyPr wrap="square">
            <a:spAutoFit/>
          </a:bodyPr>
          <a:lstStyle/>
          <a:p>
            <a:pPr>
              <a:lnSpc>
                <a:spcPct val="15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rId6" action="ppaction://hlinksldjump"/>
              </a:rPr>
              <a:t>Audio/Video Conferencing</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Runs on Android 9.0 operating system</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Support for up to 300 participants and 120 video feeds per session; up to 10 simultaneous sessions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video and audio recording</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1080p Full-HD video</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Bluetooth, </a:t>
            </a:r>
            <a:r>
              <a:rPr lang="en-US" sz="1000" kern="0" dirty="0" err="1">
                <a:solidFill>
                  <a:prstClr val="black">
                    <a:lumMod val="65000"/>
                    <a:lumOff val="35000"/>
                  </a:prstClr>
                </a:solidFill>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ea typeface="WeblySleek UI Semilight" panose="020B0402040204020203" charset="0"/>
                <a:cs typeface="WeblySleek UI Semilight" panose="020B0402040204020203" charset="0"/>
              </a:rPr>
              <a:t> support</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Built-in Mic/Speaker</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PAN, TILT, ZOOM - camera</a:t>
            </a:r>
          </a:p>
          <a:p>
            <a:pPr marL="171450" indent="-171450">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rPr>
              <a:t>IPVideoTalk</a:t>
            </a:r>
            <a:r>
              <a:rPr lang="en-US" sz="1000" kern="0" dirty="0">
                <a:solidFill>
                  <a:prstClr val="black">
                    <a:lumMod val="65000"/>
                    <a:lumOff val="35000"/>
                  </a:prstClr>
                </a:solidFill>
                <a:ea typeface="WeblySleek UI Semilight" panose="020B0402040204020203" charset="0"/>
                <a:cs typeface="WeblySleek UI Semilight" panose="020B0402040204020203" charset="0"/>
              </a:rPr>
              <a:t> Meetings Platform</a:t>
            </a:r>
          </a:p>
        </p:txBody>
      </p:sp>
      <p:sp>
        <p:nvSpPr>
          <p:cNvPr id="77" name="Rectangle 116"/>
          <p:cNvSpPr/>
          <p:nvPr/>
        </p:nvSpPr>
        <p:spPr>
          <a:xfrm>
            <a:off x="1072514" y="5438779"/>
            <a:ext cx="2500633" cy="1458861"/>
          </a:xfrm>
          <a:prstGeom prst="rect">
            <a:avLst/>
          </a:prstGeom>
        </p:spPr>
        <p:txBody>
          <a:bodyPr wrap="square">
            <a:spAutoFit/>
          </a:bodyPr>
          <a:lstStyle/>
          <a:p>
            <a:pPr>
              <a:lnSpc>
                <a:spcPct val="120000"/>
              </a:lnSpc>
              <a:defRPr/>
            </a:pPr>
            <a:r>
              <a:rPr lang="en-US" sz="1400" b="1" kern="0" dirty="0">
                <a:solidFill>
                  <a:srgbClr val="0A70D3"/>
                </a:solidFill>
                <a:ea typeface="WeblySleek UI Semilight" panose="020B0402040204020203" charset="0"/>
                <a:cs typeface="WeblySleek UI Semilight" panose="020B0402040204020203" charset="0"/>
                <a:hlinkClick r:id="" action="ppaction://noaction"/>
              </a:rPr>
              <a:t>SIP Door Intercom</a:t>
            </a:r>
            <a:endParaRPr lang="en-US" sz="1400" b="1" kern="0" dirty="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Intercom is a first access control device you will get in touch before you enter a building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It has to look very luxury in villas or MDUs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HD audio &amp; video quality</a:t>
            </a:r>
          </a:p>
        </p:txBody>
      </p:sp>
      <p:sp>
        <p:nvSpPr>
          <p:cNvPr id="78" name="Rectangle 116"/>
          <p:cNvSpPr/>
          <p:nvPr/>
        </p:nvSpPr>
        <p:spPr>
          <a:xfrm>
            <a:off x="3203575" y="2556510"/>
            <a:ext cx="2318385" cy="1458861"/>
          </a:xfrm>
          <a:prstGeom prst="rect">
            <a:avLst/>
          </a:prstGeom>
        </p:spPr>
        <p:txBody>
          <a:bodyPr wrap="square">
            <a:spAutoFit/>
          </a:bodyPr>
          <a:lstStyle/>
          <a:p>
            <a:pPr>
              <a:lnSpc>
                <a:spcPct val="12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rId7" action="ppaction://hlinksldjump"/>
              </a:rPr>
              <a:t>IP Video Telephony</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16 SIP ac, Video Calling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Instant Messaging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Bring Your Own Device (BYOD)</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Security and On-Premise Access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Employee Access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Huddle Rooms</a:t>
            </a:r>
          </a:p>
        </p:txBody>
      </p:sp>
      <p:sp>
        <p:nvSpPr>
          <p:cNvPr id="79" name="Rectangle 116"/>
          <p:cNvSpPr/>
          <p:nvPr/>
        </p:nvSpPr>
        <p:spPr>
          <a:xfrm>
            <a:off x="559435" y="2942346"/>
            <a:ext cx="2656205" cy="1902059"/>
          </a:xfrm>
          <a:prstGeom prst="rect">
            <a:avLst/>
          </a:prstGeom>
        </p:spPr>
        <p:txBody>
          <a:bodyPr wrap="square">
            <a:spAutoFit/>
          </a:bodyPr>
          <a:lstStyle/>
          <a:p>
            <a:pPr>
              <a:lnSpc>
                <a:spcPct val="120000"/>
              </a:lnSpc>
              <a:defRPr/>
            </a:pPr>
            <a:r>
              <a:rPr lang="en-US" sz="1400" b="1" kern="0" dirty="0">
                <a:solidFill>
                  <a:srgbClr val="0A70D3"/>
                </a:solidFill>
                <a:ea typeface="WeblySleek UI Semilight" panose="020B0402040204020203" charset="0"/>
                <a:cs typeface="WeblySleek UI Semilight" panose="020B0402040204020203" charset="0"/>
                <a:hlinkClick r:id="rId8" action="ppaction://hlinksldjump"/>
              </a:rPr>
              <a:t>IP Voice Telephony &amp;</a:t>
            </a:r>
          </a:p>
          <a:p>
            <a:pPr>
              <a:lnSpc>
                <a:spcPct val="120000"/>
              </a:lnSpc>
              <a:defRPr/>
            </a:pPr>
            <a:r>
              <a:rPr lang="en-US" sz="1400" b="1" kern="0" dirty="0">
                <a:solidFill>
                  <a:srgbClr val="0A70D3"/>
                </a:solidFill>
                <a:ea typeface="WeblySleek UI Semilight" panose="020B0402040204020203" charset="0"/>
                <a:cs typeface="WeblySleek UI Semilight" panose="020B0402040204020203" charset="0"/>
                <a:hlinkClick r:id="rId8" action="ppaction://hlinksldjump"/>
              </a:rPr>
              <a:t>IP Hotel Phones </a:t>
            </a:r>
            <a:endParaRPr lang="en-US" sz="1400" b="1" kern="0" dirty="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2 - 6 SIP accounts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Common-area phones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color screen, HD audio</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Noise-shield technology</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Enterprise-grade security</a:t>
            </a:r>
          </a:p>
          <a:p>
            <a:pPr marL="171450" indent="-171450">
              <a:lnSpc>
                <a:spcPct val="120000"/>
              </a:lnSpc>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ea typeface="WeblySleek UI Semilight" panose="020B0402040204020203" charset="0"/>
                <a:cs typeface="WeblySleek UI Semilight" panose="020B0402040204020203" charset="0"/>
              </a:rPr>
              <a:t> Cordless IP Phone</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Bluetooth, </a:t>
            </a:r>
            <a:r>
              <a:rPr lang="en-US" sz="1000" kern="0" dirty="0" err="1">
                <a:solidFill>
                  <a:prstClr val="black">
                    <a:lumMod val="65000"/>
                    <a:lumOff val="35000"/>
                  </a:prstClr>
                </a:solidFill>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ea typeface="WeblySleek UI Semilight" panose="020B0402040204020203" charset="0"/>
                <a:cs typeface="WeblySleek UI Semilight" panose="020B0402040204020203" charset="0"/>
              </a:rPr>
              <a:t>, BLF Keys </a:t>
            </a: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8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009659" y="5397511"/>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585833" y="4801861"/>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7310955" y="3906285"/>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692840" y="3263856"/>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13" name="Group 1047"/>
          <p:cNvGrpSpPr/>
          <p:nvPr/>
        </p:nvGrpSpPr>
        <p:grpSpPr>
          <a:xfrm>
            <a:off x="889644" y="5344171"/>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3" name="Group 1047"/>
          <p:cNvGrpSpPr/>
          <p:nvPr/>
        </p:nvGrpSpPr>
        <p:grpSpPr>
          <a:xfrm>
            <a:off x="3463278" y="4790431"/>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0" name="Group 1047"/>
          <p:cNvGrpSpPr/>
          <p:nvPr/>
        </p:nvGrpSpPr>
        <p:grpSpPr>
          <a:xfrm>
            <a:off x="7189035" y="3872630"/>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52" name="Group 1047"/>
          <p:cNvGrpSpPr/>
          <p:nvPr/>
        </p:nvGrpSpPr>
        <p:grpSpPr>
          <a:xfrm>
            <a:off x="9562030" y="3228296"/>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800" b="0" spc="0" dirty="0" err="1">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8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81" name="Shape 613">
            <a:extLst>
              <a:ext uri="{FF2B5EF4-FFF2-40B4-BE49-F238E27FC236}">
                <a16:creationId xmlns:a16="http://schemas.microsoft.com/office/drawing/2014/main" id="{C22D0B6C-8D42-4B93-9C30-C14DFD602795}"/>
              </a:ext>
            </a:extLst>
          </p:cNvPr>
          <p:cNvPicPr preferRelativeResize="0"/>
          <p:nvPr/>
        </p:nvPicPr>
        <p:blipFill rotWithShape="1">
          <a:blip r:embed="rId11">
            <a:alphaModFix/>
          </a:blip>
          <a:srcRect/>
          <a:stretch/>
        </p:blipFill>
        <p:spPr>
          <a:xfrm>
            <a:off x="10523843" y="3228296"/>
            <a:ext cx="630351" cy="476555"/>
          </a:xfrm>
          <a:prstGeom prst="rect">
            <a:avLst/>
          </a:prstGeom>
          <a:noFill/>
          <a:ln>
            <a:noFill/>
          </a:ln>
        </p:spPr>
      </p:pic>
      <p:pic>
        <p:nvPicPr>
          <p:cNvPr id="82" name="Shape 611">
            <a:extLst>
              <a:ext uri="{FF2B5EF4-FFF2-40B4-BE49-F238E27FC236}">
                <a16:creationId xmlns:a16="http://schemas.microsoft.com/office/drawing/2014/main" id="{493AD5CB-4421-43C3-B531-663119BDDDCA}"/>
              </a:ext>
            </a:extLst>
          </p:cNvPr>
          <p:cNvPicPr preferRelativeResize="0"/>
          <p:nvPr/>
        </p:nvPicPr>
        <p:blipFill rotWithShape="1">
          <a:blip r:embed="rId12">
            <a:alphaModFix/>
          </a:blip>
          <a:srcRect/>
          <a:stretch/>
        </p:blipFill>
        <p:spPr>
          <a:xfrm>
            <a:off x="9584228" y="3068731"/>
            <a:ext cx="1198301" cy="798643"/>
          </a:xfrm>
          <a:prstGeom prst="rect">
            <a:avLst/>
          </a:prstGeom>
          <a:noFill/>
          <a:ln>
            <a:noFill/>
          </a:ln>
        </p:spPr>
      </p:pic>
      <p:pic>
        <p:nvPicPr>
          <p:cNvPr id="84" name="Picture 8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6889" y="2352089"/>
            <a:ext cx="532535" cy="592159"/>
          </a:xfrm>
          <a:prstGeom prst="rect">
            <a:avLst/>
          </a:prstGeom>
        </p:spPr>
      </p:pic>
      <p:pic>
        <p:nvPicPr>
          <p:cNvPr id="86" name="object 4"/>
          <p:cNvPicPr/>
          <p:nvPr/>
        </p:nvPicPr>
        <p:blipFill rotWithShape="1">
          <a:blip r:embed="rId14" cstate="print"/>
          <a:srcRect l="18823" t="2638" r="14242"/>
          <a:stretch/>
        </p:blipFill>
        <p:spPr>
          <a:xfrm>
            <a:off x="1251455" y="2242359"/>
            <a:ext cx="228208" cy="627571"/>
          </a:xfrm>
          <a:prstGeom prst="rect">
            <a:avLst/>
          </a:prstGeom>
        </p:spPr>
      </p:pic>
      <p:pic>
        <p:nvPicPr>
          <p:cNvPr id="87" name="Picture 8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409710" y="2033302"/>
            <a:ext cx="688845" cy="558737"/>
          </a:xfrm>
          <a:prstGeom prst="rect">
            <a:avLst/>
          </a:prstGeom>
        </p:spPr>
      </p:pic>
      <p:pic>
        <p:nvPicPr>
          <p:cNvPr id="7" name="Picture 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73506" y="2033302"/>
            <a:ext cx="618359" cy="523675"/>
          </a:xfrm>
          <a:prstGeom prst="rect">
            <a:avLst/>
          </a:prstGeom>
        </p:spPr>
      </p:pic>
      <p:pic>
        <p:nvPicPr>
          <p:cNvPr id="88" name="Picture 87"/>
          <p:cNvPicPr>
            <a:picLocks noChangeAspect="1"/>
          </p:cNvPicPr>
          <p:nvPr/>
        </p:nvPicPr>
        <p:blipFill rotWithShape="1">
          <a:blip r:embed="rId17" cstate="print">
            <a:extLst>
              <a:ext uri="{28A0092B-C50C-407E-A947-70E740481C1C}">
                <a14:useLocalDpi xmlns:a14="http://schemas.microsoft.com/office/drawing/2010/main" val="0"/>
              </a:ext>
            </a:extLst>
          </a:blip>
          <a:srcRect l="19977" r="22631"/>
          <a:stretch/>
        </p:blipFill>
        <p:spPr>
          <a:xfrm>
            <a:off x="9246607" y="949454"/>
            <a:ext cx="357131" cy="574927"/>
          </a:xfrm>
          <a:prstGeom prst="rect">
            <a:avLst/>
          </a:prstGeom>
        </p:spPr>
      </p:pic>
      <p:pic>
        <p:nvPicPr>
          <p:cNvPr id="89" name="Picture 88"/>
          <p:cNvPicPr>
            <a:picLocks noChangeAspect="1"/>
          </p:cNvPicPr>
          <p:nvPr/>
        </p:nvPicPr>
        <p:blipFill rotWithShape="1">
          <a:blip r:embed="rId18" cstate="print">
            <a:extLst>
              <a:ext uri="{28A0092B-C50C-407E-A947-70E740481C1C}">
                <a14:useLocalDpi xmlns:a14="http://schemas.microsoft.com/office/drawing/2010/main" val="0"/>
              </a:ext>
            </a:extLst>
          </a:blip>
          <a:srcRect l="5455" t="4720" r="7771" b="13546"/>
          <a:stretch/>
        </p:blipFill>
        <p:spPr>
          <a:xfrm>
            <a:off x="8642350" y="1024735"/>
            <a:ext cx="546974" cy="476005"/>
          </a:xfrm>
          <a:prstGeom prst="rect">
            <a:avLst/>
          </a:prstGeom>
        </p:spPr>
      </p:pic>
      <p:pic>
        <p:nvPicPr>
          <p:cNvPr id="90" name="Picture 8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695081" y="1269723"/>
            <a:ext cx="488298" cy="235198"/>
          </a:xfrm>
          <a:prstGeom prst="rect">
            <a:avLst/>
          </a:prstGeom>
        </p:spPr>
      </p:pic>
      <p:pic>
        <p:nvPicPr>
          <p:cNvPr id="91" name="Picture 90" descr="A screen shot of a computer&#10;&#10;Description generated with very high confidence">
            <a:extLst>
              <a:ext uri="{FF2B5EF4-FFF2-40B4-BE49-F238E27FC236}">
                <a16:creationId xmlns:a16="http://schemas.microsoft.com/office/drawing/2014/main" id="{9D4D4191-A413-4734-97EE-E74096A5FF0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806906" y="1200538"/>
            <a:ext cx="276158" cy="111839"/>
          </a:xfrm>
          <a:prstGeom prst="rect">
            <a:avLst/>
          </a:prstGeom>
        </p:spPr>
      </p:pic>
      <p:pic>
        <p:nvPicPr>
          <p:cNvPr id="92" name="Picture 91"/>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327474" y="1773658"/>
            <a:ext cx="1409473" cy="274154"/>
          </a:xfrm>
          <a:prstGeom prst="rect">
            <a:avLst/>
          </a:prstGeom>
        </p:spPr>
      </p:pic>
      <p:pic>
        <p:nvPicPr>
          <p:cNvPr id="93" name="Picture 92" descr="A screen shot of a computer&#10;&#10;Description generated with high confidence">
            <a:extLst>
              <a:ext uri="{FF2B5EF4-FFF2-40B4-BE49-F238E27FC236}">
                <a16:creationId xmlns:a16="http://schemas.microsoft.com/office/drawing/2014/main" id="{2BE99DBA-89D3-4EFF-9298-BCA3E0721740}"/>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363777" y="1563750"/>
            <a:ext cx="1237697" cy="386161"/>
          </a:xfrm>
          <a:prstGeom prst="rect">
            <a:avLst/>
          </a:prstGeom>
        </p:spPr>
      </p:pic>
      <p:pic>
        <p:nvPicPr>
          <p:cNvPr id="94" name="Picture 93">
            <a:extLst>
              <a:ext uri="{FF2B5EF4-FFF2-40B4-BE49-F238E27FC236}">
                <a16:creationId xmlns:a16="http://schemas.microsoft.com/office/drawing/2014/main" id="{C5C9BF3B-4C18-43F0-9D94-41145BE2DB07}"/>
              </a:ext>
            </a:extLst>
          </p:cNvPr>
          <p:cNvPicPr>
            <a:picLocks noChangeAspect="1"/>
          </p:cNvPicPr>
          <p:nvPr/>
        </p:nvPicPr>
        <p:blipFill rotWithShape="1">
          <a:blip r:embed="rId23"/>
          <a:srcRect t="21756"/>
          <a:stretch/>
        </p:blipFill>
        <p:spPr>
          <a:xfrm>
            <a:off x="6990405" y="1508047"/>
            <a:ext cx="446749" cy="173138"/>
          </a:xfrm>
          <a:prstGeom prst="rect">
            <a:avLst/>
          </a:prstGeom>
          <a:effectLst>
            <a:outerShdw blurRad="50800" dist="38100" dir="2700000" algn="tl" rotWithShape="0">
              <a:prstClr val="black">
                <a:alpha val="40000"/>
              </a:prstClr>
            </a:outerShdw>
          </a:effectLst>
        </p:spPr>
      </p:pic>
      <p:pic>
        <p:nvPicPr>
          <p:cNvPr id="95" name="Picture 94"/>
          <p:cNvPicPr>
            <a:picLocks noChangeAspect="1"/>
          </p:cNvPicPr>
          <p:nvPr/>
        </p:nvPicPr>
        <p:blipFill rotWithShape="1">
          <a:blip r:embed="rId24" cstate="print">
            <a:extLst>
              <a:ext uri="{28A0092B-C50C-407E-A947-70E740481C1C}">
                <a14:useLocalDpi xmlns:a14="http://schemas.microsoft.com/office/drawing/2010/main" val="0"/>
              </a:ext>
            </a:extLst>
          </a:blip>
          <a:srcRect l="15833" t="19533" r="15833" b="19034"/>
          <a:stretch/>
        </p:blipFill>
        <p:spPr>
          <a:xfrm>
            <a:off x="6576319" y="1452388"/>
            <a:ext cx="344119" cy="226615"/>
          </a:xfrm>
          <a:prstGeom prst="rect">
            <a:avLst/>
          </a:prstGeom>
        </p:spPr>
      </p:pic>
      <p:pic>
        <p:nvPicPr>
          <p:cNvPr id="53" name="Picture 52"/>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990847" y="4681505"/>
            <a:ext cx="415130" cy="425606"/>
          </a:xfrm>
          <a:prstGeom prst="rect">
            <a:avLst/>
          </a:prstGeom>
        </p:spPr>
      </p:pic>
      <p:pic>
        <p:nvPicPr>
          <p:cNvPr id="75" name="Picture 74"/>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210466" y="5735288"/>
            <a:ext cx="316879" cy="679683"/>
          </a:xfrm>
          <a:prstGeom prst="rect">
            <a:avLst/>
          </a:prstGeom>
        </p:spPr>
      </p:pic>
      <p:pic>
        <p:nvPicPr>
          <p:cNvPr id="76" name="Picture 75"/>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01765" y="5763851"/>
            <a:ext cx="294896" cy="622559"/>
          </a:xfrm>
          <a:prstGeom prst="rect">
            <a:avLst/>
          </a:prstGeom>
        </p:spPr>
      </p:pic>
      <p:pic>
        <p:nvPicPr>
          <p:cNvPr id="80" name="Picture 79"/>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8670488" y="3831532"/>
            <a:ext cx="362436" cy="399695"/>
          </a:xfrm>
          <a:prstGeom prst="rect">
            <a:avLst/>
          </a:prstGeom>
        </p:spPr>
      </p:pic>
      <p:pic>
        <p:nvPicPr>
          <p:cNvPr id="96" name="Picture 95"/>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8291596" y="3566643"/>
            <a:ext cx="267618" cy="664584"/>
          </a:xfrm>
          <a:prstGeom prst="rect">
            <a:avLst/>
          </a:prstGeom>
        </p:spPr>
      </p:pic>
      <p:pic>
        <p:nvPicPr>
          <p:cNvPr id="100" name="Picture 99"/>
          <p:cNvPicPr>
            <a:picLocks noChangeAspect="1"/>
          </p:cNvPicPr>
          <p:nvPr/>
        </p:nvPicPr>
        <p:blipFill rotWithShape="1">
          <a:blip r:embed="rId30" cstate="print">
            <a:extLst>
              <a:ext uri="{28A0092B-C50C-407E-A947-70E740481C1C}">
                <a14:useLocalDpi xmlns:a14="http://schemas.microsoft.com/office/drawing/2010/main" val="0"/>
              </a:ext>
            </a:extLst>
          </a:blip>
          <a:srcRect l="12038" r="12038" b="790"/>
          <a:stretch/>
        </p:blipFill>
        <p:spPr>
          <a:xfrm>
            <a:off x="7860340" y="3896356"/>
            <a:ext cx="348200" cy="350995"/>
          </a:xfrm>
          <a:prstGeom prst="rect">
            <a:avLst/>
          </a:prstGeom>
        </p:spPr>
      </p:pic>
      <p:pic>
        <p:nvPicPr>
          <p:cNvPr id="101" name="Picture 100"/>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4546991" y="4663634"/>
            <a:ext cx="522202" cy="473998"/>
          </a:xfrm>
          <a:prstGeom prst="rect">
            <a:avLst/>
          </a:prstGeom>
        </p:spPr>
      </p:pic>
      <p:pic>
        <p:nvPicPr>
          <p:cNvPr id="2" name="Picture 1"/>
          <p:cNvPicPr>
            <a:picLocks noChangeAspect="1"/>
          </p:cNvPicPr>
          <p:nvPr/>
        </p:nvPicPr>
        <p:blipFill rotWithShape="1">
          <a:blip r:embed="rId32" cstate="print">
            <a:extLst>
              <a:ext uri="{28A0092B-C50C-407E-A947-70E740481C1C}">
                <a14:useLocalDpi xmlns:a14="http://schemas.microsoft.com/office/drawing/2010/main" val="0"/>
              </a:ext>
            </a:extLst>
          </a:blip>
          <a:srcRect l="54024"/>
          <a:stretch/>
        </p:blipFill>
        <p:spPr>
          <a:xfrm>
            <a:off x="1553151" y="2242359"/>
            <a:ext cx="169565" cy="715550"/>
          </a:xfrm>
          <a:prstGeom prst="rect">
            <a:avLst/>
          </a:prstGeom>
        </p:spPr>
      </p:pic>
      <p:pic>
        <p:nvPicPr>
          <p:cNvPr id="4" name="Picture 3"/>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rot="20304834">
            <a:off x="1678321" y="2281951"/>
            <a:ext cx="776768" cy="636366"/>
          </a:xfrm>
          <a:prstGeom prst="rect">
            <a:avLst/>
          </a:prstGeom>
        </p:spPr>
      </p:pic>
      <p:pic>
        <p:nvPicPr>
          <p:cNvPr id="6" name="Picture 5"/>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1170394" y="3263856"/>
            <a:ext cx="877471" cy="399113"/>
          </a:xfrm>
          <a:prstGeom prst="rect">
            <a:avLst/>
          </a:prstGeom>
        </p:spPr>
      </p:pic>
      <p:cxnSp>
        <p:nvCxnSpPr>
          <p:cNvPr id="98" name="直接连接符 44"/>
          <p:cNvCxnSpPr/>
          <p:nvPr/>
        </p:nvCxnSpPr>
        <p:spPr>
          <a:xfrm>
            <a:off x="5770879" y="4349115"/>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9" name="Group 1047"/>
          <p:cNvGrpSpPr/>
          <p:nvPr/>
        </p:nvGrpSpPr>
        <p:grpSpPr>
          <a:xfrm>
            <a:off x="5645828" y="4114483"/>
            <a:ext cx="240030" cy="354965"/>
            <a:chOff x="5200651" y="795337"/>
            <a:chExt cx="815975" cy="1204913"/>
          </a:xfrm>
          <a:effectLst>
            <a:outerShdw blurRad="50800" dist="38100" dir="2700000" algn="tl" rotWithShape="0">
              <a:schemeClr val="accent5">
                <a:lumMod val="50000"/>
                <a:alpha val="40000"/>
              </a:schemeClr>
            </a:outerShdw>
          </a:effectLst>
        </p:grpSpPr>
        <p:sp>
          <p:nvSpPr>
            <p:cNvPr id="102"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03"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sp>
        <p:nvSpPr>
          <p:cNvPr id="104" name="Rectangle 116"/>
          <p:cNvSpPr/>
          <p:nvPr/>
        </p:nvSpPr>
        <p:spPr>
          <a:xfrm>
            <a:off x="5824327" y="4815453"/>
            <a:ext cx="1370993" cy="1717393"/>
          </a:xfrm>
          <a:prstGeom prst="rect">
            <a:avLst/>
          </a:prstGeom>
        </p:spPr>
        <p:txBody>
          <a:bodyPr wrap="square">
            <a:spAutoFit/>
          </a:bodyPr>
          <a:lstStyle/>
          <a:p>
            <a:pPr>
              <a:lnSpc>
                <a:spcPct val="120000"/>
              </a:lnSpc>
              <a:defRPr/>
            </a:pPr>
            <a:r>
              <a:rPr lang="en-IN" sz="1400" b="1" u="sng" dirty="0">
                <a:solidFill>
                  <a:srgbClr val="0A70D3"/>
                </a:solidFill>
                <a:sym typeface="+mn-ea"/>
                <a:hlinkClick r:id="" action="ppaction://noaction"/>
              </a:rPr>
              <a:t>Smart Home </a:t>
            </a:r>
          </a:p>
          <a:p>
            <a:pPr>
              <a:lnSpc>
                <a:spcPct val="120000"/>
              </a:lnSpc>
              <a:defRPr/>
            </a:pPr>
            <a:r>
              <a:rPr lang="en-IN" sz="1400" b="1" u="sng" dirty="0">
                <a:solidFill>
                  <a:srgbClr val="0A70D3"/>
                </a:solidFill>
                <a:sym typeface="+mn-ea"/>
                <a:hlinkClick r:id="" action="ppaction://noaction"/>
              </a:rPr>
              <a:t>Automation</a:t>
            </a:r>
            <a:endParaRPr sz="1400" b="1" u="sng" dirty="0">
              <a:solidFill>
                <a:srgbClr val="0A70D3"/>
              </a:solidFill>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Smarter Home,</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Sweeter Life,</a:t>
            </a:r>
          </a:p>
          <a:p>
            <a:pPr marL="171450" indent="-171450">
              <a:lnSpc>
                <a:spcPct val="120000"/>
              </a:lnSpc>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Zigbee</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Hub. Intercom. Smart Home Control Panel in One</a:t>
            </a:r>
          </a:p>
        </p:txBody>
      </p:sp>
      <p:pic>
        <p:nvPicPr>
          <p:cNvPr id="8" name="Picture 7"/>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5930997" y="4456606"/>
            <a:ext cx="674512" cy="393022"/>
          </a:xfrm>
          <a:prstGeom prst="rect">
            <a:avLst/>
          </a:prstGeom>
        </p:spPr>
      </p:pic>
      <p:pic>
        <p:nvPicPr>
          <p:cNvPr id="9" name="Picture 8"/>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6680711" y="4323097"/>
            <a:ext cx="296024" cy="523112"/>
          </a:xfrm>
          <a:prstGeom prst="rect">
            <a:avLst/>
          </a:prstGeom>
        </p:spPr>
      </p:pic>
    </p:spTree>
    <p:extLst>
      <p:ext uri="{BB962C8B-B14F-4D97-AF65-F5344CB8AC3E}">
        <p14:creationId xmlns:p14="http://schemas.microsoft.com/office/powerpoint/2010/main" val="3583551663"/>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12192001" cy="6401265"/>
          </a:xfrm>
          <a:prstGeom prst="rect">
            <a:avLst/>
          </a:prstGeom>
        </p:spPr>
      </p:pic>
      <p:grpSp>
        <p:nvGrpSpPr>
          <p:cNvPr id="6" name="Group 5"/>
          <p:cNvGrpSpPr/>
          <p:nvPr/>
        </p:nvGrpSpPr>
        <p:grpSpPr>
          <a:xfrm>
            <a:off x="0" y="5956065"/>
            <a:ext cx="12192000" cy="901933"/>
            <a:chOff x="0" y="4467050"/>
            <a:chExt cx="9144000" cy="676450"/>
          </a:xfrm>
        </p:grpSpPr>
        <p:sp>
          <p:nvSpPr>
            <p:cNvPr id="7" name="Rectangle 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8" name="Group 7"/>
            <p:cNvGrpSpPr/>
            <p:nvPr userDrawn="1"/>
          </p:nvGrpSpPr>
          <p:grpSpPr>
            <a:xfrm>
              <a:off x="114300" y="4487369"/>
              <a:ext cx="8910322" cy="599050"/>
              <a:chOff x="114300" y="4487369"/>
              <a:chExt cx="8910322" cy="599050"/>
            </a:xfrm>
          </p:grpSpPr>
          <p:sp>
            <p:nvSpPr>
              <p:cNvPr id="9" name="TextBox 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0" name="TextBox 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1" name="TextBox 1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669678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5737" y="239281"/>
            <a:ext cx="8850081" cy="5667768"/>
          </a:xfrm>
          <a:prstGeom prst="rect">
            <a:avLst/>
          </a:prstGeom>
        </p:spPr>
      </p:pic>
    </p:spTree>
    <p:extLst>
      <p:ext uri="{BB962C8B-B14F-4D97-AF65-F5344CB8AC3E}">
        <p14:creationId xmlns:p14="http://schemas.microsoft.com/office/powerpoint/2010/main" val="964404440"/>
      </p:ext>
    </p:extLst>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2101889892"/>
      </p:ext>
    </p:extLst>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681" y="445160"/>
            <a:ext cx="10280638" cy="5327726"/>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2" name="Picture 11"/>
          <p:cNvPicPr>
            <a:picLocks noChangeAspect="1"/>
          </p:cNvPicPr>
          <p:nvPr/>
        </p:nvPicPr>
        <p:blipFill>
          <a:blip r:embed="rId4"/>
          <a:stretch>
            <a:fillRect/>
          </a:stretch>
        </p:blipFill>
        <p:spPr>
          <a:xfrm>
            <a:off x="4221161" y="5303537"/>
            <a:ext cx="1262113" cy="353184"/>
          </a:xfrm>
          <a:prstGeom prst="rect">
            <a:avLst/>
          </a:prstGeom>
        </p:spPr>
      </p:pic>
      <p:pic>
        <p:nvPicPr>
          <p:cNvPr id="13" name="Picture 12"/>
          <p:cNvPicPr>
            <a:picLocks noChangeAspect="1"/>
          </p:cNvPicPr>
          <p:nvPr/>
        </p:nvPicPr>
        <p:blipFill>
          <a:blip r:embed="rId5"/>
          <a:stretch>
            <a:fillRect/>
          </a:stretch>
        </p:blipFill>
        <p:spPr>
          <a:xfrm>
            <a:off x="1570438" y="5303537"/>
            <a:ext cx="1251722" cy="358377"/>
          </a:xfrm>
          <a:prstGeom prst="rect">
            <a:avLst/>
          </a:prstGeom>
        </p:spPr>
      </p:pic>
      <p:pic>
        <p:nvPicPr>
          <p:cNvPr id="14" name="Picture 13"/>
          <p:cNvPicPr>
            <a:picLocks noChangeAspect="1"/>
          </p:cNvPicPr>
          <p:nvPr/>
        </p:nvPicPr>
        <p:blipFill>
          <a:blip r:embed="rId6"/>
          <a:stretch>
            <a:fillRect/>
          </a:stretch>
        </p:blipFill>
        <p:spPr>
          <a:xfrm>
            <a:off x="3049018" y="5303537"/>
            <a:ext cx="945285" cy="373959"/>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195700911"/>
      </p:ext>
    </p:extLst>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823"/>
          <a:stretch/>
        </p:blipFill>
        <p:spPr>
          <a:xfrm>
            <a:off x="-233808" y="0"/>
            <a:ext cx="12425808"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3382498483"/>
      </p:ext>
    </p:extLst>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1381"/>
          <a:stretch/>
        </p:blipFill>
        <p:spPr>
          <a:xfrm>
            <a:off x="1" y="0"/>
            <a:ext cx="12192000" cy="5969285"/>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27" name="Picture 26"/>
          <p:cNvPicPr>
            <a:picLocks noChangeAspect="1"/>
          </p:cNvPicPr>
          <p:nvPr/>
        </p:nvPicPr>
        <p:blipFill rotWithShape="1">
          <a:blip r:embed="rId5" cstate="print">
            <a:extLst>
              <a:ext uri="{28A0092B-C50C-407E-A947-70E740481C1C}">
                <a14:useLocalDpi xmlns:a14="http://schemas.microsoft.com/office/drawing/2010/main" val="0"/>
              </a:ext>
            </a:extLst>
          </a:blip>
          <a:srcRect l="29604" r="26929" b="14055"/>
          <a:stretch/>
        </p:blipFill>
        <p:spPr>
          <a:xfrm>
            <a:off x="2069133" y="2071123"/>
            <a:ext cx="837526" cy="1656022"/>
          </a:xfrm>
          <a:prstGeom prst="rect">
            <a:avLst/>
          </a:prstGeom>
          <a:effectLst>
            <a:outerShdw blurRad="50800" dist="38100" dir="2700000" algn="tl" rotWithShape="0">
              <a:prstClr val="black">
                <a:alpha val="40000"/>
              </a:prstClr>
            </a:outerShdw>
          </a:effectLst>
        </p:spPr>
      </p:pic>
      <p:sp>
        <p:nvSpPr>
          <p:cNvPr id="3" name="TextBox 2"/>
          <p:cNvSpPr txBox="1"/>
          <p:nvPr/>
        </p:nvSpPr>
        <p:spPr bwMode="auto">
          <a:xfrm>
            <a:off x="3588780" y="1240126"/>
            <a:ext cx="4366500" cy="830997"/>
          </a:xfrm>
          <a:prstGeom prst="rect">
            <a:avLst/>
          </a:prstGeom>
          <a:noFill/>
          <a:ln w="9525">
            <a:noFill/>
            <a:miter lim="800000"/>
            <a:headEnd/>
            <a:tailEnd/>
          </a:ln>
        </p:spPr>
        <p:txBody>
          <a:bodyPr wrap="square" rtlCol="0">
            <a:spAutoFit/>
          </a:bodyPr>
          <a:lstStyle/>
          <a:p>
            <a:r>
              <a:rPr lang="en-IN" sz="4800" b="1" dirty="0">
                <a:solidFill>
                  <a:srgbClr val="575757">
                    <a:lumMod val="50000"/>
                  </a:srgbClr>
                </a:solidFill>
                <a:latin typeface="Open Sans" panose="020B0606030504020204" pitchFamily="34" charset="0"/>
                <a:ea typeface="Open Sans" panose="020B0606030504020204" pitchFamily="34" charset="0"/>
                <a:cs typeface="Open Sans" panose="020B0606030504020204" pitchFamily="34" charset="0"/>
              </a:rPr>
              <a:t>E12 (S/W/N)</a:t>
            </a:r>
          </a:p>
        </p:txBody>
      </p:sp>
      <p:pic>
        <p:nvPicPr>
          <p:cNvPr id="5" name="Picture 4"/>
          <p:cNvPicPr>
            <a:picLocks noChangeAspect="1"/>
          </p:cNvPicPr>
          <p:nvPr/>
        </p:nvPicPr>
        <p:blipFill>
          <a:blip r:embed="rId6"/>
          <a:stretch>
            <a:fillRect/>
          </a:stretch>
        </p:blipFill>
        <p:spPr>
          <a:xfrm>
            <a:off x="3652318" y="2984642"/>
            <a:ext cx="2749691" cy="869995"/>
          </a:xfrm>
          <a:prstGeom prst="rect">
            <a:avLst/>
          </a:prstGeom>
        </p:spPr>
      </p:pic>
      <p:pic>
        <p:nvPicPr>
          <p:cNvPr id="28" name="Picture 27">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88781" y="4234003"/>
            <a:ext cx="1916273" cy="534153"/>
          </a:xfrm>
          <a:prstGeom prst="rect">
            <a:avLst/>
          </a:prstGeom>
        </p:spPr>
      </p:pic>
    </p:spTree>
    <p:extLst>
      <p:ext uri="{BB962C8B-B14F-4D97-AF65-F5344CB8AC3E}">
        <p14:creationId xmlns:p14="http://schemas.microsoft.com/office/powerpoint/2010/main" val="2630183361"/>
      </p:ext>
    </p:extLst>
  </p:cSld>
  <p:clrMapOvr>
    <a:masterClrMapping/>
  </p:clrMapOvr>
  <p:transition spd="med" advTm="5000">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13453" r="15571" b="6327"/>
          <a:stretch/>
        </p:blipFill>
        <p:spPr>
          <a:xfrm>
            <a:off x="320634" y="17602"/>
            <a:ext cx="10881756" cy="5834378"/>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3" name="Group 12"/>
          <p:cNvGrpSpPr/>
          <p:nvPr/>
        </p:nvGrpSpPr>
        <p:grpSpPr>
          <a:xfrm>
            <a:off x="0" y="5956065"/>
            <a:ext cx="12192000" cy="901933"/>
            <a:chOff x="0" y="4467050"/>
            <a:chExt cx="9144000" cy="676450"/>
          </a:xfrm>
        </p:grpSpPr>
        <p:sp>
          <p:nvSpPr>
            <p:cNvPr id="14" name="Rectangle 1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5" name="Group 14"/>
            <p:cNvGrpSpPr/>
            <p:nvPr userDrawn="1"/>
          </p:nvGrpSpPr>
          <p:grpSpPr>
            <a:xfrm>
              <a:off x="114300" y="4487369"/>
              <a:ext cx="8910322" cy="599050"/>
              <a:chOff x="114300" y="4487369"/>
              <a:chExt cx="8910322" cy="599050"/>
            </a:xfrm>
          </p:grpSpPr>
          <p:sp>
            <p:nvSpPr>
              <p:cNvPr id="16" name="TextBox 1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7" name="TextBox 1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8" name="TextBox 1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9" name="Picture 18">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711568517"/>
      </p:ext>
    </p:extLst>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4739" r="66289" b="27296"/>
          <a:stretch/>
        </p:blipFill>
        <p:spPr>
          <a:xfrm>
            <a:off x="5105310" y="281518"/>
            <a:ext cx="4593327" cy="5265442"/>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2" name="Picture 11"/>
          <p:cNvPicPr>
            <a:picLocks noChangeAspect="1"/>
          </p:cNvPicPr>
          <p:nvPr/>
        </p:nvPicPr>
        <p:blipFill rotWithShape="1">
          <a:blip r:embed="rId2"/>
          <a:srcRect l="47465" b="50570"/>
          <a:stretch/>
        </p:blipFill>
        <p:spPr>
          <a:xfrm>
            <a:off x="914400" y="467585"/>
            <a:ext cx="3487304" cy="2187457"/>
          </a:xfrm>
          <a:prstGeom prst="rect">
            <a:avLst/>
          </a:prstGeom>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55812" t="17844" r="7760" b="12173"/>
          <a:stretch/>
        </p:blipFill>
        <p:spPr>
          <a:xfrm>
            <a:off x="1007227" y="2682134"/>
            <a:ext cx="3279766" cy="2973196"/>
          </a:xfrm>
          <a:prstGeom prst="rect">
            <a:avLst/>
          </a:prstGeom>
        </p:spPr>
      </p:pic>
      <p:grpSp>
        <p:nvGrpSpPr>
          <p:cNvPr id="13" name="Group 12"/>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6" name="Group 15"/>
            <p:cNvGrpSpPr/>
            <p:nvPr userDrawn="1"/>
          </p:nvGrpSpPr>
          <p:grpSpPr>
            <a:xfrm>
              <a:off x="114300" y="4487369"/>
              <a:ext cx="8910322" cy="599050"/>
              <a:chOff x="114300" y="4487369"/>
              <a:chExt cx="8910322" cy="599050"/>
            </a:xfrm>
          </p:grpSpPr>
          <p:sp>
            <p:nvSpPr>
              <p:cNvPr id="17" name="TextBox 1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8" name="TextBox 1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9" name="TextBox 1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0" name="Picture 19">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143112877"/>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2532"/>
          <a:stretch/>
        </p:blipFill>
        <p:spPr>
          <a:xfrm>
            <a:off x="0" y="0"/>
            <a:ext cx="12192000" cy="5984195"/>
          </a:xfrm>
          <a:prstGeom prst="rect">
            <a:avLst/>
          </a:prstGeom>
        </p:spPr>
      </p:pic>
    </p:spTree>
    <p:extLst>
      <p:ext uri="{BB962C8B-B14F-4D97-AF65-F5344CB8AC3E}">
        <p14:creationId xmlns:p14="http://schemas.microsoft.com/office/powerpoint/2010/main" val="670198657"/>
      </p:ext>
    </p:extLst>
  </p:cSld>
  <p:clrMapOvr>
    <a:masterClrMapping/>
  </p:clrMapOvr>
  <p:transition spd="med" advTm="5000">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3111" r="9730"/>
          <a:stretch/>
        </p:blipFill>
        <p:spPr>
          <a:xfrm>
            <a:off x="27709" y="44450"/>
            <a:ext cx="12164291" cy="5903335"/>
          </a:xfrm>
          <a:prstGeom prst="rect">
            <a:avLst/>
          </a:prstGeom>
        </p:spPr>
      </p:pic>
    </p:spTree>
    <p:extLst>
      <p:ext uri="{BB962C8B-B14F-4D97-AF65-F5344CB8AC3E}">
        <p14:creationId xmlns:p14="http://schemas.microsoft.com/office/powerpoint/2010/main" val="1113149905"/>
      </p:ext>
    </p:extLst>
  </p:cSld>
  <p:clrMapOvr>
    <a:masterClrMapping/>
  </p:clrMapOvr>
  <p:transition spd="med" advTm="5000">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r>
              <a:rPr lang="en-US" altLang="zh-CN" sz="1000" b="1">
                <a:solidFill>
                  <a:prstClr val="white"/>
                </a:solidFill>
              </a:rPr>
              <a:t>2011~</a:t>
            </a:r>
          </a:p>
          <a:p>
            <a:r>
              <a:rPr lang="en-US" altLang="zh-CN" sz="1000" b="1">
                <a:solidFill>
                  <a:prstClr val="white"/>
                </a:solidFill>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r>
              <a:rPr lang="en-US" altLang="zh-CN" sz="1400" b="1">
                <a:solidFill>
                  <a:prstClr val="white"/>
                </a:solidFill>
              </a:rPr>
              <a:t>2014</a:t>
            </a:r>
          </a:p>
        </p:txBody>
      </p:sp>
      <p:grpSp>
        <p:nvGrpSpPr>
          <p:cNvPr id="7" name="Group 6"/>
          <p:cNvGrpSpPr/>
          <p:nvPr/>
        </p:nvGrpSpPr>
        <p:grpSpPr>
          <a:xfrm>
            <a:off x="8585949" y="682196"/>
            <a:ext cx="1396855" cy="740350"/>
            <a:chOff x="8585949" y="682196"/>
            <a:chExt cx="1396855" cy="740350"/>
          </a:xfrm>
        </p:grpSpPr>
        <p:pic>
          <p:nvPicPr>
            <p:cNvPr id="6" name="图片 5" descr="pro-wide"/>
            <p:cNvPicPr>
              <a:picLocks noChangeAspect="1"/>
            </p:cNvPicPr>
            <p:nvPr/>
          </p:nvPicPr>
          <p:blipFill>
            <a:blip r:embed="rId4"/>
            <a:stretch>
              <a:fillRect/>
            </a:stretch>
          </p:blipFill>
          <p:spPr>
            <a:xfrm>
              <a:off x="9348715" y="972026"/>
              <a:ext cx="634089" cy="427641"/>
            </a:xfrm>
            <a:prstGeom prst="rect">
              <a:avLst/>
            </a:prstGeom>
          </p:spPr>
        </p:pic>
        <p:pic>
          <p:nvPicPr>
            <p:cNvPr id="26" name="图片 25" descr="组 2"/>
            <p:cNvPicPr>
              <a:picLocks noChangeAspect="1"/>
            </p:cNvPicPr>
            <p:nvPr/>
          </p:nvPicPr>
          <p:blipFill>
            <a:blip r:embed="rId5"/>
            <a:stretch>
              <a:fillRect/>
            </a:stretch>
          </p:blipFill>
          <p:spPr>
            <a:xfrm>
              <a:off x="8585949" y="682196"/>
              <a:ext cx="808876" cy="740350"/>
            </a:xfrm>
            <a:prstGeom prst="rect">
              <a:avLst/>
            </a:prstGeom>
          </p:spPr>
        </p:pic>
      </p:grpSp>
      <p:sp>
        <p:nvSpPr>
          <p:cNvPr id="64" name="Rectangle 116"/>
          <p:cNvSpPr/>
          <p:nvPr/>
        </p:nvSpPr>
        <p:spPr>
          <a:xfrm>
            <a:off x="3915409" y="5013960"/>
            <a:ext cx="3013075" cy="2012859"/>
          </a:xfrm>
          <a:prstGeom prst="rect">
            <a:avLst/>
          </a:prstGeom>
        </p:spPr>
        <p:txBody>
          <a:bodyPr wrap="square">
            <a:spAutoFit/>
          </a:bodyPr>
          <a:lstStyle/>
          <a:p>
            <a:pPr>
              <a:lnSpc>
                <a:spcPct val="120000"/>
              </a:lnSpc>
              <a:defRPr/>
            </a:pPr>
            <a:r>
              <a:rPr lang="en-IN" sz="1400" b="1" dirty="0">
                <a:solidFill>
                  <a:srgbClr val="0A70D3"/>
                </a:solidFill>
                <a:sym typeface="+mn-ea"/>
                <a:hlinkClick r:id="rId6" action="ppaction://hlinksldjump"/>
              </a:rPr>
              <a:t>Networking Switches</a:t>
            </a:r>
            <a:endParaRPr sz="1400" b="1" dirty="0">
              <a:solidFill>
                <a:srgbClr val="0A70D3"/>
              </a:solidFill>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GREEN Networking, smart LCD</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Port VLAN, Watch Dog</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IP65, support 30-60W each port</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Redundant Power </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Industrial switches (-40℃～ 80℃)</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Solar UPS/ outdoor Weather-Proof</a:t>
            </a:r>
          </a:p>
          <a:p>
            <a:pPr>
              <a:lnSpc>
                <a:spcPct val="120000"/>
              </a:lnSpc>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Switches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250 m CCTV Long-Range switches </a:t>
            </a:r>
          </a:p>
          <a:p>
            <a:pPr marL="171450" indent="-171450">
              <a:lnSpc>
                <a:spcPct val="120000"/>
              </a:lnSpc>
              <a:buFont typeface="Arial" panose="020B0604020202020204" pitchFamily="34" charset="0"/>
              <a:buChar char="•"/>
              <a:defRPr/>
            </a:pPr>
            <a:endPar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endParaRPr>
          </a:p>
        </p:txBody>
      </p:sp>
      <p:sp>
        <p:nvSpPr>
          <p:cNvPr id="71" name="Rectangle 116"/>
          <p:cNvSpPr/>
          <p:nvPr/>
        </p:nvSpPr>
        <p:spPr>
          <a:xfrm>
            <a:off x="5890895" y="1914055"/>
            <a:ext cx="2449196" cy="1532727"/>
          </a:xfrm>
          <a:prstGeom prst="rect">
            <a:avLst/>
          </a:prstGeom>
        </p:spPr>
        <p:txBody>
          <a:bodyPr wrap="square">
            <a:spAutoFit/>
          </a:bodyPr>
          <a:lstStyle/>
          <a:p>
            <a:pPr>
              <a:lnSpc>
                <a:spcPct val="120000"/>
              </a:lnSpc>
              <a:defRPr/>
            </a:pPr>
            <a:r>
              <a:rPr lang="en-IN" sz="1400" b="1" u="sng" kern="0" dirty="0">
                <a:solidFill>
                  <a:srgbClr val="0A70D3"/>
                </a:solidFill>
                <a:ea typeface="WeblySleek UI Semilight" panose="020B0402040204020203" charset="0"/>
                <a:cs typeface="WeblySleek UI Semilight" panose="020B0402040204020203" charset="0"/>
                <a:sym typeface="+mn-ea"/>
                <a:hlinkClick r:id="rId7" action="ppaction://hlinksldjump"/>
              </a:rPr>
              <a:t>Wireless Access Points</a:t>
            </a:r>
          </a:p>
          <a:p>
            <a:pPr>
              <a:lnSpc>
                <a:spcPct val="120000"/>
              </a:lnSpc>
              <a:defRPr/>
            </a:pPr>
            <a:r>
              <a:rPr lang="en-IN" altLang="zh-CN" sz="1400" b="1" u="sng" kern="0" dirty="0">
                <a:solidFill>
                  <a:srgbClr val="0A70D3"/>
                </a:solidFill>
                <a:ea typeface="宋体" panose="02010600030101010101" pitchFamily="2" charset="-122"/>
                <a:cs typeface="WeblySleek UI Semilight" panose="020B0402040204020203" charset="0"/>
                <a:sym typeface="+mn-ea"/>
                <a:hlinkClick r:id="rId7" action="ppaction://hlinksldjump"/>
              </a:rPr>
              <a:t>&amp; Routers</a:t>
            </a:r>
            <a:endParaRPr lang="zh-CN" altLang="en-US" sz="1400" b="1" u="sng" kern="0" dirty="0">
              <a:solidFill>
                <a:srgbClr val="0A70D3"/>
              </a:solidFill>
              <a:ea typeface="宋体" panose="02010600030101010101" pitchFamily="2" charset="-122"/>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OFDMA technology</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Range </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upto</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300 meters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IP66-level weatherproof capability </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GWN Cloud, GWN Manager, Embedded Controller</a:t>
            </a:r>
          </a:p>
        </p:txBody>
      </p:sp>
      <p:sp>
        <p:nvSpPr>
          <p:cNvPr id="72" name="Rectangle 116"/>
          <p:cNvSpPr/>
          <p:nvPr/>
        </p:nvSpPr>
        <p:spPr>
          <a:xfrm>
            <a:off x="6685280" y="4307205"/>
            <a:ext cx="2602866" cy="1994392"/>
          </a:xfrm>
          <a:prstGeom prst="rect">
            <a:avLst/>
          </a:prstGeom>
        </p:spPr>
        <p:txBody>
          <a:bodyPr wrap="square">
            <a:spAutoFit/>
          </a:bodyPr>
          <a:lstStyle/>
          <a:p>
            <a:pPr>
              <a:lnSpc>
                <a:spcPct val="120000"/>
              </a:lnSpc>
              <a:defRPr/>
            </a:pPr>
            <a:r>
              <a:rPr lang="en-IN" altLang="zh-CN" sz="1400" b="1" kern="0" dirty="0">
                <a:solidFill>
                  <a:srgbClr val="0A70D3"/>
                </a:solidFill>
                <a:ea typeface="宋体" panose="02010600030101010101" pitchFamily="2" charset="-122"/>
                <a:cs typeface="WeblySleek UI Semilight" panose="020B0402040204020203" charset="0"/>
                <a:sym typeface="+mn-ea"/>
                <a:hlinkClick r:id="rId8" action="ppaction://hlinksldjump"/>
              </a:rPr>
              <a:t>Personal Collaboration Devices</a:t>
            </a:r>
            <a:endParaRPr lang="en-IN" altLang="zh-CN" sz="1400" b="1" kern="0" dirty="0">
              <a:solidFill>
                <a:srgbClr val="0A70D3"/>
              </a:solidFill>
              <a:ea typeface="宋体" panose="02010600030101010101" pitchFamily="2" charset="-122"/>
              <a:cs typeface="WeblySleek UI Semilight" panose="020B0402040204020203" charset="0"/>
              <a:sym typeface="+mn-ea"/>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RJ9, USB &amp; Wireless Headset</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USB Webcam supports 1080p Full HD video</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Designed for remote workers, contact centers and other busy environments.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Comfortable, cost effective, durable headset for </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Soho</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VoIP, IP-phone</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Light weight design, practical IP telephony sound quality</a:t>
            </a:r>
          </a:p>
        </p:txBody>
      </p:sp>
      <p:sp>
        <p:nvSpPr>
          <p:cNvPr id="73" name="Rectangle 116"/>
          <p:cNvSpPr/>
          <p:nvPr/>
        </p:nvSpPr>
        <p:spPr>
          <a:xfrm>
            <a:off x="8574328" y="1399667"/>
            <a:ext cx="3017520" cy="1492716"/>
          </a:xfrm>
          <a:prstGeom prst="rect">
            <a:avLst/>
          </a:prstGeom>
        </p:spPr>
        <p:txBody>
          <a:bodyPr wrap="square">
            <a:spAutoFit/>
          </a:bodyPr>
          <a:lstStyle/>
          <a:p>
            <a:pPr>
              <a:lnSpc>
                <a:spcPct val="15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rId9" action="ppaction://hlinksldjump"/>
              </a:rPr>
              <a:t>SIP Surveillance</a:t>
            </a:r>
            <a:endParaRPr lang="zh-CN" altLang="en-US" sz="1400" b="1" kern="0" dirty="0">
              <a:solidFill>
                <a:srgbClr val="0A70D3"/>
              </a:solidFill>
              <a:ea typeface="宋体" panose="02010600030101010101" pitchFamily="2" charset="-122"/>
              <a:cs typeface="WeblySleek UI Semilight" panose="020B0402040204020203" charset="0"/>
              <a:sym typeface="+mn-ea"/>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Introduced H.265+ &amp; Starlight &amp; WDR </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Debut of the unrivaled Mini PTZ Bullet Camera</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New technologies: Auto Tracking, Advanced Heat Map and High-quality </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Deblur</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Release AI ANPR solution &amp; Pro Bullet Plus (with 3D Radar Module)</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Launch enterprise VMS</a:t>
            </a: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4" name="Rectangle 116"/>
          <p:cNvSpPr/>
          <p:nvPr/>
        </p:nvSpPr>
        <p:spPr>
          <a:xfrm>
            <a:off x="9341485" y="3763010"/>
            <a:ext cx="2348865" cy="1338828"/>
          </a:xfrm>
          <a:prstGeom prst="rect">
            <a:avLst/>
          </a:prstGeom>
        </p:spPr>
        <p:txBody>
          <a:bodyPr wrap="square">
            <a:spAutoFit/>
          </a:bodyPr>
          <a:lstStyle/>
          <a:p>
            <a:pPr>
              <a:lnSpc>
                <a:spcPct val="150000"/>
              </a:lnSpc>
              <a:defRPr/>
            </a:pPr>
            <a:r>
              <a:rPr lang="en-IN" sz="1400" b="1" kern="0" dirty="0">
                <a:solidFill>
                  <a:srgbClr val="0A70D3"/>
                </a:solidFill>
                <a:ea typeface="WeblySleek UI Semilight" panose="020B0402040204020203" charset="0"/>
                <a:cs typeface="WeblySleek UI Semilight" panose="020B0402040204020203" charset="0"/>
                <a:sym typeface="+mn-ea"/>
                <a:hlinkClick r:id="" action="ppaction://noaction"/>
              </a:rPr>
              <a:t>Call </a:t>
            </a:r>
            <a:r>
              <a:rPr lang="en-IN" sz="1400" b="1" kern="0" dirty="0" err="1">
                <a:solidFill>
                  <a:srgbClr val="0A70D3"/>
                </a:solidFill>
                <a:ea typeface="WeblySleek UI Semilight" panose="020B0402040204020203" charset="0"/>
                <a:cs typeface="WeblySleek UI Semilight" panose="020B0402040204020203" charset="0"/>
                <a:sym typeface="+mn-ea"/>
                <a:hlinkClick r:id="" action="ppaction://noaction"/>
              </a:rPr>
              <a:t>center</a:t>
            </a:r>
            <a:r>
              <a:rPr lang="en-IN" sz="1400" b="1" kern="0" dirty="0">
                <a:solidFill>
                  <a:srgbClr val="0A70D3"/>
                </a:solidFill>
                <a:ea typeface="WeblySleek UI Semilight" panose="020B0402040204020203" charset="0"/>
                <a:cs typeface="WeblySleek UI Semilight" panose="020B0402040204020203" charset="0"/>
                <a:sym typeface="+mn-ea"/>
                <a:hlinkClick r:id="" action="ppaction://noaction"/>
              </a:rPr>
              <a:t> solutions</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Inbound/Outbound calls</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Contact center on cloud</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IVR, Auto dialer, Automatic Call Distributor</a:t>
            </a:r>
          </a:p>
          <a:p>
            <a:pPr marL="171450" indent="-171450">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Hosted Call Center</a:t>
            </a:r>
          </a:p>
          <a:p>
            <a:pPr marL="171450" indent="-171450">
              <a:buFont typeface="Arial" panose="020B0604020202020204" pitchFamily="34" charset="0"/>
              <a:buChar char="•"/>
              <a:defRPr/>
            </a:pPr>
            <a:endParaRPr lang="en-US" sz="100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7" name="Rectangle 116"/>
          <p:cNvSpPr/>
          <p:nvPr/>
        </p:nvSpPr>
        <p:spPr>
          <a:xfrm>
            <a:off x="1196340" y="5574030"/>
            <a:ext cx="4814570" cy="1274195"/>
          </a:xfrm>
          <a:prstGeom prst="rect">
            <a:avLst/>
          </a:prstGeom>
        </p:spPr>
        <p:txBody>
          <a:bodyPr wrap="square">
            <a:spAutoFit/>
          </a:bodyPr>
          <a:lstStyle/>
          <a:p>
            <a:pPr>
              <a:lnSpc>
                <a:spcPct val="120000"/>
              </a:lnSpc>
              <a:defRPr/>
            </a:pPr>
            <a:r>
              <a:rPr lang="en-US" sz="1400" b="1" kern="0" dirty="0">
                <a:solidFill>
                  <a:srgbClr val="0A70D3"/>
                </a:solidFill>
                <a:ea typeface="WeblySleek UI Semilight" panose="020B0402040204020203" charset="0"/>
                <a:cs typeface="WeblySleek UI Semilight" panose="020B0402040204020203" charset="0"/>
                <a:hlinkClick r:id="rId10" action="ppaction://hlinksldjump"/>
              </a:rPr>
              <a:t>SIP Public Address System</a:t>
            </a:r>
            <a:endParaRPr lang="en-US" sz="1400" b="1" kern="0" dirty="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SIP/Multicast/</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Informacast</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a:t>
            </a: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Syn</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-App</a:t>
            </a:r>
          </a:p>
          <a:p>
            <a:pPr marL="171450" indent="-171450">
              <a:lnSpc>
                <a:spcPct val="120000"/>
              </a:lnSpc>
              <a:buFont typeface="Arial" panose="020B0604020202020204" pitchFamily="34" charset="0"/>
              <a:buChar char="•"/>
              <a:defRPr/>
            </a:pPr>
            <a:r>
              <a:rPr lang="en-US" sz="1000" kern="0" dirty="0" err="1">
                <a:solidFill>
                  <a:prstClr val="black">
                    <a:lumMod val="65000"/>
                    <a:lumOff val="35000"/>
                  </a:prstClr>
                </a:solidFill>
                <a:ea typeface="WeblySleek UI Semilight" panose="020B0402040204020203" charset="0"/>
                <a:cs typeface="WeblySleek UI Semilight" panose="020B0402040204020203" charset="0"/>
                <a:sym typeface="+mn-ea"/>
              </a:rPr>
              <a:t>Serverless</a:t>
            </a: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 IP paging solution</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Communication with SIP devices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Integration with VMS via ONVIF</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Loudest Sound in the market</a:t>
            </a:r>
          </a:p>
        </p:txBody>
      </p:sp>
      <p:sp>
        <p:nvSpPr>
          <p:cNvPr id="78" name="Rectangle 116"/>
          <p:cNvSpPr/>
          <p:nvPr/>
        </p:nvSpPr>
        <p:spPr>
          <a:xfrm>
            <a:off x="3203575" y="2556510"/>
            <a:ext cx="2687319" cy="904863"/>
          </a:xfrm>
          <a:prstGeom prst="rect">
            <a:avLst/>
          </a:prstGeom>
        </p:spPr>
        <p:txBody>
          <a:bodyPr wrap="square">
            <a:spAutoFit/>
          </a:bodyPr>
          <a:lstStyle/>
          <a:p>
            <a:pPr>
              <a:lnSpc>
                <a:spcPct val="120000"/>
              </a:lnSpc>
              <a:defRPr/>
            </a:pPr>
            <a:r>
              <a:rPr lang="en-IN" sz="1400" b="1" kern="0" dirty="0">
                <a:solidFill>
                  <a:srgbClr val="0A70D3"/>
                </a:solidFill>
                <a:ea typeface="WeblySleek UI Semilight" panose="020B0402040204020203" charset="0"/>
                <a:cs typeface="WeblySleek UI Semilight" panose="020B0402040204020203" charset="0"/>
                <a:sym typeface="+mn-ea"/>
              </a:rPr>
              <a:t>Elevator Management</a:t>
            </a:r>
            <a:endParaRPr lang="zh-CN" altLang="en-US" sz="1400" b="1" kern="0" dirty="0">
              <a:solidFill>
                <a:srgbClr val="0A70D3"/>
              </a:solidFill>
              <a:ea typeface="宋体" panose="02010600030101010101" pitchFamily="2" charset="-122"/>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Convenient for the residents</a:t>
            </a:r>
          </a:p>
          <a:p>
            <a:pPr>
              <a:lnSpc>
                <a:spcPct val="120000"/>
              </a:lnSpc>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to get in and out without cards </a:t>
            </a:r>
          </a:p>
          <a:p>
            <a:pPr>
              <a:lnSpc>
                <a:spcPct val="120000"/>
              </a:lnSpc>
              <a:defRPr/>
            </a:pPr>
            <a:r>
              <a:rPr lang="en-US" sz="1000" kern="0" dirty="0">
                <a:solidFill>
                  <a:prstClr val="black">
                    <a:lumMod val="65000"/>
                    <a:lumOff val="35000"/>
                  </a:prstClr>
                </a:solidFill>
                <a:ea typeface="WeblySleek UI Semilight" panose="020B0402040204020203" charset="0"/>
                <a:cs typeface="WeblySleek UI Semilight" panose="020B0402040204020203" charset="0"/>
                <a:sym typeface="+mn-ea"/>
              </a:rPr>
              <a:t>to avoid residents</a:t>
            </a:r>
          </a:p>
        </p:txBody>
      </p:sp>
      <p:sp>
        <p:nvSpPr>
          <p:cNvPr id="79" name="Rectangle 116"/>
          <p:cNvSpPr/>
          <p:nvPr/>
        </p:nvSpPr>
        <p:spPr>
          <a:xfrm>
            <a:off x="559435" y="3011170"/>
            <a:ext cx="2597151" cy="1717393"/>
          </a:xfrm>
          <a:prstGeom prst="rect">
            <a:avLst/>
          </a:prstGeom>
        </p:spPr>
        <p:txBody>
          <a:bodyPr wrap="square">
            <a:spAutoFit/>
          </a:bodyPr>
          <a:lstStyle/>
          <a:p>
            <a:pPr>
              <a:lnSpc>
                <a:spcPct val="120000"/>
              </a:lnSpc>
              <a:defRPr/>
            </a:pPr>
            <a:r>
              <a:rPr lang="en-US" sz="1400" b="1" kern="0" dirty="0">
                <a:solidFill>
                  <a:srgbClr val="0A70D3"/>
                </a:solidFill>
                <a:ea typeface="WeblySleek UI Semilight" panose="020B0402040204020203" charset="0"/>
                <a:cs typeface="WeblySleek UI Semilight" panose="020B0402040204020203" charset="0"/>
                <a:hlinkClick r:id="rId11" action="ppaction://hlinksldjump"/>
              </a:rPr>
              <a:t>IP &amp; Analog Industrial Phone</a:t>
            </a:r>
            <a:endParaRPr lang="en-US" sz="1400" b="1" kern="0" dirty="0">
              <a:solidFill>
                <a:srgbClr val="0A70D3"/>
              </a:solidFill>
              <a:ea typeface="WeblySleek UI Semilight" panose="020B0402040204020203" charset="0"/>
              <a:cs typeface="WeblySleek UI Semilight" panose="020B0402040204020203" charset="0"/>
            </a:endParaRP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Hazardous &amp; Non Hazardous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Water Tight, Weather/Water Resistant Phones</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Food Industry Industrial Telephone</a:t>
            </a:r>
          </a:p>
          <a:p>
            <a:pPr marL="171450" indent="-171450">
              <a:lnSpc>
                <a:spcPct val="120000"/>
              </a:lnSpc>
              <a:buFont typeface="Arial" panose="020B0604020202020204" pitchFamily="34" charset="0"/>
              <a:buChar char="•"/>
              <a:defRPr/>
            </a:pPr>
            <a:r>
              <a:rPr lang="en-US" sz="1000" kern="0" dirty="0">
                <a:solidFill>
                  <a:prstClr val="black">
                    <a:lumMod val="65000"/>
                    <a:lumOff val="35000"/>
                  </a:prstClr>
                </a:solidFill>
                <a:ea typeface="WeblySleek UI Semilight" panose="020B0402040204020203" charset="0"/>
                <a:cs typeface="WeblySleek UI Semilight" panose="020B0402040204020203" charset="0"/>
              </a:rPr>
              <a:t>Correctional Institute Industrial Telephone</a:t>
            </a: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12"/>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8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192530" y="5372735"/>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915410" y="4727575"/>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684010" y="4055110"/>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341485" y="3403600"/>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13" name="Group 1047"/>
          <p:cNvGrpSpPr/>
          <p:nvPr/>
        </p:nvGrpSpPr>
        <p:grpSpPr>
          <a:xfrm>
            <a:off x="1072515" y="5319395"/>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3" name="Group 1047"/>
          <p:cNvGrpSpPr/>
          <p:nvPr/>
        </p:nvGrpSpPr>
        <p:grpSpPr>
          <a:xfrm>
            <a:off x="3792855" y="4716145"/>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0" name="Group 1047"/>
          <p:cNvGrpSpPr/>
          <p:nvPr/>
        </p:nvGrpSpPr>
        <p:grpSpPr>
          <a:xfrm>
            <a:off x="6562090" y="4021455"/>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grpSp>
        <p:nvGrpSpPr>
          <p:cNvPr id="52" name="Group 1047"/>
          <p:cNvGrpSpPr/>
          <p:nvPr/>
        </p:nvGrpSpPr>
        <p:grpSpPr>
          <a:xfrm>
            <a:off x="9210675" y="3368040"/>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endParaRPr lang="id-ID">
                <a:solidFill>
                  <a:prstClr val="white"/>
                </a:solidFill>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endParaRPr lang="id-ID">
                <a:solidFill>
                  <a:prstClr val="white"/>
                </a:solidFill>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12"/>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800" b="0" spc="0" dirty="0" err="1">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8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 continue…</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0" name="Picture 69">
            <a:extLst>
              <a:ext uri="{FF2B5EF4-FFF2-40B4-BE49-F238E27FC236}">
                <a16:creationId xmlns:a16="http://schemas.microsoft.com/office/drawing/2014/main" id="{B791A194-39F8-42E0-A933-14B56FF6BC56}"/>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1601" t="9337" r="21311" b="13034"/>
          <a:stretch/>
        </p:blipFill>
        <p:spPr>
          <a:xfrm>
            <a:off x="9915557" y="3205617"/>
            <a:ext cx="641285" cy="616946"/>
          </a:xfrm>
          <a:prstGeom prst="rect">
            <a:avLst/>
          </a:prstGeom>
        </p:spPr>
      </p:pic>
      <p:pic>
        <p:nvPicPr>
          <p:cNvPr id="75" name="object 3"/>
          <p:cNvPicPr/>
          <p:nvPr/>
        </p:nvPicPr>
        <p:blipFill>
          <a:blip r:embed="rId15" cstate="print"/>
          <a:stretch>
            <a:fillRect/>
          </a:stretch>
        </p:blipFill>
        <p:spPr>
          <a:xfrm>
            <a:off x="6101833" y="861070"/>
            <a:ext cx="358028" cy="1014885"/>
          </a:xfrm>
          <a:prstGeom prst="rect">
            <a:avLst/>
          </a:prstGeom>
        </p:spPr>
      </p:pic>
      <p:pic>
        <p:nvPicPr>
          <p:cNvPr id="55" name="Picture 5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86231" y="5864983"/>
            <a:ext cx="543525" cy="520424"/>
          </a:xfrm>
          <a:prstGeom prst="rect">
            <a:avLst/>
          </a:prstGeom>
        </p:spPr>
      </p:pic>
      <p:pic>
        <p:nvPicPr>
          <p:cNvPr id="57" name="Picture 56" descr="A close up of a device&#10;&#10;Description generated with very high confidence">
            <a:extLst>
              <a:ext uri="{FF2B5EF4-FFF2-40B4-BE49-F238E27FC236}">
                <a16:creationId xmlns:a16="http://schemas.microsoft.com/office/drawing/2014/main" id="{A38BEFE7-897D-4DE2-858C-6C8624F8D720}"/>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6949" t="27920" r="3086" b="26110"/>
          <a:stretch/>
        </p:blipFill>
        <p:spPr>
          <a:xfrm>
            <a:off x="161808" y="6113578"/>
            <a:ext cx="764606" cy="301404"/>
          </a:xfrm>
          <a:prstGeom prst="rect">
            <a:avLst/>
          </a:prstGeom>
        </p:spPr>
      </p:pic>
      <p:pic>
        <p:nvPicPr>
          <p:cNvPr id="59" name="Picture 58" descr="A close up of a speaker&#10;&#10;Description generated with very high confidence">
            <a:extLst>
              <a:ext uri="{FF2B5EF4-FFF2-40B4-BE49-F238E27FC236}">
                <a16:creationId xmlns:a16="http://schemas.microsoft.com/office/drawing/2014/main" id="{AF6EE6AB-0207-4BCF-8E90-897B2D229184}"/>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2385" r="20816"/>
          <a:stretch/>
        </p:blipFill>
        <p:spPr>
          <a:xfrm>
            <a:off x="166035" y="5807210"/>
            <a:ext cx="344389" cy="476330"/>
          </a:xfrm>
          <a:prstGeom prst="rect">
            <a:avLst/>
          </a:prstGeom>
        </p:spPr>
      </p:pic>
      <p:pic>
        <p:nvPicPr>
          <p:cNvPr id="2" name="Picture 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36886" y="6180251"/>
            <a:ext cx="234440" cy="300564"/>
          </a:xfrm>
          <a:prstGeom prst="rect">
            <a:avLst/>
          </a:prstGeom>
        </p:spPr>
      </p:pic>
      <p:pic>
        <p:nvPicPr>
          <p:cNvPr id="60" name="Picture 5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957169" y="3809609"/>
            <a:ext cx="655260" cy="505487"/>
          </a:xfrm>
          <a:prstGeom prst="rect">
            <a:avLst/>
          </a:prstGeom>
        </p:spPr>
      </p:pic>
      <p:pic>
        <p:nvPicPr>
          <p:cNvPr id="65" name="Picture 6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977264" y="3797200"/>
            <a:ext cx="529830" cy="529830"/>
          </a:xfrm>
          <a:prstGeom prst="rect">
            <a:avLst/>
          </a:prstGeom>
        </p:spPr>
      </p:pic>
      <p:pic>
        <p:nvPicPr>
          <p:cNvPr id="80" name="Picture 79"/>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565560" y="3801343"/>
            <a:ext cx="607598" cy="607598"/>
          </a:xfrm>
          <a:prstGeom prst="rect">
            <a:avLst/>
          </a:prstGeom>
        </p:spPr>
      </p:pic>
      <p:pic>
        <p:nvPicPr>
          <p:cNvPr id="81" name="Picture 80"/>
          <p:cNvPicPr>
            <a:picLocks noChangeAspect="1"/>
          </p:cNvPicPr>
          <p:nvPr/>
        </p:nvPicPr>
        <p:blipFill rotWithShape="1">
          <a:blip r:embed="rId23" cstate="print">
            <a:extLst>
              <a:ext uri="{28A0092B-C50C-407E-A947-70E740481C1C}">
                <a14:useLocalDpi xmlns:a14="http://schemas.microsoft.com/office/drawing/2010/main" val="0"/>
              </a:ext>
            </a:extLst>
          </a:blip>
          <a:srcRect l="8602" t="37383" r="8751" b="38757"/>
          <a:stretch/>
        </p:blipFill>
        <p:spPr>
          <a:xfrm>
            <a:off x="4562886" y="4864704"/>
            <a:ext cx="952650" cy="212162"/>
          </a:xfrm>
          <a:prstGeom prst="rect">
            <a:avLst/>
          </a:prstGeom>
        </p:spPr>
      </p:pic>
      <p:pic>
        <p:nvPicPr>
          <p:cNvPr id="82" name="Picture 81"/>
          <p:cNvPicPr>
            <a:picLocks noChangeAspect="1"/>
          </p:cNvPicPr>
          <p:nvPr/>
        </p:nvPicPr>
        <p:blipFill rotWithShape="1">
          <a:blip r:embed="rId24" cstate="print">
            <a:extLst>
              <a:ext uri="{28A0092B-C50C-407E-A947-70E740481C1C}">
                <a14:useLocalDpi xmlns:a14="http://schemas.microsoft.com/office/drawing/2010/main" val="0"/>
              </a:ext>
            </a:extLst>
          </a:blip>
          <a:srcRect l="11117" t="23379" r="13793" b="15952"/>
          <a:stretch/>
        </p:blipFill>
        <p:spPr>
          <a:xfrm>
            <a:off x="4600682" y="4517136"/>
            <a:ext cx="864740" cy="465777"/>
          </a:xfrm>
          <a:prstGeom prst="rect">
            <a:avLst/>
          </a:prstGeom>
        </p:spPr>
      </p:pic>
      <p:pic>
        <p:nvPicPr>
          <p:cNvPr id="4" name="Picture 3"/>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631616" y="1303699"/>
            <a:ext cx="610801" cy="610356"/>
          </a:xfrm>
          <a:prstGeom prst="rect">
            <a:avLst/>
          </a:prstGeom>
        </p:spPr>
      </p:pic>
      <p:pic>
        <p:nvPicPr>
          <p:cNvPr id="76" name="Picture 75"/>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589050" y="874509"/>
            <a:ext cx="614823" cy="354215"/>
          </a:xfrm>
          <a:prstGeom prst="rect">
            <a:avLst/>
          </a:prstGeom>
        </p:spPr>
      </p:pic>
      <p:pic>
        <p:nvPicPr>
          <p:cNvPr id="8" name="Picture 7"/>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427892" y="1218304"/>
            <a:ext cx="340179" cy="706171"/>
          </a:xfrm>
          <a:prstGeom prst="rect">
            <a:avLst/>
          </a:prstGeom>
        </p:spPr>
      </p:pic>
      <p:pic>
        <p:nvPicPr>
          <p:cNvPr id="88" name="图片 99"/>
          <p:cNvPicPr/>
          <p:nvPr/>
        </p:nvPicPr>
        <p:blipFill>
          <a:blip r:embed="rId28"/>
          <a:stretch>
            <a:fillRect/>
          </a:stretch>
        </p:blipFill>
        <p:spPr>
          <a:xfrm>
            <a:off x="4246922" y="1482253"/>
            <a:ext cx="1071609" cy="1178813"/>
          </a:xfrm>
          <a:prstGeom prst="rect">
            <a:avLst/>
          </a:prstGeom>
          <a:noFill/>
          <a:ln w="9525">
            <a:noFill/>
          </a:ln>
        </p:spPr>
      </p:pic>
      <p:pic>
        <p:nvPicPr>
          <p:cNvPr id="89" name="Picture 88"/>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172778" y="1583376"/>
            <a:ext cx="1278995" cy="986653"/>
          </a:xfrm>
          <a:prstGeom prst="rect">
            <a:avLst/>
          </a:prstGeom>
        </p:spPr>
      </p:pic>
      <p:pic>
        <p:nvPicPr>
          <p:cNvPr id="90" name="Picture 36" descr="S6"/>
          <p:cNvPicPr>
            <a:picLocks noChangeAspect="1" noChangeArrowheads="1"/>
          </p:cNvPicPr>
          <p:nvPr/>
        </p:nvPicPr>
        <p:blipFill>
          <a:blip r:embed="rId30" cstate="print">
            <a:clrChange>
              <a:clrFrom>
                <a:srgbClr val="FFFFFF"/>
              </a:clrFrom>
              <a:clrTo>
                <a:srgbClr val="FFFFFF">
                  <a:alpha val="0"/>
                </a:srgbClr>
              </a:clrTo>
            </a:clrChange>
          </a:blip>
          <a:srcRect/>
          <a:stretch>
            <a:fillRect/>
          </a:stretch>
        </p:blipFill>
        <p:spPr bwMode="auto">
          <a:xfrm>
            <a:off x="1865922" y="2205999"/>
            <a:ext cx="559854" cy="801360"/>
          </a:xfrm>
          <a:prstGeom prst="rect">
            <a:avLst/>
          </a:prstGeom>
          <a:noFill/>
          <a:ln w="9525">
            <a:noFill/>
            <a:miter lim="800000"/>
            <a:headEnd/>
            <a:tailEnd/>
          </a:ln>
        </p:spPr>
      </p:pic>
      <p:pic>
        <p:nvPicPr>
          <p:cNvPr id="91" name="Picture 90"/>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715553" y="2350302"/>
            <a:ext cx="452721" cy="561708"/>
          </a:xfrm>
          <a:prstGeom prst="rect">
            <a:avLst/>
          </a:prstGeom>
        </p:spPr>
      </p:pic>
      <p:pic>
        <p:nvPicPr>
          <p:cNvPr id="92" name="Picture 91"/>
          <p:cNvPicPr>
            <a:picLocks noChangeAspect="1"/>
          </p:cNvPicPr>
          <p:nvPr/>
        </p:nvPicPr>
        <p:blipFill rotWithShape="1">
          <a:blip r:embed="rId32" cstate="print">
            <a:extLst>
              <a:ext uri="{28A0092B-C50C-407E-A947-70E740481C1C}">
                <a14:useLocalDpi xmlns:a14="http://schemas.microsoft.com/office/drawing/2010/main" val="0"/>
              </a:ext>
            </a:extLst>
          </a:blip>
          <a:srcRect l="34612" r="35923" b="37163"/>
          <a:stretch/>
        </p:blipFill>
        <p:spPr>
          <a:xfrm>
            <a:off x="1278880" y="2257203"/>
            <a:ext cx="424848" cy="698953"/>
          </a:xfrm>
          <a:prstGeom prst="rect">
            <a:avLst/>
          </a:prstGeom>
        </p:spPr>
      </p:pic>
    </p:spTree>
    <p:extLst>
      <p:ext uri="{BB962C8B-B14F-4D97-AF65-F5344CB8AC3E}">
        <p14:creationId xmlns:p14="http://schemas.microsoft.com/office/powerpoint/2010/main" val="4169605476"/>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4554" r="19617"/>
          <a:stretch/>
        </p:blipFill>
        <p:spPr>
          <a:xfrm>
            <a:off x="0" y="693"/>
            <a:ext cx="12192000" cy="6857307"/>
          </a:xfrm>
          <a:prstGeom prst="rect">
            <a:avLst/>
          </a:prstGeom>
        </p:spPr>
      </p:pic>
    </p:spTree>
    <p:extLst>
      <p:ext uri="{BB962C8B-B14F-4D97-AF65-F5344CB8AC3E}">
        <p14:creationId xmlns:p14="http://schemas.microsoft.com/office/powerpoint/2010/main" val="2878435090"/>
      </p:ext>
    </p:extLst>
  </p:cSld>
  <p:clrMapOvr>
    <a:masterClrMapping/>
  </p:clrMapOvr>
  <p:transition spd="med">
    <p:pull/>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Users/akuvox-design/Desktop/20230701 PPT优化-对讲产品介绍Akuvox Product Introduction 2/底图/17.jpg17"/>
          <p:cNvPicPr>
            <a:picLocks noChangeAspect="1"/>
          </p:cNvPicPr>
          <p:nvPr/>
        </p:nvPicPr>
        <p:blipFill>
          <a:blip r:embed="rId3"/>
          <a:srcRect/>
          <a:stretch>
            <a:fillRect/>
          </a:stretch>
        </p:blipFill>
        <p:spPr>
          <a:xfrm>
            <a:off x="0" y="0"/>
            <a:ext cx="12192000" cy="6858000"/>
          </a:xfrm>
          <a:prstGeom prst="rect">
            <a:avLst/>
          </a:prstGeom>
        </p:spPr>
      </p:pic>
      <p:sp>
        <p:nvSpPr>
          <p:cNvPr id="3" name="圆角矩形 2"/>
          <p:cNvSpPr/>
          <p:nvPr/>
        </p:nvSpPr>
        <p:spPr>
          <a:xfrm>
            <a:off x="1374140" y="1571308"/>
            <a:ext cx="4168775" cy="3715385"/>
          </a:xfrm>
          <a:prstGeom prst="roundRect">
            <a:avLst>
              <a:gd name="adj" fmla="val 2863"/>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 name="文本框 4"/>
          <p:cNvSpPr/>
          <p:nvPr/>
        </p:nvSpPr>
        <p:spPr>
          <a:xfrm>
            <a:off x="1684655" y="1832610"/>
            <a:ext cx="2055495"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R20B</a:t>
            </a:r>
          </a:p>
        </p:txBody>
      </p:sp>
      <p:sp>
        <p:nvSpPr>
          <p:cNvPr id="14" name="文本框 13"/>
          <p:cNvSpPr txBox="1"/>
          <p:nvPr/>
        </p:nvSpPr>
        <p:spPr>
          <a:xfrm>
            <a:off x="1965960" y="3048635"/>
            <a:ext cx="3577590" cy="1891665"/>
          </a:xfrm>
          <a:prstGeom prst="rect">
            <a:avLst/>
          </a:prstGeom>
          <a:noFill/>
        </p:spPr>
        <p:txBody>
          <a:bodyPr wrap="square" rtlCol="0">
            <a:spAutoFit/>
          </a:bodyPr>
          <a:lstStyle/>
          <a:p>
            <a:pPr>
              <a:lnSpc>
                <a:spcPct val="150000"/>
              </a:lnSpc>
            </a:pPr>
            <a:r>
              <a:rPr lang="en-US" altLang="zh-CN" sz="1300">
                <a:solidFill>
                  <a:srgbClr val="232323"/>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Two-Five buttons with nameplates</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RFID (13.56MHz &amp; 125KHz)</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NFC</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SIP </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ONVIF</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IP65</a:t>
            </a:r>
          </a:p>
        </p:txBody>
      </p:sp>
      <p:sp>
        <p:nvSpPr>
          <p:cNvPr id="16" name="文本框 15"/>
          <p:cNvSpPr txBox="1"/>
          <p:nvPr/>
        </p:nvSpPr>
        <p:spPr>
          <a:xfrm>
            <a:off x="1680845" y="2544445"/>
            <a:ext cx="3862070"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Compact SIP Video Door Phone</a:t>
            </a:r>
          </a:p>
        </p:txBody>
      </p:sp>
      <p:cxnSp>
        <p:nvCxnSpPr>
          <p:cNvPr id="17" name="直接连接符 16"/>
          <p:cNvCxnSpPr/>
          <p:nvPr/>
        </p:nvCxnSpPr>
        <p:spPr>
          <a:xfrm>
            <a:off x="1767205" y="2941320"/>
            <a:ext cx="3399790"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1824355" y="32264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1824355" y="35248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1824355" y="38233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1824355" y="41217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1824355" y="44202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1824355" y="47186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5" name="Group 14"/>
          <p:cNvGrpSpPr/>
          <p:nvPr/>
        </p:nvGrpSpPr>
        <p:grpSpPr>
          <a:xfrm>
            <a:off x="0" y="5956065"/>
            <a:ext cx="12192000" cy="901933"/>
            <a:chOff x="0" y="4467050"/>
            <a:chExt cx="9144000" cy="676450"/>
          </a:xfrm>
        </p:grpSpPr>
        <p:sp>
          <p:nvSpPr>
            <p:cNvPr id="24" name="Rectangle 2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5" name="Group 24"/>
            <p:cNvGrpSpPr/>
            <p:nvPr userDrawn="1"/>
          </p:nvGrpSpPr>
          <p:grpSpPr>
            <a:xfrm>
              <a:off x="114300" y="4487369"/>
              <a:ext cx="8910322" cy="599050"/>
              <a:chOff x="114300" y="4487369"/>
              <a:chExt cx="8910322" cy="599050"/>
            </a:xfrm>
          </p:grpSpPr>
          <p:sp>
            <p:nvSpPr>
              <p:cNvPr id="26" name="TextBox 2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7" name="TextBox 2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8" name="TextBox 2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9" name="Picture 28">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2771593219"/>
      </p:ext>
    </p:extLst>
  </p:cSld>
  <p:clrMapOvr>
    <a:masterClrMapping/>
  </p:clrMapOvr>
  <p:transition spd="med">
    <p:pull/>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941" r="8614"/>
          <a:stretch/>
        </p:blipFill>
        <p:spPr>
          <a:xfrm>
            <a:off x="0" y="0"/>
            <a:ext cx="12192000" cy="6846570"/>
          </a:xfrm>
          <a:prstGeom prst="rect">
            <a:avLst/>
          </a:prstGeom>
        </p:spPr>
      </p:pic>
      <p:pic>
        <p:nvPicPr>
          <p:cNvPr id="3" name="Picture 2"/>
          <p:cNvPicPr>
            <a:picLocks noChangeAspect="1"/>
          </p:cNvPicPr>
          <p:nvPr/>
        </p:nvPicPr>
        <p:blipFill rotWithShape="1">
          <a:blip r:embed="rId3"/>
          <a:srcRect l="3991" t="5442" r="2694" b="5499"/>
          <a:stretch/>
        </p:blipFill>
        <p:spPr>
          <a:xfrm>
            <a:off x="8646567" y="6093564"/>
            <a:ext cx="1177748" cy="314552"/>
          </a:xfrm>
          <a:prstGeom prst="rect">
            <a:avLst/>
          </a:prstGeom>
        </p:spPr>
      </p:pic>
      <p:pic>
        <p:nvPicPr>
          <p:cNvPr id="5" name="Picture 4"/>
          <p:cNvPicPr>
            <a:picLocks noChangeAspect="1"/>
          </p:cNvPicPr>
          <p:nvPr/>
        </p:nvPicPr>
        <p:blipFill rotWithShape="1">
          <a:blip r:embed="rId4"/>
          <a:srcRect l="3151" t="7403" r="2757" b="6866"/>
          <a:stretch/>
        </p:blipFill>
        <p:spPr>
          <a:xfrm>
            <a:off x="9904781" y="6093564"/>
            <a:ext cx="1177748" cy="307238"/>
          </a:xfrm>
          <a:prstGeom prst="rect">
            <a:avLst/>
          </a:prstGeom>
        </p:spPr>
      </p:pic>
      <p:pic>
        <p:nvPicPr>
          <p:cNvPr id="6" name="Picture 5"/>
          <p:cNvPicPr>
            <a:picLocks noChangeAspect="1"/>
          </p:cNvPicPr>
          <p:nvPr/>
        </p:nvPicPr>
        <p:blipFill rotWithShape="1">
          <a:blip r:embed="rId5"/>
          <a:srcRect l="6237" t="8243" r="5543" b="7643"/>
          <a:stretch/>
        </p:blipFill>
        <p:spPr>
          <a:xfrm>
            <a:off x="9563403" y="5625389"/>
            <a:ext cx="833934" cy="314553"/>
          </a:xfrm>
          <a:prstGeom prst="rect">
            <a:avLst/>
          </a:prstGeom>
        </p:spPr>
      </p:pic>
      <p:pic>
        <p:nvPicPr>
          <p:cNvPr id="7" name="Picture 6"/>
          <p:cNvPicPr>
            <a:picLocks noChangeAspect="1"/>
          </p:cNvPicPr>
          <p:nvPr/>
        </p:nvPicPr>
        <p:blipFill rotWithShape="1">
          <a:blip r:embed="rId6"/>
          <a:srcRect l="9147" t="3497" r="7734" b="4008"/>
          <a:stretch/>
        </p:blipFill>
        <p:spPr>
          <a:xfrm>
            <a:off x="8646567" y="5618073"/>
            <a:ext cx="790041" cy="321869"/>
          </a:xfrm>
          <a:prstGeom prst="rect">
            <a:avLst/>
          </a:prstGeom>
        </p:spPr>
      </p:pic>
    </p:spTree>
    <p:extLst>
      <p:ext uri="{BB962C8B-B14F-4D97-AF65-F5344CB8AC3E}">
        <p14:creationId xmlns:p14="http://schemas.microsoft.com/office/powerpoint/2010/main" val="2494305584"/>
      </p:ext>
    </p:extLst>
  </p:cSld>
  <p:clrMapOvr>
    <a:masterClrMapping/>
  </p:clrMapOvr>
  <p:transition spd="med">
    <p:pull/>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7516" y="3784750"/>
            <a:ext cx="3783663" cy="2768533"/>
          </a:xfrm>
          <a:prstGeom prst="rect">
            <a:avLst/>
          </a:prstGeom>
        </p:spPr>
      </p:pic>
      <p:pic>
        <p:nvPicPr>
          <p:cNvPr id="3" name="Picture 2"/>
          <p:cNvPicPr>
            <a:picLocks noChangeAspect="1"/>
          </p:cNvPicPr>
          <p:nvPr/>
        </p:nvPicPr>
        <p:blipFill>
          <a:blip r:embed="rId3"/>
          <a:stretch>
            <a:fillRect/>
          </a:stretch>
        </p:blipFill>
        <p:spPr>
          <a:xfrm>
            <a:off x="4098642" y="3784750"/>
            <a:ext cx="3995917" cy="2771039"/>
          </a:xfrm>
          <a:prstGeom prst="rect">
            <a:avLst/>
          </a:prstGeom>
        </p:spPr>
      </p:pic>
      <p:grpSp>
        <p:nvGrpSpPr>
          <p:cNvPr id="8" name="Group 7"/>
          <p:cNvGrpSpPr/>
          <p:nvPr/>
        </p:nvGrpSpPr>
        <p:grpSpPr>
          <a:xfrm>
            <a:off x="1579031" y="563558"/>
            <a:ext cx="9033939" cy="2915728"/>
            <a:chOff x="1947552" y="563558"/>
            <a:chExt cx="9033939" cy="2915728"/>
          </a:xfrm>
        </p:grpSpPr>
        <p:sp>
          <p:nvSpPr>
            <p:cNvPr id="7" name="Obdélník 12"/>
            <p:cNvSpPr/>
            <p:nvPr/>
          </p:nvSpPr>
          <p:spPr bwMode="auto">
            <a:xfrm>
              <a:off x="1947552" y="563558"/>
              <a:ext cx="9033939" cy="291572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4" name="Picture 3"/>
            <p:cNvPicPr>
              <a:picLocks noChangeAspect="1"/>
            </p:cNvPicPr>
            <p:nvPr/>
          </p:nvPicPr>
          <p:blipFill rotWithShape="1">
            <a:blip r:embed="rId4"/>
            <a:srcRect l="60250" t="1673" b="38066"/>
            <a:stretch/>
          </p:blipFill>
          <p:spPr>
            <a:xfrm>
              <a:off x="2242738" y="694304"/>
              <a:ext cx="3203335" cy="2654235"/>
            </a:xfrm>
            <a:prstGeom prst="rect">
              <a:avLst/>
            </a:prstGeom>
          </p:spPr>
        </p:pic>
        <p:pic>
          <p:nvPicPr>
            <p:cNvPr id="5" name="Picture 4"/>
            <p:cNvPicPr>
              <a:picLocks noChangeAspect="1"/>
            </p:cNvPicPr>
            <p:nvPr/>
          </p:nvPicPr>
          <p:blipFill rotWithShape="1">
            <a:blip r:embed="rId4"/>
            <a:srcRect t="17596" r="40613" b="21947"/>
            <a:stretch/>
          </p:blipFill>
          <p:spPr>
            <a:xfrm>
              <a:off x="5741258" y="563558"/>
              <a:ext cx="5240233" cy="2915728"/>
            </a:xfrm>
            <a:prstGeom prst="rect">
              <a:avLst/>
            </a:prstGeom>
          </p:spPr>
        </p:pic>
      </p:grpSp>
      <p:pic>
        <p:nvPicPr>
          <p:cNvPr id="6" name="Picture 5"/>
          <p:cNvPicPr>
            <a:picLocks noChangeAspect="1"/>
          </p:cNvPicPr>
          <p:nvPr/>
        </p:nvPicPr>
        <p:blipFill rotWithShape="1">
          <a:blip r:embed="rId5"/>
          <a:srcRect l="8991" r="8615" b="9587"/>
          <a:stretch/>
        </p:blipFill>
        <p:spPr>
          <a:xfrm>
            <a:off x="8242022" y="3784750"/>
            <a:ext cx="3840142" cy="2758556"/>
          </a:xfrm>
          <a:prstGeom prst="rect">
            <a:avLst/>
          </a:prstGeom>
        </p:spPr>
      </p:pic>
    </p:spTree>
    <p:extLst>
      <p:ext uri="{BB962C8B-B14F-4D97-AF65-F5344CB8AC3E}">
        <p14:creationId xmlns:p14="http://schemas.microsoft.com/office/powerpoint/2010/main" val="1981183650"/>
      </p:ext>
    </p:extLst>
  </p:cSld>
  <p:clrMapOvr>
    <a:masterClrMapping/>
  </p:clrMapOvr>
  <p:transition spd="med">
    <p:pull/>
  </p:transition>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5810" cy="6861057"/>
          </a:xfrm>
          <a:prstGeom prst="rect">
            <a:avLst/>
          </a:prstGeom>
        </p:spPr>
      </p:pic>
    </p:spTree>
    <p:extLst>
      <p:ext uri="{BB962C8B-B14F-4D97-AF65-F5344CB8AC3E}">
        <p14:creationId xmlns:p14="http://schemas.microsoft.com/office/powerpoint/2010/main" val="1519708976"/>
      </p:ext>
    </p:extLst>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Users/akuvox-design/Desktop/20230701 PPT优化-对讲产品介绍Akuvox Product Introduction 2/底图/16.jpg16"/>
          <p:cNvPicPr>
            <a:picLocks noChangeAspect="1"/>
          </p:cNvPicPr>
          <p:nvPr/>
        </p:nvPicPr>
        <p:blipFill>
          <a:blip r:embed="rId3"/>
          <a:srcRect/>
          <a:stretch>
            <a:fillRect/>
          </a:stretch>
        </p:blipFill>
        <p:spPr>
          <a:xfrm>
            <a:off x="0" y="-4127"/>
            <a:ext cx="12192000" cy="6858000"/>
          </a:xfrm>
          <a:prstGeom prst="rect">
            <a:avLst/>
          </a:prstGeom>
        </p:spPr>
      </p:pic>
      <p:sp>
        <p:nvSpPr>
          <p:cNvPr id="14" name="圆角矩形 13"/>
          <p:cNvSpPr/>
          <p:nvPr/>
        </p:nvSpPr>
        <p:spPr>
          <a:xfrm>
            <a:off x="1683385" y="1348105"/>
            <a:ext cx="5476875" cy="4153535"/>
          </a:xfrm>
          <a:prstGeom prst="roundRect">
            <a:avLst>
              <a:gd name="adj" fmla="val 2863"/>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5" name="文本框 4"/>
          <p:cNvSpPr/>
          <p:nvPr/>
        </p:nvSpPr>
        <p:spPr>
          <a:xfrm>
            <a:off x="1916430" y="1877060"/>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R20K</a:t>
            </a:r>
          </a:p>
        </p:txBody>
      </p:sp>
      <p:sp>
        <p:nvSpPr>
          <p:cNvPr id="2" name="文本框 1"/>
          <p:cNvSpPr txBox="1"/>
          <p:nvPr/>
        </p:nvSpPr>
        <p:spPr>
          <a:xfrm>
            <a:off x="2197735" y="3093085"/>
            <a:ext cx="4826635" cy="189166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Numeric keypad</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(13.56MHz &amp; 125KHz)</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NFC </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ONVIF</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IP65</a:t>
            </a:r>
          </a:p>
        </p:txBody>
      </p:sp>
      <p:sp>
        <p:nvSpPr>
          <p:cNvPr id="3" name="文本框 2"/>
          <p:cNvSpPr txBox="1"/>
          <p:nvPr/>
        </p:nvSpPr>
        <p:spPr>
          <a:xfrm>
            <a:off x="1912620" y="2568575"/>
            <a:ext cx="519112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SIP Video Door Phone with Numeric Keypad</a:t>
            </a:r>
          </a:p>
        </p:txBody>
      </p:sp>
      <p:cxnSp>
        <p:nvCxnSpPr>
          <p:cNvPr id="6" name="直接连接符 5"/>
          <p:cNvCxnSpPr/>
          <p:nvPr/>
        </p:nvCxnSpPr>
        <p:spPr>
          <a:xfrm>
            <a:off x="1998980" y="2985770"/>
            <a:ext cx="463677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2056130" y="32708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2056130" y="35693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2056130" y="38677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2056130" y="41662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2056130" y="44646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2056130" y="47631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3668684"/>
      </p:ext>
    </p:extLst>
  </p:cSld>
  <p:clrMapOvr>
    <a:masterClrMapping/>
  </p:clrMapOvr>
  <p:transition spd="med">
    <p:pull/>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9"/>
          <p:cNvSpPr txBox="1"/>
          <p:nvPr/>
        </p:nvSpPr>
        <p:spPr>
          <a:xfrm>
            <a:off x="4589123" y="614464"/>
            <a:ext cx="5452816" cy="738211"/>
          </a:xfrm>
          <a:prstGeom prst="rect">
            <a:avLst/>
          </a:prstGeom>
        </p:spPr>
        <p:txBody>
          <a:bodyPr vert="horz" wrap="square" lIns="0" tIns="101152" rIns="0" bIns="0" rtlCol="0">
            <a:spAutoFit/>
          </a:bodyPr>
          <a:lstStyle/>
          <a:p>
            <a:pPr marL="12724">
              <a:spcBef>
                <a:spcPts val="797"/>
              </a:spcBef>
            </a:pPr>
            <a:r>
              <a:rPr sz="2400" b="1" kern="0" dirty="0">
                <a:solidFill>
                  <a:srgbClr val="221815"/>
                </a:solidFill>
                <a:latin typeface="Roboto Medium" pitchFamily="2" charset="0"/>
                <a:ea typeface="Roboto Medium" pitchFamily="2" charset="0"/>
                <a:cs typeface="Gill Sans MT"/>
              </a:rPr>
              <a:t>Akuvox </a:t>
            </a:r>
            <a:r>
              <a:rPr lang="en-IN" sz="2400" b="1" kern="0" dirty="0">
                <a:solidFill>
                  <a:srgbClr val="221815"/>
                </a:solidFill>
                <a:latin typeface="Roboto Medium" pitchFamily="2" charset="0"/>
                <a:ea typeface="Roboto Medium" pitchFamily="2" charset="0"/>
                <a:cs typeface="Gill Sans MT"/>
              </a:rPr>
              <a:t>R20K</a:t>
            </a:r>
            <a:endParaRPr sz="2400" kern="0" dirty="0">
              <a:solidFill>
                <a:sysClr val="windowText" lastClr="000000"/>
              </a:solidFill>
              <a:latin typeface="Roboto Medium" pitchFamily="2" charset="0"/>
              <a:ea typeface="Roboto Medium" pitchFamily="2" charset="0"/>
              <a:cs typeface="Gill Sans MT"/>
            </a:endParaRPr>
          </a:p>
          <a:p>
            <a:pPr marL="12724">
              <a:spcBef>
                <a:spcPts val="416"/>
              </a:spcBef>
            </a:pPr>
            <a:r>
              <a:rPr lang="en-US" sz="1400" kern="0" dirty="0">
                <a:solidFill>
                  <a:srgbClr val="221815"/>
                </a:solidFill>
                <a:latin typeface="Roboto Medium" pitchFamily="2" charset="0"/>
                <a:ea typeface="Roboto Medium" pitchFamily="2" charset="0"/>
                <a:cs typeface="Gill Sans MT"/>
              </a:rPr>
              <a:t>Slim SIP Video Intercom with Keypad and RF card reader</a:t>
            </a:r>
            <a:endParaRPr sz="1400" kern="0" dirty="0">
              <a:solidFill>
                <a:sysClr val="windowText" lastClr="000000"/>
              </a:solidFill>
              <a:latin typeface="Roboto Medium" pitchFamily="2" charset="0"/>
              <a:ea typeface="Roboto Medium" pitchFamily="2" charset="0"/>
              <a:cs typeface="Gill Sans MT"/>
            </a:endParaRPr>
          </a:p>
        </p:txBody>
      </p:sp>
      <p:sp>
        <p:nvSpPr>
          <p:cNvPr id="4" name="object 10"/>
          <p:cNvSpPr txBox="1"/>
          <p:nvPr/>
        </p:nvSpPr>
        <p:spPr>
          <a:xfrm>
            <a:off x="4589123" y="1517043"/>
            <a:ext cx="5589976" cy="2263208"/>
          </a:xfrm>
          <a:prstGeom prst="rect">
            <a:avLst/>
          </a:prstGeom>
        </p:spPr>
        <p:txBody>
          <a:bodyPr vert="horz" wrap="square" lIns="0" tIns="12724" rIns="0" bIns="0" rtlCol="0">
            <a:spAutoFit/>
          </a:bodyPr>
          <a:lstStyle/>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Front </a:t>
            </a:r>
            <a:r>
              <a:rPr lang="en-IN" sz="1202" kern="0" spc="5" dirty="0" err="1">
                <a:solidFill>
                  <a:srgbClr val="221815"/>
                </a:solidFill>
                <a:latin typeface="Roboto Medium" pitchFamily="2" charset="0"/>
                <a:ea typeface="Roboto Medium" pitchFamily="2" charset="0"/>
                <a:cs typeface="Gill Sans MT"/>
              </a:rPr>
              <a:t>panel：Aluminum</a:t>
            </a:r>
            <a:r>
              <a:rPr lang="en-IN" sz="1202" kern="0" spc="5" dirty="0">
                <a:solidFill>
                  <a:srgbClr val="221815"/>
                </a:solidFill>
                <a:latin typeface="Roboto Medium" pitchFamily="2" charset="0"/>
                <a:ea typeface="Roboto Medium" pitchFamily="2" charset="0"/>
                <a:cs typeface="Gill Sans MT"/>
              </a:rPr>
              <a:t> alloy</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Output Relay: 2 output relays for door opener</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Water-proof &amp; Dust-proof: IP65</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Wide-angle camera: 120º</a:t>
            </a:r>
          </a:p>
          <a:p>
            <a:pPr marL="184500" marR="83979" indent="-171776">
              <a:lnSpc>
                <a:spcPct val="145800"/>
              </a:lnSpc>
              <a:spcBef>
                <a:spcPts val="100"/>
              </a:spcBef>
              <a:buFont typeface="Arial" panose="020B0604020202020204" pitchFamily="34" charset="0"/>
              <a:buChar char="•"/>
            </a:pPr>
            <a:r>
              <a:rPr lang="en-IN" sz="1202" kern="0" spc="5" dirty="0" err="1">
                <a:solidFill>
                  <a:srgbClr val="221815"/>
                </a:solidFill>
                <a:latin typeface="Roboto Medium" pitchFamily="2" charset="0"/>
                <a:ea typeface="Roboto Medium" pitchFamily="2" charset="0"/>
                <a:cs typeface="Gill Sans MT"/>
              </a:rPr>
              <a:t>PoE</a:t>
            </a:r>
            <a:r>
              <a:rPr lang="en-IN" sz="1202" kern="0" spc="5" dirty="0">
                <a:solidFill>
                  <a:srgbClr val="221815"/>
                </a:solidFill>
                <a:latin typeface="Roboto Medium" pitchFamily="2" charset="0"/>
                <a:ea typeface="Roboto Medium" pitchFamily="2" charset="0"/>
                <a:cs typeface="Gill Sans MT"/>
              </a:rPr>
              <a:t> (IEEE802.3af, Power-over-Ethernet)</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Two-way video communication over IP networks with Echo Cancel</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Complies with SIP standard for easy integration in every SIP PBX</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Installation: Surface Mount</a:t>
            </a:r>
            <a:endParaRPr sz="1202" kern="0" dirty="0">
              <a:solidFill>
                <a:sysClr val="windowText" lastClr="000000"/>
              </a:solidFill>
              <a:latin typeface="Roboto Medium" pitchFamily="2" charset="0"/>
              <a:ea typeface="Roboto Medium" pitchFamily="2" charset="0"/>
              <a:cs typeface="Gill Sans M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1156" y="562924"/>
            <a:ext cx="1881034" cy="4457620"/>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21" name="Picture 20"/>
          <p:cNvPicPr>
            <a:picLocks noChangeAspect="1"/>
          </p:cNvPicPr>
          <p:nvPr/>
        </p:nvPicPr>
        <p:blipFill>
          <a:blip r:embed="rId4"/>
          <a:stretch>
            <a:fillRect/>
          </a:stretch>
        </p:blipFill>
        <p:spPr>
          <a:xfrm>
            <a:off x="8333940" y="3871054"/>
            <a:ext cx="1262113" cy="353184"/>
          </a:xfrm>
          <a:prstGeom prst="rect">
            <a:avLst/>
          </a:prstGeom>
        </p:spPr>
      </p:pic>
      <p:pic>
        <p:nvPicPr>
          <p:cNvPr id="23" name="Picture 22"/>
          <p:cNvPicPr>
            <a:picLocks noChangeAspect="1"/>
          </p:cNvPicPr>
          <p:nvPr/>
        </p:nvPicPr>
        <p:blipFill>
          <a:blip r:embed="rId5"/>
          <a:stretch>
            <a:fillRect/>
          </a:stretch>
        </p:blipFill>
        <p:spPr>
          <a:xfrm>
            <a:off x="5760218" y="3875341"/>
            <a:ext cx="1251722" cy="358377"/>
          </a:xfrm>
          <a:prstGeom prst="rect">
            <a:avLst/>
          </a:prstGeom>
        </p:spPr>
      </p:pic>
      <p:pic>
        <p:nvPicPr>
          <p:cNvPr id="24" name="Picture 23"/>
          <p:cNvPicPr>
            <a:picLocks noChangeAspect="1"/>
          </p:cNvPicPr>
          <p:nvPr/>
        </p:nvPicPr>
        <p:blipFill>
          <a:blip r:embed="rId6"/>
          <a:stretch>
            <a:fillRect/>
          </a:stretch>
        </p:blipFill>
        <p:spPr>
          <a:xfrm>
            <a:off x="7200297" y="3858534"/>
            <a:ext cx="945285" cy="373959"/>
          </a:xfrm>
          <a:prstGeom prst="rect">
            <a:avLst/>
          </a:prstGeom>
        </p:spPr>
      </p:pic>
      <p:pic>
        <p:nvPicPr>
          <p:cNvPr id="25" name="Picture 24"/>
          <p:cNvPicPr>
            <a:picLocks noChangeAspect="1"/>
          </p:cNvPicPr>
          <p:nvPr/>
        </p:nvPicPr>
        <p:blipFill>
          <a:blip r:embed="rId7"/>
          <a:stretch>
            <a:fillRect/>
          </a:stretch>
        </p:blipFill>
        <p:spPr>
          <a:xfrm>
            <a:off x="4621380" y="3885728"/>
            <a:ext cx="950481" cy="347990"/>
          </a:xfrm>
          <a:prstGeom prst="rect">
            <a:avLst/>
          </a:prstGeom>
        </p:spPr>
      </p:pic>
      <p:grpSp>
        <p:nvGrpSpPr>
          <p:cNvPr id="16" name="Group 15"/>
          <p:cNvGrpSpPr/>
          <p:nvPr/>
        </p:nvGrpSpPr>
        <p:grpSpPr>
          <a:xfrm>
            <a:off x="4589123" y="4579890"/>
            <a:ext cx="4795497" cy="1171438"/>
            <a:chOff x="4417210" y="4582883"/>
            <a:chExt cx="4795497" cy="1171438"/>
          </a:xfrm>
        </p:grpSpPr>
        <p:sp>
          <p:nvSpPr>
            <p:cNvPr id="26" name="Obdélník 12"/>
            <p:cNvSpPr/>
            <p:nvPr/>
          </p:nvSpPr>
          <p:spPr bwMode="auto">
            <a:xfrm>
              <a:off x="7129741" y="4591545"/>
              <a:ext cx="2082966" cy="11627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2" name="Obdélník 12"/>
            <p:cNvSpPr/>
            <p:nvPr/>
          </p:nvSpPr>
          <p:spPr bwMode="auto">
            <a:xfrm>
              <a:off x="4417210" y="4582883"/>
              <a:ext cx="2509108" cy="11627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13" name="Picture 12"/>
            <p:cNvPicPr>
              <a:picLocks noChangeAspect="1"/>
            </p:cNvPicPr>
            <p:nvPr/>
          </p:nvPicPr>
          <p:blipFill>
            <a:blip r:embed="rId8"/>
            <a:stretch>
              <a:fillRect/>
            </a:stretch>
          </p:blipFill>
          <p:spPr>
            <a:xfrm>
              <a:off x="7208574" y="4676738"/>
              <a:ext cx="541297" cy="1005843"/>
            </a:xfrm>
            <a:prstGeom prst="rect">
              <a:avLst/>
            </a:prstGeom>
          </p:spPr>
        </p:pic>
        <p:pic>
          <p:nvPicPr>
            <p:cNvPr id="14" name="Picture 13"/>
            <p:cNvPicPr>
              <a:picLocks noChangeAspect="1"/>
            </p:cNvPicPr>
            <p:nvPr/>
          </p:nvPicPr>
          <p:blipFill>
            <a:blip r:embed="rId9"/>
            <a:stretch>
              <a:fillRect/>
            </a:stretch>
          </p:blipFill>
          <p:spPr>
            <a:xfrm>
              <a:off x="4512147" y="4688360"/>
              <a:ext cx="1013923" cy="1026041"/>
            </a:xfrm>
            <a:prstGeom prst="rect">
              <a:avLst/>
            </a:prstGeom>
          </p:spPr>
        </p:pic>
        <p:sp>
          <p:nvSpPr>
            <p:cNvPr id="19" name="object 10"/>
            <p:cNvSpPr txBox="1"/>
            <p:nvPr/>
          </p:nvSpPr>
          <p:spPr>
            <a:xfrm>
              <a:off x="7858216" y="4725903"/>
              <a:ext cx="1354491" cy="823070"/>
            </a:xfrm>
            <a:prstGeom prst="rect">
              <a:avLst/>
            </a:prstGeom>
          </p:spPr>
          <p:txBody>
            <a:bodyPr vert="horz" wrap="square" lIns="0" tIns="12724" rIns="0" bIns="0" rtlCol="0">
              <a:spAutoFit/>
            </a:bodyPr>
            <a:lstStyle/>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On-wall Mounting Accessories</a:t>
              </a:r>
              <a:endParaRPr sz="1202" kern="0" dirty="0">
                <a:solidFill>
                  <a:sysClr val="windowText" lastClr="000000"/>
                </a:solidFill>
                <a:latin typeface="Roboto Medium" pitchFamily="2" charset="0"/>
                <a:ea typeface="Roboto Medium" pitchFamily="2" charset="0"/>
                <a:cs typeface="Gill Sans MT"/>
              </a:endParaRPr>
            </a:p>
          </p:txBody>
        </p:sp>
        <p:sp>
          <p:nvSpPr>
            <p:cNvPr id="20" name="object 10"/>
            <p:cNvSpPr txBox="1"/>
            <p:nvPr/>
          </p:nvSpPr>
          <p:spPr>
            <a:xfrm>
              <a:off x="5650660" y="4764733"/>
              <a:ext cx="1354491" cy="823070"/>
            </a:xfrm>
            <a:prstGeom prst="rect">
              <a:avLst/>
            </a:prstGeom>
          </p:spPr>
          <p:txBody>
            <a:bodyPr vert="horz" wrap="square" lIns="0" tIns="12724" rIns="0" bIns="0" rtlCol="0">
              <a:spAutoFit/>
            </a:bodyPr>
            <a:lstStyle/>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In-wall Mounting Accessories</a:t>
              </a:r>
              <a:endParaRPr sz="1202" kern="0" dirty="0">
                <a:solidFill>
                  <a:sysClr val="windowText" lastClr="000000"/>
                </a:solidFill>
                <a:latin typeface="Roboto Medium" pitchFamily="2" charset="0"/>
                <a:ea typeface="Roboto Medium" pitchFamily="2" charset="0"/>
                <a:cs typeface="Gill Sans MT"/>
              </a:endParaRPr>
            </a:p>
          </p:txBody>
        </p:sp>
      </p:grpSp>
      <p:grpSp>
        <p:nvGrpSpPr>
          <p:cNvPr id="27" name="Group 26"/>
          <p:cNvGrpSpPr/>
          <p:nvPr/>
        </p:nvGrpSpPr>
        <p:grpSpPr>
          <a:xfrm>
            <a:off x="0" y="5956065"/>
            <a:ext cx="12192000" cy="901933"/>
            <a:chOff x="0" y="4467050"/>
            <a:chExt cx="9144000" cy="676450"/>
          </a:xfrm>
        </p:grpSpPr>
        <p:sp>
          <p:nvSpPr>
            <p:cNvPr id="28" name="Rectangle 2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9" name="Group 28"/>
            <p:cNvGrpSpPr/>
            <p:nvPr userDrawn="1"/>
          </p:nvGrpSpPr>
          <p:grpSpPr>
            <a:xfrm>
              <a:off x="114300" y="4487369"/>
              <a:ext cx="8910322" cy="599050"/>
              <a:chOff x="114300" y="4487369"/>
              <a:chExt cx="8910322" cy="599050"/>
            </a:xfrm>
          </p:grpSpPr>
          <p:sp>
            <p:nvSpPr>
              <p:cNvPr id="30" name="TextBox 2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1" name="TextBox 3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2" name="TextBox 3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3" name="Picture 32">
                <a:extLst>
                  <a:ext uri="{FF2B5EF4-FFF2-40B4-BE49-F238E27FC236}">
                    <a16:creationId xmlns:a16="http://schemas.microsoft.com/office/drawing/2014/main" id="{CC6F26D6-4233-4EB5-A663-E0382D50DF3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622249940"/>
      </p:ext>
    </p:extLst>
  </p:cSld>
  <p:clrMapOvr>
    <a:masterClrMapping/>
  </p:clrMapOvr>
  <p:transition spd="med">
    <p:pull/>
  </p:transition>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681" y="1017393"/>
            <a:ext cx="10280638" cy="501181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1" name="object 9"/>
          <p:cNvSpPr txBox="1"/>
          <p:nvPr/>
        </p:nvSpPr>
        <p:spPr>
          <a:xfrm>
            <a:off x="845114" y="564014"/>
            <a:ext cx="5452816" cy="738211"/>
          </a:xfrm>
          <a:prstGeom prst="rect">
            <a:avLst/>
          </a:prstGeom>
        </p:spPr>
        <p:txBody>
          <a:bodyPr vert="horz" wrap="square" lIns="0" tIns="101152" rIns="0" bIns="0" rtlCol="0">
            <a:spAutoFit/>
          </a:bodyPr>
          <a:lstStyle/>
          <a:p>
            <a:pPr marL="12724">
              <a:spcBef>
                <a:spcPts val="797"/>
              </a:spcBef>
            </a:pPr>
            <a:r>
              <a:rPr sz="2400" b="1" kern="0" dirty="0">
                <a:solidFill>
                  <a:srgbClr val="221815"/>
                </a:solidFill>
                <a:latin typeface="Roboto Medium" pitchFamily="2" charset="0"/>
                <a:ea typeface="Roboto Medium" pitchFamily="2" charset="0"/>
                <a:cs typeface="Gill Sans MT"/>
              </a:rPr>
              <a:t>Akuvox </a:t>
            </a:r>
            <a:r>
              <a:rPr lang="en-IN" sz="2400" b="1" kern="0" dirty="0">
                <a:solidFill>
                  <a:srgbClr val="221815"/>
                </a:solidFill>
                <a:latin typeface="Roboto Medium" pitchFamily="2" charset="0"/>
                <a:ea typeface="Roboto Medium" pitchFamily="2" charset="0"/>
                <a:cs typeface="Gill Sans MT"/>
              </a:rPr>
              <a:t>R20K</a:t>
            </a:r>
            <a:endParaRPr sz="2400" kern="0" dirty="0">
              <a:solidFill>
                <a:sysClr val="windowText" lastClr="000000"/>
              </a:solidFill>
              <a:latin typeface="Roboto Medium" pitchFamily="2" charset="0"/>
              <a:ea typeface="Roboto Medium" pitchFamily="2" charset="0"/>
              <a:cs typeface="Gill Sans MT"/>
            </a:endParaRPr>
          </a:p>
          <a:p>
            <a:pPr marL="12724">
              <a:spcBef>
                <a:spcPts val="416"/>
              </a:spcBef>
            </a:pPr>
            <a:r>
              <a:rPr lang="en-US" sz="1400" kern="0" dirty="0">
                <a:solidFill>
                  <a:srgbClr val="221815"/>
                </a:solidFill>
                <a:latin typeface="Roboto Medium" pitchFamily="2" charset="0"/>
                <a:ea typeface="Roboto Medium" pitchFamily="2" charset="0"/>
                <a:cs typeface="Gill Sans MT"/>
              </a:rPr>
              <a:t>SIP Video Door Phone</a:t>
            </a:r>
            <a:endParaRPr sz="1400" kern="0" dirty="0">
              <a:solidFill>
                <a:sysClr val="windowText" lastClr="000000"/>
              </a:solidFill>
              <a:latin typeface="Roboto Medium" pitchFamily="2" charset="0"/>
              <a:ea typeface="Roboto Medium" pitchFamily="2" charset="0"/>
              <a:cs typeface="Gill Sans MT"/>
            </a:endParaRPr>
          </a:p>
        </p:txBody>
      </p:sp>
      <p:grpSp>
        <p:nvGrpSpPr>
          <p:cNvPr id="12" name="Group 11"/>
          <p:cNvGrpSpPr/>
          <p:nvPr/>
        </p:nvGrpSpPr>
        <p:grpSpPr>
          <a:xfrm>
            <a:off x="0" y="5956065"/>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750812827"/>
      </p:ext>
    </p:extLst>
  </p:cSld>
  <p:clrMapOvr>
    <a:masterClrMapping/>
  </p:clrMapOvr>
  <p:transition spd="med">
    <p:pull/>
  </p:transition>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bdélník 12"/>
          <p:cNvSpPr/>
          <p:nvPr/>
        </p:nvSpPr>
        <p:spPr bwMode="auto">
          <a:xfrm>
            <a:off x="5520775" y="3714613"/>
            <a:ext cx="4960320" cy="14094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15" name="Obdélník 12"/>
          <p:cNvSpPr/>
          <p:nvPr/>
        </p:nvSpPr>
        <p:spPr bwMode="auto">
          <a:xfrm>
            <a:off x="5520775" y="1275002"/>
            <a:ext cx="4960320" cy="11627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239" y="3313588"/>
            <a:ext cx="3884746" cy="218516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1" name="Picture 10"/>
          <p:cNvPicPr>
            <a:picLocks noChangeAspect="1"/>
          </p:cNvPicPr>
          <p:nvPr/>
        </p:nvPicPr>
        <p:blipFill rotWithShape="1">
          <a:blip r:embed="rId4"/>
          <a:srcRect l="10584" r="11225"/>
          <a:stretch/>
        </p:blipFill>
        <p:spPr>
          <a:xfrm>
            <a:off x="810239" y="582800"/>
            <a:ext cx="3884747" cy="2178363"/>
          </a:xfrm>
          <a:prstGeom prst="rect">
            <a:avLst/>
          </a:prstGeom>
        </p:spPr>
      </p:pic>
      <p:sp>
        <p:nvSpPr>
          <p:cNvPr id="12" name="object 9"/>
          <p:cNvSpPr txBox="1"/>
          <p:nvPr/>
        </p:nvSpPr>
        <p:spPr>
          <a:xfrm>
            <a:off x="5650666" y="1285374"/>
            <a:ext cx="4571636" cy="1004951"/>
          </a:xfrm>
          <a:prstGeom prst="rect">
            <a:avLst/>
          </a:prstGeom>
        </p:spPr>
        <p:txBody>
          <a:bodyPr vert="horz" wrap="square" lIns="0" tIns="101152" rIns="0" bIns="0" rtlCol="0">
            <a:spAutoFit/>
          </a:bodyPr>
          <a:lstStyle/>
          <a:p>
            <a:pPr marL="12724">
              <a:spcBef>
                <a:spcPts val="797"/>
              </a:spcBef>
            </a:pPr>
            <a:r>
              <a:rPr lang="en-IN" sz="2400" b="1" kern="0" dirty="0">
                <a:solidFill>
                  <a:srgbClr val="221815"/>
                </a:solidFill>
                <a:latin typeface="Roboto Medium" pitchFamily="2" charset="0"/>
                <a:ea typeface="Roboto Medium" pitchFamily="2" charset="0"/>
                <a:cs typeface="Gill Sans MT"/>
              </a:rPr>
              <a:t>Weather-proof Design</a:t>
            </a:r>
            <a:endParaRPr sz="2400" kern="0" dirty="0">
              <a:solidFill>
                <a:sysClr val="windowText" lastClr="000000"/>
              </a:solidFill>
              <a:latin typeface="Roboto Medium" pitchFamily="2" charset="0"/>
              <a:ea typeface="Roboto Medium" pitchFamily="2" charset="0"/>
              <a:cs typeface="Gill Sans MT"/>
            </a:endParaRPr>
          </a:p>
          <a:p>
            <a:pPr marL="12724">
              <a:spcBef>
                <a:spcPts val="416"/>
              </a:spcBef>
            </a:pPr>
            <a:r>
              <a:rPr lang="en-US" sz="1400" kern="0" dirty="0">
                <a:solidFill>
                  <a:srgbClr val="221815"/>
                </a:solidFill>
                <a:latin typeface="Roboto Medium" pitchFamily="2" charset="0"/>
                <a:ea typeface="Roboto Medium" pitchFamily="2" charset="0"/>
                <a:cs typeface="Gill Sans MT"/>
              </a:rPr>
              <a:t>R20K is Certified for Outdoor usage</a:t>
            </a:r>
          </a:p>
          <a:p>
            <a:pPr marL="12724">
              <a:spcBef>
                <a:spcPts val="416"/>
              </a:spcBef>
            </a:pPr>
            <a:r>
              <a:rPr lang="en-US" sz="1400" kern="0" dirty="0">
                <a:solidFill>
                  <a:srgbClr val="221815"/>
                </a:solidFill>
                <a:latin typeface="Roboto Medium" pitchFamily="2" charset="0"/>
                <a:ea typeface="Roboto Medium" pitchFamily="2" charset="0"/>
                <a:cs typeface="Gill Sans MT"/>
              </a:rPr>
              <a:t>IP65 resistance protects it against rain, sleet or snow.</a:t>
            </a:r>
            <a:endParaRPr sz="1400" kern="0" dirty="0">
              <a:solidFill>
                <a:sysClr val="windowText" lastClr="000000"/>
              </a:solidFill>
              <a:latin typeface="Roboto Medium" pitchFamily="2" charset="0"/>
              <a:ea typeface="Roboto Medium" pitchFamily="2" charset="0"/>
              <a:cs typeface="Gill Sans MT"/>
            </a:endParaRPr>
          </a:p>
        </p:txBody>
      </p:sp>
      <p:sp>
        <p:nvSpPr>
          <p:cNvPr id="14" name="object 9"/>
          <p:cNvSpPr txBox="1"/>
          <p:nvPr/>
        </p:nvSpPr>
        <p:spPr>
          <a:xfrm>
            <a:off x="5650666" y="3775522"/>
            <a:ext cx="4675154" cy="1220395"/>
          </a:xfrm>
          <a:prstGeom prst="rect">
            <a:avLst/>
          </a:prstGeom>
        </p:spPr>
        <p:txBody>
          <a:bodyPr vert="horz" wrap="square" lIns="0" tIns="101152" rIns="0" bIns="0" rtlCol="0">
            <a:spAutoFit/>
          </a:bodyPr>
          <a:lstStyle/>
          <a:p>
            <a:pPr marL="12724">
              <a:spcBef>
                <a:spcPts val="797"/>
              </a:spcBef>
            </a:pPr>
            <a:r>
              <a:rPr lang="en-IN" sz="2400" b="1" kern="0" dirty="0">
                <a:solidFill>
                  <a:srgbClr val="221815"/>
                </a:solidFill>
                <a:latin typeface="Roboto Medium" pitchFamily="2" charset="0"/>
                <a:ea typeface="Roboto Medium" pitchFamily="2" charset="0"/>
                <a:cs typeface="Gill Sans MT"/>
              </a:rPr>
              <a:t>Diverse Door Entry Methods</a:t>
            </a:r>
            <a:endParaRPr sz="2400" kern="0" dirty="0">
              <a:solidFill>
                <a:sysClr val="windowText" lastClr="000000"/>
              </a:solidFill>
              <a:latin typeface="Roboto Medium" pitchFamily="2" charset="0"/>
              <a:ea typeface="Roboto Medium" pitchFamily="2" charset="0"/>
              <a:cs typeface="Gill Sans MT"/>
            </a:endParaRPr>
          </a:p>
          <a:p>
            <a:pPr marL="12724">
              <a:spcBef>
                <a:spcPts val="416"/>
              </a:spcBef>
            </a:pPr>
            <a:r>
              <a:rPr lang="en-US" sz="1400" kern="0" dirty="0">
                <a:solidFill>
                  <a:srgbClr val="221815"/>
                </a:solidFill>
                <a:latin typeface="Roboto Medium" pitchFamily="2" charset="0"/>
                <a:ea typeface="Roboto Medium" pitchFamily="2" charset="0"/>
                <a:cs typeface="Gill Sans MT"/>
              </a:rPr>
              <a:t>Tenants can select any of the following door unlocking methods that suit their individual needs</a:t>
            </a:r>
          </a:p>
          <a:p>
            <a:pPr marL="12724">
              <a:spcBef>
                <a:spcPts val="416"/>
              </a:spcBef>
            </a:pPr>
            <a:r>
              <a:rPr lang="en-US" sz="1400" kern="0" dirty="0">
                <a:solidFill>
                  <a:srgbClr val="221815"/>
                </a:solidFill>
                <a:latin typeface="Roboto Medium" pitchFamily="2" charset="0"/>
                <a:ea typeface="Roboto Medium" pitchFamily="2" charset="0"/>
                <a:cs typeface="Gill Sans MT"/>
              </a:rPr>
              <a:t>PIN codes, IC/ID cards, NFC, Remote DTMF</a:t>
            </a:r>
            <a:endParaRPr sz="1400" kern="0" dirty="0">
              <a:solidFill>
                <a:sysClr val="windowText" lastClr="000000"/>
              </a:solidFill>
              <a:latin typeface="Roboto Medium" pitchFamily="2" charset="0"/>
              <a:ea typeface="Roboto Medium" pitchFamily="2" charset="0"/>
              <a:cs typeface="Gill Sans MT"/>
            </a:endParaRPr>
          </a:p>
        </p:txBody>
      </p:sp>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009639911"/>
      </p:ext>
    </p:extLst>
  </p:cSld>
  <p:clrMapOvr>
    <a:masterClrMapping/>
  </p:clrMapOvr>
  <p:transition spd="med">
    <p:pull/>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107" r="20446" b="67840"/>
          <a:stretch/>
        </p:blipFill>
        <p:spPr>
          <a:xfrm>
            <a:off x="7052532" y="4374397"/>
            <a:ext cx="4637134" cy="115995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1" name="Picture 10"/>
          <p:cNvPicPr>
            <a:picLocks noChangeAspect="1"/>
          </p:cNvPicPr>
          <p:nvPr/>
        </p:nvPicPr>
        <p:blipFill>
          <a:blip r:embed="rId4"/>
          <a:stretch>
            <a:fillRect/>
          </a:stretch>
        </p:blipFill>
        <p:spPr>
          <a:xfrm>
            <a:off x="6745856" y="1035460"/>
            <a:ext cx="5012821" cy="2448449"/>
          </a:xfrm>
          <a:prstGeom prst="rect">
            <a:avLst/>
          </a:prstGeom>
        </p:spPr>
      </p:pic>
      <p:pic>
        <p:nvPicPr>
          <p:cNvPr id="12" name="Picture 11"/>
          <p:cNvPicPr>
            <a:picLocks noChangeAspect="1"/>
          </p:cNvPicPr>
          <p:nvPr/>
        </p:nvPicPr>
        <p:blipFill rotWithShape="1">
          <a:blip r:embed="rId2"/>
          <a:srcRect t="32246"/>
          <a:stretch/>
        </p:blipFill>
        <p:spPr>
          <a:xfrm>
            <a:off x="390272" y="4005559"/>
            <a:ext cx="5496200" cy="1721903"/>
          </a:xfrm>
          <a:prstGeom prst="rect">
            <a:avLst/>
          </a:prstGeom>
        </p:spPr>
      </p:pic>
      <p:pic>
        <p:nvPicPr>
          <p:cNvPr id="13" name="Picture 12"/>
          <p:cNvPicPr>
            <a:picLocks noChangeAspect="1"/>
          </p:cNvPicPr>
          <p:nvPr/>
        </p:nvPicPr>
        <p:blipFill>
          <a:blip r:embed="rId5"/>
          <a:stretch>
            <a:fillRect/>
          </a:stretch>
        </p:blipFill>
        <p:spPr>
          <a:xfrm>
            <a:off x="362667" y="932768"/>
            <a:ext cx="5523805" cy="2647663"/>
          </a:xfrm>
          <a:prstGeom prst="rect">
            <a:avLst/>
          </a:prstGeom>
        </p:spPr>
      </p:pic>
      <p:grpSp>
        <p:nvGrpSpPr>
          <p:cNvPr id="14" name="Group 13"/>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6" name="Group 15"/>
            <p:cNvGrpSpPr/>
            <p:nvPr userDrawn="1"/>
          </p:nvGrpSpPr>
          <p:grpSpPr>
            <a:xfrm>
              <a:off x="114300" y="4487369"/>
              <a:ext cx="8910322" cy="599050"/>
              <a:chOff x="114300" y="4487369"/>
              <a:chExt cx="8910322" cy="599050"/>
            </a:xfrm>
          </p:grpSpPr>
          <p:sp>
            <p:nvSpPr>
              <p:cNvPr id="17" name="TextBox 1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8" name="TextBox 1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9" name="TextBox 1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0" name="Picture 19">
                <a:extLst>
                  <a:ext uri="{FF2B5EF4-FFF2-40B4-BE49-F238E27FC236}">
                    <a16:creationId xmlns:a16="http://schemas.microsoft.com/office/drawing/2014/main" id="{CC6F26D6-4233-4EB5-A663-E0382D50DF3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514016880"/>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5121" descr="urlaubsguru.de_brooklyn-bridge-new-york"/>
          <p:cNvPicPr>
            <a:picLocks noChangeAspect="1"/>
          </p:cNvPicPr>
          <p:nvPr/>
        </p:nvPicPr>
        <p:blipFill>
          <a:blip r:embed="rId3"/>
          <a:srcRect t="23621" b="32353"/>
          <a:stretch>
            <a:fillRect/>
          </a:stretch>
        </p:blipFill>
        <p:spPr>
          <a:xfrm>
            <a:off x="8603" y="19155"/>
            <a:ext cx="12187699" cy="3578671"/>
          </a:xfrm>
          <a:prstGeom prst="rect">
            <a:avLst/>
          </a:prstGeom>
          <a:noFill/>
          <a:ln w="9525">
            <a:noFill/>
          </a:ln>
        </p:spPr>
      </p:pic>
      <p:sp>
        <p:nvSpPr>
          <p:cNvPr id="5123" name="矩形 12"/>
          <p:cNvSpPr/>
          <p:nvPr/>
        </p:nvSpPr>
        <p:spPr>
          <a:xfrm>
            <a:off x="692508" y="2647241"/>
            <a:ext cx="3755024" cy="3656095"/>
          </a:xfrm>
          <a:prstGeom prst="rect">
            <a:avLst/>
          </a:prstGeom>
          <a:noFill/>
          <a:ln w="6350" cap="flat" cmpd="sng">
            <a:solidFill>
              <a:srgbClr val="A5A5A5"/>
            </a:solidFill>
            <a:prstDash val="solid"/>
            <a:miter/>
            <a:headEnd type="none" w="med" len="med"/>
            <a:tailEnd type="none" w="med" len="med"/>
          </a:ln>
        </p:spPr>
        <p:txBody>
          <a:bodyPr anchor="ctr"/>
          <a:lstStyle/>
          <a:p>
            <a:pPr algn="ctr" defTabSz="619369" fontAlgn="base">
              <a:spcBef>
                <a:spcPct val="0"/>
              </a:spcBef>
              <a:spcAft>
                <a:spcPct val="0"/>
              </a:spcAft>
            </a:pPr>
            <a:endParaRPr lang="zh-CN" altLang="zh-CN" sz="1219">
              <a:solidFill>
                <a:srgbClr val="FFFFFF"/>
              </a:solidFill>
              <a:latin typeface="等线" panose="02010600030101010101" charset="-122"/>
              <a:sym typeface="等线" panose="02010600030101010101" charset="-122"/>
            </a:endParaRPr>
          </a:p>
        </p:txBody>
      </p:sp>
      <p:sp>
        <p:nvSpPr>
          <p:cNvPr id="5124" name="矩形 14"/>
          <p:cNvSpPr/>
          <p:nvPr/>
        </p:nvSpPr>
        <p:spPr>
          <a:xfrm>
            <a:off x="998245" y="4141940"/>
            <a:ext cx="3178306" cy="967765"/>
          </a:xfrm>
          <a:prstGeom prst="rect">
            <a:avLst/>
          </a:prstGeom>
          <a:noFill/>
          <a:ln w="9525">
            <a:noFill/>
          </a:ln>
        </p:spPr>
        <p:txBody>
          <a:bodyPr wrap="none" anchor="t">
            <a:spAutoFit/>
          </a:bodyPr>
          <a:lstStyle/>
          <a:p>
            <a:pPr algn="r" defTabSz="619369" fontAlgn="base">
              <a:spcBef>
                <a:spcPct val="0"/>
              </a:spcBef>
              <a:spcAft>
                <a:spcPct val="0"/>
              </a:spcAft>
            </a:pPr>
            <a:r>
              <a:rPr lang="zh-CN" altLang="en-US" sz="3251" dirty="0">
                <a:solidFill>
                  <a:srgbClr val="1B2229"/>
                </a:solidFill>
                <a:latin typeface="Segoe UI" panose="020B0502040204020203" pitchFamily="2" charset="0"/>
                <a:ea typeface="宋体" panose="02010600030101010101" pitchFamily="2" charset="-122"/>
                <a:sym typeface="Segoe UI" panose="020B0502040204020203" pitchFamily="2" charset="0"/>
              </a:rPr>
              <a:t>IN</a:t>
            </a:r>
            <a:r>
              <a:rPr lang="en-US" altLang="zh-CN" sz="3251" dirty="0">
                <a:solidFill>
                  <a:srgbClr val="1B2229"/>
                </a:solidFill>
                <a:latin typeface="Segoe UI" panose="020B0502040204020203" pitchFamily="2" charset="0"/>
                <a:ea typeface="宋体" panose="02010600030101010101" pitchFamily="2" charset="-122"/>
                <a:sym typeface="Segoe UI" panose="020B0502040204020203" pitchFamily="2" charset="0"/>
              </a:rPr>
              <a:t>T</a:t>
            </a:r>
            <a:r>
              <a:rPr lang="zh-CN" altLang="en-US" sz="3251" dirty="0">
                <a:solidFill>
                  <a:srgbClr val="1B2229"/>
                </a:solidFill>
                <a:latin typeface="Segoe UI" panose="020B0502040204020203" pitchFamily="2" charset="0"/>
                <a:ea typeface="宋体" panose="02010600030101010101" pitchFamily="2" charset="-122"/>
                <a:sym typeface="Segoe UI" panose="020B0502040204020203" pitchFamily="2" charset="0"/>
              </a:rPr>
              <a:t>RODUCTION</a:t>
            </a:r>
          </a:p>
          <a:p>
            <a:pPr algn="r" defTabSz="619369" fontAlgn="base">
              <a:spcBef>
                <a:spcPct val="0"/>
              </a:spcBef>
              <a:spcAft>
                <a:spcPct val="0"/>
              </a:spcAft>
            </a:pPr>
            <a:endParaRPr lang="zh-CN" altLang="en-US" sz="2438" dirty="0">
              <a:solidFill>
                <a:srgbClr val="000000"/>
              </a:solidFill>
              <a:latin typeface="Arial" panose="020B0604020202020204" pitchFamily="34" charset="0"/>
              <a:ea typeface="宋体" panose="02010600030101010101" pitchFamily="2" charset="-122"/>
            </a:endParaRPr>
          </a:p>
        </p:txBody>
      </p:sp>
      <p:sp>
        <p:nvSpPr>
          <p:cNvPr id="5125" name="直接连接符 15"/>
          <p:cNvSpPr/>
          <p:nvPr/>
        </p:nvSpPr>
        <p:spPr>
          <a:xfrm flipH="1">
            <a:off x="2853905" y="4961334"/>
            <a:ext cx="1180703" cy="0"/>
          </a:xfrm>
          <a:prstGeom prst="line">
            <a:avLst/>
          </a:prstGeom>
          <a:ln w="6350" cap="flat" cmpd="sng">
            <a:solidFill>
              <a:srgbClr val="A5A5A5"/>
            </a:solidFill>
            <a:prstDash val="solid"/>
            <a:round/>
            <a:headEnd type="none" w="med" len="med"/>
            <a:tailEnd type="none" w="med" len="med"/>
          </a:ln>
        </p:spPr>
      </p:sp>
      <p:sp>
        <p:nvSpPr>
          <p:cNvPr id="5126" name="矩形 17"/>
          <p:cNvSpPr/>
          <p:nvPr/>
        </p:nvSpPr>
        <p:spPr>
          <a:xfrm>
            <a:off x="808643" y="5189302"/>
            <a:ext cx="3367908" cy="509370"/>
          </a:xfrm>
          <a:prstGeom prst="rect">
            <a:avLst/>
          </a:prstGeom>
          <a:noFill/>
          <a:ln w="9525">
            <a:noFill/>
          </a:ln>
        </p:spPr>
        <p:txBody>
          <a:bodyPr wrap="square" anchor="t">
            <a:spAutoFit/>
          </a:bodyPr>
          <a:lstStyle/>
          <a:p>
            <a:pPr algn="r" defTabSz="619369" fontAlgn="base">
              <a:spcBef>
                <a:spcPct val="0"/>
              </a:spcBef>
              <a:spcAft>
                <a:spcPct val="0"/>
              </a:spcAft>
            </a:pPr>
            <a:r>
              <a:rPr lang="zh-CN" altLang="en-US" sz="1355" dirty="0">
                <a:solidFill>
                  <a:srgbClr val="1B2229"/>
                </a:solidFill>
                <a:latin typeface="Segoe UI" panose="020B0502040204020203" pitchFamily="2" charset="0"/>
                <a:ea typeface="微软雅黑" panose="020B0503020204020204" pitchFamily="2" charset="-122"/>
                <a:sym typeface="Segoe UI" panose="020B0502040204020203" pitchFamily="2" charset="0"/>
              </a:rPr>
              <a:t>Brief introduction of smart intercom solution </a:t>
            </a:r>
            <a:endParaRPr lang="zh-CN" altLang="en-US" sz="2438" dirty="0">
              <a:solidFill>
                <a:srgbClr val="000000"/>
              </a:solidFill>
              <a:latin typeface="Arial" panose="020B0604020202020204" pitchFamily="34" charset="0"/>
              <a:ea typeface="宋体" panose="02010600030101010101" pitchFamily="2" charset="-122"/>
            </a:endParaRPr>
          </a:p>
        </p:txBody>
      </p:sp>
      <p:sp>
        <p:nvSpPr>
          <p:cNvPr id="5127" name="文本框 5126"/>
          <p:cNvSpPr txBox="1"/>
          <p:nvPr/>
        </p:nvSpPr>
        <p:spPr>
          <a:xfrm>
            <a:off x="4873359" y="4040859"/>
            <a:ext cx="6834746" cy="1593513"/>
          </a:xfrm>
          <a:prstGeom prst="rect">
            <a:avLst/>
          </a:prstGeom>
          <a:noFill/>
          <a:ln w="9525">
            <a:noFill/>
          </a:ln>
        </p:spPr>
        <p:txBody>
          <a:bodyPr wrap="square" anchor="t">
            <a:spAutoFit/>
          </a:bodyPr>
          <a:lstStyle/>
          <a:p>
            <a:pPr defTabSz="619369" fontAlgn="base">
              <a:lnSpc>
                <a:spcPct val="150000"/>
              </a:lnSpc>
              <a:spcBef>
                <a:spcPct val="0"/>
              </a:spcBef>
              <a:spcAft>
                <a:spcPct val="0"/>
              </a:spcAft>
            </a:pPr>
            <a:r>
              <a:rPr lang="zh-CN" altLang="en-US" sz="1626" dirty="0">
                <a:solidFill>
                  <a:srgbClr val="595959"/>
                </a:solidFill>
                <a:ea typeface="宋体" panose="02010600030101010101" pitchFamily="2" charset="-122"/>
              </a:rPr>
              <a:t>Akuvox </a:t>
            </a:r>
            <a:r>
              <a:rPr lang="en-US" altLang="zh-CN" sz="1626" dirty="0">
                <a:solidFill>
                  <a:srgbClr val="595959"/>
                </a:solidFill>
                <a:ea typeface="宋体" panose="02010600030101010101" pitchFamily="2" charset="-122"/>
              </a:rPr>
              <a:t>provides smart intercom solutions for diverse scenarios, which consolidate different technologies for broad scope of applications, and are easily integrated into other platforms, such as security system and telephone system.</a:t>
            </a:r>
          </a:p>
        </p:txBody>
      </p:sp>
      <p:pic>
        <p:nvPicPr>
          <p:cNvPr id="5128" name="图片 5127" descr="Akuvox-Logo White-20180329"/>
          <p:cNvPicPr>
            <a:picLocks noChangeAspect="1"/>
          </p:cNvPicPr>
          <p:nvPr/>
        </p:nvPicPr>
        <p:blipFill>
          <a:blip r:embed="rId4"/>
          <a:stretch>
            <a:fillRect/>
          </a:stretch>
        </p:blipFill>
        <p:spPr>
          <a:xfrm>
            <a:off x="9467135" y="-146444"/>
            <a:ext cx="2077522" cy="2030208"/>
          </a:xfrm>
          <a:prstGeom prst="rect">
            <a:avLst/>
          </a:prstGeom>
          <a:noFill/>
          <a:ln w="9525">
            <a:noFill/>
          </a:ln>
        </p:spPr>
      </p:pic>
    </p:spTree>
    <p:extLst>
      <p:ext uri="{BB962C8B-B14F-4D97-AF65-F5344CB8AC3E}">
        <p14:creationId xmlns:p14="http://schemas.microsoft.com/office/powerpoint/2010/main" val="1201367705"/>
      </p:ext>
    </p:extLst>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rotWithShape="1">
          <a:blip r:embed="rId2" cstate="print"/>
          <a:srcRect t="15906"/>
          <a:stretch/>
        </p:blipFill>
        <p:spPr>
          <a:xfrm>
            <a:off x="1" y="0"/>
            <a:ext cx="12192000" cy="6858000"/>
          </a:xfrm>
          <a:prstGeom prst="rect">
            <a:avLst/>
          </a:prstGeom>
        </p:spPr>
      </p:pic>
      <p:sp>
        <p:nvSpPr>
          <p:cNvPr id="4" name="object 4"/>
          <p:cNvSpPr txBox="1"/>
          <p:nvPr/>
        </p:nvSpPr>
        <p:spPr>
          <a:xfrm>
            <a:off x="6995023" y="3202230"/>
            <a:ext cx="3528777" cy="1753598"/>
          </a:xfrm>
          <a:prstGeom prst="rect">
            <a:avLst/>
          </a:prstGeom>
        </p:spPr>
        <p:txBody>
          <a:bodyPr vert="horz" wrap="square" lIns="0" tIns="12724" rIns="0" bIns="0" rtlCol="0">
            <a:spAutoFit/>
          </a:bodyPr>
          <a:lstStyle/>
          <a:p>
            <a:pPr marL="12724">
              <a:spcBef>
                <a:spcPts val="100"/>
              </a:spcBef>
            </a:pPr>
            <a:r>
              <a:rPr sz="1603" b="1" kern="0" dirty="0">
                <a:solidFill>
                  <a:srgbClr val="040000"/>
                </a:solidFill>
                <a:latin typeface="Roboto Light" pitchFamily="2" charset="0"/>
                <a:ea typeface="Roboto Light" pitchFamily="2" charset="0"/>
                <a:cs typeface="Gill Sans MT"/>
              </a:rPr>
              <a:t>Facial </a:t>
            </a:r>
            <a:r>
              <a:rPr lang="en-US" sz="1603" b="1" kern="0" dirty="0">
                <a:solidFill>
                  <a:srgbClr val="040000"/>
                </a:solidFill>
                <a:latin typeface="Roboto Light" pitchFamily="2" charset="0"/>
                <a:ea typeface="Roboto Light" pitchFamily="2" charset="0"/>
                <a:cs typeface="Gill Sans MT"/>
              </a:rPr>
              <a:t>R</a:t>
            </a:r>
            <a:r>
              <a:rPr sz="1603" b="1" kern="0" dirty="0">
                <a:solidFill>
                  <a:srgbClr val="040000"/>
                </a:solidFill>
                <a:latin typeface="Roboto Light" pitchFamily="2" charset="0"/>
                <a:ea typeface="Roboto Light" pitchFamily="2" charset="0"/>
                <a:cs typeface="Gill Sans MT"/>
              </a:rPr>
              <a:t>ecognition</a:t>
            </a:r>
            <a:endParaRPr sz="1603" b="1" kern="0" dirty="0">
              <a:solidFill>
                <a:sysClr val="windowText" lastClr="000000"/>
              </a:solidFill>
              <a:latin typeface="Roboto Light" pitchFamily="2" charset="0"/>
              <a:ea typeface="Roboto Light" pitchFamily="2" charset="0"/>
              <a:cs typeface="Gill Sans MT"/>
            </a:endParaRPr>
          </a:p>
          <a:p>
            <a:pPr marL="12724" marR="5090">
              <a:lnSpc>
                <a:spcPct val="232200"/>
              </a:lnSpc>
              <a:spcBef>
                <a:spcPts val="401"/>
              </a:spcBef>
            </a:pPr>
            <a:r>
              <a:rPr sz="1603" b="1" kern="0" dirty="0">
                <a:solidFill>
                  <a:srgbClr val="040000"/>
                </a:solidFill>
                <a:latin typeface="Roboto Light" pitchFamily="2" charset="0"/>
                <a:ea typeface="Roboto Light" pitchFamily="2" charset="0"/>
                <a:cs typeface="Gill Sans MT"/>
              </a:rPr>
              <a:t>Mobile </a:t>
            </a:r>
            <a:r>
              <a:rPr lang="en-US" sz="1603" b="1" kern="0" dirty="0">
                <a:solidFill>
                  <a:srgbClr val="040000"/>
                </a:solidFill>
                <a:latin typeface="Roboto Light" pitchFamily="2" charset="0"/>
                <a:ea typeface="Roboto Light" pitchFamily="2" charset="0"/>
                <a:cs typeface="Gill Sans MT"/>
              </a:rPr>
              <a:t>A</a:t>
            </a:r>
            <a:r>
              <a:rPr sz="1603" b="1" kern="0" dirty="0">
                <a:solidFill>
                  <a:srgbClr val="040000"/>
                </a:solidFill>
                <a:latin typeface="Roboto Light" pitchFamily="2" charset="0"/>
                <a:ea typeface="Roboto Light" pitchFamily="2" charset="0"/>
                <a:cs typeface="Gill Sans MT"/>
              </a:rPr>
              <a:t>ccess  </a:t>
            </a:r>
            <a:endParaRPr lang="en-US" sz="1603" b="1" kern="0" dirty="0">
              <a:solidFill>
                <a:srgbClr val="040000"/>
              </a:solidFill>
              <a:latin typeface="Roboto Light" pitchFamily="2" charset="0"/>
              <a:ea typeface="Roboto Light" pitchFamily="2" charset="0"/>
              <a:cs typeface="Gill Sans MT"/>
            </a:endParaRPr>
          </a:p>
          <a:p>
            <a:pPr marL="12724" marR="5090">
              <a:lnSpc>
                <a:spcPct val="232200"/>
              </a:lnSpc>
              <a:spcBef>
                <a:spcPts val="401"/>
              </a:spcBef>
            </a:pPr>
            <a:r>
              <a:rPr sz="1603" b="1" kern="0" dirty="0">
                <a:solidFill>
                  <a:srgbClr val="040000"/>
                </a:solidFill>
                <a:latin typeface="Roboto Light" pitchFamily="2" charset="0"/>
                <a:ea typeface="Roboto Light" pitchFamily="2" charset="0"/>
                <a:cs typeface="Gill Sans MT"/>
              </a:rPr>
              <a:t>Temperature </a:t>
            </a:r>
            <a:r>
              <a:rPr lang="en-US" sz="1603" b="1" kern="0" dirty="0">
                <a:solidFill>
                  <a:srgbClr val="040000"/>
                </a:solidFill>
                <a:latin typeface="Roboto Light" pitchFamily="2" charset="0"/>
                <a:ea typeface="Roboto Light" pitchFamily="2" charset="0"/>
                <a:cs typeface="Gill Sans MT"/>
              </a:rPr>
              <a:t>D</a:t>
            </a:r>
            <a:r>
              <a:rPr sz="1603" b="1" kern="0" dirty="0">
                <a:solidFill>
                  <a:srgbClr val="040000"/>
                </a:solidFill>
                <a:latin typeface="Roboto Light" pitchFamily="2" charset="0"/>
                <a:ea typeface="Roboto Light" pitchFamily="2" charset="0"/>
                <a:cs typeface="Gill Sans MT"/>
              </a:rPr>
              <a:t>etection</a:t>
            </a:r>
            <a:endParaRPr sz="1603" b="1" kern="0" dirty="0">
              <a:solidFill>
                <a:sysClr val="windowText" lastClr="000000"/>
              </a:solidFill>
              <a:latin typeface="Roboto Light" pitchFamily="2" charset="0"/>
              <a:ea typeface="Roboto Light" pitchFamily="2" charset="0"/>
              <a:cs typeface="Gill Sans MT"/>
            </a:endParaRPr>
          </a:p>
          <a:p>
            <a:pPr marL="12724"/>
            <a:r>
              <a:rPr sz="1603" b="1" kern="0" dirty="0">
                <a:solidFill>
                  <a:srgbClr val="040000"/>
                </a:solidFill>
                <a:latin typeface="Roboto Light" pitchFamily="2" charset="0"/>
                <a:ea typeface="Roboto Light" pitchFamily="2" charset="0"/>
                <a:cs typeface="Gill Sans MT"/>
              </a:rPr>
              <a:t>(optional)</a:t>
            </a:r>
            <a:endParaRPr sz="1603" b="1" kern="0" dirty="0">
              <a:solidFill>
                <a:sysClr val="windowText" lastClr="000000"/>
              </a:solidFill>
              <a:latin typeface="Roboto Light" pitchFamily="2" charset="0"/>
              <a:ea typeface="Roboto Light" pitchFamily="2" charset="0"/>
              <a:cs typeface="Gill Sans MT"/>
            </a:endParaRPr>
          </a:p>
        </p:txBody>
      </p:sp>
      <p:sp>
        <p:nvSpPr>
          <p:cNvPr id="5" name="object 5"/>
          <p:cNvSpPr txBox="1">
            <a:spLocks noGrp="1"/>
          </p:cNvSpPr>
          <p:nvPr>
            <p:ph type="title"/>
          </p:nvPr>
        </p:nvSpPr>
        <p:spPr>
          <a:xfrm>
            <a:off x="6248683" y="1510361"/>
            <a:ext cx="4733164" cy="1307908"/>
          </a:xfrm>
          <a:prstGeom prst="rect">
            <a:avLst/>
          </a:prstGeom>
        </p:spPr>
        <p:txBody>
          <a:bodyPr vert="horz" wrap="square" lIns="0" tIns="12724" rIns="0" bIns="0" rtlCol="0">
            <a:spAutoFit/>
          </a:bodyPr>
          <a:lstStyle/>
          <a:p>
            <a:pPr marL="12724" marR="5090" algn="just">
              <a:spcBef>
                <a:spcPts val="100"/>
              </a:spcBef>
            </a:pPr>
            <a:r>
              <a:rPr sz="2805" b="1" dirty="0">
                <a:solidFill>
                  <a:srgbClr val="040000"/>
                </a:solidFill>
                <a:latin typeface="Roboto Medium" pitchFamily="2" charset="0"/>
                <a:ea typeface="Roboto Medium" pitchFamily="2" charset="0"/>
              </a:rPr>
              <a:t>UPGRADE YOUR BUILDINGS  WITH SMART DOOR PHONE  ON A BUDGET</a:t>
            </a:r>
            <a:endParaRPr sz="2805" dirty="0">
              <a:latin typeface="Roboto Medium" pitchFamily="2" charset="0"/>
              <a:ea typeface="Roboto Medium" pitchFamily="2" charset="0"/>
            </a:endParaRPr>
          </a:p>
        </p:txBody>
      </p:sp>
      <p:grpSp>
        <p:nvGrpSpPr>
          <p:cNvPr id="6" name="object 6"/>
          <p:cNvGrpSpPr/>
          <p:nvPr/>
        </p:nvGrpSpPr>
        <p:grpSpPr>
          <a:xfrm>
            <a:off x="1852643" y="3152453"/>
            <a:ext cx="5013720" cy="2228532"/>
            <a:chOff x="895301" y="3146615"/>
            <a:chExt cx="5004435" cy="2224405"/>
          </a:xfrm>
        </p:grpSpPr>
        <p:sp>
          <p:nvSpPr>
            <p:cNvPr id="7" name="object 7"/>
            <p:cNvSpPr/>
            <p:nvPr/>
          </p:nvSpPr>
          <p:spPr>
            <a:xfrm>
              <a:off x="5417223" y="3146615"/>
              <a:ext cx="482600" cy="1626235"/>
            </a:xfrm>
            <a:custGeom>
              <a:avLst/>
              <a:gdLst/>
              <a:ahLst/>
              <a:cxnLst/>
              <a:rect l="l" t="t" r="r" b="b"/>
              <a:pathLst>
                <a:path w="482600" h="1626235">
                  <a:moveTo>
                    <a:pt x="482117" y="1384808"/>
                  </a:moveTo>
                  <a:lnTo>
                    <a:pt x="477215" y="1336217"/>
                  </a:lnTo>
                  <a:lnTo>
                    <a:pt x="463169" y="1290967"/>
                  </a:lnTo>
                  <a:lnTo>
                    <a:pt x="440944" y="1250022"/>
                  </a:lnTo>
                  <a:lnTo>
                    <a:pt x="411505" y="1214348"/>
                  </a:lnTo>
                  <a:lnTo>
                    <a:pt x="375831" y="1184910"/>
                  </a:lnTo>
                  <a:lnTo>
                    <a:pt x="334886" y="1162685"/>
                  </a:lnTo>
                  <a:lnTo>
                    <a:pt x="289636" y="1148638"/>
                  </a:lnTo>
                  <a:lnTo>
                    <a:pt x="241058" y="1143749"/>
                  </a:lnTo>
                  <a:lnTo>
                    <a:pt x="192468" y="1148638"/>
                  </a:lnTo>
                  <a:lnTo>
                    <a:pt x="147218" y="1162685"/>
                  </a:lnTo>
                  <a:lnTo>
                    <a:pt x="106273" y="1184910"/>
                  </a:lnTo>
                  <a:lnTo>
                    <a:pt x="70599" y="1214348"/>
                  </a:lnTo>
                  <a:lnTo>
                    <a:pt x="41160" y="1250022"/>
                  </a:lnTo>
                  <a:lnTo>
                    <a:pt x="18935" y="1290967"/>
                  </a:lnTo>
                  <a:lnTo>
                    <a:pt x="4889" y="1336217"/>
                  </a:lnTo>
                  <a:lnTo>
                    <a:pt x="0" y="1384808"/>
                  </a:lnTo>
                  <a:lnTo>
                    <a:pt x="4889" y="1433385"/>
                  </a:lnTo>
                  <a:lnTo>
                    <a:pt x="18935" y="1478635"/>
                  </a:lnTo>
                  <a:lnTo>
                    <a:pt x="41160" y="1519580"/>
                  </a:lnTo>
                  <a:lnTo>
                    <a:pt x="70599" y="1555254"/>
                  </a:lnTo>
                  <a:lnTo>
                    <a:pt x="106273" y="1584693"/>
                  </a:lnTo>
                  <a:lnTo>
                    <a:pt x="147218" y="1606918"/>
                  </a:lnTo>
                  <a:lnTo>
                    <a:pt x="192468" y="1620964"/>
                  </a:lnTo>
                  <a:lnTo>
                    <a:pt x="241058" y="1625866"/>
                  </a:lnTo>
                  <a:lnTo>
                    <a:pt x="289636" y="1620964"/>
                  </a:lnTo>
                  <a:lnTo>
                    <a:pt x="334886" y="1606918"/>
                  </a:lnTo>
                  <a:lnTo>
                    <a:pt x="375831" y="1584693"/>
                  </a:lnTo>
                  <a:lnTo>
                    <a:pt x="411505" y="1555254"/>
                  </a:lnTo>
                  <a:lnTo>
                    <a:pt x="440944" y="1519580"/>
                  </a:lnTo>
                  <a:lnTo>
                    <a:pt x="463169" y="1478635"/>
                  </a:lnTo>
                  <a:lnTo>
                    <a:pt x="477215" y="1433385"/>
                  </a:lnTo>
                  <a:lnTo>
                    <a:pt x="482117" y="1384808"/>
                  </a:lnTo>
                  <a:close/>
                </a:path>
                <a:path w="482600" h="1626235">
                  <a:moveTo>
                    <a:pt x="482117" y="838708"/>
                  </a:moveTo>
                  <a:lnTo>
                    <a:pt x="477215" y="790117"/>
                  </a:lnTo>
                  <a:lnTo>
                    <a:pt x="463169" y="744867"/>
                  </a:lnTo>
                  <a:lnTo>
                    <a:pt x="440944" y="703922"/>
                  </a:lnTo>
                  <a:lnTo>
                    <a:pt x="411505" y="668248"/>
                  </a:lnTo>
                  <a:lnTo>
                    <a:pt x="375831" y="638810"/>
                  </a:lnTo>
                  <a:lnTo>
                    <a:pt x="334886" y="616585"/>
                  </a:lnTo>
                  <a:lnTo>
                    <a:pt x="289636" y="602538"/>
                  </a:lnTo>
                  <a:lnTo>
                    <a:pt x="241058" y="597649"/>
                  </a:lnTo>
                  <a:lnTo>
                    <a:pt x="192468" y="602538"/>
                  </a:lnTo>
                  <a:lnTo>
                    <a:pt x="147218" y="616585"/>
                  </a:lnTo>
                  <a:lnTo>
                    <a:pt x="106273" y="638810"/>
                  </a:lnTo>
                  <a:lnTo>
                    <a:pt x="70599" y="668248"/>
                  </a:lnTo>
                  <a:lnTo>
                    <a:pt x="41160" y="703922"/>
                  </a:lnTo>
                  <a:lnTo>
                    <a:pt x="18935" y="744867"/>
                  </a:lnTo>
                  <a:lnTo>
                    <a:pt x="4889" y="790117"/>
                  </a:lnTo>
                  <a:lnTo>
                    <a:pt x="0" y="838708"/>
                  </a:lnTo>
                  <a:lnTo>
                    <a:pt x="4889" y="887285"/>
                  </a:lnTo>
                  <a:lnTo>
                    <a:pt x="18935" y="932535"/>
                  </a:lnTo>
                  <a:lnTo>
                    <a:pt x="41160" y="973480"/>
                  </a:lnTo>
                  <a:lnTo>
                    <a:pt x="70599" y="1009154"/>
                  </a:lnTo>
                  <a:lnTo>
                    <a:pt x="106273" y="1038593"/>
                  </a:lnTo>
                  <a:lnTo>
                    <a:pt x="147218" y="1060818"/>
                  </a:lnTo>
                  <a:lnTo>
                    <a:pt x="192468" y="1074864"/>
                  </a:lnTo>
                  <a:lnTo>
                    <a:pt x="241058" y="1079766"/>
                  </a:lnTo>
                  <a:lnTo>
                    <a:pt x="289636" y="1074864"/>
                  </a:lnTo>
                  <a:lnTo>
                    <a:pt x="334886" y="1060818"/>
                  </a:lnTo>
                  <a:lnTo>
                    <a:pt x="375831" y="1038593"/>
                  </a:lnTo>
                  <a:lnTo>
                    <a:pt x="411505" y="1009154"/>
                  </a:lnTo>
                  <a:lnTo>
                    <a:pt x="440944" y="973480"/>
                  </a:lnTo>
                  <a:lnTo>
                    <a:pt x="463169" y="932535"/>
                  </a:lnTo>
                  <a:lnTo>
                    <a:pt x="477215" y="887285"/>
                  </a:lnTo>
                  <a:lnTo>
                    <a:pt x="482117" y="838708"/>
                  </a:lnTo>
                  <a:close/>
                </a:path>
                <a:path w="482600" h="1626235">
                  <a:moveTo>
                    <a:pt x="482117" y="241058"/>
                  </a:moveTo>
                  <a:lnTo>
                    <a:pt x="477215" y="192481"/>
                  </a:lnTo>
                  <a:lnTo>
                    <a:pt x="463169" y="147231"/>
                  </a:lnTo>
                  <a:lnTo>
                    <a:pt x="440944" y="106286"/>
                  </a:lnTo>
                  <a:lnTo>
                    <a:pt x="411505" y="70612"/>
                  </a:lnTo>
                  <a:lnTo>
                    <a:pt x="375831" y="41173"/>
                  </a:lnTo>
                  <a:lnTo>
                    <a:pt x="334886" y="18948"/>
                  </a:lnTo>
                  <a:lnTo>
                    <a:pt x="289636" y="4902"/>
                  </a:lnTo>
                  <a:lnTo>
                    <a:pt x="241058" y="0"/>
                  </a:lnTo>
                  <a:lnTo>
                    <a:pt x="192468" y="4902"/>
                  </a:lnTo>
                  <a:lnTo>
                    <a:pt x="147218" y="18948"/>
                  </a:lnTo>
                  <a:lnTo>
                    <a:pt x="106273" y="41173"/>
                  </a:lnTo>
                  <a:lnTo>
                    <a:pt x="70599" y="70612"/>
                  </a:lnTo>
                  <a:lnTo>
                    <a:pt x="41160" y="106286"/>
                  </a:lnTo>
                  <a:lnTo>
                    <a:pt x="18935" y="147231"/>
                  </a:lnTo>
                  <a:lnTo>
                    <a:pt x="4889" y="192481"/>
                  </a:lnTo>
                  <a:lnTo>
                    <a:pt x="0" y="241058"/>
                  </a:lnTo>
                  <a:lnTo>
                    <a:pt x="4889" y="289648"/>
                  </a:lnTo>
                  <a:lnTo>
                    <a:pt x="18935" y="334899"/>
                  </a:lnTo>
                  <a:lnTo>
                    <a:pt x="41160" y="375843"/>
                  </a:lnTo>
                  <a:lnTo>
                    <a:pt x="70599" y="411518"/>
                  </a:lnTo>
                  <a:lnTo>
                    <a:pt x="106273" y="440956"/>
                  </a:lnTo>
                  <a:lnTo>
                    <a:pt x="147218" y="463181"/>
                  </a:lnTo>
                  <a:lnTo>
                    <a:pt x="192468" y="477227"/>
                  </a:lnTo>
                  <a:lnTo>
                    <a:pt x="241058" y="482117"/>
                  </a:lnTo>
                  <a:lnTo>
                    <a:pt x="289636" y="477227"/>
                  </a:lnTo>
                  <a:lnTo>
                    <a:pt x="334886" y="463181"/>
                  </a:lnTo>
                  <a:lnTo>
                    <a:pt x="375831" y="440956"/>
                  </a:lnTo>
                  <a:lnTo>
                    <a:pt x="411505" y="411518"/>
                  </a:lnTo>
                  <a:lnTo>
                    <a:pt x="440944" y="375843"/>
                  </a:lnTo>
                  <a:lnTo>
                    <a:pt x="463169" y="334899"/>
                  </a:lnTo>
                  <a:lnTo>
                    <a:pt x="477215" y="289648"/>
                  </a:lnTo>
                  <a:lnTo>
                    <a:pt x="482117" y="241058"/>
                  </a:lnTo>
                  <a:close/>
                </a:path>
              </a:pathLst>
            </a:custGeom>
            <a:solidFill>
              <a:srgbClr val="71C7D5"/>
            </a:solidFill>
          </p:spPr>
          <p:txBody>
            <a:bodyPr wrap="square" lIns="0" tIns="0" rIns="0" bIns="0" rtlCol="0"/>
            <a:lstStyle/>
            <a:p>
              <a:endParaRPr sz="1803" kern="0">
                <a:solidFill>
                  <a:sysClr val="windowText" lastClr="000000"/>
                </a:solidFill>
              </a:endParaRPr>
            </a:p>
          </p:txBody>
        </p:sp>
        <p:pic>
          <p:nvPicPr>
            <p:cNvPr id="8" name="object 8"/>
            <p:cNvPicPr/>
            <p:nvPr/>
          </p:nvPicPr>
          <p:blipFill>
            <a:blip r:embed="rId3" cstate="print"/>
            <a:stretch>
              <a:fillRect/>
            </a:stretch>
          </p:blipFill>
          <p:spPr>
            <a:xfrm>
              <a:off x="5551452" y="3278829"/>
              <a:ext cx="213652" cy="217683"/>
            </a:xfrm>
            <a:prstGeom prst="rect">
              <a:avLst/>
            </a:prstGeom>
          </p:spPr>
        </p:pic>
        <p:sp>
          <p:nvSpPr>
            <p:cNvPr id="9" name="object 9"/>
            <p:cNvSpPr/>
            <p:nvPr/>
          </p:nvSpPr>
          <p:spPr>
            <a:xfrm>
              <a:off x="5512231" y="3241878"/>
              <a:ext cx="292100" cy="1480185"/>
            </a:xfrm>
            <a:custGeom>
              <a:avLst/>
              <a:gdLst/>
              <a:ahLst/>
              <a:cxnLst/>
              <a:rect l="l" t="t" r="r" b="b"/>
              <a:pathLst>
                <a:path w="292100" h="1480185">
                  <a:moveTo>
                    <a:pt x="77025" y="276085"/>
                  </a:moveTo>
                  <a:lnTo>
                    <a:pt x="15506" y="276085"/>
                  </a:lnTo>
                  <a:lnTo>
                    <a:pt x="15506" y="214566"/>
                  </a:lnTo>
                  <a:lnTo>
                    <a:pt x="0" y="214566"/>
                  </a:lnTo>
                  <a:lnTo>
                    <a:pt x="0" y="276085"/>
                  </a:lnTo>
                  <a:lnTo>
                    <a:pt x="0" y="291604"/>
                  </a:lnTo>
                  <a:lnTo>
                    <a:pt x="15506" y="291604"/>
                  </a:lnTo>
                  <a:lnTo>
                    <a:pt x="77025" y="291604"/>
                  </a:lnTo>
                  <a:lnTo>
                    <a:pt x="77025" y="276085"/>
                  </a:lnTo>
                  <a:close/>
                </a:path>
                <a:path w="292100" h="1480185">
                  <a:moveTo>
                    <a:pt x="77025" y="0"/>
                  </a:moveTo>
                  <a:lnTo>
                    <a:pt x="15506" y="0"/>
                  </a:lnTo>
                  <a:lnTo>
                    <a:pt x="0" y="0"/>
                  </a:lnTo>
                  <a:lnTo>
                    <a:pt x="0" y="15506"/>
                  </a:lnTo>
                  <a:lnTo>
                    <a:pt x="0" y="77025"/>
                  </a:lnTo>
                  <a:lnTo>
                    <a:pt x="15506" y="77025"/>
                  </a:lnTo>
                  <a:lnTo>
                    <a:pt x="15506" y="15506"/>
                  </a:lnTo>
                  <a:lnTo>
                    <a:pt x="77025" y="15506"/>
                  </a:lnTo>
                  <a:lnTo>
                    <a:pt x="77025" y="0"/>
                  </a:lnTo>
                  <a:close/>
                </a:path>
                <a:path w="292100" h="1480185">
                  <a:moveTo>
                    <a:pt x="139268" y="1249362"/>
                  </a:moveTo>
                  <a:lnTo>
                    <a:pt x="139077" y="1244981"/>
                  </a:lnTo>
                  <a:lnTo>
                    <a:pt x="135470" y="1241513"/>
                  </a:lnTo>
                  <a:lnTo>
                    <a:pt x="126682" y="1241513"/>
                  </a:lnTo>
                  <a:lnTo>
                    <a:pt x="123063" y="1244981"/>
                  </a:lnTo>
                  <a:lnTo>
                    <a:pt x="122885" y="1249362"/>
                  </a:lnTo>
                  <a:lnTo>
                    <a:pt x="122885" y="1386471"/>
                  </a:lnTo>
                  <a:lnTo>
                    <a:pt x="126542" y="1390129"/>
                  </a:lnTo>
                  <a:lnTo>
                    <a:pt x="135585" y="1390129"/>
                  </a:lnTo>
                  <a:lnTo>
                    <a:pt x="139255" y="1386471"/>
                  </a:lnTo>
                  <a:lnTo>
                    <a:pt x="139268" y="1249362"/>
                  </a:lnTo>
                  <a:close/>
                </a:path>
                <a:path w="292100" h="1480185">
                  <a:moveTo>
                    <a:pt x="182664" y="859536"/>
                  </a:moveTo>
                  <a:lnTo>
                    <a:pt x="179324" y="856195"/>
                  </a:lnTo>
                  <a:lnTo>
                    <a:pt x="112750" y="856195"/>
                  </a:lnTo>
                  <a:lnTo>
                    <a:pt x="109410" y="859536"/>
                  </a:lnTo>
                  <a:lnTo>
                    <a:pt x="109410" y="867778"/>
                  </a:lnTo>
                  <a:lnTo>
                    <a:pt x="112750" y="871118"/>
                  </a:lnTo>
                  <a:lnTo>
                    <a:pt x="175209" y="871118"/>
                  </a:lnTo>
                  <a:lnTo>
                    <a:pt x="179324" y="871118"/>
                  </a:lnTo>
                  <a:lnTo>
                    <a:pt x="182664" y="867778"/>
                  </a:lnTo>
                  <a:lnTo>
                    <a:pt x="182664" y="859536"/>
                  </a:lnTo>
                  <a:close/>
                </a:path>
                <a:path w="292100" h="1480185">
                  <a:moveTo>
                    <a:pt x="230505" y="1380705"/>
                  </a:moveTo>
                  <a:lnTo>
                    <a:pt x="220116" y="1336294"/>
                  </a:lnTo>
                  <a:lnTo>
                    <a:pt x="190842" y="1301305"/>
                  </a:lnTo>
                  <a:lnTo>
                    <a:pt x="187210" y="1298600"/>
                  </a:lnTo>
                  <a:lnTo>
                    <a:pt x="182079" y="1299324"/>
                  </a:lnTo>
                  <a:lnTo>
                    <a:pt x="176631" y="1306550"/>
                  </a:lnTo>
                  <a:lnTo>
                    <a:pt x="177368" y="1311694"/>
                  </a:lnTo>
                  <a:lnTo>
                    <a:pt x="180975" y="1314411"/>
                  </a:lnTo>
                  <a:lnTo>
                    <a:pt x="195008" y="1327683"/>
                  </a:lnTo>
                  <a:lnTo>
                    <a:pt x="205435" y="1343621"/>
                  </a:lnTo>
                  <a:lnTo>
                    <a:pt x="211924" y="1361541"/>
                  </a:lnTo>
                  <a:lnTo>
                    <a:pt x="214109" y="1380718"/>
                  </a:lnTo>
                  <a:lnTo>
                    <a:pt x="207568" y="1413002"/>
                  </a:lnTo>
                  <a:lnTo>
                    <a:pt x="189763" y="1439367"/>
                  </a:lnTo>
                  <a:lnTo>
                    <a:pt x="163372" y="1457147"/>
                  </a:lnTo>
                  <a:lnTo>
                    <a:pt x="131064" y="1463700"/>
                  </a:lnTo>
                  <a:lnTo>
                    <a:pt x="98767" y="1457147"/>
                  </a:lnTo>
                  <a:lnTo>
                    <a:pt x="72377" y="1439354"/>
                  </a:lnTo>
                  <a:lnTo>
                    <a:pt x="54584" y="1413002"/>
                  </a:lnTo>
                  <a:lnTo>
                    <a:pt x="48031" y="1380705"/>
                  </a:lnTo>
                  <a:lnTo>
                    <a:pt x="50228" y="1361516"/>
                  </a:lnTo>
                  <a:lnTo>
                    <a:pt x="56730" y="1343571"/>
                  </a:lnTo>
                  <a:lnTo>
                    <a:pt x="67183" y="1327607"/>
                  </a:lnTo>
                  <a:lnTo>
                    <a:pt x="81241" y="1314335"/>
                  </a:lnTo>
                  <a:lnTo>
                    <a:pt x="83312" y="1312811"/>
                  </a:lnTo>
                  <a:lnTo>
                    <a:pt x="84518" y="1310373"/>
                  </a:lnTo>
                  <a:lnTo>
                    <a:pt x="84518" y="1161935"/>
                  </a:lnTo>
                  <a:lnTo>
                    <a:pt x="88201" y="1143838"/>
                  </a:lnTo>
                  <a:lnTo>
                    <a:pt x="98171" y="1129068"/>
                  </a:lnTo>
                  <a:lnTo>
                    <a:pt x="112953" y="1119098"/>
                  </a:lnTo>
                  <a:lnTo>
                    <a:pt x="131064" y="1115428"/>
                  </a:lnTo>
                  <a:lnTo>
                    <a:pt x="135585" y="1115428"/>
                  </a:lnTo>
                  <a:lnTo>
                    <a:pt x="139268" y="1111758"/>
                  </a:lnTo>
                  <a:lnTo>
                    <a:pt x="139268" y="1102715"/>
                  </a:lnTo>
                  <a:lnTo>
                    <a:pt x="135585" y="1099045"/>
                  </a:lnTo>
                  <a:lnTo>
                    <a:pt x="131064" y="1099045"/>
                  </a:lnTo>
                  <a:lnTo>
                    <a:pt x="106578" y="1103998"/>
                  </a:lnTo>
                  <a:lnTo>
                    <a:pt x="86575" y="1117485"/>
                  </a:lnTo>
                  <a:lnTo>
                    <a:pt x="73088" y="1137462"/>
                  </a:lnTo>
                  <a:lnTo>
                    <a:pt x="68135" y="1161935"/>
                  </a:lnTo>
                  <a:lnTo>
                    <a:pt x="68135" y="1303807"/>
                  </a:lnTo>
                  <a:lnTo>
                    <a:pt x="52628" y="1319555"/>
                  </a:lnTo>
                  <a:lnTo>
                    <a:pt x="41148" y="1338110"/>
                  </a:lnTo>
                  <a:lnTo>
                    <a:pt x="34036" y="1358747"/>
                  </a:lnTo>
                  <a:lnTo>
                    <a:pt x="31635" y="1380718"/>
                  </a:lnTo>
                  <a:lnTo>
                    <a:pt x="39471" y="1419339"/>
                  </a:lnTo>
                  <a:lnTo>
                    <a:pt x="60794" y="1450911"/>
                  </a:lnTo>
                  <a:lnTo>
                    <a:pt x="92405" y="1472222"/>
                  </a:lnTo>
                  <a:lnTo>
                    <a:pt x="131064" y="1480045"/>
                  </a:lnTo>
                  <a:lnTo>
                    <a:pt x="169735" y="1472222"/>
                  </a:lnTo>
                  <a:lnTo>
                    <a:pt x="182384" y="1463700"/>
                  </a:lnTo>
                  <a:lnTo>
                    <a:pt x="201345" y="1450911"/>
                  </a:lnTo>
                  <a:lnTo>
                    <a:pt x="222681" y="1419326"/>
                  </a:lnTo>
                  <a:lnTo>
                    <a:pt x="230505" y="1380705"/>
                  </a:lnTo>
                  <a:close/>
                </a:path>
                <a:path w="292100" h="1480185">
                  <a:moveTo>
                    <a:pt x="230581" y="1254036"/>
                  </a:moveTo>
                  <a:lnTo>
                    <a:pt x="230555" y="1244981"/>
                  </a:lnTo>
                  <a:lnTo>
                    <a:pt x="226910" y="1241336"/>
                  </a:lnTo>
                  <a:lnTo>
                    <a:pt x="181356" y="1241336"/>
                  </a:lnTo>
                  <a:lnTo>
                    <a:pt x="177711" y="1244981"/>
                  </a:lnTo>
                  <a:lnTo>
                    <a:pt x="177685" y="1254036"/>
                  </a:lnTo>
                  <a:lnTo>
                    <a:pt x="181356" y="1257706"/>
                  </a:lnTo>
                  <a:lnTo>
                    <a:pt x="226910" y="1257706"/>
                  </a:lnTo>
                  <a:lnTo>
                    <a:pt x="230581" y="1254036"/>
                  </a:lnTo>
                  <a:close/>
                </a:path>
                <a:path w="292100" h="1480185">
                  <a:moveTo>
                    <a:pt x="230581" y="1137678"/>
                  </a:moveTo>
                  <a:lnTo>
                    <a:pt x="226910" y="1134008"/>
                  </a:lnTo>
                  <a:lnTo>
                    <a:pt x="181356" y="1134008"/>
                  </a:lnTo>
                  <a:lnTo>
                    <a:pt x="177685" y="1137678"/>
                  </a:lnTo>
                  <a:lnTo>
                    <a:pt x="177685" y="1146721"/>
                  </a:lnTo>
                  <a:lnTo>
                    <a:pt x="181356" y="1150391"/>
                  </a:lnTo>
                  <a:lnTo>
                    <a:pt x="226910" y="1150391"/>
                  </a:lnTo>
                  <a:lnTo>
                    <a:pt x="230581" y="1146721"/>
                  </a:lnTo>
                  <a:lnTo>
                    <a:pt x="230581" y="1137678"/>
                  </a:lnTo>
                  <a:close/>
                </a:path>
                <a:path w="292100" h="1480185">
                  <a:moveTo>
                    <a:pt x="252031" y="621614"/>
                  </a:moveTo>
                  <a:lnTo>
                    <a:pt x="248932" y="606310"/>
                  </a:lnTo>
                  <a:lnTo>
                    <a:pt x="243319" y="597992"/>
                  </a:lnTo>
                  <a:lnTo>
                    <a:pt x="240487" y="593801"/>
                  </a:lnTo>
                  <a:lnTo>
                    <a:pt x="236296" y="590981"/>
                  </a:lnTo>
                  <a:lnTo>
                    <a:pt x="236296" y="621614"/>
                  </a:lnTo>
                  <a:lnTo>
                    <a:pt x="236296" y="865263"/>
                  </a:lnTo>
                  <a:lnTo>
                    <a:pt x="234429" y="874445"/>
                  </a:lnTo>
                  <a:lnTo>
                    <a:pt x="229362" y="881964"/>
                  </a:lnTo>
                  <a:lnTo>
                    <a:pt x="221856" y="887031"/>
                  </a:lnTo>
                  <a:lnTo>
                    <a:pt x="212674" y="888885"/>
                  </a:lnTo>
                  <a:lnTo>
                    <a:pt x="79425" y="888885"/>
                  </a:lnTo>
                  <a:lnTo>
                    <a:pt x="70231" y="887031"/>
                  </a:lnTo>
                  <a:lnTo>
                    <a:pt x="62725" y="881964"/>
                  </a:lnTo>
                  <a:lnTo>
                    <a:pt x="57658" y="874445"/>
                  </a:lnTo>
                  <a:lnTo>
                    <a:pt x="55803" y="865263"/>
                  </a:lnTo>
                  <a:lnTo>
                    <a:pt x="55803" y="621614"/>
                  </a:lnTo>
                  <a:lnTo>
                    <a:pt x="57658" y="612432"/>
                  </a:lnTo>
                  <a:lnTo>
                    <a:pt x="62725" y="604913"/>
                  </a:lnTo>
                  <a:lnTo>
                    <a:pt x="70231" y="599846"/>
                  </a:lnTo>
                  <a:lnTo>
                    <a:pt x="79425" y="597992"/>
                  </a:lnTo>
                  <a:lnTo>
                    <a:pt x="212674" y="597992"/>
                  </a:lnTo>
                  <a:lnTo>
                    <a:pt x="221856" y="599846"/>
                  </a:lnTo>
                  <a:lnTo>
                    <a:pt x="229362" y="604913"/>
                  </a:lnTo>
                  <a:lnTo>
                    <a:pt x="234429" y="612432"/>
                  </a:lnTo>
                  <a:lnTo>
                    <a:pt x="236296" y="621614"/>
                  </a:lnTo>
                  <a:lnTo>
                    <a:pt x="236296" y="590981"/>
                  </a:lnTo>
                  <a:lnTo>
                    <a:pt x="227965" y="585355"/>
                  </a:lnTo>
                  <a:lnTo>
                    <a:pt x="212674" y="582256"/>
                  </a:lnTo>
                  <a:lnTo>
                    <a:pt x="79425" y="582256"/>
                  </a:lnTo>
                  <a:lnTo>
                    <a:pt x="64109" y="585355"/>
                  </a:lnTo>
                  <a:lnTo>
                    <a:pt x="51600" y="593801"/>
                  </a:lnTo>
                  <a:lnTo>
                    <a:pt x="43154" y="606310"/>
                  </a:lnTo>
                  <a:lnTo>
                    <a:pt x="40068" y="621614"/>
                  </a:lnTo>
                  <a:lnTo>
                    <a:pt x="40068" y="865263"/>
                  </a:lnTo>
                  <a:lnTo>
                    <a:pt x="43154" y="880567"/>
                  </a:lnTo>
                  <a:lnTo>
                    <a:pt x="51600" y="893089"/>
                  </a:lnTo>
                  <a:lnTo>
                    <a:pt x="64109" y="901534"/>
                  </a:lnTo>
                  <a:lnTo>
                    <a:pt x="79425" y="904633"/>
                  </a:lnTo>
                  <a:lnTo>
                    <a:pt x="212674" y="904633"/>
                  </a:lnTo>
                  <a:lnTo>
                    <a:pt x="227965" y="901534"/>
                  </a:lnTo>
                  <a:lnTo>
                    <a:pt x="240487" y="893089"/>
                  </a:lnTo>
                  <a:lnTo>
                    <a:pt x="243319" y="888885"/>
                  </a:lnTo>
                  <a:lnTo>
                    <a:pt x="248932" y="880567"/>
                  </a:lnTo>
                  <a:lnTo>
                    <a:pt x="252031" y="865263"/>
                  </a:lnTo>
                  <a:lnTo>
                    <a:pt x="252031" y="621614"/>
                  </a:lnTo>
                  <a:close/>
                </a:path>
                <a:path w="292100" h="1480185">
                  <a:moveTo>
                    <a:pt x="260807" y="1194295"/>
                  </a:moveTo>
                  <a:lnTo>
                    <a:pt x="257873" y="1189215"/>
                  </a:lnTo>
                  <a:lnTo>
                    <a:pt x="255168" y="1187665"/>
                  </a:lnTo>
                  <a:lnTo>
                    <a:pt x="182968" y="1187665"/>
                  </a:lnTo>
                  <a:lnTo>
                    <a:pt x="180263" y="1189215"/>
                  </a:lnTo>
                  <a:lnTo>
                    <a:pt x="177342" y="1194295"/>
                  </a:lnTo>
                  <a:lnTo>
                    <a:pt x="177342" y="1197406"/>
                  </a:lnTo>
                  <a:lnTo>
                    <a:pt x="180263" y="1202474"/>
                  </a:lnTo>
                  <a:lnTo>
                    <a:pt x="182968" y="1204036"/>
                  </a:lnTo>
                  <a:lnTo>
                    <a:pt x="255168" y="1204036"/>
                  </a:lnTo>
                  <a:lnTo>
                    <a:pt x="257873" y="1202474"/>
                  </a:lnTo>
                  <a:lnTo>
                    <a:pt x="260807" y="1197406"/>
                  </a:lnTo>
                  <a:lnTo>
                    <a:pt x="260807" y="1194295"/>
                  </a:lnTo>
                  <a:close/>
                </a:path>
                <a:path w="292100" h="1480185">
                  <a:moveTo>
                    <a:pt x="290677" y="0"/>
                  </a:moveTo>
                  <a:lnTo>
                    <a:pt x="275158" y="0"/>
                  </a:lnTo>
                  <a:lnTo>
                    <a:pt x="213652" y="0"/>
                  </a:lnTo>
                  <a:lnTo>
                    <a:pt x="213652" y="15506"/>
                  </a:lnTo>
                  <a:lnTo>
                    <a:pt x="275158" y="15506"/>
                  </a:lnTo>
                  <a:lnTo>
                    <a:pt x="275158" y="77025"/>
                  </a:lnTo>
                  <a:lnTo>
                    <a:pt x="290664" y="77025"/>
                  </a:lnTo>
                  <a:lnTo>
                    <a:pt x="290664" y="15506"/>
                  </a:lnTo>
                  <a:lnTo>
                    <a:pt x="290677" y="0"/>
                  </a:lnTo>
                  <a:close/>
                </a:path>
                <a:path w="292100" h="1480185">
                  <a:moveTo>
                    <a:pt x="292100" y="214566"/>
                  </a:moveTo>
                  <a:lnTo>
                    <a:pt x="276593" y="214566"/>
                  </a:lnTo>
                  <a:lnTo>
                    <a:pt x="276593" y="276085"/>
                  </a:lnTo>
                  <a:lnTo>
                    <a:pt x="215074" y="276085"/>
                  </a:lnTo>
                  <a:lnTo>
                    <a:pt x="215074" y="291604"/>
                  </a:lnTo>
                  <a:lnTo>
                    <a:pt x="276593" y="291604"/>
                  </a:lnTo>
                  <a:lnTo>
                    <a:pt x="292100" y="291604"/>
                  </a:lnTo>
                  <a:lnTo>
                    <a:pt x="292100" y="276085"/>
                  </a:lnTo>
                  <a:lnTo>
                    <a:pt x="292100" y="214566"/>
                  </a:lnTo>
                  <a:close/>
                </a:path>
              </a:pathLst>
            </a:custGeom>
            <a:solidFill>
              <a:srgbClr val="FFFFFF"/>
            </a:solidFill>
          </p:spPr>
          <p:txBody>
            <a:bodyPr wrap="square" lIns="0" tIns="0" rIns="0" bIns="0" rtlCol="0"/>
            <a:lstStyle/>
            <a:p>
              <a:endParaRPr sz="1803" kern="0">
                <a:solidFill>
                  <a:sysClr val="windowText" lastClr="000000"/>
                </a:solidFill>
              </a:endParaRPr>
            </a:p>
          </p:txBody>
        </p:sp>
        <p:sp>
          <p:nvSpPr>
            <p:cNvPr id="10" name="object 10"/>
            <p:cNvSpPr/>
            <p:nvPr/>
          </p:nvSpPr>
          <p:spPr>
            <a:xfrm>
              <a:off x="895301" y="5259022"/>
              <a:ext cx="71120" cy="111760"/>
            </a:xfrm>
            <a:custGeom>
              <a:avLst/>
              <a:gdLst/>
              <a:ahLst/>
              <a:cxnLst/>
              <a:rect l="l" t="t" r="r" b="b"/>
              <a:pathLst>
                <a:path w="71119" h="111760">
                  <a:moveTo>
                    <a:pt x="0" y="0"/>
                  </a:moveTo>
                  <a:lnTo>
                    <a:pt x="0" y="111759"/>
                  </a:lnTo>
                  <a:lnTo>
                    <a:pt x="71120" y="55879"/>
                  </a:lnTo>
                  <a:lnTo>
                    <a:pt x="0" y="0"/>
                  </a:lnTo>
                  <a:close/>
                </a:path>
              </a:pathLst>
            </a:custGeom>
            <a:solidFill>
              <a:srgbClr val="040000"/>
            </a:solidFill>
          </p:spPr>
          <p:txBody>
            <a:bodyPr wrap="square" lIns="0" tIns="0" rIns="0" bIns="0" rtlCol="0"/>
            <a:lstStyle/>
            <a:p>
              <a:endParaRPr sz="1803" kern="0">
                <a:solidFill>
                  <a:sysClr val="windowText" lastClr="000000"/>
                </a:solidFill>
              </a:endParaRPr>
            </a:p>
          </p:txBody>
        </p:sp>
      </p:grpSp>
      <p:sp>
        <p:nvSpPr>
          <p:cNvPr id="11" name="object 5"/>
          <p:cNvSpPr txBox="1">
            <a:spLocks/>
          </p:cNvSpPr>
          <p:nvPr/>
        </p:nvSpPr>
        <p:spPr>
          <a:xfrm>
            <a:off x="6263923" y="816941"/>
            <a:ext cx="4733164" cy="628401"/>
          </a:xfrm>
          <a:prstGeom prst="rect">
            <a:avLst/>
          </a:prstGeom>
        </p:spPr>
        <p:txBody>
          <a:bodyPr vert="horz" wrap="square" lIns="0" tIns="12724" rIns="0" bIns="0" rtlCol="0">
            <a:spAutoFit/>
          </a:bodyPr>
          <a:lstStyle>
            <a:lvl1pPr>
              <a:defRPr sz="7214" b="0" i="0">
                <a:solidFill>
                  <a:schemeClr val="bg1"/>
                </a:solidFill>
                <a:latin typeface="Gill Sans MT"/>
                <a:ea typeface="+mj-ea"/>
                <a:cs typeface="Gill Sans MT"/>
              </a:defRPr>
            </a:lvl1pPr>
          </a:lstStyle>
          <a:p>
            <a:pPr marL="12724" marR="5090" algn="just">
              <a:spcBef>
                <a:spcPts val="100"/>
              </a:spcBef>
            </a:pPr>
            <a:r>
              <a:rPr lang="en-US" sz="4000" b="1" kern="0" dirty="0">
                <a:solidFill>
                  <a:srgbClr val="040000"/>
                </a:solidFill>
                <a:latin typeface="Roboto Medium" pitchFamily="2" charset="0"/>
                <a:ea typeface="Roboto Medium" pitchFamily="2" charset="0"/>
              </a:rPr>
              <a:t>E16C</a:t>
            </a:r>
            <a:endParaRPr lang="en-US" sz="4000" kern="0" dirty="0">
              <a:latin typeface="Roboto Medium" pitchFamily="2" charset="0"/>
              <a:ea typeface="Roboto Medium" pitchFamily="2" charset="0"/>
            </a:endParaRPr>
          </a:p>
        </p:txBody>
      </p:sp>
    </p:spTree>
    <p:extLst>
      <p:ext uri="{BB962C8B-B14F-4D97-AF65-F5344CB8AC3E}">
        <p14:creationId xmlns:p14="http://schemas.microsoft.com/office/powerpoint/2010/main" val="3881065524"/>
      </p:ext>
    </p:extLst>
  </p:cSld>
  <p:clrMapOvr>
    <a:masterClrMapping/>
  </p:clrMapOvr>
  <p:transition spd="med">
    <p:pull/>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Users/akuvox-design/Desktop/20230701 PPT优化-对讲产品介绍Akuvox Product Introduction 2/底图/22.jpg22"/>
          <p:cNvPicPr>
            <a:picLocks noChangeAspect="1"/>
          </p:cNvPicPr>
          <p:nvPr/>
        </p:nvPicPr>
        <p:blipFill rotWithShape="1">
          <a:blip r:embed="rId3"/>
          <a:srcRect t="9892"/>
          <a:stretch/>
        </p:blipFill>
        <p:spPr>
          <a:xfrm>
            <a:off x="0" y="0"/>
            <a:ext cx="12192000" cy="6169402"/>
          </a:xfrm>
          <a:prstGeom prst="rect">
            <a:avLst/>
          </a:prstGeom>
        </p:spPr>
      </p:pic>
      <p:sp>
        <p:nvSpPr>
          <p:cNvPr id="2" name="文本框 4"/>
          <p:cNvSpPr/>
          <p:nvPr/>
        </p:nvSpPr>
        <p:spPr>
          <a:xfrm>
            <a:off x="6458585" y="1699260"/>
            <a:ext cx="2055495" cy="829945"/>
          </a:xfrm>
          <a:prstGeom prst="rect">
            <a:avLst/>
          </a:prstGeom>
          <a:noFill/>
          <a:ln w="9525">
            <a:noFill/>
          </a:ln>
        </p:spPr>
        <p:txBody>
          <a:bodyPr wrap="square" anchor="t">
            <a:spAutoFit/>
          </a:bodyPr>
          <a:lstStyle/>
          <a:p>
            <a:r>
              <a:rPr lang="en-US" altLang="zh-CN" sz="4800" b="1" spc="100" dirty="0">
                <a:solidFill>
                  <a:srgbClr val="232323"/>
                </a:solidFill>
                <a:latin typeface="Arial" panose="020B0604020202020204" pitchFamily="34" charset="0"/>
                <a:cs typeface="Arial" panose="020B0604020202020204" pitchFamily="34" charset="0"/>
                <a:sym typeface="Arial" panose="020B0604020202020204" charset="-122"/>
              </a:rPr>
              <a:t>E16C</a:t>
            </a:r>
          </a:p>
        </p:txBody>
      </p:sp>
      <p:sp>
        <p:nvSpPr>
          <p:cNvPr id="14" name="文本框 13"/>
          <p:cNvSpPr txBox="1"/>
          <p:nvPr/>
        </p:nvSpPr>
        <p:spPr>
          <a:xfrm>
            <a:off x="6739890" y="2915285"/>
            <a:ext cx="4826635" cy="1891665"/>
          </a:xfrm>
          <a:prstGeom prst="rect">
            <a:avLst/>
          </a:prstGeom>
          <a:noFill/>
        </p:spPr>
        <p:txBody>
          <a:bodyPr wrap="square" rtlCol="0">
            <a:spAutoFit/>
          </a:bodyPr>
          <a:lstStyle/>
          <a:p>
            <a:pPr>
              <a:lnSpc>
                <a:spcPct val="150000"/>
              </a:lnSpc>
            </a:pPr>
            <a:r>
              <a:rPr lang="en-US" altLang="zh-CN" sz="1300">
                <a:solidFill>
                  <a:srgbClr val="232323"/>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5" </a:t>
            </a:r>
            <a:r>
              <a:rPr lang="en-US" altLang="zh-CN" sz="1300">
                <a:solidFill>
                  <a:srgbClr val="232323"/>
                </a:solidFill>
                <a:latin typeface="Arial" panose="020B0604020202020204" pitchFamily="34" charset="0"/>
                <a:ea typeface="Arial" panose="020B0604020202020204" pitchFamily="34" charset="0"/>
                <a:cs typeface="Arial" panose="020B0604020202020204" pitchFamily="34" charset="0"/>
              </a:rPr>
              <a:t>t</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ouch</a:t>
            </a:r>
            <a:r>
              <a:rPr lang="en-US" altLang="zh-CN" sz="1300">
                <a:solidFill>
                  <a:srgbClr val="232323"/>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screen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Dual cameras</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Facial recognition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Multiple access control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sym typeface="+mn-ea"/>
              </a:rPr>
              <a:t>PIN, </a:t>
            </a: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RFID, NFC, Bluetooth)</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Expandable for temperature detection</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 IP65</a:t>
            </a:r>
          </a:p>
        </p:txBody>
      </p:sp>
      <p:sp>
        <p:nvSpPr>
          <p:cNvPr id="16" name="文本框 15"/>
          <p:cNvSpPr txBox="1"/>
          <p:nvPr/>
        </p:nvSpPr>
        <p:spPr>
          <a:xfrm>
            <a:off x="6454775" y="2404110"/>
            <a:ext cx="5191125" cy="337185"/>
          </a:xfrm>
          <a:prstGeom prst="rect">
            <a:avLst/>
          </a:prstGeom>
          <a:noFill/>
        </p:spPr>
        <p:txBody>
          <a:bodyPr wrap="square" rtlCol="0">
            <a:spAutoFit/>
          </a:bodyPr>
          <a:lstStyle/>
          <a:p>
            <a:r>
              <a:rPr lang="en-US" altLang="zh-CN" sz="1600" spc="100">
                <a:solidFill>
                  <a:srgbClr val="232323"/>
                </a:solidFill>
                <a:latin typeface="Arial" panose="020B0604020202020204" pitchFamily="34" charset="0"/>
                <a:ea typeface="Arial" panose="020B0604020202020204" pitchFamily="34" charset="0"/>
                <a:cs typeface="Arial" panose="020B0604020202020204" pitchFamily="34" charset="0"/>
              </a:rPr>
              <a:t>5” </a:t>
            </a:r>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Facial Recognition </a:t>
            </a:r>
            <a:r>
              <a:rPr lang="en-US" altLang="zh-CN" sz="1600" spc="100">
                <a:solidFill>
                  <a:srgbClr val="232323"/>
                </a:solidFill>
                <a:latin typeface="Arial" panose="020B0604020202020204" pitchFamily="34" charset="0"/>
                <a:ea typeface="Arial" panose="020B0604020202020204" pitchFamily="34" charset="0"/>
                <a:cs typeface="Arial" panose="020B0604020202020204" pitchFamily="34" charset="0"/>
              </a:rPr>
              <a:t>Door Phone</a:t>
            </a:r>
          </a:p>
        </p:txBody>
      </p:sp>
      <p:cxnSp>
        <p:nvCxnSpPr>
          <p:cNvPr id="17" name="直接连接符 16"/>
          <p:cNvCxnSpPr/>
          <p:nvPr/>
        </p:nvCxnSpPr>
        <p:spPr>
          <a:xfrm>
            <a:off x="6541135" y="2807970"/>
            <a:ext cx="462216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598285" y="30930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598285" y="33915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598285" y="36899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598285" y="39884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598285" y="42868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6598285" y="45853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3" name="Group 12"/>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4" name="Group 23"/>
            <p:cNvGrpSpPr/>
            <p:nvPr userDrawn="1"/>
          </p:nvGrpSpPr>
          <p:grpSpPr>
            <a:xfrm>
              <a:off x="114300" y="4487369"/>
              <a:ext cx="8910322" cy="599050"/>
              <a:chOff x="114300" y="4487369"/>
              <a:chExt cx="8910322" cy="599050"/>
            </a:xfrm>
          </p:grpSpPr>
          <p:sp>
            <p:nvSpPr>
              <p:cNvPr id="25" name="TextBox 2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6" name="TextBox 2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7" name="TextBox 2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8" name="Picture 27">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2308679216"/>
      </p:ext>
    </p:extLst>
  </p:cSld>
  <p:clrMapOvr>
    <a:masterClrMapping/>
  </p:clrMapOvr>
  <p:transition spd="med">
    <p:pull/>
  </p:transition>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Rectangle 20"/>
          <p:cNvSpPr/>
          <p:nvPr/>
        </p:nvSpPr>
        <p:spPr>
          <a:xfrm>
            <a:off x="0" y="0"/>
            <a:ext cx="12192000" cy="6137047"/>
          </a:xfrm>
          <a:prstGeom prst="rect">
            <a:avLst/>
          </a:prstGeom>
          <a:solidFill>
            <a:srgbClr val="E2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2" name="Picture 11"/>
          <p:cNvPicPr>
            <a:picLocks noChangeAspect="1"/>
          </p:cNvPicPr>
          <p:nvPr/>
        </p:nvPicPr>
        <p:blipFill rotWithShape="1">
          <a:blip r:embed="rId2"/>
          <a:srcRect l="7949" r="17878" b="7589"/>
          <a:stretch/>
        </p:blipFill>
        <p:spPr>
          <a:xfrm>
            <a:off x="1143230" y="510639"/>
            <a:ext cx="9746444" cy="5522026"/>
          </a:xfrm>
          <a:prstGeom prst="rect">
            <a:avLst/>
          </a:prstGeom>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23" name="Rectangle 22"/>
          <p:cNvSpPr/>
          <p:nvPr/>
        </p:nvSpPr>
        <p:spPr>
          <a:xfrm>
            <a:off x="0" y="185446"/>
            <a:ext cx="2861953" cy="97833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object 9"/>
          <p:cNvSpPr txBox="1"/>
          <p:nvPr/>
        </p:nvSpPr>
        <p:spPr>
          <a:xfrm>
            <a:off x="254265" y="216676"/>
            <a:ext cx="2607688" cy="799767"/>
          </a:xfrm>
          <a:prstGeom prst="rect">
            <a:avLst/>
          </a:prstGeom>
        </p:spPr>
        <p:txBody>
          <a:bodyPr vert="horz" wrap="square" lIns="0" tIns="101152" rIns="0" bIns="0" rtlCol="0">
            <a:spAutoFit/>
          </a:bodyPr>
          <a:lstStyle/>
          <a:p>
            <a:pPr marL="12724">
              <a:spcBef>
                <a:spcPts val="797"/>
              </a:spcBef>
            </a:pPr>
            <a:r>
              <a:rPr sz="2800" b="1" kern="0" dirty="0">
                <a:solidFill>
                  <a:schemeClr val="bg1"/>
                </a:solidFill>
                <a:latin typeface="Roboto Medium" pitchFamily="2" charset="0"/>
                <a:ea typeface="Roboto Medium" pitchFamily="2" charset="0"/>
                <a:cs typeface="Gill Sans MT"/>
              </a:rPr>
              <a:t>Akuvox E16C</a:t>
            </a:r>
            <a:endParaRPr sz="2800" kern="0" dirty="0">
              <a:solidFill>
                <a:schemeClr val="bg1"/>
              </a:solidFill>
              <a:latin typeface="Roboto Medium" pitchFamily="2" charset="0"/>
              <a:ea typeface="Roboto Medium" pitchFamily="2" charset="0"/>
              <a:cs typeface="Gill Sans MT"/>
            </a:endParaRPr>
          </a:p>
          <a:p>
            <a:pPr marL="12724">
              <a:spcBef>
                <a:spcPts val="416"/>
              </a:spcBef>
            </a:pPr>
            <a:r>
              <a:rPr sz="1400" kern="0" dirty="0">
                <a:solidFill>
                  <a:schemeClr val="bg1"/>
                </a:solidFill>
                <a:latin typeface="Roboto Medium" pitchFamily="2" charset="0"/>
                <a:ea typeface="Roboto Medium" pitchFamily="2" charset="0"/>
                <a:cs typeface="Gill Sans MT"/>
              </a:rPr>
              <a:t>Facial Recognition Door Phone</a:t>
            </a:r>
          </a:p>
        </p:txBody>
      </p:sp>
      <p:grpSp>
        <p:nvGrpSpPr>
          <p:cNvPr id="24" name="Group 23"/>
          <p:cNvGrpSpPr/>
          <p:nvPr/>
        </p:nvGrpSpPr>
        <p:grpSpPr>
          <a:xfrm>
            <a:off x="0" y="5956065"/>
            <a:ext cx="12192000" cy="901933"/>
            <a:chOff x="0" y="4467050"/>
            <a:chExt cx="9144000" cy="676450"/>
          </a:xfrm>
        </p:grpSpPr>
        <p:sp>
          <p:nvSpPr>
            <p:cNvPr id="25" name="Rectangle 2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6" name="Group 25"/>
            <p:cNvGrpSpPr/>
            <p:nvPr userDrawn="1"/>
          </p:nvGrpSpPr>
          <p:grpSpPr>
            <a:xfrm>
              <a:off x="114300" y="4487369"/>
              <a:ext cx="8910322" cy="599050"/>
              <a:chOff x="114300" y="4487369"/>
              <a:chExt cx="8910322" cy="599050"/>
            </a:xfrm>
          </p:grpSpPr>
          <p:sp>
            <p:nvSpPr>
              <p:cNvPr id="27" name="TextBox 2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8" name="TextBox 2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9" name="TextBox 2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0" name="Picture 29">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95866871"/>
      </p:ext>
    </p:extLst>
  </p:cSld>
  <p:clrMapOvr>
    <a:masterClrMapping/>
  </p:clrMapOvr>
  <p:transition spd="med">
    <p:pull/>
  </p:transition>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9431" y="750203"/>
            <a:ext cx="4600847" cy="4720896"/>
          </a:xfrm>
          <a:prstGeom prst="rect">
            <a:avLst/>
          </a:prstGeom>
        </p:spPr>
      </p:pic>
      <p:sp>
        <p:nvSpPr>
          <p:cNvPr id="3" name="object 3"/>
          <p:cNvSpPr txBox="1"/>
          <p:nvPr/>
        </p:nvSpPr>
        <p:spPr>
          <a:xfrm>
            <a:off x="868031" y="736201"/>
            <a:ext cx="1183485" cy="197514"/>
          </a:xfrm>
          <a:prstGeom prst="rect">
            <a:avLst/>
          </a:prstGeom>
        </p:spPr>
        <p:txBody>
          <a:bodyPr vert="horz" wrap="square" lIns="0" tIns="12724" rIns="0" bIns="0" rtlCol="0">
            <a:spAutoFit/>
          </a:bodyPr>
          <a:lstStyle/>
          <a:p>
            <a:pPr marL="12724">
              <a:spcBef>
                <a:spcPts val="100"/>
              </a:spcBef>
            </a:pPr>
            <a:r>
              <a:rPr sz="1200" kern="0" spc="35" dirty="0">
                <a:solidFill>
                  <a:srgbClr val="7F7F80"/>
                </a:solidFill>
                <a:latin typeface="Roboto Medium" pitchFamily="2" charset="0"/>
                <a:ea typeface="Roboto Medium" pitchFamily="2" charset="0"/>
                <a:cs typeface="Gill Sans MT"/>
              </a:rPr>
              <a:t>Mobile</a:t>
            </a:r>
            <a:r>
              <a:rPr sz="1200" kern="0" spc="-25" dirty="0">
                <a:solidFill>
                  <a:srgbClr val="7F7F80"/>
                </a:solidFill>
                <a:latin typeface="Roboto Medium" pitchFamily="2" charset="0"/>
                <a:ea typeface="Roboto Medium" pitchFamily="2" charset="0"/>
                <a:cs typeface="Gill Sans MT"/>
              </a:rPr>
              <a:t> </a:t>
            </a:r>
            <a:r>
              <a:rPr sz="1200" kern="0" spc="65" dirty="0">
                <a:solidFill>
                  <a:srgbClr val="7F7F80"/>
                </a:solidFill>
                <a:latin typeface="Roboto Medium" pitchFamily="2" charset="0"/>
                <a:ea typeface="Roboto Medium" pitchFamily="2" charset="0"/>
                <a:cs typeface="Gill Sans MT"/>
              </a:rPr>
              <a:t>app</a:t>
            </a:r>
            <a:endParaRPr sz="1200" kern="0" dirty="0">
              <a:solidFill>
                <a:sysClr val="windowText" lastClr="000000"/>
              </a:solidFill>
              <a:latin typeface="Roboto Medium" pitchFamily="2" charset="0"/>
              <a:ea typeface="Roboto Medium" pitchFamily="2" charset="0"/>
              <a:cs typeface="Gill Sans MT"/>
            </a:endParaRPr>
          </a:p>
        </p:txBody>
      </p:sp>
      <p:sp>
        <p:nvSpPr>
          <p:cNvPr id="4" name="object 4"/>
          <p:cNvSpPr txBox="1"/>
          <p:nvPr/>
        </p:nvSpPr>
        <p:spPr>
          <a:xfrm>
            <a:off x="2281822" y="736201"/>
            <a:ext cx="1864412" cy="197514"/>
          </a:xfrm>
          <a:prstGeom prst="rect">
            <a:avLst/>
          </a:prstGeom>
        </p:spPr>
        <p:txBody>
          <a:bodyPr vert="horz" wrap="square" lIns="0" tIns="12724" rIns="0" bIns="0" rtlCol="0">
            <a:spAutoFit/>
          </a:bodyPr>
          <a:lstStyle/>
          <a:p>
            <a:pPr marL="12724">
              <a:spcBef>
                <a:spcPts val="100"/>
              </a:spcBef>
            </a:pPr>
            <a:r>
              <a:rPr sz="1200" kern="0" spc="60" dirty="0">
                <a:solidFill>
                  <a:srgbClr val="7F7F80"/>
                </a:solidFill>
                <a:latin typeface="Roboto Medium" pitchFamily="2" charset="0"/>
                <a:ea typeface="Roboto Medium" pitchFamily="2" charset="0"/>
                <a:cs typeface="Gill Sans MT"/>
              </a:rPr>
              <a:t>Facial</a:t>
            </a:r>
            <a:r>
              <a:rPr sz="1200" kern="0" spc="-55" dirty="0">
                <a:solidFill>
                  <a:srgbClr val="7F7F80"/>
                </a:solidFill>
                <a:latin typeface="Roboto Medium" pitchFamily="2" charset="0"/>
                <a:ea typeface="Roboto Medium" pitchFamily="2" charset="0"/>
                <a:cs typeface="Gill Sans MT"/>
              </a:rPr>
              <a:t> </a:t>
            </a:r>
            <a:r>
              <a:rPr sz="1200" kern="0" spc="25" dirty="0">
                <a:solidFill>
                  <a:srgbClr val="7F7F80"/>
                </a:solidFill>
                <a:latin typeface="Roboto Medium" pitchFamily="2" charset="0"/>
                <a:ea typeface="Roboto Medium" pitchFamily="2" charset="0"/>
                <a:cs typeface="Gill Sans MT"/>
              </a:rPr>
              <a:t>recognition</a:t>
            </a:r>
            <a:endParaRPr sz="1200" kern="0" dirty="0">
              <a:solidFill>
                <a:sysClr val="windowText" lastClr="000000"/>
              </a:solidFill>
              <a:latin typeface="Roboto Medium" pitchFamily="2" charset="0"/>
              <a:ea typeface="Roboto Medium" pitchFamily="2" charset="0"/>
              <a:cs typeface="Gill Sans MT"/>
            </a:endParaRPr>
          </a:p>
        </p:txBody>
      </p:sp>
      <p:sp>
        <p:nvSpPr>
          <p:cNvPr id="5" name="object 5"/>
          <p:cNvSpPr txBox="1"/>
          <p:nvPr/>
        </p:nvSpPr>
        <p:spPr>
          <a:xfrm>
            <a:off x="4224456" y="736201"/>
            <a:ext cx="485566" cy="197514"/>
          </a:xfrm>
          <a:prstGeom prst="rect">
            <a:avLst/>
          </a:prstGeom>
        </p:spPr>
        <p:txBody>
          <a:bodyPr vert="horz" wrap="square" lIns="0" tIns="12724" rIns="0" bIns="0" rtlCol="0">
            <a:spAutoFit/>
          </a:bodyPr>
          <a:lstStyle/>
          <a:p>
            <a:pPr marL="12724">
              <a:spcBef>
                <a:spcPts val="100"/>
              </a:spcBef>
            </a:pPr>
            <a:r>
              <a:rPr sz="1200" kern="0" spc="-25" dirty="0">
                <a:solidFill>
                  <a:srgbClr val="7F7F80"/>
                </a:solidFill>
                <a:latin typeface="Roboto Medium" pitchFamily="2" charset="0"/>
                <a:ea typeface="Roboto Medium" pitchFamily="2" charset="0"/>
                <a:cs typeface="Gill Sans MT"/>
              </a:rPr>
              <a:t>NFC</a:t>
            </a:r>
            <a:endParaRPr sz="1200" kern="0" dirty="0">
              <a:solidFill>
                <a:sysClr val="windowText" lastClr="000000"/>
              </a:solidFill>
              <a:latin typeface="Roboto Medium" pitchFamily="2" charset="0"/>
              <a:ea typeface="Roboto Medium" pitchFamily="2" charset="0"/>
              <a:cs typeface="Gill Sans MT"/>
            </a:endParaRPr>
          </a:p>
        </p:txBody>
      </p:sp>
      <p:sp>
        <p:nvSpPr>
          <p:cNvPr id="6" name="object 6"/>
          <p:cNvSpPr txBox="1"/>
          <p:nvPr/>
        </p:nvSpPr>
        <p:spPr>
          <a:xfrm>
            <a:off x="965524" y="3236280"/>
            <a:ext cx="1027760" cy="197514"/>
          </a:xfrm>
          <a:prstGeom prst="rect">
            <a:avLst/>
          </a:prstGeom>
        </p:spPr>
        <p:txBody>
          <a:bodyPr vert="horz" wrap="square" lIns="0" tIns="12724" rIns="0" bIns="0" rtlCol="0">
            <a:spAutoFit/>
          </a:bodyPr>
          <a:lstStyle/>
          <a:p>
            <a:pPr marL="12724">
              <a:spcBef>
                <a:spcPts val="100"/>
              </a:spcBef>
            </a:pPr>
            <a:r>
              <a:rPr sz="1200" kern="0" spc="-40" dirty="0">
                <a:solidFill>
                  <a:srgbClr val="7F7F80"/>
                </a:solidFill>
                <a:latin typeface="Roboto Medium" pitchFamily="2" charset="0"/>
                <a:ea typeface="Roboto Medium" pitchFamily="2" charset="0"/>
                <a:cs typeface="Gill Sans MT"/>
              </a:rPr>
              <a:t>QR</a:t>
            </a:r>
            <a:r>
              <a:rPr sz="1200" kern="0" spc="-25" dirty="0">
                <a:solidFill>
                  <a:srgbClr val="7F7F80"/>
                </a:solidFill>
                <a:latin typeface="Roboto Medium" pitchFamily="2" charset="0"/>
                <a:ea typeface="Roboto Medium" pitchFamily="2" charset="0"/>
                <a:cs typeface="Gill Sans MT"/>
              </a:rPr>
              <a:t> </a:t>
            </a:r>
            <a:r>
              <a:rPr sz="1200" kern="0" spc="45" dirty="0">
                <a:solidFill>
                  <a:srgbClr val="7F7F80"/>
                </a:solidFill>
                <a:latin typeface="Roboto Medium" pitchFamily="2" charset="0"/>
                <a:ea typeface="Roboto Medium" pitchFamily="2" charset="0"/>
                <a:cs typeface="Gill Sans MT"/>
              </a:rPr>
              <a:t>codes</a:t>
            </a:r>
            <a:endParaRPr sz="1200" kern="0" dirty="0">
              <a:solidFill>
                <a:sysClr val="windowText" lastClr="000000"/>
              </a:solidFill>
              <a:latin typeface="Roboto Medium" pitchFamily="2" charset="0"/>
              <a:ea typeface="Roboto Medium" pitchFamily="2" charset="0"/>
              <a:cs typeface="Gill Sans MT"/>
            </a:endParaRPr>
          </a:p>
        </p:txBody>
      </p:sp>
      <p:sp>
        <p:nvSpPr>
          <p:cNvPr id="7" name="object 7"/>
          <p:cNvSpPr txBox="1"/>
          <p:nvPr/>
        </p:nvSpPr>
        <p:spPr>
          <a:xfrm>
            <a:off x="2521949" y="3236280"/>
            <a:ext cx="1094299" cy="197514"/>
          </a:xfrm>
          <a:prstGeom prst="rect">
            <a:avLst/>
          </a:prstGeom>
        </p:spPr>
        <p:txBody>
          <a:bodyPr vert="horz" wrap="square" lIns="0" tIns="12724" rIns="0" bIns="0" rtlCol="0">
            <a:spAutoFit/>
          </a:bodyPr>
          <a:lstStyle/>
          <a:p>
            <a:pPr marL="12724">
              <a:spcBef>
                <a:spcPts val="100"/>
              </a:spcBef>
            </a:pPr>
            <a:r>
              <a:rPr sz="1200" kern="0" spc="20" dirty="0">
                <a:solidFill>
                  <a:srgbClr val="7F7F80"/>
                </a:solidFill>
                <a:latin typeface="Roboto Medium" pitchFamily="2" charset="0"/>
                <a:ea typeface="Roboto Medium" pitchFamily="2" charset="0"/>
                <a:cs typeface="Gill Sans MT"/>
              </a:rPr>
              <a:t>PIN</a:t>
            </a:r>
            <a:r>
              <a:rPr sz="1200" kern="0" spc="-25" dirty="0">
                <a:solidFill>
                  <a:srgbClr val="7F7F80"/>
                </a:solidFill>
                <a:latin typeface="Roboto Medium" pitchFamily="2" charset="0"/>
                <a:ea typeface="Roboto Medium" pitchFamily="2" charset="0"/>
                <a:cs typeface="Gill Sans MT"/>
              </a:rPr>
              <a:t> </a:t>
            </a:r>
            <a:r>
              <a:rPr sz="1200" kern="0" spc="45" dirty="0">
                <a:solidFill>
                  <a:srgbClr val="7F7F80"/>
                </a:solidFill>
                <a:latin typeface="Roboto Medium" pitchFamily="2" charset="0"/>
                <a:ea typeface="Roboto Medium" pitchFamily="2" charset="0"/>
                <a:cs typeface="Gill Sans MT"/>
              </a:rPr>
              <a:t>codes</a:t>
            </a:r>
            <a:endParaRPr sz="1200" kern="0" dirty="0">
              <a:solidFill>
                <a:sysClr val="windowText" lastClr="000000"/>
              </a:solidFill>
              <a:latin typeface="Roboto Medium" pitchFamily="2" charset="0"/>
              <a:ea typeface="Roboto Medium" pitchFamily="2" charset="0"/>
              <a:cs typeface="Gill Sans MT"/>
            </a:endParaRPr>
          </a:p>
        </p:txBody>
      </p:sp>
      <p:sp>
        <p:nvSpPr>
          <p:cNvPr id="8" name="object 8"/>
          <p:cNvSpPr txBox="1"/>
          <p:nvPr/>
        </p:nvSpPr>
        <p:spPr>
          <a:xfrm>
            <a:off x="4106023" y="3236280"/>
            <a:ext cx="889030" cy="197514"/>
          </a:xfrm>
          <a:prstGeom prst="rect">
            <a:avLst/>
          </a:prstGeom>
        </p:spPr>
        <p:txBody>
          <a:bodyPr vert="horz" wrap="square" lIns="0" tIns="12724" rIns="0" bIns="0" rtlCol="0">
            <a:spAutoFit/>
          </a:bodyPr>
          <a:lstStyle/>
          <a:p>
            <a:pPr marL="12724">
              <a:spcBef>
                <a:spcPts val="100"/>
              </a:spcBef>
            </a:pPr>
            <a:r>
              <a:rPr sz="1200" kern="0" spc="-20" dirty="0">
                <a:solidFill>
                  <a:srgbClr val="7F7F80"/>
                </a:solidFill>
                <a:latin typeface="Roboto Medium" pitchFamily="2" charset="0"/>
                <a:ea typeface="Roboto Medium" pitchFamily="2" charset="0"/>
                <a:cs typeface="Gill Sans MT"/>
              </a:rPr>
              <a:t>IC</a:t>
            </a:r>
            <a:r>
              <a:rPr sz="1200" kern="0" spc="-25" dirty="0">
                <a:solidFill>
                  <a:srgbClr val="7F7F80"/>
                </a:solidFill>
                <a:latin typeface="Roboto Medium" pitchFamily="2" charset="0"/>
                <a:ea typeface="Roboto Medium" pitchFamily="2" charset="0"/>
                <a:cs typeface="Gill Sans MT"/>
              </a:rPr>
              <a:t> </a:t>
            </a:r>
            <a:r>
              <a:rPr sz="1200" kern="0" spc="35" dirty="0">
                <a:solidFill>
                  <a:srgbClr val="7F7F80"/>
                </a:solidFill>
                <a:latin typeface="Roboto Medium" pitchFamily="2" charset="0"/>
                <a:ea typeface="Roboto Medium" pitchFamily="2" charset="0"/>
                <a:cs typeface="Gill Sans MT"/>
              </a:rPr>
              <a:t>ca</a:t>
            </a:r>
            <a:r>
              <a:rPr sz="1200" kern="0" spc="30" dirty="0">
                <a:solidFill>
                  <a:srgbClr val="7F7F80"/>
                </a:solidFill>
                <a:latin typeface="Roboto Medium" pitchFamily="2" charset="0"/>
                <a:ea typeface="Roboto Medium" pitchFamily="2" charset="0"/>
                <a:cs typeface="Gill Sans MT"/>
              </a:rPr>
              <a:t>r</a:t>
            </a:r>
            <a:r>
              <a:rPr sz="1200" kern="0" spc="70" dirty="0">
                <a:solidFill>
                  <a:srgbClr val="7F7F80"/>
                </a:solidFill>
                <a:latin typeface="Roboto Medium" pitchFamily="2" charset="0"/>
                <a:ea typeface="Roboto Medium" pitchFamily="2" charset="0"/>
                <a:cs typeface="Gill Sans MT"/>
              </a:rPr>
              <a:t>ds</a:t>
            </a:r>
            <a:endParaRPr sz="1200" kern="0" dirty="0">
              <a:solidFill>
                <a:sysClr val="windowText" lastClr="000000"/>
              </a:solidFill>
              <a:latin typeface="Roboto Medium" pitchFamily="2" charset="0"/>
              <a:ea typeface="Roboto Medium" pitchFamily="2" charset="0"/>
              <a:cs typeface="Gill Sans MT"/>
            </a:endParaRPr>
          </a:p>
        </p:txBody>
      </p:sp>
      <p:sp>
        <p:nvSpPr>
          <p:cNvPr id="9" name="object 9"/>
          <p:cNvSpPr txBox="1"/>
          <p:nvPr/>
        </p:nvSpPr>
        <p:spPr>
          <a:xfrm>
            <a:off x="6370052" y="929194"/>
            <a:ext cx="4215402" cy="799767"/>
          </a:xfrm>
          <a:prstGeom prst="rect">
            <a:avLst/>
          </a:prstGeom>
        </p:spPr>
        <p:txBody>
          <a:bodyPr vert="horz" wrap="square" lIns="0" tIns="101152" rIns="0" bIns="0" rtlCol="0">
            <a:spAutoFit/>
          </a:bodyPr>
          <a:lstStyle/>
          <a:p>
            <a:pPr marL="12724">
              <a:spcBef>
                <a:spcPts val="797"/>
              </a:spcBef>
            </a:pPr>
            <a:r>
              <a:rPr sz="2800" b="1" kern="0" dirty="0">
                <a:solidFill>
                  <a:srgbClr val="221815"/>
                </a:solidFill>
                <a:latin typeface="Roboto Medium" pitchFamily="2" charset="0"/>
                <a:ea typeface="Roboto Medium" pitchFamily="2" charset="0"/>
                <a:cs typeface="Gill Sans MT"/>
              </a:rPr>
              <a:t>Akuvox E16C</a:t>
            </a:r>
            <a:endParaRPr sz="2800" kern="0" dirty="0">
              <a:solidFill>
                <a:sysClr val="windowText" lastClr="000000"/>
              </a:solidFill>
              <a:latin typeface="Roboto Medium" pitchFamily="2" charset="0"/>
              <a:ea typeface="Roboto Medium" pitchFamily="2" charset="0"/>
              <a:cs typeface="Gill Sans MT"/>
            </a:endParaRPr>
          </a:p>
          <a:p>
            <a:pPr marL="12724">
              <a:spcBef>
                <a:spcPts val="416"/>
              </a:spcBef>
            </a:pPr>
            <a:r>
              <a:rPr sz="1400" kern="0" dirty="0">
                <a:solidFill>
                  <a:srgbClr val="221815"/>
                </a:solidFill>
                <a:latin typeface="Roboto Medium" pitchFamily="2" charset="0"/>
                <a:ea typeface="Roboto Medium" pitchFamily="2" charset="0"/>
                <a:cs typeface="Gill Sans MT"/>
              </a:rPr>
              <a:t>Facial Recognition Door Phone</a:t>
            </a:r>
            <a:endParaRPr sz="1400" kern="0" dirty="0">
              <a:solidFill>
                <a:sysClr val="windowText" lastClr="000000"/>
              </a:solidFill>
              <a:latin typeface="Roboto Medium" pitchFamily="2" charset="0"/>
              <a:ea typeface="Roboto Medium" pitchFamily="2" charset="0"/>
              <a:cs typeface="Gill Sans MT"/>
            </a:endParaRPr>
          </a:p>
        </p:txBody>
      </p:sp>
      <p:pic>
        <p:nvPicPr>
          <p:cNvPr id="47" name="Picture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48" name="object 10"/>
          <p:cNvSpPr txBox="1"/>
          <p:nvPr/>
        </p:nvSpPr>
        <p:spPr>
          <a:xfrm>
            <a:off x="6434384" y="1889503"/>
            <a:ext cx="5589976" cy="2546106"/>
          </a:xfrm>
          <a:prstGeom prst="rect">
            <a:avLst/>
          </a:prstGeom>
        </p:spPr>
        <p:txBody>
          <a:bodyPr vert="horz" wrap="square" lIns="0" tIns="12724" rIns="0" bIns="0" rtlCol="0">
            <a:spAutoFit/>
          </a:bodyPr>
          <a:lstStyle/>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H.264 video and G.722 audio codec</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Display: 5” IPS LCD capacitive touch screen 1280x720</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Camera: 2 Mega pixels, WDR</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Water-proof &amp; Dust-proof: IP65</a:t>
            </a:r>
          </a:p>
          <a:p>
            <a:pPr marL="184500" marR="83979" indent="-171776">
              <a:lnSpc>
                <a:spcPct val="145800"/>
              </a:lnSpc>
              <a:spcBef>
                <a:spcPts val="100"/>
              </a:spcBef>
              <a:buFont typeface="Arial" panose="020B0604020202020204" pitchFamily="34" charset="0"/>
              <a:buChar char="•"/>
            </a:pPr>
            <a:r>
              <a:rPr lang="en-IN" sz="1202" kern="0" spc="5" dirty="0" err="1">
                <a:solidFill>
                  <a:srgbClr val="221815"/>
                </a:solidFill>
                <a:latin typeface="Roboto Medium" pitchFamily="2" charset="0"/>
                <a:ea typeface="Roboto Medium" pitchFamily="2" charset="0"/>
                <a:cs typeface="Gill Sans MT"/>
              </a:rPr>
              <a:t>PoE</a:t>
            </a:r>
            <a:r>
              <a:rPr lang="en-IN" sz="1202" kern="0" spc="5" dirty="0">
                <a:solidFill>
                  <a:srgbClr val="221815"/>
                </a:solidFill>
                <a:latin typeface="Roboto Medium" pitchFamily="2" charset="0"/>
                <a:ea typeface="Roboto Medium" pitchFamily="2" charset="0"/>
                <a:cs typeface="Gill Sans MT"/>
              </a:rPr>
              <a:t> (IEEE802.3af, Power-over-Ethernet)</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Support </a:t>
            </a:r>
            <a:r>
              <a:rPr lang="en-IN" sz="1202" kern="0" spc="5" dirty="0" err="1">
                <a:solidFill>
                  <a:srgbClr val="221815"/>
                </a:solidFill>
                <a:latin typeface="Roboto Medium" pitchFamily="2" charset="0"/>
                <a:ea typeface="Roboto Medium" pitchFamily="2" charset="0"/>
                <a:cs typeface="Gill Sans MT"/>
              </a:rPr>
              <a:t>Wiegand</a:t>
            </a:r>
            <a:r>
              <a:rPr lang="en-IN" sz="1202" kern="0" spc="5" dirty="0">
                <a:solidFill>
                  <a:srgbClr val="221815"/>
                </a:solidFill>
                <a:latin typeface="Roboto Medium" pitchFamily="2" charset="0"/>
                <a:ea typeface="Roboto Medium" pitchFamily="2" charset="0"/>
                <a:cs typeface="Gill Sans MT"/>
              </a:rPr>
              <a:t>, RS485,13.56MHZ Card reader</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Complies with SIP standard for easy integration in every SIP PBX</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Installation: support Surface Mount</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Body Temperature Detection (Optional)</a:t>
            </a:r>
            <a:endParaRPr sz="1202" kern="0" dirty="0">
              <a:solidFill>
                <a:sysClr val="windowText" lastClr="000000"/>
              </a:solidFill>
              <a:latin typeface="Roboto Medium" pitchFamily="2" charset="0"/>
              <a:ea typeface="Roboto Medium" pitchFamily="2" charset="0"/>
              <a:cs typeface="Gill Sans MT"/>
            </a:endParaRPr>
          </a:p>
        </p:txBody>
      </p:sp>
      <p:pic>
        <p:nvPicPr>
          <p:cNvPr id="49" name="Picture 48"/>
          <p:cNvPicPr>
            <a:picLocks noChangeAspect="1"/>
          </p:cNvPicPr>
          <p:nvPr/>
        </p:nvPicPr>
        <p:blipFill>
          <a:blip r:embed="rId4"/>
          <a:stretch>
            <a:fillRect/>
          </a:stretch>
        </p:blipFill>
        <p:spPr>
          <a:xfrm>
            <a:off x="6370052" y="5238870"/>
            <a:ext cx="1497655" cy="419097"/>
          </a:xfrm>
          <a:prstGeom prst="rect">
            <a:avLst/>
          </a:prstGeom>
        </p:spPr>
      </p:pic>
      <p:pic>
        <p:nvPicPr>
          <p:cNvPr id="50" name="Picture 49"/>
          <p:cNvPicPr>
            <a:picLocks noChangeAspect="1"/>
          </p:cNvPicPr>
          <p:nvPr/>
        </p:nvPicPr>
        <p:blipFill>
          <a:blip r:embed="rId5"/>
          <a:stretch>
            <a:fillRect/>
          </a:stretch>
        </p:blipFill>
        <p:spPr>
          <a:xfrm>
            <a:off x="7826162" y="4565689"/>
            <a:ext cx="1485328" cy="425260"/>
          </a:xfrm>
          <a:prstGeom prst="rect">
            <a:avLst/>
          </a:prstGeom>
        </p:spPr>
      </p:pic>
      <p:pic>
        <p:nvPicPr>
          <p:cNvPr id="51" name="Picture 50"/>
          <p:cNvPicPr>
            <a:picLocks noChangeAspect="1"/>
          </p:cNvPicPr>
          <p:nvPr/>
        </p:nvPicPr>
        <p:blipFill>
          <a:blip r:embed="rId6"/>
          <a:stretch>
            <a:fillRect/>
          </a:stretch>
        </p:blipFill>
        <p:spPr>
          <a:xfrm>
            <a:off x="9639734" y="4539788"/>
            <a:ext cx="1121701" cy="443750"/>
          </a:xfrm>
          <a:prstGeom prst="rect">
            <a:avLst/>
          </a:prstGeom>
        </p:spPr>
      </p:pic>
      <p:pic>
        <p:nvPicPr>
          <p:cNvPr id="52" name="Picture 51"/>
          <p:cNvPicPr>
            <a:picLocks noChangeAspect="1"/>
          </p:cNvPicPr>
          <p:nvPr/>
        </p:nvPicPr>
        <p:blipFill>
          <a:blip r:embed="rId7"/>
          <a:stretch>
            <a:fillRect/>
          </a:stretch>
        </p:blipFill>
        <p:spPr>
          <a:xfrm>
            <a:off x="6370052" y="4597333"/>
            <a:ext cx="1127865" cy="412934"/>
          </a:xfrm>
          <a:prstGeom prst="rect">
            <a:avLst/>
          </a:prstGeom>
        </p:spPr>
      </p:pic>
      <p:pic>
        <p:nvPicPr>
          <p:cNvPr id="53" name="Picture 52"/>
          <p:cNvPicPr>
            <a:picLocks noChangeAspect="1"/>
          </p:cNvPicPr>
          <p:nvPr/>
        </p:nvPicPr>
        <p:blipFill>
          <a:blip r:embed="rId8"/>
          <a:stretch>
            <a:fillRect/>
          </a:stretch>
        </p:blipFill>
        <p:spPr>
          <a:xfrm>
            <a:off x="8134320" y="5238870"/>
            <a:ext cx="1177170" cy="412934"/>
          </a:xfrm>
          <a:prstGeom prst="rect">
            <a:avLst/>
          </a:prstGeom>
        </p:spPr>
      </p:pic>
      <p:grpSp>
        <p:nvGrpSpPr>
          <p:cNvPr id="24" name="Group 23"/>
          <p:cNvGrpSpPr/>
          <p:nvPr/>
        </p:nvGrpSpPr>
        <p:grpSpPr>
          <a:xfrm>
            <a:off x="0" y="5956065"/>
            <a:ext cx="12192000" cy="901933"/>
            <a:chOff x="0" y="4467050"/>
            <a:chExt cx="9144000" cy="676450"/>
          </a:xfrm>
        </p:grpSpPr>
        <p:sp>
          <p:nvSpPr>
            <p:cNvPr id="25" name="Rectangle 2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6" name="Group 25"/>
            <p:cNvGrpSpPr/>
            <p:nvPr userDrawn="1"/>
          </p:nvGrpSpPr>
          <p:grpSpPr>
            <a:xfrm>
              <a:off x="114300" y="4487369"/>
              <a:ext cx="8910322" cy="599050"/>
              <a:chOff x="114300" y="4487369"/>
              <a:chExt cx="8910322" cy="599050"/>
            </a:xfrm>
          </p:grpSpPr>
          <p:sp>
            <p:nvSpPr>
              <p:cNvPr id="27" name="TextBox 2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8" name="TextBox 2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9" name="TextBox 2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0" name="Picture 29">
                <a:extLst>
                  <a:ext uri="{FF2B5EF4-FFF2-40B4-BE49-F238E27FC236}">
                    <a16:creationId xmlns:a16="http://schemas.microsoft.com/office/drawing/2014/main" id="{CC6F26D6-4233-4EB5-A663-E0382D50DF3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073594858"/>
      </p:ext>
    </p:extLst>
  </p:cSld>
  <p:clrMapOvr>
    <a:masterClrMapping/>
  </p:clrMapOvr>
  <p:transition spd="med">
    <p:pull/>
  </p:transition>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0" y="157033"/>
            <a:ext cx="12192000" cy="5694947"/>
          </a:xfrm>
          <a:prstGeom prst="rect">
            <a:avLst/>
          </a:prstGeom>
        </p:spPr>
      </p:pic>
      <p:grpSp>
        <p:nvGrpSpPr>
          <p:cNvPr id="11" name="Group 10"/>
          <p:cNvGrpSpPr/>
          <p:nvPr/>
        </p:nvGrpSpPr>
        <p:grpSpPr>
          <a:xfrm>
            <a:off x="0" y="5956065"/>
            <a:ext cx="12192000" cy="901933"/>
            <a:chOff x="0" y="4467050"/>
            <a:chExt cx="9144000" cy="676450"/>
          </a:xfrm>
        </p:grpSpPr>
        <p:sp>
          <p:nvSpPr>
            <p:cNvPr id="12" name="Rectangle 11">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3" name="Group 12"/>
            <p:cNvGrpSpPr/>
            <p:nvPr userDrawn="1"/>
          </p:nvGrpSpPr>
          <p:grpSpPr>
            <a:xfrm>
              <a:off x="114300" y="4487369"/>
              <a:ext cx="8910322" cy="599050"/>
              <a:chOff x="114300" y="4487369"/>
              <a:chExt cx="8910322" cy="599050"/>
            </a:xfrm>
          </p:grpSpPr>
          <p:sp>
            <p:nvSpPr>
              <p:cNvPr id="14" name="TextBox 13">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5" name="TextBox 14">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6" name="TextBox 15">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7" name="Picture 16">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75890055"/>
      </p:ext>
    </p:extLst>
  </p:cSld>
  <p:clrMapOvr>
    <a:masterClrMapping/>
  </p:clrMapOvr>
  <p:transition spd="med">
    <p:pull/>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21.jpg21"/>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1177290" y="1292225"/>
            <a:ext cx="2055495" cy="829945"/>
          </a:xfrm>
          <a:prstGeom prst="rect">
            <a:avLst/>
          </a:prstGeom>
          <a:noFill/>
          <a:ln w="9525">
            <a:noFill/>
          </a:ln>
        </p:spPr>
        <p:txBody>
          <a:bodyPr wrap="square" anchor="t">
            <a:spAutoFit/>
          </a:bodyPr>
          <a:lstStyle/>
          <a:p>
            <a:r>
              <a:rPr lang="en-US" altLang="zh-CN" sz="4800" b="1" spc="100" dirty="0">
                <a:solidFill>
                  <a:prstClr val="white"/>
                </a:solidFill>
                <a:latin typeface="Arial" panose="020B0604020202020204" pitchFamily="34" charset="0"/>
                <a:cs typeface="Arial" panose="020B0604020202020204" pitchFamily="34" charset="0"/>
                <a:sym typeface="Arial" panose="020B0604020202020204" charset="-122"/>
              </a:rPr>
              <a:t>E18C</a:t>
            </a:r>
          </a:p>
        </p:txBody>
      </p:sp>
      <p:sp>
        <p:nvSpPr>
          <p:cNvPr id="2" name="文本框 1"/>
          <p:cNvSpPr txBox="1"/>
          <p:nvPr/>
        </p:nvSpPr>
        <p:spPr>
          <a:xfrm>
            <a:off x="1458595" y="2508250"/>
            <a:ext cx="4826635" cy="2192020"/>
          </a:xfrm>
          <a:prstGeom prst="rect">
            <a:avLst/>
          </a:prstGeom>
          <a:noFill/>
        </p:spPr>
        <p:txBody>
          <a:bodyPr wrap="square" rtlCol="0">
            <a:spAutoFit/>
          </a:bodyPr>
          <a:lstStyle/>
          <a:p>
            <a:pPr>
              <a:lnSpc>
                <a:spcPct val="150000"/>
              </a:lnSpc>
            </a:pP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7"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t</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ouch</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screen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 Dual cameras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 Facial recognition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 Multiple access control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PIN</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NFC, Bluetooth)</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 Expandable for temperature detection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 IP65</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 LTE optional</a:t>
            </a:r>
          </a:p>
        </p:txBody>
      </p:sp>
      <p:sp>
        <p:nvSpPr>
          <p:cNvPr id="3" name="文本框 2"/>
          <p:cNvSpPr txBox="1"/>
          <p:nvPr/>
        </p:nvSpPr>
        <p:spPr>
          <a:xfrm>
            <a:off x="1173480" y="1983105"/>
            <a:ext cx="519112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7” Face Recognition Door Phone</a:t>
            </a:r>
          </a:p>
        </p:txBody>
      </p:sp>
      <p:cxnSp>
        <p:nvCxnSpPr>
          <p:cNvPr id="6" name="直接连接符 5"/>
          <p:cNvCxnSpPr/>
          <p:nvPr/>
        </p:nvCxnSpPr>
        <p:spPr>
          <a:xfrm>
            <a:off x="1259840" y="2400935"/>
            <a:ext cx="386715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316990" y="26860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1316990" y="29845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1316990" y="32829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1316990" y="35814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1316990" y="38798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1316990" y="41783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1316990" y="44767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45753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Banner-X910(1)"/>
          <p:cNvPicPr>
            <a:picLocks noChangeAspect="1"/>
          </p:cNvPicPr>
          <p:nvPr/>
        </p:nvPicPr>
        <p:blipFill>
          <a:blip r:embed="rId3"/>
          <a:stretch>
            <a:fillRect/>
          </a:stretch>
        </p:blipFill>
        <p:spPr>
          <a:xfrm>
            <a:off x="0" y="0"/>
            <a:ext cx="12186285" cy="6857365"/>
          </a:xfrm>
          <a:prstGeom prst="rect">
            <a:avLst/>
          </a:prstGeom>
        </p:spPr>
      </p:pic>
      <p:grpSp>
        <p:nvGrpSpPr>
          <p:cNvPr id="2" name="组合 1"/>
          <p:cNvGrpSpPr/>
          <p:nvPr/>
        </p:nvGrpSpPr>
        <p:grpSpPr>
          <a:xfrm>
            <a:off x="720090" y="1358900"/>
            <a:ext cx="5191125" cy="3408045"/>
            <a:chOff x="1134" y="2140"/>
            <a:chExt cx="8175" cy="5367"/>
          </a:xfrm>
        </p:grpSpPr>
        <p:sp>
          <p:nvSpPr>
            <p:cNvPr id="15" name="文本框 4"/>
            <p:cNvSpPr/>
            <p:nvPr/>
          </p:nvSpPr>
          <p:spPr>
            <a:xfrm>
              <a:off x="1140" y="2140"/>
              <a:ext cx="4997" cy="1307"/>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X910</a:t>
              </a:r>
            </a:p>
          </p:txBody>
        </p:sp>
        <p:sp>
          <p:nvSpPr>
            <p:cNvPr id="3" name="文本框 2"/>
            <p:cNvSpPr txBox="1"/>
            <p:nvPr/>
          </p:nvSpPr>
          <p:spPr>
            <a:xfrm>
              <a:off x="1583" y="4055"/>
              <a:ext cx="7601" cy="3452"/>
            </a:xfrm>
            <a:prstGeom prst="rect">
              <a:avLst/>
            </a:prstGeom>
            <a:noFill/>
          </p:spPr>
          <p:txBody>
            <a:bodyPr wrap="square" rtlCol="0">
              <a:spAutoFit/>
            </a:bodyPr>
            <a:lstStyle/>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Aluminum  Pannel</a:t>
              </a:r>
            </a:p>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Starlight camera(150</a:t>
              </a:r>
              <a:r>
                <a:rPr lang="en-US"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a:t>
              </a: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 horizontal)</a:t>
              </a:r>
            </a:p>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Dedicated camera for package monitoring</a:t>
              </a:r>
            </a:p>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QR code scanning</a:t>
              </a:r>
            </a:p>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Multiple access control (RFID, NFC, Bluetooth)</a:t>
              </a:r>
            </a:p>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IK08&amp; IP65</a:t>
              </a:r>
            </a:p>
            <a:p>
              <a:pPr>
                <a:lnSpc>
                  <a:spcPct val="150000"/>
                </a:lnSpc>
              </a:pPr>
              <a:endPar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4" name="文本框 3"/>
            <p:cNvSpPr txBox="1"/>
            <p:nvPr/>
          </p:nvSpPr>
          <p:spPr>
            <a:xfrm>
              <a:off x="1134" y="3219"/>
              <a:ext cx="8175" cy="531"/>
            </a:xfrm>
            <a:prstGeom prst="rect">
              <a:avLst/>
            </a:prstGeom>
            <a:noFill/>
          </p:spPr>
          <p:txBody>
            <a:bodyPr wrap="square" rtlCol="0">
              <a:spAutoFit/>
            </a:bodyPr>
            <a:lstStyle/>
            <a:p>
              <a:r>
                <a:rPr lang="en-US" altLang="zh-CN" sz="1600" spc="100">
                  <a:solidFill>
                    <a:prstClr val="white"/>
                  </a:solidFill>
                  <a:latin typeface="Arial" panose="020B0604020202020204" pitchFamily="34" charset="0"/>
                  <a:ea typeface="Arial" panose="020B0604020202020204" pitchFamily="34" charset="0"/>
                  <a:cs typeface="Arial" panose="020B0604020202020204" pitchFamily="34" charset="0"/>
                </a:rPr>
                <a:t>Single-Button Package Detection Door Phone</a:t>
              </a:r>
            </a:p>
          </p:txBody>
        </p:sp>
        <p:cxnSp>
          <p:nvCxnSpPr>
            <p:cNvPr id="6" name="直接连接符 5"/>
            <p:cNvCxnSpPr/>
            <p:nvPr/>
          </p:nvCxnSpPr>
          <p:spPr>
            <a:xfrm>
              <a:off x="1270" y="3886"/>
              <a:ext cx="727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360" y="433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1360" y="480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1360" y="527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1360" y="574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1360" y="621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1360" y="668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640926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12.jpg12"/>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6235065" y="1517650"/>
            <a:ext cx="2055495" cy="829945"/>
          </a:xfrm>
          <a:prstGeom prst="rect">
            <a:avLst/>
          </a:prstGeom>
          <a:noFill/>
          <a:ln w="9525">
            <a:noFill/>
          </a:ln>
        </p:spPr>
        <p:txBody>
          <a:bodyPr wrap="square" anchor="t">
            <a:spAutoFit/>
          </a:bodyPr>
          <a:lstStyle/>
          <a:p>
            <a:r>
              <a:rPr lang="en-US" altLang="zh-CN" sz="4800" b="1" spc="100" dirty="0">
                <a:solidFill>
                  <a:prstClr val="white"/>
                </a:solidFill>
                <a:latin typeface="Arial" panose="020B0604020202020204" pitchFamily="34" charset="0"/>
                <a:cs typeface="Arial" panose="020B0604020202020204" pitchFamily="34" charset="0"/>
                <a:sym typeface="Arial" panose="020B0604020202020204" charset="-122"/>
              </a:rPr>
              <a:t>X912</a:t>
            </a:r>
          </a:p>
        </p:txBody>
      </p:sp>
      <p:sp>
        <p:nvSpPr>
          <p:cNvPr id="3" name="文本框 2"/>
          <p:cNvSpPr txBox="1"/>
          <p:nvPr/>
        </p:nvSpPr>
        <p:spPr>
          <a:xfrm>
            <a:off x="6516370" y="2733675"/>
            <a:ext cx="4826635" cy="279209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4"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t</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ouch</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screen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Dual cameras (the main one a starlight)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Wave to unlock</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QR code scanning</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Facial recognition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Sensitive touch keypad</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Multiple access control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PIN</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NFC, Bluetooth)</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IK10 &amp; IP65</a:t>
            </a:r>
          </a:p>
        </p:txBody>
      </p:sp>
      <p:sp>
        <p:nvSpPr>
          <p:cNvPr id="4" name="文本框 3"/>
          <p:cNvSpPr txBox="1"/>
          <p:nvPr/>
        </p:nvSpPr>
        <p:spPr>
          <a:xfrm>
            <a:off x="6231255" y="2202815"/>
            <a:ext cx="519112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Vandal Resistant Door Phone</a:t>
            </a:r>
          </a:p>
        </p:txBody>
      </p:sp>
      <p:cxnSp>
        <p:nvCxnSpPr>
          <p:cNvPr id="6" name="直接连接符 5"/>
          <p:cNvCxnSpPr/>
          <p:nvPr/>
        </p:nvCxnSpPr>
        <p:spPr>
          <a:xfrm>
            <a:off x="6317615" y="2626360"/>
            <a:ext cx="461962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374765" y="29114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6374765" y="32099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6374765" y="35083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6374765" y="38068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6374765" y="41052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6374765" y="44037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6374765" y="47021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6374765" y="50006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4" name="椭圆 13"/>
          <p:cNvSpPr/>
          <p:nvPr/>
        </p:nvSpPr>
        <p:spPr>
          <a:xfrm>
            <a:off x="6374765" y="52990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pic>
        <p:nvPicPr>
          <p:cNvPr id="16" name="Picture 15">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370" y="5719445"/>
            <a:ext cx="1916273" cy="534153"/>
          </a:xfrm>
          <a:prstGeom prst="rect">
            <a:avLst/>
          </a:prstGeom>
        </p:spPr>
      </p:pic>
    </p:spTree>
    <p:extLst>
      <p:ext uri="{BB962C8B-B14F-4D97-AF65-F5344CB8AC3E}">
        <p14:creationId xmlns:p14="http://schemas.microsoft.com/office/powerpoint/2010/main" val="4092173401"/>
      </p:ext>
    </p:extLst>
  </p:cSld>
  <p:clrMapOvr>
    <a:masterClrMapping/>
  </p:clrMapOvr>
  <p:transition spd="med">
    <p:pull/>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srcRect r="6337" b="1434"/>
          <a:stretch/>
        </p:blipFill>
        <p:spPr>
          <a:xfrm>
            <a:off x="0" y="1"/>
            <a:ext cx="12191999" cy="5983156"/>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3" name="Group 12"/>
          <p:cNvGrpSpPr/>
          <p:nvPr/>
        </p:nvGrpSpPr>
        <p:grpSpPr>
          <a:xfrm>
            <a:off x="0" y="5956065"/>
            <a:ext cx="12192000" cy="901933"/>
            <a:chOff x="0" y="4467050"/>
            <a:chExt cx="9144000" cy="676450"/>
          </a:xfrm>
        </p:grpSpPr>
        <p:sp>
          <p:nvSpPr>
            <p:cNvPr id="14" name="Rectangle 1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5" name="Group 14"/>
            <p:cNvGrpSpPr/>
            <p:nvPr userDrawn="1"/>
          </p:nvGrpSpPr>
          <p:grpSpPr>
            <a:xfrm>
              <a:off x="114300" y="4487369"/>
              <a:ext cx="8910322" cy="599050"/>
              <a:chOff x="114300" y="4487369"/>
              <a:chExt cx="8910322" cy="599050"/>
            </a:xfrm>
          </p:grpSpPr>
          <p:sp>
            <p:nvSpPr>
              <p:cNvPr id="16" name="TextBox 1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7" name="TextBox 1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8" name="TextBox 1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9" name="Picture 18">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606272172"/>
      </p:ext>
    </p:extLst>
  </p:cSld>
  <p:clrMapOvr>
    <a:masterClrMapping/>
  </p:clrMapOvr>
  <p:transition spd="med">
    <p:pull/>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262" r="8114"/>
          <a:stretch/>
        </p:blipFill>
        <p:spPr>
          <a:xfrm>
            <a:off x="0" y="0"/>
            <a:ext cx="12191999" cy="596177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2" name="Group 11"/>
          <p:cNvGrpSpPr/>
          <p:nvPr/>
        </p:nvGrpSpPr>
        <p:grpSpPr>
          <a:xfrm>
            <a:off x="0" y="5956065"/>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686536641"/>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4837471" y="2077582"/>
            <a:ext cx="6139859" cy="936178"/>
          </a:xfrm>
          <a:prstGeom prst="rect">
            <a:avLst/>
          </a:prstGeom>
        </p:spPr>
        <p:txBody>
          <a:bodyPr vert="horz" wrap="square" lIns="0" tIns="12724" rIns="0" bIns="0" rtlCol="0">
            <a:spAutoFit/>
          </a:bodyPr>
          <a:lstStyle/>
          <a:p>
            <a:pPr marL="12724" algn="r">
              <a:spcBef>
                <a:spcPts val="100"/>
              </a:spcBef>
            </a:pPr>
            <a:r>
              <a:rPr sz="6000" spc="250" dirty="0">
                <a:latin typeface="Roboto Medium" pitchFamily="2" charset="0"/>
                <a:ea typeface="Roboto Medium" pitchFamily="2" charset="0"/>
              </a:rPr>
              <a:t>The</a:t>
            </a:r>
            <a:r>
              <a:rPr sz="6000" spc="-296" dirty="0">
                <a:latin typeface="Roboto Medium" pitchFamily="2" charset="0"/>
                <a:ea typeface="Roboto Medium" pitchFamily="2" charset="0"/>
              </a:rPr>
              <a:t> </a:t>
            </a:r>
            <a:r>
              <a:rPr sz="6000" spc="376" dirty="0">
                <a:latin typeface="Roboto Medium" pitchFamily="2" charset="0"/>
                <a:ea typeface="Roboto Medium" pitchFamily="2" charset="0"/>
              </a:rPr>
              <a:t>Company</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136" y="292601"/>
            <a:ext cx="2221741" cy="648748"/>
          </a:xfrm>
          <a:prstGeom prst="rect">
            <a:avLst/>
          </a:prstGeom>
        </p:spPr>
      </p:pic>
    </p:spTree>
    <p:extLst>
      <p:ext uri="{BB962C8B-B14F-4D97-AF65-F5344CB8AC3E}">
        <p14:creationId xmlns:p14="http://schemas.microsoft.com/office/powerpoint/2010/main" val="1581882187"/>
      </p:ext>
    </p:extLst>
  </p:cSld>
  <p:clrMapOvr>
    <a:masterClrMapping/>
  </p:clrMapOvr>
  <p:transition spd="med">
    <p:pull/>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20744" y="858231"/>
            <a:ext cx="9257355" cy="489632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2" name="Group 11"/>
          <p:cNvGrpSpPr/>
          <p:nvPr/>
        </p:nvGrpSpPr>
        <p:grpSpPr>
          <a:xfrm>
            <a:off x="0" y="5956065"/>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443040680"/>
      </p:ext>
    </p:extLst>
  </p:cSld>
  <p:clrMapOvr>
    <a:masterClrMapping/>
  </p:clrMapOvr>
  <p:transition spd="med">
    <p:pull/>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9"/>
          <p:cNvSpPr txBox="1"/>
          <p:nvPr/>
        </p:nvSpPr>
        <p:spPr>
          <a:xfrm>
            <a:off x="5714294" y="929774"/>
            <a:ext cx="5452816" cy="738211"/>
          </a:xfrm>
          <a:prstGeom prst="rect">
            <a:avLst/>
          </a:prstGeom>
        </p:spPr>
        <p:txBody>
          <a:bodyPr vert="horz" wrap="square" lIns="0" tIns="101152" rIns="0" bIns="0" rtlCol="0">
            <a:spAutoFit/>
          </a:bodyPr>
          <a:lstStyle/>
          <a:p>
            <a:pPr marL="12724">
              <a:spcBef>
                <a:spcPts val="797"/>
              </a:spcBef>
            </a:pPr>
            <a:r>
              <a:rPr sz="2400" b="1" kern="0" dirty="0">
                <a:solidFill>
                  <a:srgbClr val="221815"/>
                </a:solidFill>
                <a:latin typeface="Roboto Medium" pitchFamily="2" charset="0"/>
                <a:ea typeface="Roboto Medium" pitchFamily="2" charset="0"/>
                <a:cs typeface="Gill Sans MT"/>
              </a:rPr>
              <a:t>Akuvox </a:t>
            </a:r>
            <a:r>
              <a:rPr lang="en-IN" sz="2400" b="1" kern="0" dirty="0">
                <a:solidFill>
                  <a:srgbClr val="221815"/>
                </a:solidFill>
                <a:latin typeface="Roboto Medium" pitchFamily="2" charset="0"/>
                <a:ea typeface="Roboto Medium" pitchFamily="2" charset="0"/>
                <a:cs typeface="Gill Sans MT"/>
              </a:rPr>
              <a:t>X912S</a:t>
            </a:r>
            <a:endParaRPr sz="2400" kern="0" dirty="0">
              <a:solidFill>
                <a:sysClr val="windowText" lastClr="000000"/>
              </a:solidFill>
              <a:latin typeface="Roboto Medium" pitchFamily="2" charset="0"/>
              <a:ea typeface="Roboto Medium" pitchFamily="2" charset="0"/>
              <a:cs typeface="Gill Sans MT"/>
            </a:endParaRPr>
          </a:p>
          <a:p>
            <a:pPr marL="12724">
              <a:spcBef>
                <a:spcPts val="416"/>
              </a:spcBef>
            </a:pPr>
            <a:r>
              <a:rPr lang="en-US" sz="1400" kern="0" dirty="0">
                <a:solidFill>
                  <a:srgbClr val="221815"/>
                </a:solidFill>
                <a:latin typeface="Roboto Medium" pitchFamily="2" charset="0"/>
                <a:ea typeface="Roboto Medium" pitchFamily="2" charset="0"/>
                <a:cs typeface="Gill Sans MT"/>
              </a:rPr>
              <a:t>Vandal-resistant Video Door Phone for High-end Buildings</a:t>
            </a:r>
            <a:endParaRPr sz="1400" kern="0" dirty="0">
              <a:solidFill>
                <a:sysClr val="windowText" lastClr="000000"/>
              </a:solidFill>
              <a:latin typeface="Roboto Medium" pitchFamily="2" charset="0"/>
              <a:ea typeface="Roboto Medium" pitchFamily="2" charset="0"/>
              <a:cs typeface="Gill Sans MT"/>
            </a:endParaRPr>
          </a:p>
        </p:txBody>
      </p:sp>
      <p:sp>
        <p:nvSpPr>
          <p:cNvPr id="4" name="object 10"/>
          <p:cNvSpPr txBox="1"/>
          <p:nvPr/>
        </p:nvSpPr>
        <p:spPr>
          <a:xfrm>
            <a:off x="5714294" y="1832353"/>
            <a:ext cx="5589976" cy="1951328"/>
          </a:xfrm>
          <a:prstGeom prst="rect">
            <a:avLst/>
          </a:prstGeom>
        </p:spPr>
        <p:txBody>
          <a:bodyPr vert="horz" wrap="square" lIns="0" tIns="12724" rIns="0" bIns="0" rtlCol="0">
            <a:spAutoFit/>
          </a:bodyPr>
          <a:lstStyle/>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Front panel: Stainless steel</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Video resolution: up to 1920x1080p</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Multi-way Unlock: Face, IC/ID Card, PIN and BLE</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Display: 4 Inch, </a:t>
            </a:r>
            <a:r>
              <a:rPr lang="en-IN" sz="1202" kern="0" spc="5" dirty="0" err="1">
                <a:solidFill>
                  <a:srgbClr val="221815"/>
                </a:solidFill>
                <a:latin typeface="Roboto Medium" pitchFamily="2" charset="0"/>
                <a:ea typeface="Roboto Medium" pitchFamily="2" charset="0"/>
                <a:cs typeface="Gill Sans MT"/>
              </a:rPr>
              <a:t>color</a:t>
            </a:r>
            <a:r>
              <a:rPr lang="en-IN" sz="1202" kern="0" spc="5" dirty="0">
                <a:solidFill>
                  <a:srgbClr val="221815"/>
                </a:solidFill>
                <a:latin typeface="Roboto Medium" pitchFamily="2" charset="0"/>
                <a:ea typeface="Roboto Medium" pitchFamily="2" charset="0"/>
                <a:cs typeface="Gill Sans MT"/>
              </a:rPr>
              <a:t> TFT LCD, touchable</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Camera: 2M pixels</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Water-proof &amp; Dust-proof: IP65</a:t>
            </a:r>
          </a:p>
          <a:p>
            <a:pPr marL="184500" marR="83979" indent="-171776">
              <a:lnSpc>
                <a:spcPct val="145800"/>
              </a:lnSpc>
              <a:spcBef>
                <a:spcPts val="100"/>
              </a:spcBef>
              <a:buFont typeface="Arial" panose="020B0604020202020204" pitchFamily="34" charset="0"/>
              <a:buChar char="•"/>
            </a:pPr>
            <a:r>
              <a:rPr lang="en-IN" sz="1202" kern="0" spc="5" dirty="0">
                <a:solidFill>
                  <a:srgbClr val="221815"/>
                </a:solidFill>
                <a:latin typeface="Roboto Medium" pitchFamily="2" charset="0"/>
                <a:ea typeface="Roboto Medium" pitchFamily="2" charset="0"/>
                <a:cs typeface="Gill Sans MT"/>
              </a:rPr>
              <a:t>SIP v1 (RFC2543), SIP v2 (RFC3261)</a:t>
            </a:r>
            <a:endParaRPr sz="1202" kern="0" dirty="0">
              <a:solidFill>
                <a:sysClr val="windowText" lastClr="000000"/>
              </a:solidFill>
              <a:latin typeface="Roboto Medium" pitchFamily="2" charset="0"/>
              <a:ea typeface="Roboto Medium" pitchFamily="2" charset="0"/>
              <a:cs typeface="Gill Sans MT"/>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17" name="Picture 16"/>
          <p:cNvPicPr>
            <a:picLocks noChangeAspect="1"/>
          </p:cNvPicPr>
          <p:nvPr/>
        </p:nvPicPr>
        <p:blipFill rotWithShape="1">
          <a:blip r:embed="rId3"/>
          <a:srcRect t="58066" r="66289" b="29471"/>
          <a:stretch/>
        </p:blipFill>
        <p:spPr>
          <a:xfrm>
            <a:off x="5105310" y="4012284"/>
            <a:ext cx="4593327" cy="1132115"/>
          </a:xfrm>
          <a:prstGeom prst="rect">
            <a:avLst/>
          </a:prstGeom>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30520" r="34647"/>
          <a:stretch/>
        </p:blipFill>
        <p:spPr>
          <a:xfrm>
            <a:off x="1232899" y="513766"/>
            <a:ext cx="2301411" cy="5096762"/>
          </a:xfrm>
          <a:prstGeom prst="rect">
            <a:avLst/>
          </a:prstGeom>
        </p:spPr>
      </p:pic>
      <p:grpSp>
        <p:nvGrpSpPr>
          <p:cNvPr id="14" name="Group 13"/>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6" name="Group 15"/>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491391122"/>
      </p:ext>
    </p:extLst>
  </p:cSld>
  <p:clrMapOvr>
    <a:masterClrMapping/>
  </p:clrMapOvr>
  <p:transition spd="med">
    <p:pull/>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X912K-1920X1080"/>
          <p:cNvPicPr>
            <a:picLocks noChangeAspect="1"/>
          </p:cNvPicPr>
          <p:nvPr/>
        </p:nvPicPr>
        <p:blipFill>
          <a:blip r:embed="rId3"/>
          <a:stretch>
            <a:fillRect/>
          </a:stretch>
        </p:blipFill>
        <p:spPr>
          <a:xfrm>
            <a:off x="0" y="0"/>
            <a:ext cx="12192000" cy="6858000"/>
          </a:xfrm>
          <a:prstGeom prst="rect">
            <a:avLst/>
          </a:prstGeom>
        </p:spPr>
      </p:pic>
      <p:grpSp>
        <p:nvGrpSpPr>
          <p:cNvPr id="16" name="组合 15"/>
          <p:cNvGrpSpPr/>
          <p:nvPr/>
        </p:nvGrpSpPr>
        <p:grpSpPr>
          <a:xfrm>
            <a:off x="6231255" y="1238250"/>
            <a:ext cx="5190490" cy="4007485"/>
            <a:chOff x="9813" y="2390"/>
            <a:chExt cx="8174" cy="6311"/>
          </a:xfrm>
        </p:grpSpPr>
        <p:sp>
          <p:nvSpPr>
            <p:cNvPr id="15" name="文本框 4"/>
            <p:cNvSpPr/>
            <p:nvPr/>
          </p:nvSpPr>
          <p:spPr>
            <a:xfrm>
              <a:off x="9819" y="2390"/>
              <a:ext cx="4997" cy="1307"/>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X912K</a:t>
              </a:r>
            </a:p>
          </p:txBody>
        </p:sp>
        <p:sp>
          <p:nvSpPr>
            <p:cNvPr id="3" name="文本框 2"/>
            <p:cNvSpPr txBox="1"/>
            <p:nvPr/>
          </p:nvSpPr>
          <p:spPr>
            <a:xfrm>
              <a:off x="10262" y="4305"/>
              <a:ext cx="7601" cy="4397"/>
            </a:xfrm>
            <a:prstGeom prst="rect">
              <a:avLst/>
            </a:prstGeom>
            <a:noFill/>
          </p:spPr>
          <p:txBody>
            <a:bodyPr wrap="square" rtlCol="0">
              <a:spAutoFit/>
            </a:bodyPr>
            <a:lstStyle/>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4" </a:t>
              </a: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t</a:t>
              </a: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ouch</a:t>
              </a: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 </a:t>
              </a: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screen</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Dual cameras (the main one a starlight)</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Wave to unlock</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QR code scanning</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Facial recognition</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Physical </a:t>
              </a: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keypad</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Multiple access control (</a:t>
              </a: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sym typeface="+mn-ea"/>
                </a:rPr>
                <a:t>PIN</a:t>
              </a: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sym typeface="+mn-ea"/>
                </a:rPr>
                <a:t>, </a:t>
              </a: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RFID, NFC, Bluetooth)</a:t>
              </a:r>
            </a:p>
            <a:p>
              <a:pPr>
                <a:lnSpc>
                  <a:spcPct val="150000"/>
                </a:lnSpc>
              </a:pP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IK</a:t>
              </a:r>
              <a:r>
                <a:rPr lang="en-US" altLang="zh-CN" sz="1300" dirty="0">
                  <a:solidFill>
                    <a:prstClr val="white"/>
                  </a:solidFill>
                  <a:latin typeface="Arial" panose="020B0604020202020204" pitchFamily="34" charset="0"/>
                  <a:ea typeface="Arial" panose="020B0604020202020204" pitchFamily="34" charset="0"/>
                  <a:cs typeface="Arial" panose="020B0604020202020204" pitchFamily="34" charset="0"/>
                </a:rPr>
                <a:t>08</a:t>
              </a:r>
              <a:r>
                <a:rPr lang="zh-CN" altLang="en-US" sz="1300" dirty="0">
                  <a:solidFill>
                    <a:prstClr val="white"/>
                  </a:solidFill>
                  <a:latin typeface="Arial" panose="020B0604020202020204" pitchFamily="34" charset="0"/>
                  <a:ea typeface="Arial" panose="020B0604020202020204" pitchFamily="34" charset="0"/>
                  <a:cs typeface="Arial" panose="020B0604020202020204" pitchFamily="34" charset="0"/>
                </a:rPr>
                <a:t> &amp; IP65</a:t>
              </a:r>
            </a:p>
          </p:txBody>
        </p:sp>
        <p:sp>
          <p:nvSpPr>
            <p:cNvPr id="4" name="文本框 3"/>
            <p:cNvSpPr txBox="1"/>
            <p:nvPr/>
          </p:nvSpPr>
          <p:spPr>
            <a:xfrm>
              <a:off x="9813" y="3469"/>
              <a:ext cx="8175" cy="531"/>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Vandal Resistant Door Phone</a:t>
              </a:r>
            </a:p>
          </p:txBody>
        </p:sp>
        <p:cxnSp>
          <p:nvCxnSpPr>
            <p:cNvPr id="6" name="直接连接符 5"/>
            <p:cNvCxnSpPr/>
            <p:nvPr/>
          </p:nvCxnSpPr>
          <p:spPr>
            <a:xfrm>
              <a:off x="9949" y="4136"/>
              <a:ext cx="727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0039" y="458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7" name="椭圆 6"/>
            <p:cNvSpPr/>
            <p:nvPr/>
          </p:nvSpPr>
          <p:spPr>
            <a:xfrm>
              <a:off x="10039" y="505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8" name="椭圆 7"/>
            <p:cNvSpPr/>
            <p:nvPr/>
          </p:nvSpPr>
          <p:spPr>
            <a:xfrm>
              <a:off x="10039" y="552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9" name="椭圆 8"/>
            <p:cNvSpPr/>
            <p:nvPr/>
          </p:nvSpPr>
          <p:spPr>
            <a:xfrm>
              <a:off x="10039" y="599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0" name="椭圆 9"/>
            <p:cNvSpPr/>
            <p:nvPr/>
          </p:nvSpPr>
          <p:spPr>
            <a:xfrm>
              <a:off x="10039" y="646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1" name="椭圆 10"/>
            <p:cNvSpPr/>
            <p:nvPr/>
          </p:nvSpPr>
          <p:spPr>
            <a:xfrm>
              <a:off x="10039" y="693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2" name="椭圆 11"/>
            <p:cNvSpPr/>
            <p:nvPr/>
          </p:nvSpPr>
          <p:spPr>
            <a:xfrm>
              <a:off x="10039" y="740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3" name="椭圆 12"/>
            <p:cNvSpPr/>
            <p:nvPr/>
          </p:nvSpPr>
          <p:spPr>
            <a:xfrm>
              <a:off x="10039" y="787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sp>
          <p:nvSpPr>
            <p:cNvPr id="14" name="椭圆 13"/>
            <p:cNvSpPr/>
            <p:nvPr/>
          </p:nvSpPr>
          <p:spPr>
            <a:xfrm>
              <a:off x="10039" y="8345"/>
              <a:ext cx="126" cy="1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552949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Users/akuvox-design/Desktop/20230701 PPT优化-对讲产品介绍Akuvox Product Introduction 2/底图/11.jpg11"/>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992505" y="1678940"/>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X915</a:t>
            </a:r>
          </a:p>
        </p:txBody>
      </p:sp>
      <p:sp>
        <p:nvSpPr>
          <p:cNvPr id="2" name="文本框 1"/>
          <p:cNvSpPr txBox="1"/>
          <p:nvPr/>
        </p:nvSpPr>
        <p:spPr>
          <a:xfrm>
            <a:off x="1273810" y="2894965"/>
            <a:ext cx="4826635" cy="2491740"/>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8"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t</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ouch</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screen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Dual cameras (the main one a starlight)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QR code scanning</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Facial recognition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Android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12</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.0 OS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Multiple access control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PIN</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NFC, Bluetooth)</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IK10 &amp; IP6</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6</a:t>
            </a:r>
          </a:p>
        </p:txBody>
      </p:sp>
      <p:sp>
        <p:nvSpPr>
          <p:cNvPr id="3" name="文本框 2"/>
          <p:cNvSpPr txBox="1"/>
          <p:nvPr/>
        </p:nvSpPr>
        <p:spPr>
          <a:xfrm>
            <a:off x="988695" y="2370455"/>
            <a:ext cx="5191125" cy="337185"/>
          </a:xfrm>
          <a:prstGeom prst="rect">
            <a:avLst/>
          </a:prstGeom>
          <a:noFill/>
        </p:spPr>
        <p:txBody>
          <a:bodyPr wrap="square" rtlCol="0">
            <a:spAutoFit/>
          </a:bodyPr>
          <a:lstStyle/>
          <a:p>
            <a:r>
              <a:rPr lang="en-US" altLang="zh-CN" sz="1600" spc="100">
                <a:solidFill>
                  <a:prstClr val="white"/>
                </a:solidFill>
                <a:latin typeface="Arial" panose="020B0604020202020204" pitchFamily="34" charset="0"/>
                <a:ea typeface="Arial" panose="020B0604020202020204" pitchFamily="34" charset="0"/>
                <a:cs typeface="Arial" panose="020B0604020202020204" pitchFamily="34" charset="0"/>
              </a:rPr>
              <a:t>8“ </a:t>
            </a:r>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Android Door Phone</a:t>
            </a:r>
          </a:p>
        </p:txBody>
      </p:sp>
      <p:cxnSp>
        <p:nvCxnSpPr>
          <p:cNvPr id="6" name="直接连接符 5"/>
          <p:cNvCxnSpPr/>
          <p:nvPr/>
        </p:nvCxnSpPr>
        <p:spPr>
          <a:xfrm>
            <a:off x="1075055" y="2787650"/>
            <a:ext cx="359981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132205" y="307276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1132205" y="337121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1132205" y="366966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椭圆 3"/>
          <p:cNvSpPr/>
          <p:nvPr/>
        </p:nvSpPr>
        <p:spPr>
          <a:xfrm>
            <a:off x="1132205" y="396811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1132205" y="426656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1132205" y="456501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1132205" y="486346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1132205" y="516191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55062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09.jpg09"/>
          <p:cNvPicPr>
            <a:picLocks noChangeAspect="1"/>
          </p:cNvPicPr>
          <p:nvPr/>
        </p:nvPicPr>
        <p:blipFill>
          <a:blip r:embed="rId3"/>
          <a:srcRect/>
          <a:stretch>
            <a:fillRect/>
          </a:stretch>
        </p:blipFill>
        <p:spPr>
          <a:xfrm>
            <a:off x="0" y="0"/>
            <a:ext cx="12192000" cy="6858000"/>
          </a:xfrm>
          <a:prstGeom prst="rect">
            <a:avLst/>
          </a:prstGeom>
        </p:spPr>
      </p:pic>
      <p:sp>
        <p:nvSpPr>
          <p:cNvPr id="14" name="圆角矩形 13"/>
          <p:cNvSpPr/>
          <p:nvPr/>
        </p:nvSpPr>
        <p:spPr>
          <a:xfrm>
            <a:off x="5924550" y="1311593"/>
            <a:ext cx="5497830" cy="4234815"/>
          </a:xfrm>
          <a:prstGeom prst="roundRect">
            <a:avLst>
              <a:gd name="adj" fmla="val 2863"/>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5" name="文本框 4"/>
          <p:cNvSpPr/>
          <p:nvPr/>
        </p:nvSpPr>
        <p:spPr>
          <a:xfrm>
            <a:off x="6235065" y="1555750"/>
            <a:ext cx="2268855" cy="830997"/>
          </a:xfrm>
          <a:prstGeom prst="rect">
            <a:avLst/>
          </a:prstGeom>
          <a:noFill/>
          <a:ln w="9525">
            <a:noFill/>
          </a:ln>
        </p:spPr>
        <p:txBody>
          <a:bodyPr wrap="square" anchor="t">
            <a:spAutoFit/>
          </a:bodyPr>
          <a:lstStyle/>
          <a:p>
            <a:r>
              <a:rPr lang="en-US" altLang="zh-CN" sz="4800" b="1" spc="100" dirty="0">
                <a:solidFill>
                  <a:prstClr val="white"/>
                </a:solidFill>
                <a:latin typeface="Arial" panose="020B0604020202020204" pitchFamily="34" charset="0"/>
                <a:cs typeface="Arial" panose="020B0604020202020204" pitchFamily="34" charset="0"/>
                <a:sym typeface="Arial" panose="020B0604020202020204" charset="-122"/>
              </a:rPr>
              <a:t>X916S</a:t>
            </a:r>
          </a:p>
        </p:txBody>
      </p:sp>
      <p:sp>
        <p:nvSpPr>
          <p:cNvPr id="2" name="文本框 1"/>
          <p:cNvSpPr txBox="1"/>
          <p:nvPr/>
        </p:nvSpPr>
        <p:spPr>
          <a:xfrm>
            <a:off x="6516370" y="2771775"/>
            <a:ext cx="4826635" cy="2491740"/>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13"</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 touch screen</a:t>
            </a:r>
            <a:endPar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Dual cameras (the main one a starlight)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QR code scanning</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Facial recognition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Android 9.0 OS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Multiple access control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PIN</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sym typeface="+mn-ea"/>
              </a:rPr>
              <a:t>, </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NFC, Bluetooth)</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4G (optional)</a:t>
            </a:r>
          </a:p>
        </p:txBody>
      </p:sp>
      <p:sp>
        <p:nvSpPr>
          <p:cNvPr id="3" name="文本框 2"/>
          <p:cNvSpPr txBox="1"/>
          <p:nvPr/>
        </p:nvSpPr>
        <p:spPr>
          <a:xfrm>
            <a:off x="6231255" y="2246630"/>
            <a:ext cx="519112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The World’s Smartest Android Door Phone</a:t>
            </a:r>
          </a:p>
        </p:txBody>
      </p:sp>
      <p:cxnSp>
        <p:nvCxnSpPr>
          <p:cNvPr id="6" name="直接连接符 5"/>
          <p:cNvCxnSpPr/>
          <p:nvPr/>
        </p:nvCxnSpPr>
        <p:spPr>
          <a:xfrm>
            <a:off x="6317615" y="2664460"/>
            <a:ext cx="461962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374765" y="29495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6374765" y="32480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6374765" y="35464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6374765" y="38449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6374765" y="41433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6374765" y="44418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6374765" y="474027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6374765" y="503872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979253120"/>
      </p:ext>
    </p:extLst>
  </p:cSld>
  <p:clrMapOvr>
    <a:masterClrMapping/>
  </p:clrMapOvr>
  <p:transition spd="med">
    <p:pull/>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3030876"/>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pic>
        <p:nvPicPr>
          <p:cNvPr id="3" name="Picture 2"/>
          <p:cNvPicPr>
            <a:picLocks noChangeAspect="1"/>
          </p:cNvPicPr>
          <p:nvPr/>
        </p:nvPicPr>
        <p:blipFill>
          <a:blip r:embed="rId3"/>
          <a:stretch>
            <a:fillRect/>
          </a:stretch>
        </p:blipFill>
        <p:spPr>
          <a:xfrm>
            <a:off x="0" y="1097704"/>
            <a:ext cx="12192000" cy="4844815"/>
          </a:xfrm>
          <a:prstGeom prst="rect">
            <a:avLst/>
          </a:prstGeom>
        </p:spPr>
      </p:pic>
      <p:sp>
        <p:nvSpPr>
          <p:cNvPr id="13" name="TextBox 12"/>
          <p:cNvSpPr txBox="1"/>
          <p:nvPr/>
        </p:nvSpPr>
        <p:spPr>
          <a:xfrm>
            <a:off x="339049" y="206996"/>
            <a:ext cx="1520573"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X916S</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4" name="Group 13"/>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6" name="Group 15"/>
            <p:cNvGrpSpPr/>
            <p:nvPr userDrawn="1"/>
          </p:nvGrpSpPr>
          <p:grpSpPr>
            <a:xfrm>
              <a:off x="114300" y="4487369"/>
              <a:ext cx="8910322" cy="599050"/>
              <a:chOff x="114300" y="4487369"/>
              <a:chExt cx="8910322" cy="599050"/>
            </a:xfrm>
          </p:grpSpPr>
          <p:sp>
            <p:nvSpPr>
              <p:cNvPr id="17" name="TextBox 1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8" name="TextBox 1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9" name="TextBox 1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0" name="Picture 19">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469014530"/>
      </p:ext>
    </p:extLst>
  </p:cSld>
  <p:clrMapOvr>
    <a:masterClrMapping/>
  </p:clrMapOvr>
  <p:transition spd="med">
    <p:pull/>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
            <a:ext cx="12192000" cy="5945273"/>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206996"/>
            <a:ext cx="1520573"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X916S</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3"/>
          <a:stretch>
            <a:fillRect/>
          </a:stretch>
        </p:blipFill>
        <p:spPr>
          <a:xfrm>
            <a:off x="0" y="963585"/>
            <a:ext cx="12192000" cy="5014175"/>
          </a:xfrm>
          <a:prstGeom prst="rect">
            <a:avLst/>
          </a:prstGeom>
        </p:spPr>
      </p:pic>
      <p:grpSp>
        <p:nvGrpSpPr>
          <p:cNvPr id="14" name="Group 13"/>
          <p:cNvGrpSpPr/>
          <p:nvPr/>
        </p:nvGrpSpPr>
        <p:grpSpPr>
          <a:xfrm>
            <a:off x="0" y="5956065"/>
            <a:ext cx="12192000" cy="901933"/>
            <a:chOff x="0" y="4467050"/>
            <a:chExt cx="9144000" cy="676450"/>
          </a:xfrm>
        </p:grpSpPr>
        <p:sp>
          <p:nvSpPr>
            <p:cNvPr id="15" name="Rectangle 14">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6" name="Group 15"/>
            <p:cNvGrpSpPr/>
            <p:nvPr userDrawn="1"/>
          </p:nvGrpSpPr>
          <p:grpSpPr>
            <a:xfrm>
              <a:off x="114300" y="4487369"/>
              <a:ext cx="8910322" cy="599050"/>
              <a:chOff x="114300" y="4487369"/>
              <a:chExt cx="8910322" cy="599050"/>
            </a:xfrm>
          </p:grpSpPr>
          <p:sp>
            <p:nvSpPr>
              <p:cNvPr id="17" name="TextBox 16">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8" name="TextBox 17">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9" name="TextBox 18">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0" name="Picture 19">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846529827"/>
      </p:ext>
    </p:extLst>
  </p:cSld>
  <p:clrMapOvr>
    <a:masterClrMapping/>
  </p:clrMapOvr>
  <p:transition spd="med">
    <p:pull/>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PPT-E20S"/>
          <p:cNvPicPr>
            <a:picLocks noChangeAspect="1"/>
          </p:cNvPicPr>
          <p:nvPr/>
        </p:nvPicPr>
        <p:blipFill>
          <a:blip r:embed="rId2"/>
          <a:stretch>
            <a:fillRect/>
          </a:stretch>
        </p:blipFill>
        <p:spPr>
          <a:xfrm>
            <a:off x="0" y="0"/>
            <a:ext cx="12192000" cy="6858000"/>
          </a:xfrm>
          <a:prstGeom prst="rect">
            <a:avLst/>
          </a:prstGeom>
        </p:spPr>
      </p:pic>
      <p:sp>
        <p:nvSpPr>
          <p:cNvPr id="6" name="圆角矩形 5"/>
          <p:cNvSpPr/>
          <p:nvPr/>
        </p:nvSpPr>
        <p:spPr>
          <a:xfrm>
            <a:off x="1243330" y="1619885"/>
            <a:ext cx="3735705" cy="3623310"/>
          </a:xfrm>
          <a:prstGeom prst="roundRect">
            <a:avLst>
              <a:gd name="adj" fmla="val 2863"/>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文本框 4"/>
          <p:cNvSpPr/>
          <p:nvPr/>
        </p:nvSpPr>
        <p:spPr>
          <a:xfrm>
            <a:off x="1725930" y="1838960"/>
            <a:ext cx="2055495" cy="829945"/>
          </a:xfrm>
          <a:prstGeom prst="rect">
            <a:avLst/>
          </a:prstGeom>
          <a:noFill/>
          <a:ln w="9525">
            <a:noFill/>
          </a:ln>
        </p:spPr>
        <p:txBody>
          <a:bodyPr wrap="square" anchor="t">
            <a:spAutoFit/>
          </a:bodyPr>
          <a:lstStyle/>
          <a:p>
            <a:r>
              <a:rPr lang="en-US" altLang="zh-CN" sz="4800" b="1" spc="100" dirty="0" err="1">
                <a:solidFill>
                  <a:srgbClr val="232323"/>
                </a:solidFill>
                <a:latin typeface="Arial" panose="020B0604020202020204" pitchFamily="34" charset="0"/>
                <a:cs typeface="Arial" panose="020B0604020202020204" pitchFamily="34" charset="0"/>
                <a:sym typeface="Arial" panose="020B0604020202020204" charset="-122"/>
              </a:rPr>
              <a:t>E20</a:t>
            </a:r>
          </a:p>
        </p:txBody>
      </p:sp>
      <p:sp>
        <p:nvSpPr>
          <p:cNvPr id="14" name="文本框 13"/>
          <p:cNvSpPr txBox="1"/>
          <p:nvPr/>
        </p:nvSpPr>
        <p:spPr>
          <a:xfrm>
            <a:off x="2007235" y="3054985"/>
            <a:ext cx="2538730" cy="1891665"/>
          </a:xfrm>
          <a:prstGeom prst="rect">
            <a:avLst/>
          </a:prstGeom>
          <a:noFill/>
        </p:spPr>
        <p:txBody>
          <a:bodyPr wrap="square" rtlCol="0">
            <a:spAutoFit/>
          </a:bodyPr>
          <a:lstStyle/>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316 grade stainless steel</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PoE only</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IK10</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Indoor only</a:t>
            </a:r>
          </a:p>
          <a:p>
            <a:pPr>
              <a:lnSpc>
                <a:spcPct val="150000"/>
              </a:lnSpc>
            </a:pPr>
            <a:r>
              <a:rPr lang="zh-CN" altLang="en-US" sz="1300">
                <a:solidFill>
                  <a:srgbClr val="232323"/>
                </a:solidFill>
                <a:latin typeface="Arial" panose="020B0604020202020204" pitchFamily="34" charset="0"/>
                <a:ea typeface="Arial" panose="020B0604020202020204" pitchFamily="34" charset="0"/>
                <a:cs typeface="Arial" panose="020B0604020202020204" pitchFamily="34" charset="0"/>
              </a:rPr>
              <a:t>Size: 100x100x38mm</a:t>
            </a:r>
          </a:p>
        </p:txBody>
      </p:sp>
      <p:sp>
        <p:nvSpPr>
          <p:cNvPr id="16" name="文本框 15"/>
          <p:cNvSpPr txBox="1"/>
          <p:nvPr/>
        </p:nvSpPr>
        <p:spPr>
          <a:xfrm>
            <a:off x="1722120" y="2536825"/>
            <a:ext cx="3023870" cy="337185"/>
          </a:xfrm>
          <a:prstGeom prst="rect">
            <a:avLst/>
          </a:prstGeom>
          <a:noFill/>
        </p:spPr>
        <p:txBody>
          <a:bodyPr wrap="square" rtlCol="0">
            <a:spAutoFit/>
          </a:bodyPr>
          <a:lstStyle/>
          <a:p>
            <a:r>
              <a:rPr lang="zh-CN" altLang="en-US" sz="1600" spc="100">
                <a:solidFill>
                  <a:srgbClr val="232323"/>
                </a:solidFill>
                <a:latin typeface="Arial" panose="020B0604020202020204" pitchFamily="34" charset="0"/>
                <a:ea typeface="Arial" panose="020B0604020202020204" pitchFamily="34" charset="0"/>
                <a:cs typeface="Arial" panose="020B0604020202020204" pitchFamily="34" charset="0"/>
              </a:rPr>
              <a:t>SIP Emergency Intercom</a:t>
            </a:r>
          </a:p>
        </p:txBody>
      </p:sp>
      <p:cxnSp>
        <p:nvCxnSpPr>
          <p:cNvPr id="17" name="直接连接符 16"/>
          <p:cNvCxnSpPr/>
          <p:nvPr/>
        </p:nvCxnSpPr>
        <p:spPr>
          <a:xfrm>
            <a:off x="1808480" y="2947670"/>
            <a:ext cx="2547620"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1865630" y="32327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1865630" y="35312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1865630" y="38296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1865630" y="41281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1865630" y="442658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1865630" y="472503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5" name="Group 14"/>
          <p:cNvGrpSpPr/>
          <p:nvPr/>
        </p:nvGrpSpPr>
        <p:grpSpPr>
          <a:xfrm>
            <a:off x="0" y="5956065"/>
            <a:ext cx="12192000" cy="901933"/>
            <a:chOff x="0" y="4467050"/>
            <a:chExt cx="9144000" cy="676450"/>
          </a:xfrm>
        </p:grpSpPr>
        <p:sp>
          <p:nvSpPr>
            <p:cNvPr id="24" name="Rectangle 2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5" name="Group 24"/>
            <p:cNvGrpSpPr/>
            <p:nvPr userDrawn="1"/>
          </p:nvGrpSpPr>
          <p:grpSpPr>
            <a:xfrm>
              <a:off x="114300" y="4487369"/>
              <a:ext cx="8910322" cy="599050"/>
              <a:chOff x="114300" y="4487369"/>
              <a:chExt cx="8910322" cy="599050"/>
            </a:xfrm>
          </p:grpSpPr>
          <p:sp>
            <p:nvSpPr>
              <p:cNvPr id="26" name="TextBox 2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7" name="TextBox 2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8" name="TextBox 2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9" name="Picture 28">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0109" y="393278"/>
            <a:ext cx="1533717" cy="464497"/>
          </a:xfrm>
          <a:prstGeom prst="rect">
            <a:avLst/>
          </a:prstGeom>
        </p:spPr>
      </p:pic>
    </p:spTree>
    <p:extLst>
      <p:ext uri="{BB962C8B-B14F-4D97-AF65-F5344CB8AC3E}">
        <p14:creationId xmlns:p14="http://schemas.microsoft.com/office/powerpoint/2010/main" val="17026518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20.jpg20"/>
          <p:cNvPicPr>
            <a:picLocks noChangeAspect="1"/>
          </p:cNvPicPr>
          <p:nvPr/>
        </p:nvPicPr>
        <p:blipFill>
          <a:blip r:embed="rId3"/>
          <a:srcRect/>
          <a:stretch>
            <a:fillRect/>
          </a:stretch>
        </p:blipFill>
        <p:spPr>
          <a:xfrm>
            <a:off x="0" y="0"/>
            <a:ext cx="12192000" cy="6858000"/>
          </a:xfrm>
          <a:prstGeom prst="rect">
            <a:avLst/>
          </a:prstGeom>
        </p:spPr>
      </p:pic>
      <p:sp>
        <p:nvSpPr>
          <p:cNvPr id="14" name="圆角矩形 13"/>
          <p:cNvSpPr/>
          <p:nvPr/>
        </p:nvSpPr>
        <p:spPr>
          <a:xfrm>
            <a:off x="1917065" y="1737043"/>
            <a:ext cx="4200525" cy="3383915"/>
          </a:xfrm>
          <a:prstGeom prst="roundRect">
            <a:avLst>
              <a:gd name="adj" fmla="val 2863"/>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5" name="文本框 4"/>
          <p:cNvSpPr/>
          <p:nvPr/>
        </p:nvSpPr>
        <p:spPr>
          <a:xfrm>
            <a:off x="2109470" y="2122805"/>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E21V</a:t>
            </a:r>
          </a:p>
        </p:txBody>
      </p:sp>
      <p:sp>
        <p:nvSpPr>
          <p:cNvPr id="2" name="文本框 1"/>
          <p:cNvSpPr txBox="1"/>
          <p:nvPr/>
        </p:nvSpPr>
        <p:spPr>
          <a:xfrm>
            <a:off x="2390775" y="3338830"/>
            <a:ext cx="3224530" cy="1291590"/>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316 grade stainless steel</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2 relays</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ONVIF</a:t>
            </a:r>
          </a:p>
        </p:txBody>
      </p:sp>
      <p:sp>
        <p:nvSpPr>
          <p:cNvPr id="3" name="文本框 2"/>
          <p:cNvSpPr txBox="1"/>
          <p:nvPr/>
        </p:nvSpPr>
        <p:spPr>
          <a:xfrm>
            <a:off x="2105660" y="2827020"/>
            <a:ext cx="350964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SIP Video Emergency Intercom</a:t>
            </a:r>
          </a:p>
        </p:txBody>
      </p:sp>
      <p:cxnSp>
        <p:nvCxnSpPr>
          <p:cNvPr id="6" name="直接连接符 5"/>
          <p:cNvCxnSpPr/>
          <p:nvPr/>
        </p:nvCxnSpPr>
        <p:spPr>
          <a:xfrm>
            <a:off x="2192020" y="3231515"/>
            <a:ext cx="33274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2249170" y="35166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2249170" y="381508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2249170" y="41135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2249170" y="441198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83211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E21A/V  </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3361359" cy="307777"/>
          </a:xfrm>
          <a:prstGeom prst="rect">
            <a:avLst/>
          </a:prstGeom>
          <a:noFill/>
        </p:spPr>
        <p:txBody>
          <a:bodyPr wrap="square" rtlCol="0">
            <a:spAutoFit/>
          </a:bodyPr>
          <a:lstStyle/>
          <a:p>
            <a:r>
              <a:rPr lang="en-US"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Vandal-Resistant Emergency Intercom</a:t>
            </a:r>
            <a:endParaRPr lang="en-IN"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3"/>
          <a:srcRect l="-1" t="3591" r="-29" b="13252"/>
          <a:stretch/>
        </p:blipFill>
        <p:spPr>
          <a:xfrm>
            <a:off x="-1" y="1109609"/>
            <a:ext cx="12195425" cy="4797440"/>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138759971"/>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Users/akuvox-design/Desktop/20230701 PPT优化-对讲产品介绍Akuvox Product Introduction 2/底图/01.jpg01"/>
          <p:cNvPicPr>
            <a:picLocks noChangeAspect="1"/>
          </p:cNvPicPr>
          <p:nvPr/>
        </p:nvPicPr>
        <p:blipFill>
          <a:blip r:embed="rId6"/>
          <a:srcRect/>
          <a:stretch>
            <a:fillRect/>
          </a:stretch>
        </p:blipFill>
        <p:spPr>
          <a:xfrm>
            <a:off x="0" y="0"/>
            <a:ext cx="12192000" cy="6858000"/>
          </a:xfrm>
          <a:prstGeom prst="rect">
            <a:avLst/>
          </a:prstGeom>
        </p:spPr>
      </p:pic>
      <p:pic>
        <p:nvPicPr>
          <p:cNvPr id="5" name="图片 4" descr="Akuvox Logo 原版"/>
          <p:cNvPicPr>
            <a:picLocks noChangeAspect="1"/>
          </p:cNvPicPr>
          <p:nvPr/>
        </p:nvPicPr>
        <p:blipFill>
          <a:blip r:embed="rId7"/>
          <a:stretch>
            <a:fillRect/>
          </a:stretch>
        </p:blipFill>
        <p:spPr>
          <a:xfrm>
            <a:off x="647700" y="561975"/>
            <a:ext cx="1622425" cy="484505"/>
          </a:xfrm>
          <a:prstGeom prst="rect">
            <a:avLst/>
          </a:prstGeom>
        </p:spPr>
      </p:pic>
      <p:sp>
        <p:nvSpPr>
          <p:cNvPr id="7" name="文本框 6"/>
          <p:cNvSpPr txBox="1"/>
          <p:nvPr>
            <p:custDataLst>
              <p:tags r:id="rId1"/>
            </p:custDataLst>
          </p:nvPr>
        </p:nvSpPr>
        <p:spPr>
          <a:xfrm>
            <a:off x="695325" y="2747645"/>
            <a:ext cx="5774690" cy="783590"/>
          </a:xfrm>
          <a:prstGeom prst="rect">
            <a:avLst/>
          </a:prstGeom>
          <a:noFill/>
        </p:spPr>
        <p:txBody>
          <a:bodyPr wrap="square" rtlCol="0">
            <a:spAutoFit/>
          </a:bodyPr>
          <a:lstStyle/>
          <a:p>
            <a:r>
              <a:rPr lang="zh-CN" altLang="en-US" sz="4500" b="1" spc="100">
                <a:solidFill>
                  <a:srgbClr val="404D60"/>
                </a:solidFill>
                <a:latin typeface="Arial" panose="020B0604020202020204" pitchFamily="34" charset="0"/>
                <a:cs typeface="Arial" panose="020B0604020202020204" pitchFamily="34" charset="0"/>
              </a:rPr>
              <a:t>SMART INTERCOM</a:t>
            </a:r>
          </a:p>
        </p:txBody>
      </p:sp>
      <p:sp>
        <p:nvSpPr>
          <p:cNvPr id="8" name="文本框 7"/>
          <p:cNvSpPr txBox="1"/>
          <p:nvPr>
            <p:custDataLst>
              <p:tags r:id="rId2"/>
            </p:custDataLst>
          </p:nvPr>
        </p:nvSpPr>
        <p:spPr>
          <a:xfrm>
            <a:off x="683260" y="3469640"/>
            <a:ext cx="5774690" cy="675640"/>
          </a:xfrm>
          <a:prstGeom prst="rect">
            <a:avLst/>
          </a:prstGeom>
          <a:noFill/>
        </p:spPr>
        <p:txBody>
          <a:bodyPr wrap="square" rtlCol="0">
            <a:spAutoFit/>
          </a:bodyPr>
          <a:lstStyle/>
          <a:p>
            <a:r>
              <a:rPr lang="zh-CN" altLang="en-US" sz="3800" spc="100">
                <a:solidFill>
                  <a:srgbClr val="404D60"/>
                </a:solidFill>
                <a:latin typeface="Rany Light" charset="0"/>
                <a:cs typeface="Rany Light" charset="0"/>
              </a:rPr>
              <a:t>PRODUCTS</a:t>
            </a:r>
          </a:p>
        </p:txBody>
      </p:sp>
      <p:cxnSp>
        <p:nvCxnSpPr>
          <p:cNvPr id="9" name="直接连接符 8"/>
          <p:cNvCxnSpPr/>
          <p:nvPr>
            <p:custDataLst>
              <p:tags r:id="rId3"/>
            </p:custDataLst>
          </p:nvPr>
        </p:nvCxnSpPr>
        <p:spPr>
          <a:xfrm>
            <a:off x="813435" y="4206240"/>
            <a:ext cx="3036570" cy="0"/>
          </a:xfrm>
          <a:prstGeom prst="line">
            <a:avLst/>
          </a:prstGeom>
          <a:ln w="12700">
            <a:solidFill>
              <a:srgbClr val="404D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453668"/>
      </p:ext>
    </p:extLst>
  </p:cSld>
  <p:clrMapOvr>
    <a:masterClrMapping/>
  </p:clrMapOvr>
  <p:transition spd="med">
    <p:pull/>
  </p:transition>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E21A/V  </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3361359" cy="307777"/>
          </a:xfrm>
          <a:prstGeom prst="rect">
            <a:avLst/>
          </a:prstGeom>
          <a:noFill/>
        </p:spPr>
        <p:txBody>
          <a:bodyPr wrap="square" rtlCol="0">
            <a:spAutoFit/>
          </a:bodyPr>
          <a:lstStyle/>
          <a:p>
            <a:r>
              <a:rPr lang="en-US"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Vandal-Resistant Emergency Intercom</a:t>
            </a:r>
            <a:endParaRPr lang="en-IN"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p:cNvPicPr>
            <a:picLocks noChangeAspect="1"/>
          </p:cNvPicPr>
          <p:nvPr/>
        </p:nvPicPr>
        <p:blipFill rotWithShape="1">
          <a:blip r:embed="rId3"/>
          <a:srcRect l="3809" b="13626"/>
          <a:stretch/>
        </p:blipFill>
        <p:spPr>
          <a:xfrm>
            <a:off x="0" y="2032887"/>
            <a:ext cx="5866544" cy="2416273"/>
          </a:xfrm>
          <a:prstGeom prst="rect">
            <a:avLst/>
          </a:prstGeom>
        </p:spPr>
      </p:pic>
      <p:pic>
        <p:nvPicPr>
          <p:cNvPr id="16" name="Picture 15"/>
          <p:cNvPicPr>
            <a:picLocks noChangeAspect="1"/>
          </p:cNvPicPr>
          <p:nvPr/>
        </p:nvPicPr>
        <p:blipFill rotWithShape="1">
          <a:blip r:embed="rId4"/>
          <a:srcRect l="1840" t="6231"/>
          <a:stretch/>
        </p:blipFill>
        <p:spPr>
          <a:xfrm>
            <a:off x="6637106" y="2037670"/>
            <a:ext cx="5554894" cy="2421789"/>
          </a:xfrm>
          <a:prstGeom prst="rect">
            <a:avLst/>
          </a:prstGeom>
        </p:spPr>
      </p:pic>
      <p:grpSp>
        <p:nvGrpSpPr>
          <p:cNvPr id="23" name="Group 22"/>
          <p:cNvGrpSpPr/>
          <p:nvPr/>
        </p:nvGrpSpPr>
        <p:grpSpPr>
          <a:xfrm>
            <a:off x="0" y="5956065"/>
            <a:ext cx="12192000" cy="901933"/>
            <a:chOff x="0" y="4467050"/>
            <a:chExt cx="9144000" cy="676450"/>
          </a:xfrm>
        </p:grpSpPr>
        <p:sp>
          <p:nvSpPr>
            <p:cNvPr id="24" name="Rectangle 23">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5" name="Group 24"/>
            <p:cNvGrpSpPr/>
            <p:nvPr userDrawn="1"/>
          </p:nvGrpSpPr>
          <p:grpSpPr>
            <a:xfrm>
              <a:off x="114300" y="4487369"/>
              <a:ext cx="8910322" cy="599050"/>
              <a:chOff x="114300" y="4487369"/>
              <a:chExt cx="8910322" cy="599050"/>
            </a:xfrm>
          </p:grpSpPr>
          <p:sp>
            <p:nvSpPr>
              <p:cNvPr id="26" name="TextBox 25">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7" name="TextBox 26">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8" name="TextBox 27">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9" name="Picture 28">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4222690507"/>
      </p:ext>
    </p:extLst>
  </p:cSld>
  <p:clrMapOvr>
    <a:masterClrMapping/>
  </p:clrMapOvr>
  <p:transition spd="med">
    <p:pull/>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18.jpg18"/>
          <p:cNvPicPr>
            <a:picLocks noChangeAspect="1"/>
          </p:cNvPicPr>
          <p:nvPr/>
        </p:nvPicPr>
        <p:blipFill>
          <a:blip r:embed="rId3"/>
          <a:srcRect/>
          <a:stretch>
            <a:fillRect/>
          </a:stretch>
        </p:blipFill>
        <p:spPr>
          <a:xfrm>
            <a:off x="0" y="0"/>
            <a:ext cx="12192000" cy="6858000"/>
          </a:xfrm>
          <a:prstGeom prst="rect">
            <a:avLst/>
          </a:prstGeom>
        </p:spPr>
      </p:pic>
      <p:sp>
        <p:nvSpPr>
          <p:cNvPr id="14" name="圆角矩形 13"/>
          <p:cNvSpPr/>
          <p:nvPr/>
        </p:nvSpPr>
        <p:spPr>
          <a:xfrm>
            <a:off x="6275705" y="1352233"/>
            <a:ext cx="4745990" cy="4153535"/>
          </a:xfrm>
          <a:prstGeom prst="roundRect">
            <a:avLst>
              <a:gd name="adj" fmla="val 2863"/>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5" name="文本框 4"/>
          <p:cNvSpPr/>
          <p:nvPr/>
        </p:nvSpPr>
        <p:spPr>
          <a:xfrm>
            <a:off x="6835140" y="1751965"/>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R20A</a:t>
            </a:r>
          </a:p>
        </p:txBody>
      </p:sp>
      <p:sp>
        <p:nvSpPr>
          <p:cNvPr id="2" name="文本框 1"/>
          <p:cNvSpPr txBox="1"/>
          <p:nvPr/>
        </p:nvSpPr>
        <p:spPr>
          <a:xfrm>
            <a:off x="7116445" y="2967990"/>
            <a:ext cx="3757295" cy="2192020"/>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Slim </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One button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(13.56MHz &amp; 125KHz)</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NFC</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SIP</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ONVIF </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IP65</a:t>
            </a:r>
          </a:p>
        </p:txBody>
      </p:sp>
      <p:sp>
        <p:nvSpPr>
          <p:cNvPr id="3" name="文本框 2"/>
          <p:cNvSpPr txBox="1"/>
          <p:nvPr/>
        </p:nvSpPr>
        <p:spPr>
          <a:xfrm>
            <a:off x="6831330" y="2443480"/>
            <a:ext cx="404177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Compact SIP Video Door Phone</a:t>
            </a:r>
          </a:p>
        </p:txBody>
      </p:sp>
      <p:cxnSp>
        <p:nvCxnSpPr>
          <p:cNvPr id="6" name="直接连接符 5"/>
          <p:cNvCxnSpPr/>
          <p:nvPr/>
        </p:nvCxnSpPr>
        <p:spPr>
          <a:xfrm>
            <a:off x="6917690" y="2860675"/>
            <a:ext cx="371411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974840" y="314579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6974840" y="344424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6974840" y="374269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6974840" y="404114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6974840" y="433959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6974840" y="463804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6974840" y="493649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875954925"/>
      </p:ext>
    </p:extLst>
  </p:cSld>
  <p:clrMapOvr>
    <a:masterClrMapping/>
  </p:clrMapOvr>
  <p:transition spd="med">
    <p:pull/>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R20A</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3361359" cy="307777"/>
          </a:xfrm>
          <a:prstGeom prst="rect">
            <a:avLst/>
          </a:prstGeom>
          <a:noFill/>
        </p:spPr>
        <p:txBody>
          <a:bodyPr wrap="square" rtlCol="0">
            <a:spAutoFit/>
          </a:bodyPr>
          <a:lstStyle/>
          <a:p>
            <a:r>
              <a:rPr lang="en-US"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Palm-Size </a:t>
            </a:r>
            <a:r>
              <a:rPr lang="en-US" sz="1400"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Doorphone</a:t>
            </a:r>
            <a:endParaRPr lang="en-IN"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3"/>
          <a:stretch>
            <a:fillRect/>
          </a:stretch>
        </p:blipFill>
        <p:spPr>
          <a:xfrm>
            <a:off x="771525" y="1306474"/>
            <a:ext cx="10648950" cy="4600575"/>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681555308"/>
      </p:ext>
    </p:extLst>
  </p:cSld>
  <p:clrMapOvr>
    <a:masterClrMapping/>
  </p:clrMapOvr>
  <p:transition spd="med">
    <p:pull/>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R20A</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3361359" cy="307777"/>
          </a:xfrm>
          <a:prstGeom prst="rect">
            <a:avLst/>
          </a:prstGeom>
          <a:noFill/>
        </p:spPr>
        <p:txBody>
          <a:bodyPr wrap="square" rtlCol="0">
            <a:spAutoFit/>
          </a:bodyPr>
          <a:lstStyle/>
          <a:p>
            <a:r>
              <a:rPr lang="en-US"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Palm-Size </a:t>
            </a:r>
            <a:r>
              <a:rPr lang="en-US" sz="1400" dirty="0" err="1">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Doorphone</a:t>
            </a:r>
            <a:endParaRPr lang="en-US"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3"/>
          <a:stretch>
            <a:fillRect/>
          </a:stretch>
        </p:blipFill>
        <p:spPr>
          <a:xfrm>
            <a:off x="0" y="1410387"/>
            <a:ext cx="6098134" cy="2709550"/>
          </a:xfrm>
          <a:prstGeom prst="rect">
            <a:avLst/>
          </a:prstGeom>
        </p:spPr>
      </p:pic>
      <p:pic>
        <p:nvPicPr>
          <p:cNvPr id="15" name="Picture 14"/>
          <p:cNvPicPr>
            <a:picLocks noChangeAspect="1"/>
          </p:cNvPicPr>
          <p:nvPr/>
        </p:nvPicPr>
        <p:blipFill>
          <a:blip r:embed="rId4"/>
          <a:stretch>
            <a:fillRect/>
          </a:stretch>
        </p:blipFill>
        <p:spPr>
          <a:xfrm>
            <a:off x="6708421" y="3335362"/>
            <a:ext cx="5483579" cy="2548365"/>
          </a:xfrm>
          <a:prstGeom prst="rect">
            <a:avLst/>
          </a:prstGeom>
        </p:spPr>
      </p:pic>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703879379"/>
      </p:ext>
    </p:extLst>
  </p:cSld>
  <p:clrMapOvr>
    <a:masterClrMapping/>
  </p:clrMapOvr>
  <p:transition spd="med">
    <p:pull/>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7928"/>
            <a:ext cx="12192000" cy="5212846"/>
          </a:xfrm>
          <a:prstGeom prst="rect">
            <a:avLst/>
          </a:prstGeom>
        </p:spPr>
      </p:pic>
    </p:spTree>
    <p:extLst>
      <p:ext uri="{BB962C8B-B14F-4D97-AF65-F5344CB8AC3E}">
        <p14:creationId xmlns:p14="http://schemas.microsoft.com/office/powerpoint/2010/main" val="2874306351"/>
      </p:ext>
    </p:extLst>
  </p:cSld>
  <p:clrMapOvr>
    <a:masterClrMapping/>
  </p:clrMapOvr>
  <p:transition spd="med">
    <p:pull/>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7865"/>
            <a:ext cx="12192000" cy="5409597"/>
          </a:xfrm>
          <a:prstGeom prst="rect">
            <a:avLst/>
          </a:prstGeom>
        </p:spPr>
      </p:pic>
    </p:spTree>
    <p:extLst>
      <p:ext uri="{BB962C8B-B14F-4D97-AF65-F5344CB8AC3E}">
        <p14:creationId xmlns:p14="http://schemas.microsoft.com/office/powerpoint/2010/main" val="1346926432"/>
      </p:ext>
    </p:extLst>
  </p:cSld>
  <p:clrMapOvr>
    <a:masterClrMapping/>
  </p:clrMapOvr>
  <p:transition spd="med">
    <p:pull/>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5956065"/>
            <a:ext cx="12192000" cy="901933"/>
            <a:chOff x="0" y="4467050"/>
            <a:chExt cx="9144000" cy="676450"/>
          </a:xfrm>
        </p:grpSpPr>
        <p:sp>
          <p:nvSpPr>
            <p:cNvPr id="18" name="Rectangle 1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9" name="Group 18"/>
            <p:cNvGrpSpPr/>
            <p:nvPr userDrawn="1"/>
          </p:nvGrpSpPr>
          <p:grpSpPr>
            <a:xfrm>
              <a:off x="114300" y="4487369"/>
              <a:ext cx="8910322" cy="599050"/>
              <a:chOff x="114300" y="4487369"/>
              <a:chExt cx="8910322" cy="599050"/>
            </a:xfrm>
          </p:grpSpPr>
          <p:sp>
            <p:nvSpPr>
              <p:cNvPr id="20" name="TextBox 1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1" name="TextBox 2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2" name="TextBox 2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3" name="Picture 22">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5425"/>
            <a:ext cx="12192000" cy="5344135"/>
          </a:xfrm>
          <a:prstGeom prst="rect">
            <a:avLst/>
          </a:prstGeom>
        </p:spPr>
      </p:pic>
    </p:spTree>
    <p:extLst>
      <p:ext uri="{BB962C8B-B14F-4D97-AF65-F5344CB8AC3E}">
        <p14:creationId xmlns:p14="http://schemas.microsoft.com/office/powerpoint/2010/main" val="2871285215"/>
      </p:ext>
    </p:extLst>
  </p:cSld>
  <p:clrMapOvr>
    <a:masterClrMapping/>
  </p:clrMapOvr>
  <p:transition spd="med">
    <p:pull/>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13.jpg13"/>
          <p:cNvPicPr>
            <a:picLocks noChangeAspect="1"/>
          </p:cNvPicPr>
          <p:nvPr/>
        </p:nvPicPr>
        <p:blipFill>
          <a:blip r:embed="rId3"/>
          <a:srcRect/>
          <a:stretch>
            <a:fillRect/>
          </a:stretch>
        </p:blipFill>
        <p:spPr>
          <a:xfrm>
            <a:off x="0" y="0"/>
            <a:ext cx="12192000" cy="6858000"/>
          </a:xfrm>
          <a:prstGeom prst="rect">
            <a:avLst/>
          </a:prstGeom>
        </p:spPr>
      </p:pic>
      <p:sp>
        <p:nvSpPr>
          <p:cNvPr id="3" name="圆角矩形 2"/>
          <p:cNvSpPr/>
          <p:nvPr/>
        </p:nvSpPr>
        <p:spPr>
          <a:xfrm>
            <a:off x="5924550" y="1005840"/>
            <a:ext cx="5497830" cy="4843145"/>
          </a:xfrm>
          <a:prstGeom prst="roundRect">
            <a:avLst>
              <a:gd name="adj" fmla="val 2863"/>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4" name="文本框 4"/>
          <p:cNvSpPr/>
          <p:nvPr/>
        </p:nvSpPr>
        <p:spPr>
          <a:xfrm>
            <a:off x="6233160" y="1103630"/>
            <a:ext cx="2230120" cy="830997"/>
          </a:xfrm>
          <a:prstGeom prst="rect">
            <a:avLst/>
          </a:prstGeom>
          <a:noFill/>
          <a:ln w="9525">
            <a:noFill/>
          </a:ln>
        </p:spPr>
        <p:txBody>
          <a:bodyPr wrap="square" anchor="t">
            <a:spAutoFit/>
          </a:bodyPr>
          <a:lstStyle/>
          <a:p>
            <a:r>
              <a:rPr lang="en-US" altLang="zh-CN" sz="4800" b="1" spc="100" dirty="0">
                <a:solidFill>
                  <a:srgbClr val="232323"/>
                </a:solidFill>
                <a:latin typeface="Arial" panose="020B0604020202020204" pitchFamily="34" charset="0"/>
                <a:cs typeface="Arial" panose="020B0604020202020204" pitchFamily="34" charset="0"/>
                <a:sym typeface="Arial" panose="020B0604020202020204" charset="-122"/>
              </a:rPr>
              <a:t>R29CT</a:t>
            </a:r>
          </a:p>
        </p:txBody>
      </p:sp>
      <p:sp>
        <p:nvSpPr>
          <p:cNvPr id="14" name="文本框 13"/>
          <p:cNvSpPr txBox="1"/>
          <p:nvPr/>
        </p:nvSpPr>
        <p:spPr>
          <a:xfrm>
            <a:off x="6514465" y="2492375"/>
            <a:ext cx="4826635" cy="3091815"/>
          </a:xfrm>
          <a:prstGeom prst="rect">
            <a:avLst/>
          </a:prstGeom>
          <a:noFill/>
        </p:spPr>
        <p:txBody>
          <a:bodyPr wrap="square" rtlCol="0">
            <a:spAutoFit/>
          </a:bodyPr>
          <a:lstStyle/>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H.264 video and G.722 audio codec</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Android OS V5.1 for any 3rd party software or customization</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Display: 7” IPS LCD capacitive touch screen 1280x800</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Camera: Dual camera for anti-counterfeit</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Bluetooth, and Wireless feature</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Support fingerprint identification</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Water-proof &amp; Dust-proof: IP65</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Collision-proof: IK06</a:t>
            </a:r>
          </a:p>
          <a:p>
            <a:pPr>
              <a:lnSpc>
                <a:spcPct val="150000"/>
              </a:lnSpc>
            </a:pPr>
            <a:r>
              <a:rPr lang="en-IN" altLang="zh-CN" sz="1300" dirty="0" err="1">
                <a:solidFill>
                  <a:srgbClr val="232323"/>
                </a:solidFill>
                <a:latin typeface="Arial" panose="020B0604020202020204" pitchFamily="34" charset="0"/>
                <a:ea typeface="Arial" panose="020B0604020202020204" pitchFamily="34" charset="0"/>
                <a:cs typeface="Arial" panose="020B0604020202020204" pitchFamily="34" charset="0"/>
              </a:rPr>
              <a:t>PoE</a:t>
            </a: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 (IEEE802.3af, Power-over-Ethernet)</a:t>
            </a:r>
          </a:p>
          <a:p>
            <a:pPr>
              <a:lnSpc>
                <a:spcPct val="150000"/>
              </a:lnSpc>
            </a:pP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Support </a:t>
            </a:r>
            <a:r>
              <a:rPr lang="en-IN" altLang="zh-CN" sz="1300" dirty="0" err="1">
                <a:solidFill>
                  <a:srgbClr val="232323"/>
                </a:solidFill>
                <a:latin typeface="Arial" panose="020B0604020202020204" pitchFamily="34" charset="0"/>
                <a:ea typeface="Arial" panose="020B0604020202020204" pitchFamily="34" charset="0"/>
                <a:cs typeface="Arial" panose="020B0604020202020204" pitchFamily="34" charset="0"/>
              </a:rPr>
              <a:t>Wiegand</a:t>
            </a:r>
            <a:r>
              <a:rPr lang="en-IN" altLang="zh-CN" sz="1300" dirty="0">
                <a:solidFill>
                  <a:srgbClr val="232323"/>
                </a:solidFill>
                <a:latin typeface="Arial" panose="020B0604020202020204" pitchFamily="34" charset="0"/>
                <a:ea typeface="Arial" panose="020B0604020202020204" pitchFamily="34" charset="0"/>
                <a:cs typeface="Arial" panose="020B0604020202020204" pitchFamily="34" charset="0"/>
              </a:rPr>
              <a:t>, 13.56MHZ&amp;125KHZ Card reader</a:t>
            </a:r>
            <a:endParaRPr lang="zh-CN" altLang="en-US" sz="1300" dirty="0">
              <a:solidFill>
                <a:srgbClr val="232323"/>
              </a:solidFill>
              <a:latin typeface="Arial" panose="020B0604020202020204" pitchFamily="34" charset="0"/>
              <a:ea typeface="Arial" panose="020B0604020202020204" pitchFamily="34" charset="0"/>
              <a:cs typeface="Arial" panose="020B0604020202020204" pitchFamily="34" charset="0"/>
            </a:endParaRPr>
          </a:p>
        </p:txBody>
      </p:sp>
      <p:sp>
        <p:nvSpPr>
          <p:cNvPr id="16" name="文本框 15"/>
          <p:cNvSpPr txBox="1"/>
          <p:nvPr/>
        </p:nvSpPr>
        <p:spPr>
          <a:xfrm>
            <a:off x="6229350" y="1795780"/>
            <a:ext cx="5446713" cy="584775"/>
          </a:xfrm>
          <a:prstGeom prst="rect">
            <a:avLst/>
          </a:prstGeom>
          <a:noFill/>
        </p:spPr>
        <p:txBody>
          <a:bodyPr wrap="square" rtlCol="0">
            <a:spAutoFit/>
          </a:bodyPr>
          <a:lstStyle/>
          <a:p>
            <a:r>
              <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rPr>
              <a:t>The World‘s First Android Door Phone  </a:t>
            </a:r>
            <a:r>
              <a:rPr lang="en-IN" altLang="zh-CN" sz="1600" spc="100" dirty="0">
                <a:solidFill>
                  <a:srgbClr val="232323"/>
                </a:solidFill>
                <a:latin typeface="Arial" panose="020B0604020202020204" pitchFamily="34" charset="0"/>
                <a:ea typeface="Arial" panose="020B0604020202020204" pitchFamily="34" charset="0"/>
                <a:cs typeface="Arial" panose="020B0604020202020204" pitchFamily="34" charset="0"/>
              </a:rPr>
              <a:t>with Facial </a:t>
            </a:r>
            <a:r>
              <a:rPr lang="en-IN" altLang="zh-CN" sz="1600" spc="100" dirty="0" err="1">
                <a:solidFill>
                  <a:srgbClr val="232323"/>
                </a:solidFill>
                <a:latin typeface="Arial" panose="020B0604020202020204" pitchFamily="34" charset="0"/>
                <a:ea typeface="Arial" panose="020B0604020202020204" pitchFamily="34" charset="0"/>
                <a:cs typeface="Arial" panose="020B0604020202020204" pitchFamily="34" charset="0"/>
              </a:rPr>
              <a:t>Recognition&amp;FingerPriting</a:t>
            </a:r>
            <a:endParaRPr lang="zh-CN" altLang="en-US" sz="1600" spc="100" dirty="0">
              <a:solidFill>
                <a:srgbClr val="232323"/>
              </a:solidFill>
              <a:latin typeface="Arial" panose="020B0604020202020204" pitchFamily="34" charset="0"/>
              <a:ea typeface="Arial" panose="020B0604020202020204" pitchFamily="34" charset="0"/>
              <a:cs typeface="Arial" panose="020B0604020202020204" pitchFamily="34" charset="0"/>
            </a:endParaRPr>
          </a:p>
        </p:txBody>
      </p:sp>
      <p:cxnSp>
        <p:nvCxnSpPr>
          <p:cNvPr id="17" name="直接连接符 16"/>
          <p:cNvCxnSpPr/>
          <p:nvPr/>
        </p:nvCxnSpPr>
        <p:spPr>
          <a:xfrm>
            <a:off x="6315710" y="2385060"/>
            <a:ext cx="4619625" cy="0"/>
          </a:xfrm>
          <a:prstGeom prst="line">
            <a:avLst/>
          </a:prstGeom>
          <a:ln w="6350">
            <a:solidFill>
              <a:srgbClr val="232323"/>
            </a:soli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6372860" y="267017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9" name="椭圆 18"/>
          <p:cNvSpPr/>
          <p:nvPr/>
        </p:nvSpPr>
        <p:spPr>
          <a:xfrm>
            <a:off x="6372860" y="296862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0" name="椭圆 19"/>
          <p:cNvSpPr/>
          <p:nvPr/>
        </p:nvSpPr>
        <p:spPr>
          <a:xfrm>
            <a:off x="6372860" y="326707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1" name="椭圆 20"/>
          <p:cNvSpPr/>
          <p:nvPr/>
        </p:nvSpPr>
        <p:spPr>
          <a:xfrm>
            <a:off x="6372860" y="356552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2" name="椭圆 21"/>
          <p:cNvSpPr/>
          <p:nvPr/>
        </p:nvSpPr>
        <p:spPr>
          <a:xfrm>
            <a:off x="6372860" y="386397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3" name="椭圆 22"/>
          <p:cNvSpPr/>
          <p:nvPr/>
        </p:nvSpPr>
        <p:spPr>
          <a:xfrm>
            <a:off x="6372860" y="416242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4" name="椭圆 23"/>
          <p:cNvSpPr/>
          <p:nvPr/>
        </p:nvSpPr>
        <p:spPr>
          <a:xfrm>
            <a:off x="6372860" y="446087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5" name="椭圆 24"/>
          <p:cNvSpPr/>
          <p:nvPr/>
        </p:nvSpPr>
        <p:spPr>
          <a:xfrm>
            <a:off x="6372860" y="475932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26" name="椭圆 25"/>
          <p:cNvSpPr/>
          <p:nvPr/>
        </p:nvSpPr>
        <p:spPr>
          <a:xfrm>
            <a:off x="6372860" y="505777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5" name="椭圆 4"/>
          <p:cNvSpPr/>
          <p:nvPr/>
        </p:nvSpPr>
        <p:spPr>
          <a:xfrm>
            <a:off x="6372860" y="5356225"/>
            <a:ext cx="80010" cy="80010"/>
          </a:xfrm>
          <a:prstGeom prst="ellipse">
            <a:avLst/>
          </a:prstGeom>
          <a:solidFill>
            <a:srgbClr val="232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27" name="Group 26"/>
          <p:cNvGrpSpPr/>
          <p:nvPr/>
        </p:nvGrpSpPr>
        <p:grpSpPr>
          <a:xfrm>
            <a:off x="0" y="5956065"/>
            <a:ext cx="12192000" cy="901933"/>
            <a:chOff x="0" y="4467050"/>
            <a:chExt cx="9144000" cy="676450"/>
          </a:xfrm>
        </p:grpSpPr>
        <p:sp>
          <p:nvSpPr>
            <p:cNvPr id="28" name="Rectangle 27">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9" name="Group 28"/>
            <p:cNvGrpSpPr/>
            <p:nvPr userDrawn="1"/>
          </p:nvGrpSpPr>
          <p:grpSpPr>
            <a:xfrm>
              <a:off x="114300" y="4487369"/>
              <a:ext cx="8910322" cy="599050"/>
              <a:chOff x="114300" y="4487369"/>
              <a:chExt cx="8910322" cy="599050"/>
            </a:xfrm>
          </p:grpSpPr>
          <p:sp>
            <p:nvSpPr>
              <p:cNvPr id="30" name="TextBox 29">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31" name="TextBox 30">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32" name="TextBox 31">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33" name="Picture 32">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8" name="Picture 7"/>
          <p:cNvPicPr>
            <a:picLocks noChangeAspect="1"/>
          </p:cNvPicPr>
          <p:nvPr/>
        </p:nvPicPr>
        <p:blipFill rotWithShape="1">
          <a:blip r:embed="rId5"/>
          <a:srcRect l="1816" t="760" b="-1"/>
          <a:stretch/>
        </p:blipFill>
        <p:spPr>
          <a:xfrm>
            <a:off x="2580640" y="629920"/>
            <a:ext cx="2067096" cy="514296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368054291"/>
      </p:ext>
    </p:extLst>
  </p:cSld>
  <p:clrMapOvr>
    <a:masterClrMapping/>
  </p:clrMapOvr>
  <p:transition spd="med">
    <p:pull/>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39.jpg39"/>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2104390" y="1908175"/>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SR01</a:t>
            </a:r>
          </a:p>
        </p:txBody>
      </p:sp>
      <p:sp>
        <p:nvSpPr>
          <p:cNvPr id="3" name="文本框 2"/>
          <p:cNvSpPr txBox="1"/>
          <p:nvPr/>
        </p:nvSpPr>
        <p:spPr>
          <a:xfrm>
            <a:off x="2385695" y="3122930"/>
            <a:ext cx="3409315" cy="1591310"/>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Plastic</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Relay out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Input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RS485</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Size：31x56x24mm</a:t>
            </a:r>
          </a:p>
        </p:txBody>
      </p:sp>
      <p:sp>
        <p:nvSpPr>
          <p:cNvPr id="4" name="文本框 3"/>
          <p:cNvSpPr txBox="1"/>
          <p:nvPr/>
        </p:nvSpPr>
        <p:spPr>
          <a:xfrm>
            <a:off x="2100580" y="2616200"/>
            <a:ext cx="4032885"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Security Relay</a:t>
            </a:r>
          </a:p>
        </p:txBody>
      </p:sp>
      <p:cxnSp>
        <p:nvCxnSpPr>
          <p:cNvPr id="6" name="直接连接符 5"/>
          <p:cNvCxnSpPr/>
          <p:nvPr/>
        </p:nvCxnSpPr>
        <p:spPr>
          <a:xfrm>
            <a:off x="2186940" y="3015615"/>
            <a:ext cx="289115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2244090" y="33007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2244090" y="359918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2244090" y="38976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2244090" y="419608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2244090" y="449453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15041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
            <a:ext cx="12192000" cy="5983157"/>
          </a:xfrm>
          <a:prstGeom prst="rect">
            <a:avLst/>
          </a:prstGeom>
          <a:solidFill>
            <a:srgbClr val="0F1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a:effectLst>
            <a:glow rad="63500">
              <a:schemeClr val="bg1">
                <a:alpha val="99000"/>
              </a:schemeClr>
            </a:glow>
            <a:outerShdw blurRad="50800" dist="101600" dir="5400000" sx="110000" sy="110000" algn="ctr" rotWithShape="0">
              <a:schemeClr val="bg1">
                <a:alpha val="0"/>
              </a:schemeClr>
            </a:outerShdw>
            <a:reflection endPos="64000" dir="5400000" sy="-100000" algn="bl" rotWithShape="0"/>
          </a:effectLst>
        </p:spPr>
      </p:pic>
      <p:sp>
        <p:nvSpPr>
          <p:cNvPr id="13" name="TextBox 12"/>
          <p:cNvSpPr txBox="1"/>
          <p:nvPr/>
        </p:nvSpPr>
        <p:spPr>
          <a:xfrm>
            <a:off x="339049" y="206996"/>
            <a:ext cx="1726057" cy="584775"/>
          </a:xfrm>
          <a:prstGeom prst="rect">
            <a:avLst/>
          </a:prstGeom>
          <a:noFill/>
        </p:spPr>
        <p:txBody>
          <a:bodyPr wrap="square" rtlCol="0">
            <a:spAutoFit/>
          </a:bodyPr>
          <a:lstStyle/>
          <a:p>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SR01</a:t>
            </a:r>
            <a:endParaRPr lang="en-IN" sz="3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712597"/>
            <a:ext cx="4911045" cy="307777"/>
          </a:xfrm>
          <a:prstGeom prst="rect">
            <a:avLst/>
          </a:prstGeom>
          <a:noFill/>
        </p:spPr>
        <p:txBody>
          <a:bodyPr wrap="square" rtlCol="0">
            <a:spAutoFit/>
          </a:bodyPr>
          <a:lstStyle/>
          <a:p>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Enhance Building Security at a Minimum Cost</a:t>
            </a:r>
          </a:p>
        </p:txBody>
      </p:sp>
      <p:pic>
        <p:nvPicPr>
          <p:cNvPr id="3" name="Picture 2"/>
          <p:cNvPicPr>
            <a:picLocks noChangeAspect="1"/>
          </p:cNvPicPr>
          <p:nvPr/>
        </p:nvPicPr>
        <p:blipFill>
          <a:blip r:embed="rId3"/>
          <a:stretch>
            <a:fillRect/>
          </a:stretch>
        </p:blipFill>
        <p:spPr>
          <a:xfrm>
            <a:off x="955496" y="1178744"/>
            <a:ext cx="10573820" cy="4790819"/>
          </a:xfrm>
          <a:prstGeom prst="rect">
            <a:avLst/>
          </a:prstGeom>
        </p:spPr>
      </p:pic>
      <p:sp>
        <p:nvSpPr>
          <p:cNvPr id="16" name="Rectangle 15"/>
          <p:cNvSpPr/>
          <p:nvPr/>
        </p:nvSpPr>
        <p:spPr>
          <a:xfrm>
            <a:off x="400694" y="1141420"/>
            <a:ext cx="1818526" cy="128144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15247" t="34158" r="15179" b="28066"/>
          <a:stretch/>
        </p:blipFill>
        <p:spPr>
          <a:xfrm>
            <a:off x="634584" y="1282727"/>
            <a:ext cx="1350746" cy="998826"/>
          </a:xfrm>
          <a:prstGeom prst="rect">
            <a:avLst/>
          </a:prstGeom>
        </p:spPr>
      </p:pic>
      <p:grpSp>
        <p:nvGrpSpPr>
          <p:cNvPr id="18" name="Group 17"/>
          <p:cNvGrpSpPr/>
          <p:nvPr/>
        </p:nvGrpSpPr>
        <p:grpSpPr>
          <a:xfrm>
            <a:off x="0" y="5956065"/>
            <a:ext cx="12192000" cy="901933"/>
            <a:chOff x="0" y="4467050"/>
            <a:chExt cx="9144000" cy="676450"/>
          </a:xfrm>
        </p:grpSpPr>
        <p:sp>
          <p:nvSpPr>
            <p:cNvPr id="19" name="Rectangle 18">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0" name="Group 19"/>
            <p:cNvGrpSpPr/>
            <p:nvPr userDrawn="1"/>
          </p:nvGrpSpPr>
          <p:grpSpPr>
            <a:xfrm>
              <a:off x="114300" y="4487369"/>
              <a:ext cx="8910322" cy="599050"/>
              <a:chOff x="114300" y="4487369"/>
              <a:chExt cx="8910322" cy="599050"/>
            </a:xfrm>
          </p:grpSpPr>
          <p:sp>
            <p:nvSpPr>
              <p:cNvPr id="21" name="TextBox 20">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2" name="TextBox 21">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3" name="TextBox 22">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4" name="Picture 23">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863715070"/>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02.jpg02"/>
          <p:cNvPicPr>
            <a:picLocks noChangeAspect="1"/>
          </p:cNvPicPr>
          <p:nvPr/>
        </p:nvPicPr>
        <p:blipFill>
          <a:blip r:embed="rId3"/>
          <a:srcRect/>
          <a:stretch>
            <a:fillRect/>
          </a:stretch>
        </p:blipFill>
        <p:spPr>
          <a:xfrm>
            <a:off x="0" y="0"/>
            <a:ext cx="12192000" cy="6858000"/>
          </a:xfrm>
          <a:prstGeom prst="rect">
            <a:avLst/>
          </a:prstGeom>
        </p:spPr>
      </p:pic>
      <p:sp>
        <p:nvSpPr>
          <p:cNvPr id="3" name="文本框 2"/>
          <p:cNvSpPr txBox="1"/>
          <p:nvPr/>
        </p:nvSpPr>
        <p:spPr>
          <a:xfrm>
            <a:off x="6356350" y="2294255"/>
            <a:ext cx="5374640" cy="553085"/>
          </a:xfrm>
          <a:prstGeom prst="rect">
            <a:avLst/>
          </a:prstGeom>
          <a:noFill/>
        </p:spPr>
        <p:txBody>
          <a:bodyPr wrap="square" rtlCol="0">
            <a:spAutoFit/>
          </a:bodyPr>
          <a:lstStyle/>
          <a:p>
            <a:r>
              <a:rPr lang="zh-CN" altLang="en-US" sz="3000" spc="100">
                <a:solidFill>
                  <a:srgbClr val="000000"/>
                </a:solidFill>
                <a:latin typeface="Arial" panose="020B0604020202020204" pitchFamily="34" charset="0"/>
                <a:cs typeface="Arial" panose="020B0604020202020204" pitchFamily="34" charset="0"/>
              </a:rPr>
              <a:t>/ </a:t>
            </a:r>
            <a:r>
              <a:rPr lang="en-US" altLang="zh-CN" sz="3000" spc="100">
                <a:solidFill>
                  <a:srgbClr val="000000"/>
                </a:solidFill>
                <a:latin typeface="Arial" panose="020B0604020202020204" pitchFamily="34" charset="0"/>
                <a:cs typeface="Arial" panose="020B0604020202020204" pitchFamily="34" charset="0"/>
              </a:rPr>
              <a:t>OVERVIEW</a:t>
            </a:r>
          </a:p>
        </p:txBody>
      </p:sp>
      <p:sp>
        <p:nvSpPr>
          <p:cNvPr id="4" name="文本框 3"/>
          <p:cNvSpPr txBox="1"/>
          <p:nvPr/>
        </p:nvSpPr>
        <p:spPr>
          <a:xfrm>
            <a:off x="6356350" y="2979420"/>
            <a:ext cx="5374005" cy="553085"/>
          </a:xfrm>
          <a:prstGeom prst="rect">
            <a:avLst/>
          </a:prstGeom>
          <a:noFill/>
        </p:spPr>
        <p:txBody>
          <a:bodyPr wrap="square" rtlCol="0">
            <a:spAutoFit/>
          </a:bodyPr>
          <a:lstStyle/>
          <a:p>
            <a:r>
              <a:rPr lang="zh-CN" altLang="en-US" sz="3000" spc="100">
                <a:solidFill>
                  <a:srgbClr val="000000"/>
                </a:solidFill>
                <a:latin typeface="Arial" panose="020B0604020202020204" pitchFamily="34" charset="0"/>
                <a:cs typeface="Arial" panose="020B0604020202020204" pitchFamily="34" charset="0"/>
              </a:rPr>
              <a:t>/ </a:t>
            </a:r>
            <a:r>
              <a:rPr lang="en-US" altLang="zh-CN" sz="3000" spc="100">
                <a:solidFill>
                  <a:srgbClr val="000000"/>
                </a:solidFill>
                <a:latin typeface="Arial" panose="020B0604020202020204" pitchFamily="34" charset="0"/>
                <a:cs typeface="Arial" panose="020B0604020202020204" pitchFamily="34" charset="0"/>
              </a:rPr>
              <a:t>PRODUCT PORTFOLIO</a:t>
            </a:r>
          </a:p>
        </p:txBody>
      </p:sp>
      <p:sp>
        <p:nvSpPr>
          <p:cNvPr id="5" name="文本框 4"/>
          <p:cNvSpPr txBox="1"/>
          <p:nvPr/>
        </p:nvSpPr>
        <p:spPr>
          <a:xfrm>
            <a:off x="6356350" y="3664585"/>
            <a:ext cx="5374640" cy="553085"/>
          </a:xfrm>
          <a:prstGeom prst="rect">
            <a:avLst/>
          </a:prstGeom>
          <a:noFill/>
        </p:spPr>
        <p:txBody>
          <a:bodyPr wrap="square" rtlCol="0">
            <a:spAutoFit/>
          </a:bodyPr>
          <a:lstStyle/>
          <a:p>
            <a:r>
              <a:rPr lang="zh-CN" altLang="en-US" sz="3000" spc="100" dirty="0">
                <a:solidFill>
                  <a:srgbClr val="000000"/>
                </a:solidFill>
                <a:latin typeface="Arial" panose="020B0604020202020204" pitchFamily="34" charset="0"/>
                <a:cs typeface="Arial" panose="020B0604020202020204" pitchFamily="34" charset="0"/>
              </a:rPr>
              <a:t>/ </a:t>
            </a:r>
            <a:r>
              <a:rPr lang="en-US" altLang="zh-CN" sz="3000" spc="100" dirty="0">
                <a:solidFill>
                  <a:srgbClr val="000000"/>
                </a:solidFill>
                <a:latin typeface="Arial" panose="020B0604020202020204" pitchFamily="34" charset="0"/>
                <a:cs typeface="Arial" panose="020B0604020202020204" pitchFamily="34" charset="0"/>
              </a:rPr>
              <a:t>WHY AKUVOX</a:t>
            </a:r>
          </a:p>
        </p:txBody>
      </p:sp>
      <p:cxnSp>
        <p:nvCxnSpPr>
          <p:cNvPr id="6" name="直接连接符 5"/>
          <p:cNvCxnSpPr/>
          <p:nvPr/>
        </p:nvCxnSpPr>
        <p:spPr>
          <a:xfrm>
            <a:off x="6462395" y="4672330"/>
            <a:ext cx="269621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04461"/>
      </p:ext>
    </p:extLst>
  </p:cSld>
  <p:clrMapOvr>
    <a:masterClrMapping/>
  </p:clrMapOvr>
  <p:transition spd="med">
    <p:pull/>
  </p:transition>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0"/>
            <a:ext cx="12192000" cy="5951496"/>
          </a:xfrm>
          <a:prstGeom prst="rect">
            <a:avLst/>
          </a:prstGeom>
          <a:solidFill>
            <a:srgbClr val="E7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13" name="TextBox 12"/>
          <p:cNvSpPr txBox="1"/>
          <p:nvPr/>
        </p:nvSpPr>
        <p:spPr>
          <a:xfrm>
            <a:off x="339049" y="145352"/>
            <a:ext cx="1726057" cy="584775"/>
          </a:xfrm>
          <a:prstGeom prst="rect">
            <a:avLst/>
          </a:prstGeom>
          <a:noFill/>
        </p:spPr>
        <p:txBody>
          <a:bodyPr wrap="square" rtlCol="0">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SR01</a:t>
            </a:r>
            <a:endParaRPr lang="en-IN" sz="32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339049" y="650953"/>
            <a:ext cx="4654191" cy="307777"/>
          </a:xfrm>
          <a:prstGeom prst="rect">
            <a:avLst/>
          </a:prstGeom>
          <a:noFill/>
        </p:spPr>
        <p:txBody>
          <a:bodyPr wrap="square" rtlCol="0">
            <a:spAutoFit/>
          </a:bodyPr>
          <a:lstStyle/>
          <a:p>
            <a:r>
              <a:rPr lang="en-US" sz="14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Enhance Building Security at a Minimum Cost</a:t>
            </a:r>
          </a:p>
        </p:txBody>
      </p:sp>
      <p:pic>
        <p:nvPicPr>
          <p:cNvPr id="3" name="Picture 2"/>
          <p:cNvPicPr>
            <a:picLocks noChangeAspect="1"/>
          </p:cNvPicPr>
          <p:nvPr/>
        </p:nvPicPr>
        <p:blipFill rotWithShape="1">
          <a:blip r:embed="rId3"/>
          <a:srcRect b="3765"/>
          <a:stretch/>
        </p:blipFill>
        <p:spPr>
          <a:xfrm>
            <a:off x="0" y="998767"/>
            <a:ext cx="12192000" cy="4947883"/>
          </a:xfrm>
          <a:prstGeom prst="rect">
            <a:avLst/>
          </a:prstGeom>
        </p:spPr>
      </p:pic>
      <p:grpSp>
        <p:nvGrpSpPr>
          <p:cNvPr id="15" name="Group 14"/>
          <p:cNvGrpSpPr/>
          <p:nvPr/>
        </p:nvGrpSpPr>
        <p:grpSpPr>
          <a:xfrm>
            <a:off x="0" y="5956065"/>
            <a:ext cx="12192000" cy="901933"/>
            <a:chOff x="0" y="4467050"/>
            <a:chExt cx="9144000" cy="676450"/>
          </a:xfrm>
        </p:grpSpPr>
        <p:sp>
          <p:nvSpPr>
            <p:cNvPr id="16" name="Rectangle 15">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7" name="Group 16"/>
            <p:cNvGrpSpPr/>
            <p:nvPr userDrawn="1"/>
          </p:nvGrpSpPr>
          <p:grpSpPr>
            <a:xfrm>
              <a:off x="114300" y="4487369"/>
              <a:ext cx="8910322" cy="599050"/>
              <a:chOff x="114300" y="4487369"/>
              <a:chExt cx="8910322" cy="599050"/>
            </a:xfrm>
          </p:grpSpPr>
          <p:sp>
            <p:nvSpPr>
              <p:cNvPr id="18" name="TextBox 17">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9" name="TextBox 18">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0" name="TextBox 19">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1" name="Picture 20">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635214016"/>
      </p:ext>
    </p:extLst>
  </p:cSld>
  <p:clrMapOvr>
    <a:masterClrMapping/>
  </p:clrMapOvr>
  <p:transition spd="med">
    <p:pull/>
  </p:transition>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
            <a:ext cx="12192000" cy="6016907"/>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471947" y="145352"/>
            <a:ext cx="8121447" cy="461665"/>
          </a:xfrm>
          <a:prstGeom prst="rect">
            <a:avLst/>
          </a:prstGeom>
          <a:noFill/>
        </p:spPr>
        <p:txBody>
          <a:bodyPr wrap="square" rtlCol="0">
            <a:spAutoFit/>
          </a:bodyPr>
          <a:lstStyle/>
          <a:p>
            <a:r>
              <a:rPr lang="en-US" sz="24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Work with the Following Akuvox Door Phone Models</a:t>
            </a:r>
            <a:endParaRPr lang="en-IN" sz="2400" b="1"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a:effectLst>
            <a:glow rad="63500">
              <a:schemeClr val="bg1">
                <a:alpha val="99000"/>
              </a:schemeClr>
            </a:glow>
            <a:outerShdw blurRad="50800" dist="101600" dir="5400000" sx="110000" sy="110000" algn="ctr" rotWithShape="0">
              <a:schemeClr val="bg1">
                <a:alpha val="0"/>
              </a:schemeClr>
            </a:outerShdw>
            <a:reflection endPos="64000" dir="5400000" sy="-100000" algn="bl" rotWithShape="0"/>
          </a:effectLst>
        </p:spPr>
      </p:pic>
      <p:pic>
        <p:nvPicPr>
          <p:cNvPr id="18" name="Picture 17"/>
          <p:cNvPicPr>
            <a:picLocks noChangeAspect="1"/>
          </p:cNvPicPr>
          <p:nvPr/>
        </p:nvPicPr>
        <p:blipFill>
          <a:blip r:embed="rId3"/>
          <a:stretch>
            <a:fillRect/>
          </a:stretch>
        </p:blipFill>
        <p:spPr>
          <a:xfrm>
            <a:off x="590561" y="853262"/>
            <a:ext cx="2002271" cy="2230509"/>
          </a:xfrm>
          <a:prstGeom prst="rect">
            <a:avLst/>
          </a:prstGeom>
        </p:spPr>
      </p:pic>
      <p:pic>
        <p:nvPicPr>
          <p:cNvPr id="19" name="Picture 18"/>
          <p:cNvPicPr>
            <a:picLocks noChangeAspect="1"/>
          </p:cNvPicPr>
          <p:nvPr/>
        </p:nvPicPr>
        <p:blipFill>
          <a:blip r:embed="rId4"/>
          <a:stretch>
            <a:fillRect/>
          </a:stretch>
        </p:blipFill>
        <p:spPr>
          <a:xfrm>
            <a:off x="3114569" y="933821"/>
            <a:ext cx="1859366" cy="2191037"/>
          </a:xfrm>
          <a:prstGeom prst="rect">
            <a:avLst/>
          </a:prstGeom>
        </p:spPr>
      </p:pic>
      <p:pic>
        <p:nvPicPr>
          <p:cNvPr id="20" name="Picture 19"/>
          <p:cNvPicPr>
            <a:picLocks noChangeAspect="1"/>
          </p:cNvPicPr>
          <p:nvPr/>
        </p:nvPicPr>
        <p:blipFill>
          <a:blip r:embed="rId5"/>
          <a:stretch>
            <a:fillRect/>
          </a:stretch>
        </p:blipFill>
        <p:spPr>
          <a:xfrm>
            <a:off x="540731" y="3426081"/>
            <a:ext cx="4058979" cy="2315860"/>
          </a:xfrm>
          <a:prstGeom prst="rect">
            <a:avLst/>
          </a:prstGeom>
        </p:spPr>
      </p:pic>
      <p:pic>
        <p:nvPicPr>
          <p:cNvPr id="22" name="Picture 21"/>
          <p:cNvPicPr>
            <a:picLocks noChangeAspect="1"/>
          </p:cNvPicPr>
          <p:nvPr/>
        </p:nvPicPr>
        <p:blipFill>
          <a:blip r:embed="rId6"/>
          <a:stretch>
            <a:fillRect/>
          </a:stretch>
        </p:blipFill>
        <p:spPr>
          <a:xfrm>
            <a:off x="7817856" y="656415"/>
            <a:ext cx="1850419" cy="2427356"/>
          </a:xfrm>
          <a:prstGeom prst="rect">
            <a:avLst/>
          </a:prstGeom>
        </p:spPr>
      </p:pic>
      <p:pic>
        <p:nvPicPr>
          <p:cNvPr id="23" name="Picture 22"/>
          <p:cNvPicPr>
            <a:picLocks noChangeAspect="1"/>
          </p:cNvPicPr>
          <p:nvPr/>
        </p:nvPicPr>
        <p:blipFill>
          <a:blip r:embed="rId7"/>
          <a:stretch>
            <a:fillRect/>
          </a:stretch>
        </p:blipFill>
        <p:spPr>
          <a:xfrm>
            <a:off x="5480663" y="795979"/>
            <a:ext cx="1929456" cy="2341912"/>
          </a:xfrm>
          <a:prstGeom prst="rect">
            <a:avLst/>
          </a:prstGeom>
        </p:spPr>
      </p:pic>
      <p:grpSp>
        <p:nvGrpSpPr>
          <p:cNvPr id="17" name="Group 16"/>
          <p:cNvGrpSpPr/>
          <p:nvPr/>
        </p:nvGrpSpPr>
        <p:grpSpPr>
          <a:xfrm>
            <a:off x="0" y="5956065"/>
            <a:ext cx="12192000" cy="901933"/>
            <a:chOff x="0" y="4467050"/>
            <a:chExt cx="9144000" cy="676450"/>
          </a:xfrm>
        </p:grpSpPr>
        <p:sp>
          <p:nvSpPr>
            <p:cNvPr id="21" name="Rectangle 2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4" name="Group 23"/>
            <p:cNvGrpSpPr/>
            <p:nvPr userDrawn="1"/>
          </p:nvGrpSpPr>
          <p:grpSpPr>
            <a:xfrm>
              <a:off x="114300" y="4487369"/>
              <a:ext cx="8910322" cy="599050"/>
              <a:chOff x="114300" y="4487369"/>
              <a:chExt cx="8910322" cy="599050"/>
            </a:xfrm>
          </p:grpSpPr>
          <p:sp>
            <p:nvSpPr>
              <p:cNvPr id="25" name="TextBox 2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6" name="TextBox 2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7" name="TextBox 2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8" name="Picture 27">
                <a:extLst>
                  <a:ext uri="{FF2B5EF4-FFF2-40B4-BE49-F238E27FC236}">
                    <a16:creationId xmlns:a16="http://schemas.microsoft.com/office/drawing/2014/main" id="{CC6F26D6-4233-4EB5-A663-E0382D50D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108538675"/>
      </p:ext>
    </p:extLst>
  </p:cSld>
  <p:clrMapOvr>
    <a:masterClrMapping/>
  </p:clrMapOvr>
  <p:transition spd="med">
    <p:pull/>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Obdélník 12"/>
          <p:cNvSpPr/>
          <p:nvPr/>
        </p:nvSpPr>
        <p:spPr bwMode="auto">
          <a:xfrm>
            <a:off x="10775807" y="3879344"/>
            <a:ext cx="1271056" cy="20141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8" name="Rectangle 7"/>
          <p:cNvSpPr/>
          <p:nvPr/>
        </p:nvSpPr>
        <p:spPr>
          <a:xfrm>
            <a:off x="4918805" y="1501735"/>
            <a:ext cx="2085654" cy="676836"/>
          </a:xfrm>
          <a:prstGeom prst="rect">
            <a:avLst/>
          </a:prstGeom>
          <a:solidFill>
            <a:srgbClr val="F5F3EE"/>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N"/>
          </a:p>
        </p:txBody>
      </p:sp>
      <p:grpSp>
        <p:nvGrpSpPr>
          <p:cNvPr id="21" name="Skupina 8"/>
          <p:cNvGrpSpPr>
            <a:grpSpLocks/>
          </p:cNvGrpSpPr>
          <p:nvPr/>
        </p:nvGrpSpPr>
        <p:grpSpPr bwMode="auto">
          <a:xfrm>
            <a:off x="4953" y="281518"/>
            <a:ext cx="3555414" cy="321733"/>
            <a:chOff x="3717" y="211138"/>
            <a:chExt cx="2666876" cy="241454"/>
          </a:xfrm>
        </p:grpSpPr>
        <p:sp>
          <p:nvSpPr>
            <p:cNvPr id="22" name="Obdélník 6"/>
            <p:cNvSpPr/>
            <p:nvPr/>
          </p:nvSpPr>
          <p:spPr bwMode="auto">
            <a:xfrm>
              <a:off x="3717" y="211138"/>
              <a:ext cx="2666876"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304836"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schemeClr val="bg1"/>
                  </a:solidFill>
                  <a:latin typeface="Verdana" pitchFamily="34" charset="0"/>
                  <a:cs typeface="Arial" panose="020B0604020202020204" pitchFamily="34" charset="0"/>
                </a:rPr>
                <a:t>DOOR INTERCOM SUMMARY</a:t>
              </a:r>
              <a:endParaRPr lang="en-US" sz="1333" spc="133" dirty="0">
                <a:solidFill>
                  <a:schemeClr val="bg1"/>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26" name="Obdélník 12"/>
          <p:cNvSpPr/>
          <p:nvPr/>
        </p:nvSpPr>
        <p:spPr bwMode="auto">
          <a:xfrm>
            <a:off x="210639" y="1380807"/>
            <a:ext cx="8275817" cy="237839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9"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210640" y="829057"/>
            <a:ext cx="6981270" cy="417242"/>
          </a:xfrm>
          <a:prstGeom prst="rect">
            <a:avLst/>
          </a:prstGeom>
          <a:noFill/>
          <a:ln w="9525">
            <a:noFill/>
            <a:miter lim="800000"/>
            <a:headEnd/>
            <a:tailEnd/>
          </a:ln>
        </p:spPr>
        <p:txBody>
          <a:bodyPr/>
          <a:lstStyle/>
          <a:p>
            <a:pPr lvl="0" indent="-457189" algn="ctr" defTabSz="607469" eaLnBrk="0" fontAlgn="base" hangingPunct="0">
              <a:spcBef>
                <a:spcPct val="0"/>
              </a:spcBef>
              <a:spcAft>
                <a:spcPct val="0"/>
              </a:spcAft>
            </a:pPr>
            <a:r>
              <a:rPr lang="en-US" b="1" dirty="0">
                <a:solidFill>
                  <a:srgbClr val="2C2C2C"/>
                </a:solidFill>
                <a:latin typeface="Verdana" pitchFamily="34" charset="0"/>
                <a:cs typeface="Arial" panose="020B0604020202020204" pitchFamily="34" charset="0"/>
              </a:rPr>
              <a:t>Diverse Door Entry Methods for SIP Door Intercoms</a:t>
            </a:r>
            <a:endParaRPr lang="en-US" dirty="0">
              <a:solidFill>
                <a:srgbClr val="2C2C2C"/>
              </a:solidFill>
              <a:latin typeface="Verdana" pitchFamily="34" charset="0"/>
              <a:cs typeface="Arial" panose="020B0604020202020204" pitchFamily="34" charset="0"/>
            </a:endParaRPr>
          </a:p>
        </p:txBody>
      </p:sp>
      <p:sp>
        <p:nvSpPr>
          <p:cNvPr id="39"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405666" y="3105778"/>
            <a:ext cx="891803" cy="468694"/>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E11R, E12S/W, R20B,R20K, E16C, X912S,</a:t>
            </a:r>
          </a:p>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X916S, R20A</a:t>
            </a: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pic>
        <p:nvPicPr>
          <p:cNvPr id="12" name="Picture 11"/>
          <p:cNvPicPr>
            <a:picLocks noChangeAspect="1"/>
          </p:cNvPicPr>
          <p:nvPr/>
        </p:nvPicPr>
        <p:blipFill rotWithShape="1">
          <a:blip r:embed="rId4"/>
          <a:srcRect l="1563" t="14486" r="1363" b="3143"/>
          <a:stretch/>
        </p:blipFill>
        <p:spPr>
          <a:xfrm>
            <a:off x="405666" y="1751609"/>
            <a:ext cx="5856270" cy="1326300"/>
          </a:xfrm>
          <a:prstGeom prst="rect">
            <a:avLst/>
          </a:prstGeom>
        </p:spPr>
      </p:pic>
      <p:sp>
        <p:nvSpPr>
          <p:cNvPr id="45"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465844" y="1475711"/>
            <a:ext cx="1027195" cy="171239"/>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Mobile App</a:t>
            </a:r>
          </a:p>
        </p:txBody>
      </p:sp>
      <p:sp>
        <p:nvSpPr>
          <p:cNvPr id="46"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1316999" y="1475711"/>
            <a:ext cx="1294776" cy="220479"/>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Face Recognition</a:t>
            </a:r>
          </a:p>
        </p:txBody>
      </p:sp>
      <p:sp>
        <p:nvSpPr>
          <p:cNvPr id="47"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2643232" y="1475711"/>
            <a:ext cx="583173" cy="169244"/>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NFC</a:t>
            </a:r>
          </a:p>
        </p:txBody>
      </p:sp>
      <p:sp>
        <p:nvSpPr>
          <p:cNvPr id="48"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3426359" y="1475711"/>
            <a:ext cx="886256" cy="193512"/>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QR Codes</a:t>
            </a:r>
          </a:p>
        </p:txBody>
      </p:sp>
      <p:sp>
        <p:nvSpPr>
          <p:cNvPr id="49"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4350248" y="1475711"/>
            <a:ext cx="939341" cy="318512"/>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PIN Codes</a:t>
            </a:r>
          </a:p>
        </p:txBody>
      </p:sp>
      <p:sp>
        <p:nvSpPr>
          <p:cNvPr id="50"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5330331" y="1475711"/>
            <a:ext cx="995594" cy="328786"/>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IC/ID cards</a:t>
            </a:r>
          </a:p>
        </p:txBody>
      </p:sp>
      <p:sp>
        <p:nvSpPr>
          <p:cNvPr id="51"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6452654" y="1471093"/>
            <a:ext cx="820662" cy="333404"/>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Bluetooth</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5431" y="1972914"/>
            <a:ext cx="609968" cy="828104"/>
          </a:xfrm>
          <a:prstGeom prst="rect">
            <a:avLst/>
          </a:prstGeom>
        </p:spPr>
      </p:pic>
      <p:sp>
        <p:nvSpPr>
          <p:cNvPr id="52"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5379121" y="3105778"/>
            <a:ext cx="899594" cy="311070"/>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E11R, E12S/W, E16C, X912S,</a:t>
            </a:r>
          </a:p>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X916S, R20A</a:t>
            </a: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53"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2378447" y="3105778"/>
            <a:ext cx="903266" cy="278744"/>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E11R, E12S/W, R20B, R20K, R20A</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54"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7288541" y="1466475"/>
            <a:ext cx="1108130" cy="338022"/>
          </a:xfrm>
          <a:prstGeom prst="rect">
            <a:avLst/>
          </a:prstGeom>
          <a:noFill/>
          <a:ln w="9525">
            <a:noFill/>
            <a:miter lim="800000"/>
            <a:headEnd/>
            <a:tailEnd/>
          </a:ln>
        </p:spPr>
        <p:txBody>
          <a:bodyPr/>
          <a:lstStyle/>
          <a:p>
            <a:pPr lvl="0" indent="-457189" defTabSz="607469" eaLnBrk="0" fontAlgn="base" hangingPunct="0">
              <a:spcBef>
                <a:spcPct val="0"/>
              </a:spcBef>
              <a:spcAft>
                <a:spcPct val="0"/>
              </a:spcAft>
            </a:pPr>
            <a:r>
              <a:rPr lang="en-US" sz="900" b="1" dirty="0">
                <a:solidFill>
                  <a:srgbClr val="2C2C2C"/>
                </a:solidFill>
                <a:latin typeface="Verdana" pitchFamily="34" charset="0"/>
                <a:cs typeface="Arial" panose="020B0604020202020204" pitchFamily="34" charset="0"/>
              </a:rPr>
              <a:t>Remote DTMF</a:t>
            </a:r>
          </a:p>
        </p:txBody>
      </p:sp>
      <p:sp>
        <p:nvSpPr>
          <p:cNvPr id="18" name="Oval 17"/>
          <p:cNvSpPr/>
          <p:nvPr/>
        </p:nvSpPr>
        <p:spPr>
          <a:xfrm>
            <a:off x="7340163" y="1943951"/>
            <a:ext cx="857067" cy="857067"/>
          </a:xfrm>
          <a:prstGeom prst="ellipse">
            <a:avLst/>
          </a:prstGeom>
          <a:solidFill>
            <a:srgbClr val="EEEEE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3016" y="2140583"/>
            <a:ext cx="471359" cy="430371"/>
          </a:xfrm>
          <a:prstGeom prst="rect">
            <a:avLst/>
          </a:prstGeom>
        </p:spPr>
      </p:pic>
      <p:sp>
        <p:nvSpPr>
          <p:cNvPr id="56"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7421240" y="3105778"/>
            <a:ext cx="975431" cy="232200"/>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E11R, E12S/W,</a:t>
            </a:r>
          </a:p>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R20B, R20K, X916S</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57"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6427321" y="3105778"/>
            <a:ext cx="764589" cy="311070"/>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E12S/W, X912S</a:t>
            </a: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59"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4384455" y="3105778"/>
            <a:ext cx="896573" cy="232200"/>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E12S/W, R20K,</a:t>
            </a:r>
          </a:p>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E16C, X912S</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60"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1458750" y="3105778"/>
            <a:ext cx="829912" cy="468694"/>
          </a:xfrm>
          <a:prstGeom prst="rect">
            <a:avLst/>
          </a:prstGeom>
          <a:noFill/>
          <a:ln w="9525">
            <a:noFill/>
            <a:miter lim="800000"/>
            <a:headEnd/>
            <a:tailEnd/>
          </a:ln>
        </p:spPr>
        <p:txBody>
          <a:bodyPr/>
          <a:lstStyle/>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E16C, X912S,</a:t>
            </a:r>
          </a:p>
          <a:p>
            <a:pPr indent="-457189"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X916S</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61"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3417122" y="3105778"/>
            <a:ext cx="886257" cy="468694"/>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E16C, X912S,</a:t>
            </a:r>
          </a:p>
          <a:p>
            <a:pPr indent="-457189" algn="ctr" defTabSz="607469" eaLnBrk="0" fontAlgn="base" hangingPunct="0">
              <a:spcBef>
                <a:spcPct val="0"/>
              </a:spcBef>
              <a:spcAft>
                <a:spcPct val="0"/>
              </a:spcAft>
            </a:pPr>
            <a:r>
              <a:rPr lang="en-US" sz="700" dirty="0">
                <a:solidFill>
                  <a:srgbClr val="2C2C2C"/>
                </a:solidFill>
                <a:latin typeface="Verdana" pitchFamily="34" charset="0"/>
                <a:cs typeface="Arial" panose="020B0604020202020204" pitchFamily="34" charset="0"/>
              </a:rPr>
              <a:t>X916S</a:t>
            </a:r>
          </a:p>
        </p:txBody>
      </p:sp>
      <p:sp>
        <p:nvSpPr>
          <p:cNvPr id="64" name="Obdélník 12"/>
          <p:cNvSpPr/>
          <p:nvPr/>
        </p:nvSpPr>
        <p:spPr bwMode="auto">
          <a:xfrm>
            <a:off x="8686410" y="1380807"/>
            <a:ext cx="3360453" cy="237839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62" name="Picture 61"/>
          <p:cNvPicPr>
            <a:picLocks noChangeAspect="1"/>
          </p:cNvPicPr>
          <p:nvPr/>
        </p:nvPicPr>
        <p:blipFill>
          <a:blip r:embed="rId7"/>
          <a:stretch>
            <a:fillRect/>
          </a:stretch>
        </p:blipFill>
        <p:spPr>
          <a:xfrm>
            <a:off x="9645397" y="1627523"/>
            <a:ext cx="1485328" cy="425260"/>
          </a:xfrm>
          <a:prstGeom prst="rect">
            <a:avLst/>
          </a:prstGeom>
        </p:spPr>
      </p:pic>
      <p:pic>
        <p:nvPicPr>
          <p:cNvPr id="63" name="Picture 62"/>
          <p:cNvPicPr>
            <a:picLocks noChangeAspect="1"/>
          </p:cNvPicPr>
          <p:nvPr/>
        </p:nvPicPr>
        <p:blipFill>
          <a:blip r:embed="rId8"/>
          <a:stretch>
            <a:fillRect/>
          </a:stretch>
        </p:blipFill>
        <p:spPr>
          <a:xfrm>
            <a:off x="9049531" y="2729689"/>
            <a:ext cx="1025332" cy="375395"/>
          </a:xfrm>
          <a:prstGeom prst="rect">
            <a:avLst/>
          </a:prstGeom>
        </p:spPr>
      </p:pic>
      <p:sp>
        <p:nvSpPr>
          <p:cNvPr id="65"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8686411" y="2205232"/>
            <a:ext cx="3360452" cy="310304"/>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000" dirty="0" err="1">
                <a:solidFill>
                  <a:srgbClr val="2C2C2C"/>
                </a:solidFill>
                <a:latin typeface="Verdana" pitchFamily="34" charset="0"/>
                <a:cs typeface="Arial" panose="020B0604020202020204" pitchFamily="34" charset="0"/>
              </a:rPr>
              <a:t>Onvif</a:t>
            </a:r>
            <a:r>
              <a:rPr lang="en-US" sz="1000" dirty="0">
                <a:solidFill>
                  <a:srgbClr val="2C2C2C"/>
                </a:solidFill>
                <a:latin typeface="Verdana" pitchFamily="34" charset="0"/>
                <a:cs typeface="Arial" panose="020B0604020202020204" pitchFamily="34" charset="0"/>
              </a:rPr>
              <a:t> Compliant For All SIP Door </a:t>
            </a:r>
          </a:p>
          <a:p>
            <a:pPr indent="-457189" algn="ctr" defTabSz="607469" eaLnBrk="0" fontAlgn="base" hangingPunct="0">
              <a:spcBef>
                <a:spcPct val="0"/>
              </a:spcBef>
              <a:spcAft>
                <a:spcPct val="0"/>
              </a:spcAft>
            </a:pPr>
            <a:r>
              <a:rPr lang="en-US" sz="1000" dirty="0">
                <a:solidFill>
                  <a:srgbClr val="2C2C2C"/>
                </a:solidFill>
                <a:latin typeface="Verdana" pitchFamily="34" charset="0"/>
                <a:cs typeface="Arial" panose="020B0604020202020204" pitchFamily="34" charset="0"/>
              </a:rPr>
              <a:t>Intercoms Models</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66"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8691033" y="3207368"/>
            <a:ext cx="3360452" cy="310304"/>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000" dirty="0">
                <a:solidFill>
                  <a:srgbClr val="2C2C2C"/>
                </a:solidFill>
                <a:latin typeface="Verdana" pitchFamily="34" charset="0"/>
                <a:cs typeface="Arial" panose="020B0604020202020204" pitchFamily="34" charset="0"/>
              </a:rPr>
              <a:t>IP65 Compliant for all SIP Door Intercoms models except E11R</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pic>
        <p:nvPicPr>
          <p:cNvPr id="67" name="Picture 66"/>
          <p:cNvPicPr>
            <a:picLocks noChangeAspect="1"/>
          </p:cNvPicPr>
          <p:nvPr/>
        </p:nvPicPr>
        <p:blipFill>
          <a:blip r:embed="rId9"/>
          <a:stretch>
            <a:fillRect/>
          </a:stretch>
        </p:blipFill>
        <p:spPr>
          <a:xfrm>
            <a:off x="210639" y="3814620"/>
            <a:ext cx="2759688" cy="2019283"/>
          </a:xfrm>
          <a:prstGeom prst="rect">
            <a:avLst/>
          </a:prstGeom>
        </p:spPr>
      </p:pic>
      <p:pic>
        <p:nvPicPr>
          <p:cNvPr id="55" name="Picture 54"/>
          <p:cNvPicPr>
            <a:picLocks noChangeAspect="1"/>
          </p:cNvPicPr>
          <p:nvPr/>
        </p:nvPicPr>
        <p:blipFill>
          <a:blip r:embed="rId10"/>
          <a:stretch>
            <a:fillRect/>
          </a:stretch>
        </p:blipFill>
        <p:spPr>
          <a:xfrm>
            <a:off x="10275742" y="2718462"/>
            <a:ext cx="1441315" cy="397849"/>
          </a:xfrm>
          <a:prstGeom prst="rect">
            <a:avLst/>
          </a:prstGeom>
        </p:spPr>
      </p:pic>
      <p:sp>
        <p:nvSpPr>
          <p:cNvPr id="71"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355198" y="5493361"/>
            <a:ext cx="2617924" cy="436379"/>
          </a:xfrm>
          <a:prstGeom prst="rect">
            <a:avLst/>
          </a:prstGeom>
          <a:solidFill>
            <a:schemeClr val="tx2">
              <a:lumMod val="60000"/>
              <a:lumOff val="40000"/>
            </a:schemeClr>
          </a:solidFill>
          <a:ln w="9525">
            <a:noFill/>
            <a:miter lim="800000"/>
            <a:headEnd/>
            <a:tailEnd/>
          </a:ln>
        </p:spPr>
        <p:txBody>
          <a:bodyPr/>
          <a:lstStyle/>
          <a:p>
            <a:pPr indent="-457189" algn="ctr" defTabSz="607469" eaLnBrk="0" fontAlgn="base" hangingPunct="0">
              <a:spcBef>
                <a:spcPct val="0"/>
              </a:spcBef>
              <a:spcAft>
                <a:spcPct val="0"/>
              </a:spcAft>
            </a:pPr>
            <a:r>
              <a:rPr lang="en-US" sz="1000" b="1" dirty="0">
                <a:solidFill>
                  <a:schemeClr val="bg1"/>
                </a:solidFill>
                <a:latin typeface="Verdana" pitchFamily="34" charset="0"/>
                <a:cs typeface="Arial" panose="020B0604020202020204" pitchFamily="34" charset="0"/>
              </a:rPr>
              <a:t>Only in R20B – </a:t>
            </a:r>
          </a:p>
          <a:p>
            <a:pPr indent="-457189" algn="ctr" defTabSz="607469" eaLnBrk="0" fontAlgn="base" hangingPunct="0">
              <a:spcBef>
                <a:spcPct val="0"/>
              </a:spcBef>
              <a:spcAft>
                <a:spcPct val="0"/>
              </a:spcAft>
            </a:pPr>
            <a:r>
              <a:rPr lang="en-US" sz="1000" b="1" dirty="0">
                <a:solidFill>
                  <a:schemeClr val="bg1"/>
                </a:solidFill>
                <a:latin typeface="Verdana" pitchFamily="34" charset="0"/>
                <a:cs typeface="Arial" panose="020B0604020202020204" pitchFamily="34" charset="0"/>
              </a:rPr>
              <a:t>Selectable Number of Call Buttons </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pic>
        <p:nvPicPr>
          <p:cNvPr id="72" name="Picture 71"/>
          <p:cNvPicPr>
            <a:picLocks noChangeAspect="1"/>
          </p:cNvPicPr>
          <p:nvPr/>
        </p:nvPicPr>
        <p:blipFill>
          <a:blip r:embed="rId11"/>
          <a:stretch>
            <a:fillRect/>
          </a:stretch>
        </p:blipFill>
        <p:spPr>
          <a:xfrm>
            <a:off x="2600981" y="4795275"/>
            <a:ext cx="333837" cy="698086"/>
          </a:xfrm>
          <a:prstGeom prst="rect">
            <a:avLst/>
          </a:prstGeom>
        </p:spPr>
      </p:pic>
      <p:sp>
        <p:nvSpPr>
          <p:cNvPr id="74" name="Obdélník 12"/>
          <p:cNvSpPr/>
          <p:nvPr/>
        </p:nvSpPr>
        <p:spPr bwMode="auto">
          <a:xfrm>
            <a:off x="3095833" y="3902333"/>
            <a:ext cx="5390624" cy="200595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73"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3114164" y="5456574"/>
            <a:ext cx="5372292" cy="436379"/>
          </a:xfrm>
          <a:prstGeom prst="rect">
            <a:avLst/>
          </a:prstGeom>
          <a:solidFill>
            <a:schemeClr val="tx2">
              <a:lumMod val="60000"/>
              <a:lumOff val="40000"/>
            </a:schemeClr>
          </a:solidFill>
          <a:ln w="9525">
            <a:noFill/>
            <a:miter lim="800000"/>
            <a:headEnd/>
            <a:tailEnd/>
          </a:ln>
        </p:spPr>
        <p:txBody>
          <a:bodyPr/>
          <a:lstStyle/>
          <a:p>
            <a:pPr indent="-457189" algn="ctr" defTabSz="607469" eaLnBrk="0" fontAlgn="base" hangingPunct="0">
              <a:spcBef>
                <a:spcPct val="0"/>
              </a:spcBef>
              <a:spcAft>
                <a:spcPct val="0"/>
              </a:spcAft>
            </a:pPr>
            <a:r>
              <a:rPr lang="en-US" sz="1000" b="1" dirty="0">
                <a:solidFill>
                  <a:schemeClr val="bg1"/>
                </a:solidFill>
                <a:latin typeface="Verdana" pitchFamily="34" charset="0"/>
                <a:cs typeface="Arial" panose="020B0604020202020204" pitchFamily="34" charset="0"/>
              </a:rPr>
              <a:t>(R20B/R20K) High Compatibility with 3rd-party Systems -Access Control Systems, Video Surveillance Systems, Magnetic door sensors </a:t>
            </a:r>
            <a:endParaRPr lang="en-US" sz="700" dirty="0">
              <a:solidFill>
                <a:srgbClr val="2C2C2C"/>
              </a:solidFill>
              <a:latin typeface="Verdana" pitchFamily="34" charset="0"/>
              <a:cs typeface="Arial" panose="020B0604020202020204" pitchFamily="34" charset="0"/>
            </a:endParaRP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grpSp>
        <p:nvGrpSpPr>
          <p:cNvPr id="83" name="Group 82"/>
          <p:cNvGrpSpPr/>
          <p:nvPr/>
        </p:nvGrpSpPr>
        <p:grpSpPr>
          <a:xfrm>
            <a:off x="3331598" y="4078323"/>
            <a:ext cx="4919095" cy="1192632"/>
            <a:chOff x="3266965" y="4078323"/>
            <a:chExt cx="4919095" cy="1192632"/>
          </a:xfrm>
        </p:grpSpPr>
        <p:pic>
          <p:nvPicPr>
            <p:cNvPr id="78" name="Picture 77"/>
            <p:cNvPicPr>
              <a:picLocks noChangeAspect="1"/>
            </p:cNvPicPr>
            <p:nvPr/>
          </p:nvPicPr>
          <p:blipFill>
            <a:blip r:embed="rId12"/>
            <a:stretch>
              <a:fillRect/>
            </a:stretch>
          </p:blipFill>
          <p:spPr>
            <a:xfrm>
              <a:off x="3266965" y="4078323"/>
              <a:ext cx="1300162" cy="1192632"/>
            </a:xfrm>
            <a:prstGeom prst="rect">
              <a:avLst/>
            </a:prstGeom>
          </p:spPr>
        </p:pic>
        <p:pic>
          <p:nvPicPr>
            <p:cNvPr id="79" name="Picture 78"/>
            <p:cNvPicPr>
              <a:picLocks noChangeAspect="1"/>
            </p:cNvPicPr>
            <p:nvPr/>
          </p:nvPicPr>
          <p:blipFill>
            <a:blip r:embed="rId13"/>
            <a:stretch>
              <a:fillRect/>
            </a:stretch>
          </p:blipFill>
          <p:spPr>
            <a:xfrm>
              <a:off x="5011560" y="4078323"/>
              <a:ext cx="1548467" cy="1192632"/>
            </a:xfrm>
            <a:prstGeom prst="rect">
              <a:avLst/>
            </a:prstGeom>
          </p:spPr>
        </p:pic>
        <p:pic>
          <p:nvPicPr>
            <p:cNvPr id="80" name="Picture 79"/>
            <p:cNvPicPr>
              <a:picLocks noChangeAspect="1"/>
            </p:cNvPicPr>
            <p:nvPr/>
          </p:nvPicPr>
          <p:blipFill>
            <a:blip r:embed="rId14"/>
            <a:stretch>
              <a:fillRect/>
            </a:stretch>
          </p:blipFill>
          <p:spPr>
            <a:xfrm>
              <a:off x="7004459" y="4104033"/>
              <a:ext cx="1181601" cy="1166922"/>
            </a:xfrm>
            <a:prstGeom prst="rect">
              <a:avLst/>
            </a:prstGeom>
          </p:spPr>
        </p:pic>
      </p:grpSp>
      <p:sp>
        <p:nvSpPr>
          <p:cNvPr id="82" name="Obdélník 12"/>
          <p:cNvSpPr/>
          <p:nvPr/>
        </p:nvSpPr>
        <p:spPr bwMode="auto">
          <a:xfrm>
            <a:off x="8686411" y="3888093"/>
            <a:ext cx="2013120" cy="20141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81" name="Picture 80"/>
          <p:cNvPicPr>
            <a:picLocks noChangeAspect="1"/>
          </p:cNvPicPr>
          <p:nvPr/>
        </p:nvPicPr>
        <p:blipFill>
          <a:blip r:embed="rId15"/>
          <a:stretch>
            <a:fillRect/>
          </a:stretch>
        </p:blipFill>
        <p:spPr>
          <a:xfrm>
            <a:off x="10843780" y="4779621"/>
            <a:ext cx="1135109" cy="1106832"/>
          </a:xfrm>
          <a:prstGeom prst="rect">
            <a:avLst/>
          </a:prstGeom>
        </p:spPr>
      </p:pic>
      <p:pic>
        <p:nvPicPr>
          <p:cNvPr id="69" name="Picture 68"/>
          <p:cNvPicPr>
            <a:picLocks noChangeAspect="1"/>
          </p:cNvPicPr>
          <p:nvPr/>
        </p:nvPicPr>
        <p:blipFill>
          <a:blip r:embed="rId16"/>
          <a:stretch>
            <a:fillRect/>
          </a:stretch>
        </p:blipFill>
        <p:spPr>
          <a:xfrm>
            <a:off x="9737619" y="4958655"/>
            <a:ext cx="891472" cy="790932"/>
          </a:xfrm>
          <a:prstGeom prst="rect">
            <a:avLst/>
          </a:prstGeom>
        </p:spPr>
      </p:pic>
      <p:pic>
        <p:nvPicPr>
          <p:cNvPr id="77" name="Picture 76"/>
          <p:cNvPicPr>
            <a:picLocks noChangeAspect="1"/>
          </p:cNvPicPr>
          <p:nvPr/>
        </p:nvPicPr>
        <p:blipFill>
          <a:blip r:embed="rId17"/>
          <a:stretch>
            <a:fillRect/>
          </a:stretch>
        </p:blipFill>
        <p:spPr>
          <a:xfrm>
            <a:off x="8716767" y="4977149"/>
            <a:ext cx="944576" cy="767649"/>
          </a:xfrm>
          <a:prstGeom prst="rect">
            <a:avLst/>
          </a:prstGeom>
        </p:spPr>
      </p:pic>
      <p:sp>
        <p:nvSpPr>
          <p:cNvPr id="84"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8687734" y="4088487"/>
            <a:ext cx="1935404" cy="721649"/>
          </a:xfrm>
          <a:prstGeom prst="rect">
            <a:avLst/>
          </a:prstGeom>
          <a:solidFill>
            <a:schemeClr val="tx2">
              <a:lumMod val="60000"/>
              <a:lumOff val="40000"/>
            </a:schemeClr>
          </a:solidFill>
          <a:ln w="9525">
            <a:noFill/>
            <a:miter lim="800000"/>
            <a:headEnd/>
            <a:tailEnd/>
          </a:ln>
        </p:spPr>
        <p:txBody>
          <a:bodyPr/>
          <a:lstStyle/>
          <a:p>
            <a:pPr indent="-457189" defTabSz="607469" eaLnBrk="0" fontAlgn="base" hangingPunct="0">
              <a:spcBef>
                <a:spcPct val="0"/>
              </a:spcBef>
              <a:spcAft>
                <a:spcPct val="0"/>
              </a:spcAft>
            </a:pPr>
            <a:r>
              <a:rPr lang="en-US" sz="900" dirty="0">
                <a:solidFill>
                  <a:schemeClr val="bg1"/>
                </a:solidFill>
                <a:latin typeface="Verdana" pitchFamily="34" charset="0"/>
                <a:cs typeface="Arial" panose="020B0604020202020204" pitchFamily="34" charset="0"/>
              </a:rPr>
              <a:t>E16C integrating with various 3rd-party systems, such as time attendance and visitor management systems</a:t>
            </a:r>
          </a:p>
          <a:p>
            <a:pPr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a:p>
            <a:pPr lvl="0" indent="-457189" defTabSz="607469" eaLnBrk="0" fontAlgn="base" hangingPunct="0">
              <a:spcBef>
                <a:spcPct val="0"/>
              </a:spcBef>
              <a:spcAft>
                <a:spcPct val="0"/>
              </a:spcAft>
            </a:pPr>
            <a:endParaRPr lang="en-US" sz="700" dirty="0">
              <a:solidFill>
                <a:srgbClr val="2C2C2C"/>
              </a:solidFill>
              <a:latin typeface="Verdana" pitchFamily="34" charset="0"/>
              <a:cs typeface="Arial" panose="020B0604020202020204" pitchFamily="34" charset="0"/>
            </a:endParaRPr>
          </a:p>
        </p:txBody>
      </p:sp>
      <p:sp>
        <p:nvSpPr>
          <p:cNvPr id="87"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10784543" y="3978129"/>
            <a:ext cx="1194345" cy="721649"/>
          </a:xfrm>
          <a:prstGeom prst="rect">
            <a:avLst/>
          </a:prstGeom>
          <a:solidFill>
            <a:schemeClr val="tx2">
              <a:lumMod val="60000"/>
              <a:lumOff val="40000"/>
            </a:schemeClr>
          </a:solidFill>
          <a:ln w="9525">
            <a:noFill/>
            <a:miter lim="800000"/>
            <a:headEnd/>
            <a:tailEnd/>
          </a:ln>
        </p:spPr>
        <p:txBody>
          <a:bodyPr/>
          <a:lstStyle/>
          <a:p>
            <a:pPr indent="-457189" defTabSz="607469" eaLnBrk="0" fontAlgn="base" hangingPunct="0">
              <a:spcBef>
                <a:spcPct val="0"/>
              </a:spcBef>
              <a:spcAft>
                <a:spcPct val="0"/>
              </a:spcAft>
            </a:pPr>
            <a:r>
              <a:rPr lang="en-US" sz="900" dirty="0">
                <a:solidFill>
                  <a:schemeClr val="bg1"/>
                </a:solidFill>
                <a:latin typeface="Verdana" pitchFamily="34" charset="0"/>
                <a:cs typeface="Arial" panose="020B0604020202020204" pitchFamily="34" charset="0"/>
              </a:rPr>
              <a:t>Temperatures Detection( Wrist &amp; Forehead) Optional in E16C</a:t>
            </a:r>
            <a:endParaRPr lang="en-US" sz="700" dirty="0">
              <a:solidFill>
                <a:srgbClr val="2C2C2C"/>
              </a:solidFill>
              <a:latin typeface="Verdana" pitchFamily="34" charset="0"/>
              <a:cs typeface="Arial" panose="020B0604020202020204" pitchFamily="34" charset="0"/>
            </a:endParaRPr>
          </a:p>
        </p:txBody>
      </p:sp>
    </p:spTree>
    <p:extLst>
      <p:ext uri="{BB962C8B-B14F-4D97-AF65-F5344CB8AC3E}">
        <p14:creationId xmlns:p14="http://schemas.microsoft.com/office/powerpoint/2010/main" val="45584180"/>
      </p:ext>
    </p:extLst>
  </p:cSld>
  <p:clrMapOvr>
    <a:masterClrMapping/>
  </p:clrMapOvr>
  <p:transition spd="med">
    <p:pull/>
  </p:transition>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1545" cy="6852657"/>
            <a:chOff x="0" y="0"/>
            <a:chExt cx="10259948" cy="6839966"/>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603123" y="1900561"/>
              <a:ext cx="1659889" cy="39370"/>
            </a:xfrm>
            <a:custGeom>
              <a:avLst/>
              <a:gdLst/>
              <a:ahLst/>
              <a:cxnLst/>
              <a:rect l="l" t="t" r="r" b="b"/>
              <a:pathLst>
                <a:path w="1659889"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603301" y="1909109"/>
            <a:ext cx="11509930" cy="1967572"/>
          </a:xfrm>
          <a:prstGeom prst="rect">
            <a:avLst/>
          </a:prstGeom>
        </p:spPr>
        <p:txBody>
          <a:bodyPr vert="horz" wrap="square" lIns="0" tIns="195943" rIns="0" bIns="0" rtlCol="0">
            <a:spAutoFit/>
          </a:bodyPr>
          <a:lstStyle/>
          <a:p>
            <a:pPr marL="12724" marR="5090">
              <a:lnSpc>
                <a:spcPts val="7214"/>
              </a:lnSpc>
              <a:spcBef>
                <a:spcPts val="1543"/>
              </a:spcBef>
            </a:pPr>
            <a:r>
              <a:rPr lang="en-US" sz="4800" dirty="0">
                <a:latin typeface="Roboto Medium" pitchFamily="2" charset="0"/>
                <a:ea typeface="Roboto Medium" pitchFamily="2" charset="0"/>
              </a:rPr>
              <a:t>Smart Access </a:t>
            </a:r>
            <a:br>
              <a:rPr lang="en-US" sz="4800" dirty="0">
                <a:latin typeface="Roboto Medium" pitchFamily="2" charset="0"/>
                <a:ea typeface="Roboto Medium" pitchFamily="2" charset="0"/>
              </a:rPr>
            </a:br>
            <a:r>
              <a:rPr lang="en-US" sz="4800" dirty="0">
                <a:latin typeface="Roboto Medium" pitchFamily="2" charset="0"/>
                <a:ea typeface="Roboto Medium" pitchFamily="2" charset="0"/>
              </a:rPr>
              <a:t>Control for Modern Buildings</a:t>
            </a:r>
            <a:endParaRPr sz="4800" dirty="0">
              <a:latin typeface="Roboto Medium" pitchFamily="2" charset="0"/>
              <a:ea typeface="Roboto Medium"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993" y="275100"/>
            <a:ext cx="2221741" cy="648748"/>
          </a:xfrm>
          <a:prstGeom prst="rect">
            <a:avLst/>
          </a:prstGeom>
        </p:spPr>
      </p:pic>
      <p:sp>
        <p:nvSpPr>
          <p:cNvPr id="7" name="object 5"/>
          <p:cNvSpPr txBox="1">
            <a:spLocks/>
          </p:cNvSpPr>
          <p:nvPr/>
        </p:nvSpPr>
        <p:spPr>
          <a:xfrm>
            <a:off x="632413" y="3797841"/>
            <a:ext cx="10574981" cy="567188"/>
          </a:xfrm>
          <a:prstGeom prst="rect">
            <a:avLst/>
          </a:prstGeom>
        </p:spPr>
        <p:txBody>
          <a:bodyPr vert="horz" wrap="square" lIns="0" tIns="195943" rIns="0" bIns="0" rtlCol="0">
            <a:spAutoFit/>
          </a:bodyPr>
          <a:lstStyle>
            <a:lvl1pPr>
              <a:defRPr sz="7214" b="0" i="0">
                <a:solidFill>
                  <a:schemeClr val="bg1"/>
                </a:solidFill>
                <a:latin typeface="Gill Sans MT"/>
                <a:ea typeface="+mj-ea"/>
                <a:cs typeface="Gill Sans MT"/>
              </a:defRPr>
            </a:lvl1pPr>
          </a:lstStyle>
          <a:p>
            <a:pPr marL="12724" marR="5090">
              <a:spcBef>
                <a:spcPts val="1543"/>
              </a:spcBef>
            </a:pPr>
            <a:r>
              <a:rPr lang="en-US" sz="2400" kern="0" dirty="0">
                <a:latin typeface="Roboto Medium" pitchFamily="2" charset="0"/>
                <a:ea typeface="Roboto Medium" pitchFamily="2" charset="0"/>
              </a:rPr>
              <a:t>(Hands-free. Mobile-enabled. Easy Integration)</a:t>
            </a:r>
          </a:p>
        </p:txBody>
      </p:sp>
    </p:spTree>
    <p:extLst>
      <p:ext uri="{BB962C8B-B14F-4D97-AF65-F5344CB8AC3E}">
        <p14:creationId xmlns:p14="http://schemas.microsoft.com/office/powerpoint/2010/main" val="875614195"/>
      </p:ext>
    </p:extLst>
  </p:cSld>
  <p:clrMapOvr>
    <a:masterClrMapping/>
  </p:clrMapOvr>
  <p:transition spd="med">
    <p:pull/>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Zástupný symbol pro text 38"/>
          <p:cNvSpPr>
            <a:spLocks noGrp="1"/>
          </p:cNvSpPr>
          <p:nvPr>
            <p:ph type="body" sz="quarter" idx="14"/>
          </p:nvPr>
        </p:nvSpPr>
        <p:spPr bwMode="auto">
          <a:noFill/>
          <a:ln>
            <a:miter lim="800000"/>
            <a:headEnd/>
            <a:tailEnd/>
          </a:ln>
        </p:spPr>
        <p:txBody>
          <a:bodyPr vert="horz" wrap="square" lIns="121920" tIns="60960" rIns="121920" bIns="60960" numCol="1" anchor="t" anchorCtr="0" compatLnSpc="1">
            <a:prstTxWarp prst="textNoShape">
              <a:avLst/>
            </a:prstTxWarp>
          </a:bodyPr>
          <a:lstStyle/>
          <a:p>
            <a:r>
              <a:rPr lang="en-IN" cap="none" dirty="0">
                <a:solidFill>
                  <a:srgbClr val="2C2C2C"/>
                </a:solidFill>
              </a:rPr>
              <a:t>Access Control Units</a:t>
            </a:r>
            <a:endParaRPr lang="en-US" cap="none" dirty="0">
              <a:solidFill>
                <a:srgbClr val="2C2C2C"/>
              </a:solidFill>
            </a:endParaRPr>
          </a:p>
        </p:txBody>
      </p:sp>
      <p:grpSp>
        <p:nvGrpSpPr>
          <p:cNvPr id="21" name="Skupina 8"/>
          <p:cNvGrpSpPr>
            <a:grpSpLocks/>
          </p:cNvGrpSpPr>
          <p:nvPr/>
        </p:nvGrpSpPr>
        <p:grpSpPr bwMode="auto">
          <a:xfrm>
            <a:off x="1" y="281518"/>
            <a:ext cx="3305388" cy="321733"/>
            <a:chOff x="0" y="211138"/>
            <a:chExt cx="2479337" cy="241454"/>
          </a:xfrm>
        </p:grpSpPr>
        <p:sp>
          <p:nvSpPr>
            <p:cNvPr id="22" name="Obdélník 6"/>
            <p:cNvSpPr/>
            <p:nvPr/>
          </p:nvSpPr>
          <p:spPr bwMode="auto">
            <a:xfrm>
              <a:off x="0" y="211138"/>
              <a:ext cx="2003664" cy="241454"/>
            </a:xfrm>
            <a:prstGeom prst="rect">
              <a:avLst/>
            </a:prstGeom>
            <a:solidFill>
              <a:srgbClr val="24396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3" name="TextovéPole 4"/>
            <p:cNvSpPr txBox="1">
              <a:spLocks noChangeArrowheads="1"/>
            </p:cNvSpPr>
            <p:nvPr/>
          </p:nvSpPr>
          <p:spPr bwMode="auto">
            <a:xfrm>
              <a:off x="124793" y="212726"/>
              <a:ext cx="2354544" cy="223233"/>
            </a:xfrm>
            <a:prstGeom prst="rect">
              <a:avLst/>
            </a:prstGeom>
            <a:noFill/>
            <a:ln w="9525">
              <a:noFill/>
              <a:miter lim="800000"/>
              <a:headEnd/>
              <a:tailEnd/>
            </a:ln>
          </p:spPr>
          <p:txBody>
            <a:bodyPr>
              <a:spAutoFit/>
            </a:bodyPr>
            <a:lstStyle/>
            <a:p>
              <a:pPr defTabSz="607469" fontAlgn="base">
                <a:spcBef>
                  <a:spcPct val="0"/>
                </a:spcBef>
                <a:spcAft>
                  <a:spcPct val="0"/>
                </a:spcAft>
                <a:defRPr/>
              </a:pPr>
              <a:r>
                <a:rPr lang="en-IN" sz="1333" spc="133" dirty="0">
                  <a:solidFill>
                    <a:schemeClr val="bg1"/>
                  </a:solidFill>
                  <a:latin typeface="Verdana" pitchFamily="34" charset="0"/>
                  <a:cs typeface="Arial" panose="020B0604020202020204" pitchFamily="34" charset="0"/>
                </a:rPr>
                <a:t>IP ACCESS CONTROL</a:t>
              </a:r>
              <a:endParaRPr lang="en-US" sz="1333" spc="133" dirty="0">
                <a:solidFill>
                  <a:schemeClr val="bg1"/>
                </a:solidFill>
                <a:latin typeface="Verdana" pitchFamily="34" charset="0"/>
                <a:cs typeface="Arial" panose="020B0604020202020204" pitchFamily="34"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
        <p:nvSpPr>
          <p:cNvPr id="31" name="Zástupný symbol pro text 13">
            <a:extLst>
              <a:ext uri="{FF2B5EF4-FFF2-40B4-BE49-F238E27FC236}">
                <a16:creationId xmlns:a16="http://schemas.microsoft.com/office/drawing/2014/main" id="{658DF90D-4D16-43A0-B86B-59AE913E14B2}"/>
              </a:ext>
            </a:extLst>
          </p:cNvPr>
          <p:cNvSpPr txBox="1">
            <a:spLocks/>
          </p:cNvSpPr>
          <p:nvPr/>
        </p:nvSpPr>
        <p:spPr bwMode="auto">
          <a:xfrm>
            <a:off x="4204388" y="4488556"/>
            <a:ext cx="204818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A03</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Bluetooth + RFID Access Control Terminal</a:t>
            </a:r>
          </a:p>
        </p:txBody>
      </p:sp>
      <p:sp>
        <p:nvSpPr>
          <p:cNvPr id="32"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2064446" y="4455606"/>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a:solidFill>
                  <a:srgbClr val="2C2C2C"/>
                </a:solidFill>
                <a:latin typeface="Verdana" pitchFamily="34" charset="0"/>
                <a:cs typeface="Arial" panose="020B0604020202020204" pitchFamily="34" charset="0"/>
              </a:rPr>
              <a:t>Akuvox A02</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RFID+Keypad Access Control Terminal</a:t>
            </a:r>
          </a:p>
        </p:txBody>
      </p:sp>
      <p:sp>
        <p:nvSpPr>
          <p:cNvPr id="34" name="Zástupný symbol pro text 13">
            <a:extLst>
              <a:ext uri="{FF2B5EF4-FFF2-40B4-BE49-F238E27FC236}">
                <a16:creationId xmlns:a16="http://schemas.microsoft.com/office/drawing/2014/main" id="{10C9AB87-EBEC-4D0B-92D6-E1321FF9DAB5}"/>
              </a:ext>
            </a:extLst>
          </p:cNvPr>
          <p:cNvSpPr txBox="1">
            <a:spLocks/>
          </p:cNvSpPr>
          <p:nvPr/>
        </p:nvSpPr>
        <p:spPr bwMode="auto">
          <a:xfrm>
            <a:off x="8204978" y="4491777"/>
            <a:ext cx="1826684"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A05C</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Facial Recognition,</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Bluetooth</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(Support wrist &amp; Forehead Measurement MD01+ MD02)</a:t>
            </a:r>
          </a:p>
          <a:p>
            <a:pPr indent="-457189" algn="ctr" defTabSz="607469" eaLnBrk="0" fontAlgn="base" hangingPunct="0">
              <a:spcBef>
                <a:spcPct val="0"/>
              </a:spcBef>
              <a:spcAft>
                <a:spcPct val="0"/>
              </a:spcAft>
            </a:pPr>
            <a:endParaRPr lang="en-US" sz="1200" dirty="0">
              <a:solidFill>
                <a:srgbClr val="2C2C2C"/>
              </a:solidFill>
              <a:latin typeface="Verdana" pitchFamily="34" charset="0"/>
              <a:cs typeface="Arial" panose="020B0604020202020204" pitchFamily="34" charset="0"/>
            </a:endParaRPr>
          </a:p>
        </p:txBody>
      </p:sp>
      <p:sp>
        <p:nvSpPr>
          <p:cNvPr id="13" name="Obdélník 12"/>
          <p:cNvSpPr/>
          <p:nvPr/>
        </p:nvSpPr>
        <p:spPr bwMode="auto">
          <a:xfrm>
            <a:off x="2419005" y="2203163"/>
            <a:ext cx="1433297"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15" name="Picture 14"/>
          <p:cNvPicPr>
            <a:picLocks noChangeAspect="1"/>
          </p:cNvPicPr>
          <p:nvPr/>
        </p:nvPicPr>
        <p:blipFill>
          <a:blip r:embed="rId4"/>
          <a:stretch>
            <a:fillRect/>
          </a:stretch>
        </p:blipFill>
        <p:spPr>
          <a:xfrm>
            <a:off x="2565600" y="2823941"/>
            <a:ext cx="1140105" cy="1135544"/>
          </a:xfrm>
          <a:prstGeom prst="rect">
            <a:avLst/>
          </a:prstGeom>
        </p:spPr>
      </p:pic>
      <p:sp>
        <p:nvSpPr>
          <p:cNvPr id="27" name="Obdélník 26">
            <a:extLst>
              <a:ext uri="{FF2B5EF4-FFF2-40B4-BE49-F238E27FC236}">
                <a16:creationId xmlns:a16="http://schemas.microsoft.com/office/drawing/2014/main" id="{159DB2FB-DC96-4AD0-BA5A-6F07B9077CA7}"/>
              </a:ext>
            </a:extLst>
          </p:cNvPr>
          <p:cNvSpPr/>
          <p:nvPr/>
        </p:nvSpPr>
        <p:spPr bwMode="auto">
          <a:xfrm>
            <a:off x="8479870" y="2203163"/>
            <a:ext cx="1276900"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16" name="Picture 15"/>
          <p:cNvPicPr>
            <a:picLocks noChangeAspect="1"/>
          </p:cNvPicPr>
          <p:nvPr/>
        </p:nvPicPr>
        <p:blipFill>
          <a:blip r:embed="rId5"/>
          <a:stretch>
            <a:fillRect/>
          </a:stretch>
        </p:blipFill>
        <p:spPr>
          <a:xfrm>
            <a:off x="8773491" y="2462988"/>
            <a:ext cx="727115" cy="1586434"/>
          </a:xfrm>
          <a:prstGeom prst="rect">
            <a:avLst/>
          </a:prstGeom>
        </p:spPr>
      </p:pic>
      <p:sp>
        <p:nvSpPr>
          <p:cNvPr id="30" name="Zástupný symbol pro text 13">
            <a:extLst>
              <a:ext uri="{FF2B5EF4-FFF2-40B4-BE49-F238E27FC236}">
                <a16:creationId xmlns:a16="http://schemas.microsoft.com/office/drawing/2014/main" id="{39CC122A-F981-44AF-B469-5C697974C5C9}"/>
              </a:ext>
            </a:extLst>
          </p:cNvPr>
          <p:cNvSpPr txBox="1">
            <a:spLocks/>
          </p:cNvSpPr>
          <p:nvPr/>
        </p:nvSpPr>
        <p:spPr bwMode="auto">
          <a:xfrm>
            <a:off x="230526" y="4491777"/>
            <a:ext cx="1961641"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IN" sz="1200" b="1" dirty="0">
                <a:solidFill>
                  <a:srgbClr val="2C2C2C"/>
                </a:solidFill>
                <a:latin typeface="Verdana" pitchFamily="34" charset="0"/>
                <a:cs typeface="Arial" panose="020B0604020202020204" pitchFamily="34" charset="0"/>
              </a:rPr>
              <a:t>Akuvox A01</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RFID Access Control Terminal</a:t>
            </a:r>
          </a:p>
        </p:txBody>
      </p:sp>
      <p:sp>
        <p:nvSpPr>
          <p:cNvPr id="25" name="Obdélník 12"/>
          <p:cNvSpPr/>
          <p:nvPr/>
        </p:nvSpPr>
        <p:spPr bwMode="auto">
          <a:xfrm>
            <a:off x="408737" y="2203163"/>
            <a:ext cx="1443397"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12" name="Picture 11"/>
          <p:cNvPicPr>
            <a:picLocks noChangeAspect="1"/>
          </p:cNvPicPr>
          <p:nvPr/>
        </p:nvPicPr>
        <p:blipFill>
          <a:blip r:embed="rId6"/>
          <a:stretch>
            <a:fillRect/>
          </a:stretch>
        </p:blipFill>
        <p:spPr>
          <a:xfrm>
            <a:off x="579764" y="2838762"/>
            <a:ext cx="1101342" cy="1105902"/>
          </a:xfrm>
          <a:prstGeom prst="rect">
            <a:avLst/>
          </a:prstGeom>
        </p:spPr>
      </p:pic>
      <p:sp>
        <p:nvSpPr>
          <p:cNvPr id="14" name="Obdélník 13"/>
          <p:cNvSpPr/>
          <p:nvPr/>
        </p:nvSpPr>
        <p:spPr bwMode="auto">
          <a:xfrm>
            <a:off x="4419173" y="2203163"/>
            <a:ext cx="1483558"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l="19050" t="10196" r="19950" b="9304"/>
          <a:stretch/>
        </p:blipFill>
        <p:spPr>
          <a:xfrm>
            <a:off x="4590736" y="2797147"/>
            <a:ext cx="1140432" cy="1160980"/>
          </a:xfrm>
          <a:prstGeom prst="rect">
            <a:avLst/>
          </a:prstGeom>
        </p:spPr>
      </p:pic>
      <p:sp>
        <p:nvSpPr>
          <p:cNvPr id="29" name="Obdélník 26">
            <a:extLst>
              <a:ext uri="{FF2B5EF4-FFF2-40B4-BE49-F238E27FC236}">
                <a16:creationId xmlns:a16="http://schemas.microsoft.com/office/drawing/2014/main" id="{159DB2FB-DC96-4AD0-BA5A-6F07B9077CA7}"/>
              </a:ext>
            </a:extLst>
          </p:cNvPr>
          <p:cNvSpPr/>
          <p:nvPr/>
        </p:nvSpPr>
        <p:spPr bwMode="auto">
          <a:xfrm>
            <a:off x="10323642" y="2203163"/>
            <a:ext cx="1437281"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35" name="Zástupný symbol pro text 13">
            <a:extLst>
              <a:ext uri="{FF2B5EF4-FFF2-40B4-BE49-F238E27FC236}">
                <a16:creationId xmlns:a16="http://schemas.microsoft.com/office/drawing/2014/main" id="{10C9AB87-EBEC-4D0B-92D6-E1321FF9DAB5}"/>
              </a:ext>
            </a:extLst>
          </p:cNvPr>
          <p:cNvSpPr txBox="1">
            <a:spLocks/>
          </p:cNvSpPr>
          <p:nvPr/>
        </p:nvSpPr>
        <p:spPr bwMode="auto">
          <a:xfrm>
            <a:off x="9911178" y="4491778"/>
            <a:ext cx="2039117"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a:solidFill>
                  <a:srgbClr val="2C2C2C"/>
                </a:solidFill>
                <a:latin typeface="Verdana" pitchFamily="34" charset="0"/>
                <a:cs typeface="Arial" panose="020B0604020202020204" pitchFamily="34" charset="0"/>
              </a:rPr>
              <a:t>Akuvox A092S/A094S</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Smart access controller for 2 doors / 4 doors</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Supports up to 50,000 cards and 100,000 access logs</a:t>
            </a:r>
          </a:p>
        </p:txBody>
      </p:sp>
      <p:pic>
        <p:nvPicPr>
          <p:cNvPr id="10" name="Picture 9"/>
          <p:cNvPicPr>
            <a:picLocks noChangeAspect="1"/>
          </p:cNvPicPr>
          <p:nvPr/>
        </p:nvPicPr>
        <p:blipFill>
          <a:blip r:embed="rId8"/>
          <a:stretch>
            <a:fillRect/>
          </a:stretch>
        </p:blipFill>
        <p:spPr>
          <a:xfrm>
            <a:off x="10538426" y="2943520"/>
            <a:ext cx="1007711" cy="941631"/>
          </a:xfrm>
          <a:prstGeom prst="rect">
            <a:avLst/>
          </a:prstGeom>
        </p:spPr>
      </p:pic>
      <p:sp>
        <p:nvSpPr>
          <p:cNvPr id="26" name="Obdélník 12"/>
          <p:cNvSpPr/>
          <p:nvPr/>
        </p:nvSpPr>
        <p:spPr bwMode="auto">
          <a:xfrm>
            <a:off x="6469602" y="2203163"/>
            <a:ext cx="1443397" cy="210608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7469" fontAlgn="base">
              <a:spcBef>
                <a:spcPct val="0"/>
              </a:spcBef>
              <a:spcAft>
                <a:spcPct val="0"/>
              </a:spcAft>
              <a:defRPr/>
            </a:pPr>
            <a:endParaRPr lang="en-US" sz="2400">
              <a:solidFill>
                <a:prstClr val="white"/>
              </a:solidFill>
            </a:endParaRPr>
          </a:p>
        </p:txBody>
      </p:sp>
      <p:sp>
        <p:nvSpPr>
          <p:cNvPr id="28" name="Zástupný symbol pro text 13">
            <a:extLst>
              <a:ext uri="{FF2B5EF4-FFF2-40B4-BE49-F238E27FC236}">
                <a16:creationId xmlns:a16="http://schemas.microsoft.com/office/drawing/2014/main" id="{658DF90D-4D16-43A0-B86B-59AE913E14B2}"/>
              </a:ext>
            </a:extLst>
          </p:cNvPr>
          <p:cNvSpPr txBox="1">
            <a:spLocks/>
          </p:cNvSpPr>
          <p:nvPr/>
        </p:nvSpPr>
        <p:spPr bwMode="auto">
          <a:xfrm>
            <a:off x="6148216" y="4488556"/>
            <a:ext cx="2048185" cy="1225549"/>
          </a:xfrm>
          <a:prstGeom prst="rect">
            <a:avLst/>
          </a:prstGeom>
          <a:noFill/>
          <a:ln w="9525">
            <a:noFill/>
            <a:miter lim="800000"/>
            <a:headEnd/>
            <a:tailEnd/>
          </a:ln>
        </p:spPr>
        <p:txBody>
          <a:bodyPr/>
          <a:lstStyle/>
          <a:p>
            <a:pPr indent="-457189" algn="ctr" defTabSz="607469" eaLnBrk="0" fontAlgn="base" hangingPunct="0">
              <a:spcBef>
                <a:spcPct val="0"/>
              </a:spcBef>
              <a:spcAft>
                <a:spcPct val="0"/>
              </a:spcAft>
            </a:pPr>
            <a:r>
              <a:rPr lang="en-US" sz="1200" b="1" dirty="0" err="1">
                <a:solidFill>
                  <a:srgbClr val="2C2C2C"/>
                </a:solidFill>
                <a:latin typeface="Verdana" pitchFamily="34" charset="0"/>
                <a:cs typeface="Arial" panose="020B0604020202020204" pitchFamily="34" charset="0"/>
              </a:rPr>
              <a:t>Akuvox</a:t>
            </a:r>
            <a:r>
              <a:rPr lang="en-US" sz="1200" b="1" dirty="0">
                <a:solidFill>
                  <a:srgbClr val="2C2C2C"/>
                </a:solidFill>
                <a:latin typeface="Verdana" pitchFamily="34" charset="0"/>
                <a:cs typeface="Arial" panose="020B0604020202020204" pitchFamily="34" charset="0"/>
              </a:rPr>
              <a:t> A08</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Card Reader</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 Bluetooth</a:t>
            </a:r>
          </a:p>
          <a:p>
            <a:pPr indent="-457189" algn="ctr" defTabSz="607469" eaLnBrk="0" fontAlgn="base" hangingPunct="0">
              <a:spcBef>
                <a:spcPct val="0"/>
              </a:spcBef>
              <a:spcAft>
                <a:spcPct val="0"/>
              </a:spcAft>
            </a:pPr>
            <a:r>
              <a:rPr lang="en-US" sz="1200" dirty="0">
                <a:solidFill>
                  <a:srgbClr val="2C2C2C"/>
                </a:solidFill>
                <a:latin typeface="Verdana" pitchFamily="34" charset="0"/>
                <a:cs typeface="Arial" panose="020B0604020202020204" pitchFamily="34" charset="0"/>
              </a:rPr>
              <a:t>QR Code Scanner</a:t>
            </a:r>
          </a:p>
        </p:txBody>
      </p:sp>
      <p:pic>
        <p:nvPicPr>
          <p:cNvPr id="2" name="Picture 1"/>
          <p:cNvPicPr>
            <a:picLocks noChangeAspect="1"/>
          </p:cNvPicPr>
          <p:nvPr/>
        </p:nvPicPr>
        <p:blipFill>
          <a:blip r:embed="rId9"/>
          <a:stretch>
            <a:fillRect/>
          </a:stretch>
        </p:blipFill>
        <p:spPr>
          <a:xfrm>
            <a:off x="6876185" y="2409627"/>
            <a:ext cx="630230" cy="1693155"/>
          </a:xfrm>
          <a:prstGeom prst="rect">
            <a:avLst/>
          </a:prstGeom>
        </p:spPr>
      </p:pic>
    </p:spTree>
    <p:extLst>
      <p:ext uri="{BB962C8B-B14F-4D97-AF65-F5344CB8AC3E}">
        <p14:creationId xmlns:p14="http://schemas.microsoft.com/office/powerpoint/2010/main" val="629354049"/>
      </p:ext>
    </p:extLst>
  </p:cSld>
  <p:clrMapOvr>
    <a:masterClrMapping/>
  </p:clrMapOvr>
  <p:transition spd="med">
    <p:pull/>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33.jpg33"/>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2383790" y="1403350"/>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A01</a:t>
            </a:r>
          </a:p>
        </p:txBody>
      </p:sp>
      <p:sp>
        <p:nvSpPr>
          <p:cNvPr id="3" name="文本框 2"/>
          <p:cNvSpPr txBox="1"/>
          <p:nvPr/>
        </p:nvSpPr>
        <p:spPr>
          <a:xfrm>
            <a:off x="2665095" y="2883535"/>
            <a:ext cx="3409315" cy="2491740"/>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Toughened Glass &amp; Aluminum Alloy</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(13.56MHz &amp; 125KHz)</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NFC</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 port interface for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r</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elay out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Wiegand (W26/W34/W58) protocol</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IP65</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Card Capacity: 20,000</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Event Log: 100,000</a:t>
            </a:r>
          </a:p>
        </p:txBody>
      </p:sp>
      <p:sp>
        <p:nvSpPr>
          <p:cNvPr id="4" name="文本框 3"/>
          <p:cNvSpPr txBox="1"/>
          <p:nvPr/>
        </p:nvSpPr>
        <p:spPr>
          <a:xfrm>
            <a:off x="2379980" y="2117725"/>
            <a:ext cx="3953510" cy="58356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Smart, Compact, and Stylish </a:t>
            </a:r>
          </a:p>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Access Control Terminal</a:t>
            </a:r>
          </a:p>
        </p:txBody>
      </p:sp>
      <p:cxnSp>
        <p:nvCxnSpPr>
          <p:cNvPr id="6" name="直接连接符 5"/>
          <p:cNvCxnSpPr/>
          <p:nvPr/>
        </p:nvCxnSpPr>
        <p:spPr>
          <a:xfrm>
            <a:off x="2466340" y="2776220"/>
            <a:ext cx="316992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2523490" y="30613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2523490" y="33597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2523490" y="36582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2523490" y="39566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2523490" y="42551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2523490" y="45535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2523490" y="48520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2523490" y="51504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49544421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sers/akuvox-design/Desktop/20230701 PPT优化-对讲产品介绍Akuvox Product Introduction 2/底图/35.jpg35"/>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2383790" y="1403350"/>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A02</a:t>
            </a:r>
          </a:p>
        </p:txBody>
      </p:sp>
      <p:sp>
        <p:nvSpPr>
          <p:cNvPr id="3" name="文本框 2"/>
          <p:cNvSpPr txBox="1"/>
          <p:nvPr/>
        </p:nvSpPr>
        <p:spPr>
          <a:xfrm>
            <a:off x="2665095" y="2883535"/>
            <a:ext cx="3409315" cy="279209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Touch Keypad &amp; Aluminum Alloy</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(13.56MHz &amp; 125KHz)</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NFC</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 port interface for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r</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elay out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Wiegand (W26/W34/W58) protocol</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Multi-factor authentication</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IP65</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Card Capacity: 20,000</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Event Log: 100,000</a:t>
            </a:r>
          </a:p>
        </p:txBody>
      </p:sp>
      <p:sp>
        <p:nvSpPr>
          <p:cNvPr id="2" name="文本框 1"/>
          <p:cNvSpPr txBox="1"/>
          <p:nvPr/>
        </p:nvSpPr>
        <p:spPr>
          <a:xfrm>
            <a:off x="2379980" y="2110740"/>
            <a:ext cx="3953510" cy="58356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Smart, Compact, and Stylish </a:t>
            </a:r>
          </a:p>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Access Control Terminal</a:t>
            </a:r>
          </a:p>
        </p:txBody>
      </p:sp>
      <p:cxnSp>
        <p:nvCxnSpPr>
          <p:cNvPr id="6" name="直接连接符 5"/>
          <p:cNvCxnSpPr/>
          <p:nvPr/>
        </p:nvCxnSpPr>
        <p:spPr>
          <a:xfrm>
            <a:off x="2466340" y="2776220"/>
            <a:ext cx="316992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2523490" y="30613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2523490" y="33597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2523490" y="36582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2523490" y="39566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2523490" y="42551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2523490" y="45535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2523490" y="48520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2523490" y="515048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4" name="椭圆 13"/>
          <p:cNvSpPr/>
          <p:nvPr/>
        </p:nvSpPr>
        <p:spPr>
          <a:xfrm>
            <a:off x="2523490" y="5448935"/>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spTree>
    <p:extLst>
      <p:ext uri="{BB962C8B-B14F-4D97-AF65-F5344CB8AC3E}">
        <p14:creationId xmlns:p14="http://schemas.microsoft.com/office/powerpoint/2010/main" val="194896385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图片 2" descr="001"/>
          <p:cNvPicPr>
            <a:picLocks noChangeAspect="1"/>
          </p:cNvPicPr>
          <p:nvPr/>
        </p:nvPicPr>
        <p:blipFill>
          <a:blip r:embed="rId2"/>
          <a:stretch>
            <a:fillRect/>
          </a:stretch>
        </p:blipFill>
        <p:spPr>
          <a:xfrm>
            <a:off x="5208860" y="-26008"/>
            <a:ext cx="7015400" cy="6910018"/>
          </a:xfrm>
          <a:prstGeom prst="rect">
            <a:avLst/>
          </a:prstGeom>
          <a:noFill/>
          <a:ln w="9525">
            <a:noFill/>
          </a:ln>
        </p:spPr>
      </p:pic>
      <p:sp>
        <p:nvSpPr>
          <p:cNvPr id="5125" name="文本框 7171"/>
          <p:cNvSpPr/>
          <p:nvPr/>
        </p:nvSpPr>
        <p:spPr>
          <a:xfrm>
            <a:off x="866709" y="323010"/>
            <a:ext cx="9033337" cy="467500"/>
          </a:xfrm>
          <a:prstGeom prst="rect">
            <a:avLst/>
          </a:prstGeom>
          <a:noFill/>
          <a:ln w="9525">
            <a:noFill/>
          </a:ln>
        </p:spPr>
        <p:txBody>
          <a:bodyPr wrap="square" anchor="t">
            <a:spAutoFit/>
          </a:bodyPr>
          <a:lstStyle/>
          <a:p>
            <a:pPr defTabSz="619369" fontAlgn="base">
              <a:spcBef>
                <a:spcPct val="0"/>
              </a:spcBef>
              <a:spcAft>
                <a:spcPct val="0"/>
              </a:spcAft>
              <a:buClr>
                <a:srgbClr val="02BEFE"/>
              </a:buClr>
              <a:buFont typeface="Wingdings" panose="05000000000000000000" pitchFamily="2" charset="2"/>
              <a:buChar char="n"/>
            </a:pPr>
            <a:r>
              <a:rPr lang="en-US" altLang="zh-CN" sz="2438" b="1" dirty="0">
                <a:solidFill>
                  <a:srgbClr val="595959"/>
                </a:solidFill>
                <a:latin typeface="微软雅黑" panose="020B0503020204020204" pitchFamily="2" charset="-122"/>
                <a:ea typeface="微软雅黑" panose="020B0503020204020204" pitchFamily="2" charset="-122"/>
              </a:rPr>
              <a:t> </a:t>
            </a:r>
            <a:r>
              <a:rPr lang="en-US" altLang="zh-CN" sz="2438" b="1" dirty="0">
                <a:latin typeface="微软雅黑" panose="020B0503020204020204" pitchFamily="2" charset="-122"/>
                <a:ea typeface="微软雅黑" panose="020B0503020204020204" pitchFamily="2" charset="-122"/>
              </a:rPr>
              <a:t>Two Devices in One</a:t>
            </a:r>
            <a:endParaRPr lang="en-US" altLang="zh-CN" sz="2438" b="1" dirty="0">
              <a:latin typeface="微软雅黑" panose="020B0503020204020204" pitchFamily="2" charset="-122"/>
              <a:ea typeface="微软雅黑" panose="020B0503020204020204" pitchFamily="2" charset="-122"/>
              <a:sym typeface="微软雅黑" panose="020B0503020204020204" pitchFamily="2" charset="-122"/>
            </a:endParaRPr>
          </a:p>
        </p:txBody>
      </p:sp>
      <p:sp>
        <p:nvSpPr>
          <p:cNvPr id="8198" name="矩形 3"/>
          <p:cNvSpPr/>
          <p:nvPr/>
        </p:nvSpPr>
        <p:spPr>
          <a:xfrm>
            <a:off x="1316194" y="1771930"/>
            <a:ext cx="10181148" cy="1347741"/>
          </a:xfrm>
          <a:prstGeom prst="rect">
            <a:avLst/>
          </a:prstGeom>
          <a:noFill/>
          <a:ln w="9525">
            <a:noFill/>
          </a:ln>
        </p:spPr>
        <p:txBody>
          <a:bodyPr wrap="square" anchor="t">
            <a:spAutoFit/>
          </a:bodyPr>
          <a:lstStyle/>
          <a:p>
            <a:pPr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5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a:p>
            <a:pPr marL="464527" indent="-464527" defTabSz="619369" fontAlgn="base">
              <a:lnSpc>
                <a:spcPct val="130000"/>
              </a:lnSpc>
              <a:spcBef>
                <a:spcPct val="0"/>
              </a:spcBef>
              <a:spcAft>
                <a:spcPct val="0"/>
              </a:spcAft>
            </a:pPr>
            <a:endParaRPr lang="zh-CN" altLang="en-US" sz="1897" noProof="1">
              <a:solidFill>
                <a:srgbClr val="3F3F3F"/>
              </a:solidFill>
              <a:latin typeface="微软雅黑" panose="020B0503020204020204" pitchFamily="2" charset="-122"/>
              <a:ea typeface="微软雅黑" panose="020B0503020204020204" pitchFamily="2" charset="-122"/>
              <a:sym typeface="微软雅黑" panose="020B0503020204020204" pitchFamily="2" charset="-122"/>
            </a:endParaRPr>
          </a:p>
        </p:txBody>
      </p:sp>
      <p:pic>
        <p:nvPicPr>
          <p:cNvPr id="2" name="Picture 1"/>
          <p:cNvPicPr>
            <a:picLocks noChangeAspect="1"/>
          </p:cNvPicPr>
          <p:nvPr/>
        </p:nvPicPr>
        <p:blipFill>
          <a:blip r:embed="rId3"/>
          <a:stretch>
            <a:fillRect/>
          </a:stretch>
        </p:blipFill>
        <p:spPr>
          <a:xfrm>
            <a:off x="0" y="1166907"/>
            <a:ext cx="12192000" cy="385245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634873501"/>
      </p:ext>
    </p:extLst>
  </p:cSld>
  <p:clrMapOvr>
    <a:masterClrMapping/>
  </p:clrMapOvr>
  <p:transition spd="med">
    <p:pull/>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图片 2" descr="001"/>
          <p:cNvPicPr>
            <a:picLocks noChangeAspect="1"/>
          </p:cNvPicPr>
          <p:nvPr/>
        </p:nvPicPr>
        <p:blipFill>
          <a:blip r:embed="rId2"/>
          <a:stretch>
            <a:fillRect/>
          </a:stretch>
        </p:blipFill>
        <p:spPr>
          <a:xfrm>
            <a:off x="5208860" y="-26008"/>
            <a:ext cx="7015400" cy="6910018"/>
          </a:xfrm>
          <a:prstGeom prst="rect">
            <a:avLst/>
          </a:prstGeom>
          <a:noFill/>
          <a:ln w="9525">
            <a:noFill/>
          </a:ln>
        </p:spPr>
      </p:pic>
      <p:sp>
        <p:nvSpPr>
          <p:cNvPr id="5125" name="文本框 7171"/>
          <p:cNvSpPr/>
          <p:nvPr/>
        </p:nvSpPr>
        <p:spPr>
          <a:xfrm>
            <a:off x="866709" y="323010"/>
            <a:ext cx="9033337" cy="842667"/>
          </a:xfrm>
          <a:prstGeom prst="rect">
            <a:avLst/>
          </a:prstGeom>
          <a:noFill/>
          <a:ln w="9525">
            <a:noFill/>
          </a:ln>
        </p:spPr>
        <p:txBody>
          <a:bodyPr wrap="square" anchor="t">
            <a:spAutoFit/>
          </a:bodyPr>
          <a:lstStyle/>
          <a:p>
            <a:pPr defTabSz="619369" fontAlgn="base">
              <a:spcBef>
                <a:spcPct val="0"/>
              </a:spcBef>
              <a:spcAft>
                <a:spcPct val="0"/>
              </a:spcAft>
              <a:buClr>
                <a:srgbClr val="02BEFE"/>
              </a:buClr>
              <a:buFont typeface="Wingdings" panose="05000000000000000000" pitchFamily="2" charset="2"/>
              <a:buChar char="n"/>
            </a:pPr>
            <a:r>
              <a:rPr lang="en-US" altLang="zh-CN" sz="2438" b="1" dirty="0">
                <a:solidFill>
                  <a:srgbClr val="595959"/>
                </a:solidFill>
                <a:latin typeface="微软雅黑" panose="020B0503020204020204" pitchFamily="2" charset="-122"/>
                <a:ea typeface="微软雅黑" panose="020B0503020204020204" pitchFamily="2" charset="-122"/>
              </a:rPr>
              <a:t> </a:t>
            </a:r>
            <a:r>
              <a:rPr lang="en-US" altLang="zh-CN" sz="2438" b="1" dirty="0">
                <a:latin typeface="微软雅黑" panose="020B0503020204020204" pitchFamily="2" charset="-122"/>
                <a:ea typeface="微软雅黑" panose="020B0503020204020204" pitchFamily="2" charset="-122"/>
              </a:rPr>
              <a:t>Flexible Credential Options/Easy Deployment &amp;</a:t>
            </a:r>
          </a:p>
          <a:p>
            <a:pPr defTabSz="619369" fontAlgn="base">
              <a:spcBef>
                <a:spcPct val="0"/>
              </a:spcBef>
              <a:spcAft>
                <a:spcPct val="0"/>
              </a:spcAft>
              <a:buClr>
                <a:srgbClr val="02BEFE"/>
              </a:buClr>
            </a:pPr>
            <a:r>
              <a:rPr lang="en-US" altLang="zh-CN" sz="2438" b="1" dirty="0">
                <a:latin typeface="微软雅黑" panose="020B0503020204020204" pitchFamily="2" charset="-122"/>
                <a:ea typeface="微软雅黑" panose="020B0503020204020204" pitchFamily="2" charset="-122"/>
              </a:rPr>
              <a:t>    Fit for Outdoor Environment</a:t>
            </a:r>
            <a:endParaRPr lang="en-US" altLang="zh-CN" sz="2438" b="1" dirty="0">
              <a:latin typeface="微软雅黑" panose="020B0503020204020204" pitchFamily="2" charset="-122"/>
              <a:ea typeface="微软雅黑" panose="020B0503020204020204" pitchFamily="2" charset="-122"/>
              <a:sym typeface="微软雅黑" panose="020B0503020204020204" pitchFamily="2" charset="-122"/>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5949" y="281518"/>
            <a:ext cx="1533717" cy="464497"/>
          </a:xfrm>
          <a:prstGeom prst="rect">
            <a:avLst/>
          </a:prstGeom>
        </p:spPr>
      </p:pic>
      <p:grpSp>
        <p:nvGrpSpPr>
          <p:cNvPr id="4" name="Group 3"/>
          <p:cNvGrpSpPr/>
          <p:nvPr/>
        </p:nvGrpSpPr>
        <p:grpSpPr>
          <a:xfrm>
            <a:off x="765148" y="1264381"/>
            <a:ext cx="10661704" cy="2220424"/>
            <a:chOff x="708892" y="1264381"/>
            <a:chExt cx="10661704" cy="2220424"/>
          </a:xfrm>
        </p:grpSpPr>
        <p:pic>
          <p:nvPicPr>
            <p:cNvPr id="3" name="Picture 2"/>
            <p:cNvPicPr>
              <a:picLocks noChangeAspect="1"/>
            </p:cNvPicPr>
            <p:nvPr/>
          </p:nvPicPr>
          <p:blipFill rotWithShape="1">
            <a:blip r:embed="rId4"/>
            <a:srcRect b="3915"/>
            <a:stretch/>
          </p:blipFill>
          <p:spPr>
            <a:xfrm>
              <a:off x="708892" y="1264381"/>
              <a:ext cx="4674485" cy="2220424"/>
            </a:xfrm>
            <a:prstGeom prst="rect">
              <a:avLst/>
            </a:prstGeom>
          </p:spPr>
        </p:pic>
        <p:pic>
          <p:nvPicPr>
            <p:cNvPr id="16" name="Picture 15"/>
            <p:cNvPicPr>
              <a:picLocks noChangeAspect="1"/>
            </p:cNvPicPr>
            <p:nvPr/>
          </p:nvPicPr>
          <p:blipFill rotWithShape="1">
            <a:blip r:embed="rId5"/>
            <a:srcRect l="26250" r="12775" b="5107"/>
            <a:stretch/>
          </p:blipFill>
          <p:spPr>
            <a:xfrm>
              <a:off x="6318503" y="1264381"/>
              <a:ext cx="5052093" cy="2161554"/>
            </a:xfrm>
            <a:prstGeom prst="rect">
              <a:avLst/>
            </a:prstGeom>
          </p:spPr>
        </p:pic>
      </p:grpSp>
      <p:grpSp>
        <p:nvGrpSpPr>
          <p:cNvPr id="2" name="Group 1"/>
          <p:cNvGrpSpPr/>
          <p:nvPr/>
        </p:nvGrpSpPr>
        <p:grpSpPr>
          <a:xfrm>
            <a:off x="3046134" y="3688288"/>
            <a:ext cx="6107450" cy="1920240"/>
            <a:chOff x="4023094" y="3713513"/>
            <a:chExt cx="6107450" cy="1920240"/>
          </a:xfrm>
        </p:grpSpPr>
        <p:pic>
          <p:nvPicPr>
            <p:cNvPr id="17" name="Picture 16"/>
            <p:cNvPicPr>
              <a:picLocks noChangeAspect="1"/>
            </p:cNvPicPr>
            <p:nvPr/>
          </p:nvPicPr>
          <p:blipFill rotWithShape="1">
            <a:blip r:embed="rId6"/>
            <a:srcRect l="18825" t="24581" r="14500" b="15252"/>
            <a:stretch/>
          </p:blipFill>
          <p:spPr>
            <a:xfrm>
              <a:off x="4023094" y="3713513"/>
              <a:ext cx="6107450" cy="1920240"/>
            </a:xfrm>
            <a:prstGeom prst="rect">
              <a:avLst/>
            </a:prstGeom>
          </p:spPr>
        </p:pic>
        <p:pic>
          <p:nvPicPr>
            <p:cNvPr id="18" name="Picture 17"/>
            <p:cNvPicPr>
              <a:picLocks noChangeAspect="1"/>
            </p:cNvPicPr>
            <p:nvPr/>
          </p:nvPicPr>
          <p:blipFill rotWithShape="1">
            <a:blip r:embed="rId6"/>
            <a:srcRect l="18825" r="14500" b="90808"/>
            <a:stretch/>
          </p:blipFill>
          <p:spPr>
            <a:xfrm>
              <a:off x="4023094" y="3780250"/>
              <a:ext cx="6107450" cy="293364"/>
            </a:xfrm>
            <a:prstGeom prst="rect">
              <a:avLst/>
            </a:prstGeom>
          </p:spPr>
        </p:pic>
      </p:grpSp>
      <p:grpSp>
        <p:nvGrpSpPr>
          <p:cNvPr id="19" name="Group 18"/>
          <p:cNvGrpSpPr/>
          <p:nvPr/>
        </p:nvGrpSpPr>
        <p:grpSpPr>
          <a:xfrm>
            <a:off x="0" y="5956065"/>
            <a:ext cx="12192000" cy="901933"/>
            <a:chOff x="0" y="4467050"/>
            <a:chExt cx="9144000" cy="676450"/>
          </a:xfrm>
        </p:grpSpPr>
        <p:sp>
          <p:nvSpPr>
            <p:cNvPr id="20" name="Rectangle 19">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21" name="Group 20"/>
            <p:cNvGrpSpPr/>
            <p:nvPr userDrawn="1"/>
          </p:nvGrpSpPr>
          <p:grpSpPr>
            <a:xfrm>
              <a:off x="114300" y="4487369"/>
              <a:ext cx="8910322" cy="599050"/>
              <a:chOff x="114300" y="4487369"/>
              <a:chExt cx="8910322" cy="599050"/>
            </a:xfrm>
          </p:grpSpPr>
          <p:sp>
            <p:nvSpPr>
              <p:cNvPr id="22" name="TextBox 21">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3" name="TextBox 22">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4" name="TextBox 23">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5" name="Picture 24">
                <a:extLst>
                  <a:ext uri="{FF2B5EF4-FFF2-40B4-BE49-F238E27FC236}">
                    <a16:creationId xmlns:a16="http://schemas.microsoft.com/office/drawing/2014/main" id="{CC6F26D6-4233-4EB5-A663-E0382D50DF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72121911"/>
      </p:ext>
    </p:extLst>
  </p:cSld>
  <p:clrMapOvr>
    <a:masterClrMapping/>
  </p:clrMapOvr>
  <p:transition spd="med">
    <p:pull/>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Users/akuvox-design/Desktop/20230701 PPT优化-对讲产品介绍Akuvox Product Introduction 2/底图/36.jpg36"/>
          <p:cNvPicPr>
            <a:picLocks noChangeAspect="1"/>
          </p:cNvPicPr>
          <p:nvPr/>
        </p:nvPicPr>
        <p:blipFill>
          <a:blip r:embed="rId3"/>
          <a:srcRect/>
          <a:stretch>
            <a:fillRect/>
          </a:stretch>
        </p:blipFill>
        <p:spPr>
          <a:xfrm>
            <a:off x="0" y="0"/>
            <a:ext cx="12192000" cy="6858000"/>
          </a:xfrm>
          <a:prstGeom prst="rect">
            <a:avLst/>
          </a:prstGeom>
        </p:spPr>
      </p:pic>
      <p:sp>
        <p:nvSpPr>
          <p:cNvPr id="15" name="文本框 4"/>
          <p:cNvSpPr/>
          <p:nvPr/>
        </p:nvSpPr>
        <p:spPr>
          <a:xfrm>
            <a:off x="6053455" y="1515745"/>
            <a:ext cx="2055495" cy="829945"/>
          </a:xfrm>
          <a:prstGeom prst="rect">
            <a:avLst/>
          </a:prstGeom>
          <a:noFill/>
          <a:ln w="9525">
            <a:noFill/>
          </a:ln>
        </p:spPr>
        <p:txBody>
          <a:bodyPr wrap="square" anchor="t">
            <a:spAutoFit/>
          </a:bodyPr>
          <a:lstStyle/>
          <a:p>
            <a:r>
              <a:rPr lang="en-US" altLang="zh-CN" sz="4800" b="1" spc="100" dirty="0" err="1">
                <a:solidFill>
                  <a:prstClr val="white"/>
                </a:solidFill>
                <a:latin typeface="Arial" panose="020B0604020202020204" pitchFamily="34" charset="0"/>
                <a:cs typeface="Arial" panose="020B0604020202020204" pitchFamily="34" charset="0"/>
                <a:sym typeface="Arial" panose="020B0604020202020204" charset="-122"/>
              </a:rPr>
              <a:t>A03</a:t>
            </a:r>
          </a:p>
        </p:txBody>
      </p:sp>
      <p:sp>
        <p:nvSpPr>
          <p:cNvPr id="3" name="文本框 2"/>
          <p:cNvSpPr txBox="1"/>
          <p:nvPr/>
        </p:nvSpPr>
        <p:spPr>
          <a:xfrm>
            <a:off x="6334760" y="2730500"/>
            <a:ext cx="3409315" cy="2792095"/>
          </a:xfrm>
          <a:prstGeom prst="rect">
            <a:avLst/>
          </a:prstGeom>
          <a:noFill/>
        </p:spPr>
        <p:txBody>
          <a:bodyPr wrap="square" rtlCol="0">
            <a:spAutoFit/>
          </a:bodyPr>
          <a:lstStyle/>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Toughened Glass &amp; Aluminum Alloy</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RFID (13.56MHz &amp; 125KHz)</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NFC</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1 port interface for </a:t>
            </a:r>
            <a:r>
              <a:rPr lang="en-US" altLang="zh-CN" sz="1300">
                <a:solidFill>
                  <a:prstClr val="white"/>
                </a:solidFill>
                <a:latin typeface="Arial" panose="020B0604020202020204" pitchFamily="34" charset="0"/>
                <a:ea typeface="Arial" panose="020B0604020202020204" pitchFamily="34" charset="0"/>
                <a:cs typeface="Arial" panose="020B0604020202020204" pitchFamily="34" charset="0"/>
              </a:rPr>
              <a:t>r</a:t>
            </a: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elay out</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Wiegand (W26/W34/W58) protocol</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BLE 5.0</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IP65</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Card Capacity: 20,000</a:t>
            </a:r>
          </a:p>
          <a:p>
            <a:pPr>
              <a:lnSpc>
                <a:spcPct val="150000"/>
              </a:lnSpc>
            </a:pPr>
            <a:r>
              <a:rPr lang="zh-CN" altLang="en-US" sz="1300">
                <a:solidFill>
                  <a:prstClr val="white"/>
                </a:solidFill>
                <a:latin typeface="Arial" panose="020B0604020202020204" pitchFamily="34" charset="0"/>
                <a:ea typeface="Arial" panose="020B0604020202020204" pitchFamily="34" charset="0"/>
                <a:cs typeface="Arial" panose="020B0604020202020204" pitchFamily="34" charset="0"/>
              </a:rPr>
              <a:t>Event Log: 100,000</a:t>
            </a:r>
          </a:p>
        </p:txBody>
      </p:sp>
      <p:sp>
        <p:nvSpPr>
          <p:cNvPr id="4" name="文本框 3"/>
          <p:cNvSpPr txBox="1"/>
          <p:nvPr/>
        </p:nvSpPr>
        <p:spPr>
          <a:xfrm>
            <a:off x="6049645" y="2210435"/>
            <a:ext cx="5295900" cy="337185"/>
          </a:xfrm>
          <a:prstGeom prst="rect">
            <a:avLst/>
          </a:prstGeom>
          <a:noFill/>
        </p:spPr>
        <p:txBody>
          <a:bodyPr wrap="square" rtlCol="0">
            <a:spAutoFit/>
          </a:bodyPr>
          <a:lstStyle/>
          <a:p>
            <a:r>
              <a:rPr lang="zh-CN" altLang="en-US" sz="1600" spc="100">
                <a:solidFill>
                  <a:prstClr val="white"/>
                </a:solidFill>
                <a:latin typeface="Arial" panose="020B0604020202020204" pitchFamily="34" charset="0"/>
                <a:ea typeface="Arial" panose="020B0604020202020204" pitchFamily="34" charset="0"/>
                <a:cs typeface="Arial" panose="020B0604020202020204" pitchFamily="34" charset="0"/>
              </a:rPr>
              <a:t>Compact and Stylish Access Control Terminal</a:t>
            </a:r>
          </a:p>
        </p:txBody>
      </p:sp>
      <p:cxnSp>
        <p:nvCxnSpPr>
          <p:cNvPr id="6" name="直接连接符 5"/>
          <p:cNvCxnSpPr/>
          <p:nvPr/>
        </p:nvCxnSpPr>
        <p:spPr>
          <a:xfrm>
            <a:off x="6136005" y="2623185"/>
            <a:ext cx="481203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193155" y="29083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7" name="椭圆 6"/>
          <p:cNvSpPr/>
          <p:nvPr/>
        </p:nvSpPr>
        <p:spPr>
          <a:xfrm>
            <a:off x="6193155" y="32067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8" name="椭圆 7"/>
          <p:cNvSpPr/>
          <p:nvPr/>
        </p:nvSpPr>
        <p:spPr>
          <a:xfrm>
            <a:off x="6193155" y="35052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9" name="椭圆 8"/>
          <p:cNvSpPr/>
          <p:nvPr/>
        </p:nvSpPr>
        <p:spPr>
          <a:xfrm>
            <a:off x="6193155" y="38036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0" name="椭圆 9"/>
          <p:cNvSpPr/>
          <p:nvPr/>
        </p:nvSpPr>
        <p:spPr>
          <a:xfrm>
            <a:off x="6193155" y="41021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1" name="椭圆 10"/>
          <p:cNvSpPr/>
          <p:nvPr/>
        </p:nvSpPr>
        <p:spPr>
          <a:xfrm>
            <a:off x="6193155" y="44005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2" name="椭圆 11"/>
          <p:cNvSpPr/>
          <p:nvPr/>
        </p:nvSpPr>
        <p:spPr>
          <a:xfrm>
            <a:off x="6193155" y="46990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3" name="椭圆 12"/>
          <p:cNvSpPr/>
          <p:nvPr/>
        </p:nvSpPr>
        <p:spPr>
          <a:xfrm>
            <a:off x="6193155" y="499745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sp>
        <p:nvSpPr>
          <p:cNvPr id="14" name="椭圆 13"/>
          <p:cNvSpPr/>
          <p:nvPr/>
        </p:nvSpPr>
        <p:spPr>
          <a:xfrm>
            <a:off x="6193155" y="5295900"/>
            <a:ext cx="80010" cy="800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panose="020B0604020202020204" pitchFamily="34" charset="0"/>
              <a:cs typeface="Arial" panose="020B0604020202020204" pitchFamily="34" charset="0"/>
            </a:endParaRPr>
          </a:p>
        </p:txBody>
      </p:sp>
      <p:grpSp>
        <p:nvGrpSpPr>
          <p:cNvPr id="16" name="Group 15"/>
          <p:cNvGrpSpPr/>
          <p:nvPr/>
        </p:nvGrpSpPr>
        <p:grpSpPr>
          <a:xfrm>
            <a:off x="0" y="5956065"/>
            <a:ext cx="12192000" cy="901933"/>
            <a:chOff x="0" y="4467050"/>
            <a:chExt cx="9144000" cy="676450"/>
          </a:xfrm>
        </p:grpSpPr>
        <p:sp>
          <p:nvSpPr>
            <p:cNvPr id="17" name="Rectangle 16">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8" name="Group 17"/>
            <p:cNvGrpSpPr/>
            <p:nvPr userDrawn="1"/>
          </p:nvGrpSpPr>
          <p:grpSpPr>
            <a:xfrm>
              <a:off x="114300" y="4487369"/>
              <a:ext cx="8910322" cy="599050"/>
              <a:chOff x="114300" y="4487369"/>
              <a:chExt cx="8910322" cy="599050"/>
            </a:xfrm>
          </p:grpSpPr>
          <p:sp>
            <p:nvSpPr>
              <p:cNvPr id="19" name="TextBox 18">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20" name="TextBox 19">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21" name="TextBox 20">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22" name="Picture 21">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9232004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_Office 主题​​">
  <a:themeElements>
    <a:clrScheme name="">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4702B"/>
      </a:accent6>
      <a:hlink>
        <a:srgbClr val="0563C1"/>
      </a:hlink>
      <a:folHlink>
        <a:srgbClr val="954F72"/>
      </a:folHlink>
    </a:clrScheme>
    <a:fontScheme name="">
      <a:majorFont>
        <a:latin typeface="Calibri Light"/>
        <a:ea typeface="等线 Light"/>
        <a:cs typeface=""/>
      </a:majorFont>
      <a:minorFont>
        <a:latin typeface="Calibri"/>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2_Office 主题​​">
  <a:themeElements>
    <a:clrScheme name="">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4702B"/>
      </a:accent6>
      <a:hlink>
        <a:srgbClr val="0563C1"/>
      </a:hlink>
      <a:folHlink>
        <a:srgbClr val="954F72"/>
      </a:folHlink>
    </a:clrScheme>
    <a:fontScheme name="">
      <a:majorFont>
        <a:latin typeface="Calibri Light"/>
        <a:ea typeface="DengXian Light"/>
        <a:cs typeface=""/>
      </a:majorFont>
      <a:minorFont>
        <a:latin typeface="Calibri"/>
        <a:ea typeface="DengXia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3_USP">
  <a:themeElements>
    <a:clrScheme name="2n">
      <a:dk1>
        <a:srgbClr val="575757"/>
      </a:dk1>
      <a:lt1>
        <a:sysClr val="window" lastClr="FFFFFF"/>
      </a:lt1>
      <a:dk2>
        <a:srgbClr val="004E97"/>
      </a:dk2>
      <a:lt2>
        <a:srgbClr val="9D9D9D"/>
      </a:lt2>
      <a:accent1>
        <a:srgbClr val="0095DB"/>
      </a:accent1>
      <a:accent2>
        <a:srgbClr val="00A75D"/>
      </a:accent2>
      <a:accent3>
        <a:srgbClr val="E1B83D"/>
      </a:accent3>
      <a:accent4>
        <a:srgbClr val="6859A3"/>
      </a:accent4>
      <a:accent5>
        <a:srgbClr val="DD663B"/>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spPr>
      <a:bodyPr>
        <a:spAutoFit/>
      </a:bodyPr>
      <a:lstStyle>
        <a:defPPr>
          <a:defRPr sz="2000" dirty="0" err="1">
            <a:solidFill>
              <a:schemeClr val="tx1">
                <a:lumMod val="50000"/>
              </a:schemeClr>
            </a:solidFill>
            <a:latin typeface="Verdana" pitchFamily="34" charset="0"/>
            <a:cs typeface="Arial" pitchFamily="34" charset="0"/>
          </a:defRPr>
        </a:defPPr>
      </a:lstStyle>
    </a:txDef>
  </a:objectDefaults>
  <a:extraClrSchemeLst/>
</a:theme>
</file>

<file path=ppt/theme/theme2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1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1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1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1.xml><?xml version="1.0" encoding="utf-8"?>
<a:theme xmlns:a="http://schemas.openxmlformats.org/drawingml/2006/main" name="1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2.xml><?xml version="1.0" encoding="utf-8"?>
<a:theme xmlns:a="http://schemas.openxmlformats.org/drawingml/2006/main" name="1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3.xml><?xml version="1.0" encoding="utf-8"?>
<a:theme xmlns:a="http://schemas.openxmlformats.org/drawingml/2006/main" name="1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4.xml><?xml version="1.0" encoding="utf-8"?>
<a:theme xmlns:a="http://schemas.openxmlformats.org/drawingml/2006/main" name="1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5.xml><?xml version="1.0" encoding="utf-8"?>
<a:theme xmlns:a="http://schemas.openxmlformats.org/drawingml/2006/main" name="1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2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7.xml><?xml version="1.0" encoding="utf-8"?>
<a:theme xmlns:a="http://schemas.openxmlformats.org/drawingml/2006/main" name="2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2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2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0.xml><?xml version="1.0" encoding="utf-8"?>
<a:theme xmlns:a="http://schemas.openxmlformats.org/drawingml/2006/main" name="2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1.xml><?xml version="1.0" encoding="utf-8"?>
<a:theme xmlns:a="http://schemas.openxmlformats.org/drawingml/2006/main" name="2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2.xml><?xml version="1.0" encoding="utf-8"?>
<a:theme xmlns:a="http://schemas.openxmlformats.org/drawingml/2006/main" name="2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3.xml><?xml version="1.0" encoding="utf-8"?>
<a:theme xmlns:a="http://schemas.openxmlformats.org/drawingml/2006/main" name="2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4.xml><?xml version="1.0" encoding="utf-8"?>
<a:theme xmlns:a="http://schemas.openxmlformats.org/drawingml/2006/main" name="3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5.xml><?xml version="1.0" encoding="utf-8"?>
<a:theme xmlns:a="http://schemas.openxmlformats.org/drawingml/2006/main" name="3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6.xml><?xml version="1.0" encoding="utf-8"?>
<a:theme xmlns:a="http://schemas.openxmlformats.org/drawingml/2006/main" name="3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7.xml><?xml version="1.0" encoding="utf-8"?>
<a:theme xmlns:a="http://schemas.openxmlformats.org/drawingml/2006/main" name="3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8.xml><?xml version="1.0" encoding="utf-8"?>
<a:theme xmlns:a="http://schemas.openxmlformats.org/drawingml/2006/main" name="3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9.xml><?xml version="1.0" encoding="utf-8"?>
<a:theme xmlns:a="http://schemas.openxmlformats.org/drawingml/2006/main" name="3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0.xml><?xml version="1.0" encoding="utf-8"?>
<a:theme xmlns:a="http://schemas.openxmlformats.org/drawingml/2006/main" name="3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1.xml><?xml version="1.0" encoding="utf-8"?>
<a:theme xmlns:a="http://schemas.openxmlformats.org/drawingml/2006/main" name="3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3.xml><?xml version="1.0" encoding="utf-8"?>
<a:theme xmlns:a="http://schemas.openxmlformats.org/drawingml/2006/main" name="3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4.xml><?xml version="1.0" encoding="utf-8"?>
<a:theme xmlns:a="http://schemas.openxmlformats.org/drawingml/2006/main" name="1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5.xml><?xml version="1.0" encoding="utf-8"?>
<a:theme xmlns:a="http://schemas.openxmlformats.org/drawingml/2006/main" name="2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6.xml><?xml version="1.0" encoding="utf-8"?>
<a:theme xmlns:a="http://schemas.openxmlformats.org/drawingml/2006/main" name="2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7.xml><?xml version="1.0" encoding="utf-8"?>
<a:theme xmlns:a="http://schemas.openxmlformats.org/drawingml/2006/main" name="3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8.xml><?xml version="1.0" encoding="utf-8"?>
<a:theme xmlns:a="http://schemas.openxmlformats.org/drawingml/2006/main" name="4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9.xml><?xml version="1.0" encoding="utf-8"?>
<a:theme xmlns:a="http://schemas.openxmlformats.org/drawingml/2006/main" name="4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0.xml><?xml version="1.0" encoding="utf-8"?>
<a:theme xmlns:a="http://schemas.openxmlformats.org/drawingml/2006/main" name="4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1.xml><?xml version="1.0" encoding="utf-8"?>
<a:theme xmlns:a="http://schemas.openxmlformats.org/drawingml/2006/main" name="4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3.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11628</TotalTime>
  <Words>14296</Words>
  <Application>Microsoft Office PowerPoint</Application>
  <PresentationFormat>Widescreen</PresentationFormat>
  <Paragraphs>1523</Paragraphs>
  <Slides>179</Slides>
  <Notes>76</Notes>
  <HiddenSlides>0</HiddenSlides>
  <MMClips>0</MMClips>
  <ScaleCrop>false</ScaleCrop>
  <HeadingPairs>
    <vt:vector size="8" baseType="variant">
      <vt:variant>
        <vt:lpstr>Fonts Used</vt:lpstr>
      </vt:variant>
      <vt:variant>
        <vt:i4>28</vt:i4>
      </vt:variant>
      <vt:variant>
        <vt:lpstr>Theme</vt:lpstr>
      </vt:variant>
      <vt:variant>
        <vt:i4>63</vt:i4>
      </vt:variant>
      <vt:variant>
        <vt:lpstr>Slide Titles</vt:lpstr>
      </vt:variant>
      <vt:variant>
        <vt:i4>179</vt:i4>
      </vt:variant>
      <vt:variant>
        <vt:lpstr>Custom Shows</vt:lpstr>
      </vt:variant>
      <vt:variant>
        <vt:i4>1</vt:i4>
      </vt:variant>
    </vt:vector>
  </HeadingPairs>
  <TitlesOfParts>
    <vt:vector size="271" baseType="lpstr">
      <vt:lpstr>等线</vt:lpstr>
      <vt:lpstr>微软雅黑</vt:lpstr>
      <vt:lpstr>宋体</vt:lpstr>
      <vt:lpstr>Arial</vt:lpstr>
      <vt:lpstr>Arial Black</vt:lpstr>
      <vt:lpstr>Arial Narrow</vt:lpstr>
      <vt:lpstr>Arial 常规体</vt:lpstr>
      <vt:lpstr>Calibri</vt:lpstr>
      <vt:lpstr>Calibri Light</vt:lpstr>
      <vt:lpstr>Gill Sans MT</vt:lpstr>
      <vt:lpstr>Kozuka Gothic Pro EL</vt:lpstr>
      <vt:lpstr>Lato</vt:lpstr>
      <vt:lpstr>Lucida Sans</vt:lpstr>
      <vt:lpstr>MicrosoftYaHei-Bold</vt:lpstr>
      <vt:lpstr>Open Sans</vt:lpstr>
      <vt:lpstr>Rany Light</vt:lpstr>
      <vt:lpstr>Roboto</vt:lpstr>
      <vt:lpstr>Roboto Light</vt:lpstr>
      <vt:lpstr>Roboto Medium</vt:lpstr>
      <vt:lpstr>Robotol</vt:lpstr>
      <vt:lpstr>Segoe UI</vt:lpstr>
      <vt:lpstr>Tahoma</vt:lpstr>
      <vt:lpstr>Times New Roman</vt:lpstr>
      <vt:lpstr>Tw Cen MT</vt:lpstr>
      <vt:lpstr>Verdana</vt:lpstr>
      <vt:lpstr>WeblySleek UI Semibold</vt:lpstr>
      <vt:lpstr>WeblySleek UI Semilight</vt:lpstr>
      <vt:lpstr>Wingdings</vt:lpstr>
      <vt:lpstr>Office 主题</vt:lpstr>
      <vt:lpstr>Custom Design</vt:lpstr>
      <vt:lpstr>1_Custom Design</vt:lpstr>
      <vt:lpstr>2_Custom Design</vt:lpstr>
      <vt:lpstr>2_Office 主题</vt:lpstr>
      <vt:lpstr>3_Office 主题</vt:lpstr>
      <vt:lpstr>4_Office 主题</vt:lpstr>
      <vt:lpstr>5_Office 主题</vt:lpstr>
      <vt:lpstr>6_Office 主题</vt:lpstr>
      <vt:lpstr>7_Office 主题</vt:lpstr>
      <vt:lpstr>3_Custom Design</vt:lpstr>
      <vt:lpstr>8_Office 主题</vt:lpstr>
      <vt:lpstr>9_Office 主题</vt:lpstr>
      <vt:lpstr>1_Office 主题</vt:lpstr>
      <vt:lpstr>1_Office 主题​​</vt:lpstr>
      <vt:lpstr>2_Office 主题​​</vt:lpstr>
      <vt:lpstr>2_Office Theme</vt:lpstr>
      <vt:lpstr>5_Office Theme</vt:lpstr>
      <vt:lpstr>6_Office Theme</vt:lpstr>
      <vt:lpstr>7_Office Theme</vt:lpstr>
      <vt:lpstr>8_Office Theme</vt:lpstr>
      <vt:lpstr>9_Office Theme</vt:lpstr>
      <vt:lpstr>3_USP</vt:lpstr>
      <vt:lpstr>10_Office Theme</vt:lpstr>
      <vt:lpstr>11_Office Theme</vt:lpstr>
      <vt:lpstr>12_Office Theme</vt:lpstr>
      <vt:lpstr>11_Office 主题</vt:lpstr>
      <vt:lpstr>12_Office 主题</vt:lpstr>
      <vt:lpstr>10_Office 主题</vt:lpstr>
      <vt:lpstr>18_Office 主题</vt:lpstr>
      <vt:lpstr>13_Office 主题</vt:lpstr>
      <vt:lpstr>15_Office 主题</vt:lpstr>
      <vt:lpstr>16_Office 主题</vt:lpstr>
      <vt:lpstr>17_Office 主题</vt:lpstr>
      <vt:lpstr>19_Office 主题</vt:lpstr>
      <vt:lpstr>20_Office 主题</vt:lpstr>
      <vt:lpstr>21_Office 主题</vt:lpstr>
      <vt:lpstr>22_Office 主题</vt:lpstr>
      <vt:lpstr>23_Office 主题</vt:lpstr>
      <vt:lpstr>24_Office 主题</vt:lpstr>
      <vt:lpstr>25_Office 主题</vt:lpstr>
      <vt:lpstr>28_Office 主题</vt:lpstr>
      <vt:lpstr>29_Office 主题</vt:lpstr>
      <vt:lpstr>30_Office 主题</vt:lpstr>
      <vt:lpstr>31_Office 主题</vt:lpstr>
      <vt:lpstr>32_Office 主题</vt:lpstr>
      <vt:lpstr>33_Office 主题</vt:lpstr>
      <vt:lpstr>34_Office 主题</vt:lpstr>
      <vt:lpstr>35_Office 主题</vt:lpstr>
      <vt:lpstr>36_Office 主题</vt:lpstr>
      <vt:lpstr>37_Office 主题</vt:lpstr>
      <vt:lpstr>Office Theme</vt:lpstr>
      <vt:lpstr>39_Office 主题</vt:lpstr>
      <vt:lpstr>14_Office 主题</vt:lpstr>
      <vt:lpstr>26_Office 主题</vt:lpstr>
      <vt:lpstr>27_Office 主题</vt:lpstr>
      <vt:lpstr>38_Office 主题</vt:lpstr>
      <vt:lpstr>40_Office 主题</vt:lpstr>
      <vt:lpstr>41_Office 主题</vt:lpstr>
      <vt:lpstr>42_Office 主题</vt:lpstr>
      <vt:lpstr>43_Office 主题</vt:lpstr>
      <vt:lpstr>3_Office Theme</vt:lpstr>
      <vt:lpstr>默认设计模板</vt:lpstr>
      <vt:lpstr>PowerPoint Presentation</vt:lpstr>
      <vt:lpstr>PowerPoint Presentation</vt:lpstr>
      <vt:lpstr>PowerPoint Presentation</vt:lpstr>
      <vt:lpstr>PowerPoint Presentation</vt:lpstr>
      <vt:lpstr>PowerPoint Presentation</vt:lpstr>
      <vt:lpstr>PowerPoint Presentation</vt:lpstr>
      <vt:lpstr>The Company</vt:lpstr>
      <vt:lpstr>PowerPoint Presentation</vt:lpstr>
      <vt:lpstr>PowerPoint Presentation</vt:lpstr>
      <vt:lpstr>PowerPoint Presentation</vt:lpstr>
      <vt:lpstr>PowerPoint Presentation</vt:lpstr>
      <vt:lpstr>PowerPoint Presentation</vt:lpstr>
      <vt:lpstr>The Global Leading Provider of Smart Intercom</vt:lpstr>
      <vt:lpstr>Pioneer of Smart Intercom</vt:lpstr>
      <vt:lpstr>PowerPoint Presentation</vt:lpstr>
      <vt:lpstr>PowerPoint Presentation</vt:lpstr>
      <vt:lpstr>Akuvox EC33 Elevator Access Management</vt:lpstr>
      <vt:lpstr>PowerPoint Presentation</vt:lpstr>
      <vt:lpstr>PowerPoint Presentation</vt:lpstr>
      <vt:lpstr>PowerPoint Presentation</vt:lpstr>
      <vt:lpstr>PowerPoint Presentation</vt:lpstr>
      <vt:lpstr>Smart Intercom  Technologies</vt:lpstr>
      <vt:lpstr>Smart Intercom Technologies-AI</vt:lpstr>
      <vt:lpstr>Smart Intercom Technologies-Cloud</vt:lpstr>
      <vt:lpstr>Smart Intercom Technologies - Android</vt:lpstr>
      <vt:lpstr>Smart Intercom Technologies-SIP</vt:lpstr>
      <vt:lpstr>Smart Intercom Technologies-Security</vt:lpstr>
      <vt:lpstr>SIP Android Guard Phone</vt:lpstr>
      <vt:lpstr>PowerPoint Presentation</vt:lpstr>
      <vt:lpstr>PowerPoint Presentation</vt:lpstr>
      <vt:lpstr>PowerPoint Presentation</vt:lpstr>
      <vt:lpstr>SIP Door Intercoms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UPGRADE YOUR BUILDINGS  WITH SMART DOOR PHONE  ON A BUDGET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 Access  Control for Modern Buildings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 Indoor Monitor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Compact &amp; Stylish Mounted anywhere in a house or an apartment, C312S fits attractively into any interior design.</vt:lpstr>
      <vt:lpstr>PowerPoint Presentation</vt:lpstr>
      <vt:lpstr>Akuvox C313S/W Compact but Powerful Indoor Monitor</vt:lpstr>
      <vt:lpstr>PowerPoint Presentation</vt:lpstr>
      <vt:lpstr>PowerPoint Presentation</vt:lpstr>
      <vt:lpstr>PowerPoint Presentation</vt:lpstr>
      <vt:lpstr>Akuvox X933S/W Android Indoor Monitor for Smart Home Solution</vt:lpstr>
      <vt:lpstr>PowerPoint Presentation</vt:lpstr>
      <vt:lpstr>PowerPoint Presentation</vt:lpstr>
      <vt:lpstr>Akuvox C319A Smart Indoor Monitor for Residents of All Ages</vt:lpstr>
      <vt:lpstr>PowerPoint Presentation</vt:lpstr>
      <vt:lpstr>PowerPoint Presentation</vt:lpstr>
      <vt:lpstr>2-Wire IP Video Intercom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Facilitate Intercom Upgrades over 2-Wire Cables</vt:lpstr>
      <vt:lpstr>System Diagram</vt:lpstr>
      <vt:lpstr>Features</vt:lpstr>
      <vt:lpstr>Software Solutions</vt:lpstr>
      <vt:lpstr>PowerPoint Presentation</vt:lpstr>
      <vt:lpstr>PowerPoint Presentation</vt:lpstr>
      <vt:lpstr>SmartPlus App</vt:lpstr>
      <vt:lpstr>PowerPoint Presentation</vt:lpstr>
      <vt:lpstr>PowerPoint Presentation</vt:lpstr>
      <vt:lpstr>Solutions (Tier 1 – Tier7)</vt:lpstr>
      <vt:lpstr>PowerPoint Presentation</vt:lpstr>
      <vt:lpstr>PowerPoint Presentation</vt:lpstr>
      <vt:lpstr>PowerPoint Presentation</vt:lpstr>
      <vt:lpstr>PowerPoint Presentation</vt:lpstr>
      <vt:lpstr>PowerPoint Presentation</vt:lpstr>
      <vt:lpstr>SOS –ECB –Cloud Control Command Centre –SIP-Surveillance</vt:lpstr>
      <vt:lpstr>Home Security on Cloud with Integration to Alarm Ports : Fire ,Breakage …</vt:lpstr>
      <vt:lpstr>Surveillance &amp; Paging : Centralised System : Holistic Approach with SIP and ONVIF</vt:lpstr>
      <vt:lpstr>PowerPoint Presentation</vt:lpstr>
      <vt:lpstr>Use Case Scenarios for Smart Intercoms</vt:lpstr>
      <vt:lpstr>PowerPoint Presentation</vt:lpstr>
      <vt:lpstr>Solution Overview for Housing Society</vt:lpstr>
      <vt:lpstr>PowerPoint Presentation</vt:lpstr>
      <vt:lpstr>Solution Overview for Commercial</vt:lpstr>
      <vt:lpstr>PowerPoint Presentation</vt:lpstr>
      <vt:lpstr>Solution Overview</vt:lpstr>
      <vt:lpstr>PowerPoint Presentation</vt:lpstr>
      <vt:lpstr>Solution Overview for Public Space</vt:lpstr>
      <vt:lpstr>Our Customer</vt:lpstr>
      <vt:lpstr>PowerPoint Presentation</vt:lpstr>
      <vt:lpstr>PowerPoint Presentation</vt:lpstr>
      <vt:lpstr>自定义放映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2红色商务实用办公PPT模板</dc:title>
  <dc:creator>andy</dc:creator>
  <cp:lastModifiedBy>Shrayansh Raghav</cp:lastModifiedBy>
  <cp:revision>2266</cp:revision>
  <cp:lastPrinted>2021-09-20T11:55:26Z</cp:lastPrinted>
  <dcterms:created xsi:type="dcterms:W3CDTF">2019-04-09T06:58:00Z</dcterms:created>
  <dcterms:modified xsi:type="dcterms:W3CDTF">2026-01-17T07:30:55Z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2052-11.1.0.10577</vt:lpwstr>
  </property>
  <property fmtid="{D5CDD505-2E9C-101B-9397-08002B2CF9AE}" pid="3" name="ICV">
    <vt:lpwstr>50CD74391AC241848E081E6C28FE1D7A</vt:lpwstr>
  </property>
</Properties>
</file>